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8871B-9085-473D-A651-560ABC215827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9C707-81AB-40E8-81E2-D08CDA663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4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타이틀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C707-81AB-40E8-81E2-D08CDA663B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3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회원가입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C707-81AB-40E8-81E2-D08CDA663B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회원가입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C707-81AB-40E8-81E2-D08CDA663B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6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로비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C707-81AB-40E8-81E2-D08CDA663B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4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방 생성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C707-81AB-40E8-81E2-D08CDA663B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5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방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C707-81AB-40E8-81E2-D08CDA663B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5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C707-81AB-40E8-81E2-D08CDA663B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3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게임 결과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C707-81AB-40E8-81E2-D08CDA663B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2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1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6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7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7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1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2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F0ED-8BFB-4E46-B7A5-8B28FDE352C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F99A-F5B3-4E81-98FC-6490CD43B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18083" y="1327641"/>
            <a:ext cx="4317024" cy="24530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로고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18083" y="4483920"/>
            <a:ext cx="4317024" cy="659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게임 시작 버튼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971800" y="481584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8797" y="4497168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클릭 시 로그인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화면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8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4058" y="1167417"/>
            <a:ext cx="6848454" cy="46085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3480600" y="1890230"/>
            <a:ext cx="5435369" cy="3162917"/>
            <a:chOff x="3450120" y="2503819"/>
            <a:chExt cx="5435369" cy="3162917"/>
          </a:xfrm>
        </p:grpSpPr>
        <p:sp>
          <p:nvSpPr>
            <p:cNvPr id="16" name="직사각형 15"/>
            <p:cNvSpPr/>
            <p:nvPr/>
          </p:nvSpPr>
          <p:spPr>
            <a:xfrm>
              <a:off x="3450120" y="2991902"/>
              <a:ext cx="5435369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아이디</a:t>
              </a:r>
              <a:endParaRPr lang="ko-KR" altLang="en-US" sz="13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50120" y="2503819"/>
              <a:ext cx="35779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Id</a:t>
              </a:r>
              <a:endParaRPr lang="ko-KR" altLang="en-US" sz="15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50120" y="4237495"/>
              <a:ext cx="5435369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 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비밀번호</a:t>
              </a:r>
              <a:endParaRPr lang="ko-KR" altLang="en-US" sz="13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0120" y="3749412"/>
              <a:ext cx="10379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Password</a:t>
              </a:r>
              <a:endParaRPr lang="ko-KR" altLang="en-US" sz="15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50120" y="5128256"/>
              <a:ext cx="5435369" cy="538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로그인 </a:t>
              </a:r>
              <a:r>
                <a:rPr lang="ko-KR" altLang="en-US" sz="13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버튼</a:t>
              </a:r>
              <a:endParaRPr lang="ko-KR" altLang="en-US" sz="13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484497" y="882045"/>
            <a:ext cx="579120" cy="579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4497" y="1587369"/>
            <a:ext cx="579120" cy="579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601979" y="1196021"/>
            <a:ext cx="1493898" cy="1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770815" y="9862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탭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-886232" y="16922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탭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618335" y="1864090"/>
            <a:ext cx="1493898" cy="1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2153686" y="2671036"/>
            <a:ext cx="1113320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413945" y="2205582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아이디 텍스트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443205" y="3300740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비밀번호 텍스트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53686" y="3785136"/>
            <a:ext cx="1113320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0" y="4508681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클릭 시 로그인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로비 화면으로 이동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58" idx="3"/>
          </p:cNvCxnSpPr>
          <p:nvPr/>
        </p:nvCxnSpPr>
        <p:spPr>
          <a:xfrm flipV="1">
            <a:off x="2194832" y="4831848"/>
            <a:ext cx="985056" cy="1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774057" y="-314062"/>
            <a:ext cx="0" cy="102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94888" y="-703133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클릭 된 탭 강조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9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43578" y="588296"/>
            <a:ext cx="6848454" cy="57286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50120" y="1746309"/>
            <a:ext cx="386150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아이디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120" y="1258226"/>
            <a:ext cx="3577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Id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3249" y="1746309"/>
            <a:ext cx="141224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중복 확인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50120" y="2991902"/>
            <a:ext cx="54353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비밀번호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50120" y="2503819"/>
            <a:ext cx="1037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Password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50120" y="4237495"/>
            <a:ext cx="543536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닉네임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50120" y="3749412"/>
            <a:ext cx="712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Name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50120" y="5128256"/>
            <a:ext cx="5435369" cy="538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회원가입 버튼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54018" y="281707"/>
            <a:ext cx="579120" cy="579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54018" y="987031"/>
            <a:ext cx="579120" cy="579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571500" y="595683"/>
            <a:ext cx="1493898" cy="1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1006869" y="3866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탭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-1122286" y="10926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 탭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587856" y="1263752"/>
            <a:ext cx="1493898" cy="1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2123207" y="1971782"/>
            <a:ext cx="1113320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9752" y="1798653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 텍스트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04527" y="2848572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텍스트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23207" y="3085882"/>
            <a:ext cx="1113320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175402" y="4199982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닉네임 텍스트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최대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758677" y="4416468"/>
            <a:ext cx="539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743578" y="-914400"/>
            <a:ext cx="0" cy="102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64409" y="-1402387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클릭 된 탭 강조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5917" y="5175583"/>
            <a:ext cx="242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클릭 시 회원가입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회원가입 성공 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 화면으로 이동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</p:cNvCxnSpPr>
          <p:nvPr/>
        </p:nvCxnSpPr>
        <p:spPr>
          <a:xfrm flipV="1">
            <a:off x="2389748" y="5498750"/>
            <a:ext cx="869639" cy="1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107831" y="570719"/>
            <a:ext cx="10014438" cy="57286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5628" y="1541196"/>
            <a:ext cx="2810607" cy="3792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74529" y="4540153"/>
            <a:ext cx="2352803" cy="538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방 만들기 버튼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807926" y="1541196"/>
            <a:ext cx="5776545" cy="3792416"/>
            <a:chOff x="4796203" y="1623841"/>
            <a:chExt cx="5776545" cy="3792416"/>
          </a:xfrm>
        </p:grpSpPr>
        <p:sp>
          <p:nvSpPr>
            <p:cNvPr id="32" name="직사각형 31"/>
            <p:cNvSpPr/>
            <p:nvPr/>
          </p:nvSpPr>
          <p:spPr>
            <a:xfrm>
              <a:off x="4796203" y="1623841"/>
              <a:ext cx="1811216" cy="181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방 제목</a:t>
              </a:r>
              <a:endParaRPr lang="ko-KR" altLang="en-US" sz="14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96203" y="3605041"/>
              <a:ext cx="1811216" cy="181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방 제목</a:t>
              </a:r>
              <a:endParaRPr lang="ko-KR" altLang="en-US" sz="1400" dirty="0">
                <a:solidFill>
                  <a:sysClr val="windowText" lastClr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74471" y="3605041"/>
              <a:ext cx="1811216" cy="181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방 제목</a:t>
              </a:r>
              <a:endParaRPr lang="ko-KR" altLang="en-US" sz="14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74471" y="1623841"/>
              <a:ext cx="1811216" cy="181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방 제목</a:t>
              </a:r>
              <a:endParaRPr lang="ko-KR" altLang="en-US" sz="14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761532" y="1623841"/>
              <a:ext cx="1811216" cy="181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방 제목</a:t>
              </a:r>
              <a:endParaRPr lang="ko-KR" altLang="en-US" sz="14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761532" y="3605041"/>
              <a:ext cx="1811216" cy="181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방 제목</a:t>
              </a:r>
              <a:endParaRPr lang="ko-KR" altLang="en-US" sz="14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7189325" y="828039"/>
            <a:ext cx="1004949" cy="538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이전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89324" y="5503596"/>
            <a:ext cx="1004949" cy="538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다음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7711440" y="-518160"/>
            <a:ext cx="0" cy="108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7711440" y="6299398"/>
            <a:ext cx="0" cy="87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66380" y="-114481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이전 페이지의 방 목록 조회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66380" y="737713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다음 페이지의 방 목록 조회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9509760" y="-960148"/>
            <a:ext cx="3870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9357360" y="7561805"/>
            <a:ext cx="3870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3243560" y="-960148"/>
            <a:ext cx="137160" cy="852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3312140" y="2446804"/>
            <a:ext cx="693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163183" y="1846639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 페이지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넘기는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endCxn id="53" idx="1"/>
          </p:cNvCxnSpPr>
          <p:nvPr/>
        </p:nvCxnSpPr>
        <p:spPr>
          <a:xfrm>
            <a:off x="548640" y="4809393"/>
            <a:ext cx="1325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190072" y="462472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방 만들기 창으로 이동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343400" y="335142"/>
            <a:ext cx="990600" cy="151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76166" y="-718538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방 제목과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대기 인원 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6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07831" y="570719"/>
            <a:ext cx="10014438" cy="57286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60127" y="2083862"/>
            <a:ext cx="5509846" cy="2702391"/>
            <a:chOff x="3522172" y="2049138"/>
            <a:chExt cx="5509846" cy="2702391"/>
          </a:xfrm>
        </p:grpSpPr>
        <p:sp>
          <p:nvSpPr>
            <p:cNvPr id="5" name="직사각형 4"/>
            <p:cNvSpPr/>
            <p:nvPr/>
          </p:nvSpPr>
          <p:spPr>
            <a:xfrm>
              <a:off x="3522172" y="2049138"/>
              <a:ext cx="5509846" cy="2702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031182" y="2536147"/>
              <a:ext cx="4491826" cy="1728372"/>
              <a:chOff x="3806126" y="2331819"/>
              <a:chExt cx="4491826" cy="172837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806127" y="2809924"/>
                <a:ext cx="4491825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 방 제목</a:t>
                </a:r>
                <a:endParaRPr lang="ko-KR" altLang="en-US" sz="1300" dirty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806126" y="3602991"/>
                <a:ext cx="4491825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 방 만들기 버튼</a:t>
                </a:r>
                <a:endParaRPr lang="ko-KR" altLang="en-US" sz="1300" dirty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06126" y="2331819"/>
                <a:ext cx="71205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 smtClean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Name</a:t>
                </a:r>
                <a:endParaRPr lang="ko-KR" altLang="en-US" sz="15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</p:grpSp>
      </p:grpSp>
      <p:cxnSp>
        <p:nvCxnSpPr>
          <p:cNvPr id="12" name="직선 화살표 연결선 11"/>
          <p:cNvCxnSpPr/>
          <p:nvPr/>
        </p:nvCxnSpPr>
        <p:spPr>
          <a:xfrm>
            <a:off x="2819400" y="3243132"/>
            <a:ext cx="929640" cy="1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386799" y="2859845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방 제목 텍스트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 최대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99302" y="4175760"/>
            <a:ext cx="1049738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27597" y="4175760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클릭 시 방 생성 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 화면으로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3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07831" y="570717"/>
            <a:ext cx="10014438" cy="93200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690322" y="1464182"/>
            <a:ext cx="8849455" cy="3941752"/>
            <a:chOff x="1690322" y="1029157"/>
            <a:chExt cx="8849455" cy="3941752"/>
          </a:xfrm>
        </p:grpSpPr>
        <p:grpSp>
          <p:nvGrpSpPr>
            <p:cNvPr id="64" name="그룹 63"/>
            <p:cNvGrpSpPr/>
            <p:nvPr/>
          </p:nvGrpSpPr>
          <p:grpSpPr>
            <a:xfrm>
              <a:off x="1690322" y="1030033"/>
              <a:ext cx="8849455" cy="3940876"/>
              <a:chOff x="1699115" y="986072"/>
              <a:chExt cx="8849455" cy="3940876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1699115" y="1825182"/>
                <a:ext cx="8849455" cy="3101766"/>
                <a:chOff x="1690322" y="1710948"/>
                <a:chExt cx="8849455" cy="3101766"/>
              </a:xfrm>
            </p:grpSpPr>
            <p:grpSp>
              <p:nvGrpSpPr>
                <p:cNvPr id="57" name="그룹 56"/>
                <p:cNvGrpSpPr/>
                <p:nvPr/>
              </p:nvGrpSpPr>
              <p:grpSpPr>
                <a:xfrm>
                  <a:off x="4765805" y="1710948"/>
                  <a:ext cx="2792397" cy="1462288"/>
                  <a:chOff x="4769102" y="1886794"/>
                  <a:chExt cx="2792397" cy="1462288"/>
                </a:xfrm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4769104" y="1886794"/>
                    <a:ext cx="2792395" cy="1462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ysClr val="windowText" lastClr="000000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캐릭터 이미지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  <p:sp>
                <p:nvSpPr>
                  <p:cNvPr id="47" name="직사각형 46"/>
                  <p:cNvSpPr/>
                  <p:nvPr/>
                </p:nvSpPr>
                <p:spPr>
                  <a:xfrm>
                    <a:off x="4769102" y="2974335"/>
                    <a:ext cx="2792395" cy="3747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300" dirty="0" smtClean="0">
                        <a:solidFill>
                          <a:schemeClr val="tx1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닉네임</a:t>
                    </a:r>
                    <a:endParaRPr lang="ko-KR" altLang="en-US" sz="1300" dirty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7747382" y="1710948"/>
                  <a:ext cx="2792395" cy="1462288"/>
                  <a:chOff x="7750679" y="1886794"/>
                  <a:chExt cx="2792395" cy="1462288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7750679" y="1886794"/>
                    <a:ext cx="2792395" cy="1462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ysClr val="windowText" lastClr="000000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캐릭터 이미지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  <p:sp>
                <p:nvSpPr>
                  <p:cNvPr id="48" name="직사각형 47"/>
                  <p:cNvSpPr/>
                  <p:nvPr/>
                </p:nvSpPr>
                <p:spPr>
                  <a:xfrm>
                    <a:off x="7750679" y="2974334"/>
                    <a:ext cx="2792395" cy="3747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300" dirty="0" smtClean="0">
                        <a:solidFill>
                          <a:schemeClr val="tx1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닉네임</a:t>
                    </a:r>
                    <a:endParaRPr lang="ko-KR" altLang="en-US" sz="1300" dirty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4765805" y="3345188"/>
                  <a:ext cx="2792396" cy="1467526"/>
                  <a:chOff x="4769102" y="3521034"/>
                  <a:chExt cx="2792396" cy="1467526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769103" y="3521034"/>
                    <a:ext cx="2792395" cy="1462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smtClean="0">
                        <a:solidFill>
                          <a:sysClr val="windowText" lastClr="000000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캐릭터 이미지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  <p:sp>
                <p:nvSpPr>
                  <p:cNvPr id="49" name="직사각형 48"/>
                  <p:cNvSpPr/>
                  <p:nvPr/>
                </p:nvSpPr>
                <p:spPr>
                  <a:xfrm>
                    <a:off x="4769102" y="4613813"/>
                    <a:ext cx="2792395" cy="3747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300" dirty="0" smtClean="0">
                        <a:solidFill>
                          <a:schemeClr val="tx1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닉네임</a:t>
                    </a:r>
                    <a:endParaRPr lang="ko-KR" altLang="en-US" sz="1300" dirty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</p:grpSp>
            <p:grpSp>
              <p:nvGrpSpPr>
                <p:cNvPr id="59" name="그룹 58"/>
                <p:cNvGrpSpPr/>
                <p:nvPr/>
              </p:nvGrpSpPr>
              <p:grpSpPr>
                <a:xfrm>
                  <a:off x="7747382" y="3345187"/>
                  <a:ext cx="2792395" cy="1462288"/>
                  <a:chOff x="7750679" y="3521033"/>
                  <a:chExt cx="2792395" cy="1462288"/>
                </a:xfrm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7750679" y="3521033"/>
                    <a:ext cx="2792395" cy="1462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ysClr val="windowText" lastClr="000000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캐릭터 이미지</a:t>
                    </a:r>
                    <a:endParaRPr lang="ko-KR" altLang="en-US" sz="1400" dirty="0">
                      <a:solidFill>
                        <a:sysClr val="windowText" lastClr="000000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  <p:sp>
                <p:nvSpPr>
                  <p:cNvPr id="50" name="직사각형 49"/>
                  <p:cNvSpPr/>
                  <p:nvPr/>
                </p:nvSpPr>
                <p:spPr>
                  <a:xfrm>
                    <a:off x="7750679" y="4608574"/>
                    <a:ext cx="2792395" cy="3747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300" dirty="0" smtClean="0">
                        <a:solidFill>
                          <a:schemeClr val="tx1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닉네임</a:t>
                    </a:r>
                    <a:endParaRPr lang="ko-KR" altLang="en-US" sz="1300" dirty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</p:grpSp>
            <p:grpSp>
              <p:nvGrpSpPr>
                <p:cNvPr id="55" name="그룹 54"/>
                <p:cNvGrpSpPr/>
                <p:nvPr/>
              </p:nvGrpSpPr>
              <p:grpSpPr>
                <a:xfrm>
                  <a:off x="1690322" y="1710948"/>
                  <a:ext cx="2886306" cy="3096527"/>
                  <a:chOff x="1693619" y="1886794"/>
                  <a:chExt cx="2886306" cy="3096527"/>
                </a:xfrm>
              </p:grpSpPr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693620" y="1886794"/>
                    <a:ext cx="2886305" cy="30965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 smtClean="0">
                        <a:solidFill>
                          <a:schemeClr val="tx1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캐릭터 이미지</a:t>
                    </a:r>
                    <a:endParaRPr lang="ko-KR" altLang="en-US" dirty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1693619" y="4608573"/>
                    <a:ext cx="2886301" cy="3747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300" dirty="0" smtClean="0">
                        <a:solidFill>
                          <a:schemeClr val="tx1"/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rPr>
                      <a:t>닉네임</a:t>
                    </a:r>
                    <a:endParaRPr lang="ko-KR" altLang="en-US" sz="1300" dirty="0">
                      <a:solidFill>
                        <a:schemeClr val="tx1"/>
                      </a:solidFill>
                      <a:latin typeface="Noto Sans CJK KR DemiLight" panose="020B0400000000000000" pitchFamily="34" charset="-127"/>
                      <a:ea typeface="Noto Sans CJK KR DemiLight" panose="020B0400000000000000" pitchFamily="34" charset="-127"/>
                    </a:endParaRPr>
                  </a:p>
                </p:txBody>
              </p:sp>
            </p:grpSp>
          </p:grpSp>
          <p:sp>
            <p:nvSpPr>
              <p:cNvPr id="54" name="직사각형 53"/>
              <p:cNvSpPr/>
              <p:nvPr/>
            </p:nvSpPr>
            <p:spPr>
              <a:xfrm>
                <a:off x="7756175" y="986072"/>
                <a:ext cx="2792395" cy="4853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게임 시작 </a:t>
                </a:r>
                <a:r>
                  <a:rPr lang="en-US" altLang="ko-KR" sz="13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or </a:t>
                </a:r>
                <a:r>
                  <a:rPr lang="ko-KR" altLang="en-US" sz="1300" dirty="0" smtClean="0">
                    <a:solidFill>
                      <a:schemeClr val="tx1"/>
                    </a:solidFill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준비 버튼</a:t>
                </a:r>
                <a:endParaRPr lang="ko-KR" altLang="en-US" sz="1300" dirty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690322" y="1029157"/>
              <a:ext cx="3183243" cy="485306"/>
              <a:chOff x="1690322" y="1029157"/>
              <a:chExt cx="3183243" cy="485306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4388262" y="1029160"/>
                <a:ext cx="485303" cy="4853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3713777" y="1029159"/>
                <a:ext cx="485303" cy="4853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3039292" y="1029158"/>
                <a:ext cx="485303" cy="4853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59285" y="1029157"/>
                <a:ext cx="485303" cy="4853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690322" y="1029157"/>
                <a:ext cx="485303" cy="4853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1690322" y="5755375"/>
            <a:ext cx="8849455" cy="2332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90321" y="8477156"/>
            <a:ext cx="7421967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  채팅 메시지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92760" y="8477156"/>
            <a:ext cx="1247017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전송 버튼</a:t>
            </a:r>
            <a:endParaRPr lang="ko-KR" altLang="en-US" sz="13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918960" y="1356360"/>
            <a:ext cx="16764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8352" y="663377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상대가 </a:t>
            </a:r>
            <a:r>
              <a:rPr lang="ko-KR" altLang="en-US" dirty="0" err="1" smtClean="0"/>
              <a:t>선택중인</a:t>
            </a:r>
            <a:r>
              <a:rPr lang="ko-KR" altLang="en-US" dirty="0" smtClean="0"/>
              <a:t> 캐릭터와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닉네임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준비 상태 표시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72440" y="7955280"/>
            <a:ext cx="1460533" cy="77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793159" y="7097927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채팅 메시지 텍스트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59080" y="1097280"/>
            <a:ext cx="1219200" cy="60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06351" y="435709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캐릭터 클릭 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선택 중인 캐릭터 변경</a:t>
            </a:r>
            <a:endParaRPr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540240" y="0"/>
            <a:ext cx="213360" cy="130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47382" y="-1158240"/>
            <a:ext cx="2871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시</a:t>
            </a:r>
            <a:endParaRPr lang="en-US" altLang="ko-KR" dirty="0" smtClean="0"/>
          </a:p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 상태 전환</a:t>
            </a:r>
            <a:endParaRPr lang="en-US" altLang="ko-KR" dirty="0" smtClean="0"/>
          </a:p>
          <a:p>
            <a:r>
              <a:rPr lang="ko-KR" altLang="en-US" dirty="0" smtClean="0"/>
              <a:t>방장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유저 준비 시</a:t>
            </a:r>
            <a:endParaRPr lang="en-US" altLang="ko-KR" dirty="0" smtClean="0"/>
          </a:p>
          <a:p>
            <a:r>
              <a:rPr lang="ko-KR" altLang="en-US" dirty="0" smtClean="0"/>
              <a:t>게임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화면 이동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77240" y="3276600"/>
            <a:ext cx="1398385" cy="11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310640" y="316992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방장의 정보 출력</a:t>
            </a: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0618681" y="8275320"/>
            <a:ext cx="994199" cy="2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757660" y="795528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 시 채팅 메시지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5138296"/>
            <a:ext cx="12192000" cy="1859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499360" y="3231870"/>
            <a:ext cx="7193280" cy="3942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394783" y="2311534"/>
            <a:ext cx="1016000" cy="67056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805566" y="2311534"/>
            <a:ext cx="1016000" cy="67056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5400000">
            <a:off x="5994474" y="-1076292"/>
            <a:ext cx="203051" cy="4948700"/>
            <a:chOff x="11423421" y="1409765"/>
            <a:chExt cx="221568" cy="4038472"/>
          </a:xfrm>
        </p:grpSpPr>
        <p:sp>
          <p:nvSpPr>
            <p:cNvPr id="3" name="직사각형 2"/>
            <p:cNvSpPr/>
            <p:nvPr/>
          </p:nvSpPr>
          <p:spPr>
            <a:xfrm rot="16200000" flipV="1">
              <a:off x="9514969" y="3318217"/>
              <a:ext cx="4038472" cy="221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 rot="16200000" flipV="1">
              <a:off x="10076868" y="3880116"/>
              <a:ext cx="2914674" cy="2215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2882756" y="1136583"/>
            <a:ext cx="522950" cy="5229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21566" y="1136583"/>
            <a:ext cx="522950" cy="5229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28422" y="380443"/>
            <a:ext cx="2535154" cy="605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00:00</a:t>
            </a:r>
            <a:endParaRPr lang="ko-KR" altLang="en-US" sz="20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78527" y="-25521"/>
            <a:ext cx="1454358" cy="125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2445" y="-924681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현재 체력 게이지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가득 차면 다음 단계로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730510" y="906652"/>
            <a:ext cx="901030" cy="38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0843" y="4252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상태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9377641" y="-362301"/>
            <a:ext cx="486635" cy="130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92320" y="-1098167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다음 단계 상태</a:t>
            </a:r>
            <a:endParaRPr lang="en-US" altLang="ko-KR" dirty="0" smtClean="0"/>
          </a:p>
          <a:p>
            <a:r>
              <a:rPr lang="en-US" altLang="ko-KR" dirty="0" smtClean="0"/>
              <a:t>(1 – 2 -3 – 4 – Boom!)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6199003" y="-458745"/>
            <a:ext cx="52053" cy="69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53640" y="-1828526"/>
            <a:ext cx="219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잔여 시간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시간 경과 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결과 화면으로 이동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4040996" y="389532"/>
            <a:ext cx="522950" cy="5229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10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628052" y="415993"/>
            <a:ext cx="522950" cy="5229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32885" y="-602219"/>
            <a:ext cx="169586" cy="84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077649" y="-609369"/>
            <a:ext cx="185874" cy="79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902783" y="-11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81416" y="-1092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데스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13015" y="5765139"/>
            <a:ext cx="2535154" cy="6055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1000$</a:t>
            </a:r>
            <a:endParaRPr lang="ko-KR" altLang="en-US" sz="20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281239" y="5727524"/>
            <a:ext cx="680821" cy="68082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3794760" y="6568440"/>
            <a:ext cx="507711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-411480" y="6067934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-2393243" y="58832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보유한 돈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410783" y="7191453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강화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금액</a:t>
            </a:r>
            <a:endParaRPr lang="en-US" altLang="ko-KR" dirty="0" smtClean="0"/>
          </a:p>
          <a:p>
            <a:r>
              <a:rPr lang="ko-KR" altLang="en-US" dirty="0" smtClean="0"/>
              <a:t>이상 보유 시 활성화</a:t>
            </a:r>
            <a:endParaRPr lang="en-US" altLang="ko-KR" dirty="0" smtClean="0"/>
          </a:p>
          <a:p>
            <a:r>
              <a:rPr lang="ko-KR" altLang="en-US" dirty="0" smtClean="0"/>
              <a:t>클릭 시 랜덤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강화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39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77643" y="643522"/>
            <a:ext cx="10014438" cy="86223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65805" y="1412917"/>
            <a:ext cx="2792397" cy="1462288"/>
            <a:chOff x="4769102" y="1886794"/>
            <a:chExt cx="2792397" cy="1462288"/>
          </a:xfrm>
        </p:grpSpPr>
        <p:sp>
          <p:nvSpPr>
            <p:cNvPr id="27" name="직사각형 26"/>
            <p:cNvSpPr/>
            <p:nvPr/>
          </p:nvSpPr>
          <p:spPr>
            <a:xfrm>
              <a:off x="4769104" y="1886794"/>
              <a:ext cx="2792395" cy="146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캐릭터 이미지</a:t>
              </a:r>
              <a:endParaRPr lang="ko-KR" altLang="en-US" sz="1400" dirty="0">
                <a:solidFill>
                  <a:sysClr val="windowText" lastClr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69102" y="2974335"/>
              <a:ext cx="2792395" cy="374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닉네임</a:t>
              </a:r>
              <a:endParaRPr lang="ko-KR" altLang="en-US" sz="13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747382" y="1412917"/>
            <a:ext cx="2792395" cy="1462288"/>
            <a:chOff x="7750679" y="1886794"/>
            <a:chExt cx="2792395" cy="1462288"/>
          </a:xfrm>
        </p:grpSpPr>
        <p:sp>
          <p:nvSpPr>
            <p:cNvPr id="25" name="직사각형 24"/>
            <p:cNvSpPr/>
            <p:nvPr/>
          </p:nvSpPr>
          <p:spPr>
            <a:xfrm>
              <a:off x="7750679" y="1886794"/>
              <a:ext cx="2792395" cy="146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캐릭터 이미지</a:t>
              </a:r>
              <a:endParaRPr lang="ko-KR" altLang="en-US" sz="1400" dirty="0">
                <a:solidFill>
                  <a:sysClr val="windowText" lastClr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750679" y="2974334"/>
              <a:ext cx="2792395" cy="374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닉네임</a:t>
              </a:r>
              <a:endParaRPr lang="ko-KR" altLang="en-US" sz="13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84229" y="1407678"/>
            <a:ext cx="2792396" cy="1467526"/>
            <a:chOff x="4769102" y="3521034"/>
            <a:chExt cx="2792396" cy="1467526"/>
          </a:xfrm>
        </p:grpSpPr>
        <p:sp>
          <p:nvSpPr>
            <p:cNvPr id="23" name="직사각형 22"/>
            <p:cNvSpPr/>
            <p:nvPr/>
          </p:nvSpPr>
          <p:spPr>
            <a:xfrm>
              <a:off x="4769103" y="3521034"/>
              <a:ext cx="2792395" cy="146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ysClr val="windowText" lastClr="000000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캐릭터 이미지</a:t>
              </a:r>
              <a:endParaRPr lang="ko-KR" altLang="en-US" sz="1400" dirty="0">
                <a:solidFill>
                  <a:sysClr val="windowText" lastClr="000000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69102" y="4613813"/>
              <a:ext cx="2792395" cy="374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닉네임</a:t>
              </a:r>
              <a:endParaRPr lang="ko-KR" altLang="en-US" sz="13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784229" y="4070000"/>
            <a:ext cx="8755548" cy="6986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784229" y="4764396"/>
            <a:ext cx="8755548" cy="6986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784229" y="5463079"/>
            <a:ext cx="8755548" cy="6986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784229" y="6160540"/>
            <a:ext cx="8755548" cy="6986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784229" y="6858000"/>
            <a:ext cx="8755548" cy="6986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949922" y="4224656"/>
            <a:ext cx="389371" cy="389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949922" y="4919052"/>
            <a:ext cx="389371" cy="389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949922" y="5617735"/>
            <a:ext cx="389371" cy="389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949922" y="6315196"/>
            <a:ext cx="389371" cy="389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949922" y="7012656"/>
            <a:ext cx="389371" cy="3893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04986" y="4257758"/>
            <a:ext cx="7136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닉네임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04986" y="4952157"/>
            <a:ext cx="7136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닉네임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04985" y="5650837"/>
            <a:ext cx="7136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닉네임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04985" y="6354452"/>
            <a:ext cx="7136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닉네임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5331" y="7039607"/>
            <a:ext cx="7136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닉네임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08378" y="4262976"/>
            <a:ext cx="5020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123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08378" y="4957375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90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08377" y="5656055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60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08377" y="6359670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50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08723" y="7044825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54942" y="4254668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754942" y="4949067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30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754941" y="5647747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45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754941" y="6351362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30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55287" y="7036517"/>
            <a:ext cx="396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50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784228" y="3196151"/>
            <a:ext cx="8755548" cy="6986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504985" y="3372540"/>
            <a:ext cx="7136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닉네임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23866" y="3383910"/>
            <a:ext cx="3609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킬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684408" y="3372539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데스</a:t>
            </a:r>
            <a:endParaRPr lang="ko-KR" altLang="en-US" sz="150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18642" y="0"/>
            <a:ext cx="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3218642" y="0"/>
            <a:ext cx="296622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3218642" y="0"/>
            <a:ext cx="5932561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784228" y="-883920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등의 캐릭터와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닉네임 출력</a:t>
            </a:r>
            <a:endParaRPr lang="ko-KR" altLang="en-US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63880" y="4262976"/>
            <a:ext cx="94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518160" y="4262976"/>
            <a:ext cx="1021080" cy="88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1960" y="4262976"/>
            <a:ext cx="1188720" cy="157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411480" y="4262976"/>
            <a:ext cx="1264920" cy="222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441960" y="4262976"/>
            <a:ext cx="1188720" cy="29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-1370505" y="3339648"/>
            <a:ext cx="237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1, 2, 3, 4, 5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ko-KR" altLang="en-US" dirty="0" smtClean="0"/>
              <a:t>순서대로 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킬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데스</a:t>
            </a:r>
            <a:r>
              <a:rPr lang="en-US" altLang="ko-KR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sp>
        <p:nvSpPr>
          <p:cNvPr id="126" name="직사각형 125"/>
          <p:cNvSpPr/>
          <p:nvPr/>
        </p:nvSpPr>
        <p:spPr>
          <a:xfrm>
            <a:off x="1784228" y="8003204"/>
            <a:ext cx="4230000" cy="6986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6310439" y="7982799"/>
            <a:ext cx="4230000" cy="6986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</a:t>
            </a:r>
            <a:endParaRPr lang="ko-KR" altLang="en-US" dirty="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-853440" y="7178040"/>
            <a:ext cx="4142614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9221735" y="6953203"/>
            <a:ext cx="3349125" cy="84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-2763348" y="6449017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클릭 시 퇴장 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로비 화면으로 이동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032644" y="81650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로비 이동 버튼</a:t>
            </a:r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558200" y="81521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계속 하기 버튼</a:t>
            </a:r>
            <a:endParaRPr lang="ko-KR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2684400" y="6400941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클릭 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화면으로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458</Words>
  <Application>Microsoft Office PowerPoint</Application>
  <PresentationFormat>와이드스크린</PresentationFormat>
  <Paragraphs>165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KR DemiLight</vt:lpstr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35</cp:revision>
  <dcterms:created xsi:type="dcterms:W3CDTF">2017-11-07T10:01:55Z</dcterms:created>
  <dcterms:modified xsi:type="dcterms:W3CDTF">2017-11-13T10:53:40Z</dcterms:modified>
</cp:coreProperties>
</file>