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0" r:id="rId4"/>
    <p:sldId id="267" r:id="rId5"/>
    <p:sldId id="273" r:id="rId6"/>
    <p:sldId id="272" r:id="rId7"/>
    <p:sldId id="262" r:id="rId8"/>
    <p:sldId id="264" r:id="rId9"/>
    <p:sldId id="266" r:id="rId10"/>
    <p:sldId id="265" r:id="rId11"/>
    <p:sldId id="263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56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7" autoAdjust="0"/>
    <p:restoredTop sz="93861" autoAdjust="0"/>
  </p:normalViewPr>
  <p:slideViewPr>
    <p:cSldViewPr>
      <p:cViewPr>
        <p:scale>
          <a:sx n="33" d="100"/>
          <a:sy n="33" d="100"/>
        </p:scale>
        <p:origin x="-1530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96EB-5F92-4D9A-BCB4-FD682FD4EB75}" type="datetimeFigureOut">
              <a:rPr lang="ko-KR" altLang="en-US" smtClean="0"/>
              <a:pPr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E5C4-2143-48A8-832E-826AC23AD8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2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29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3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464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6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7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9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2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48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1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50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8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289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1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5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29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4" name="그룹 186"/>
          <p:cNvGrpSpPr/>
          <p:nvPr/>
        </p:nvGrpSpPr>
        <p:grpSpPr>
          <a:xfrm>
            <a:off x="3999813" y="3520057"/>
            <a:ext cx="1080120" cy="1512168"/>
            <a:chOff x="4054296" y="476672"/>
            <a:chExt cx="1080120" cy="15121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 rot="162378" flipH="1">
            <a:off x="6227020" y="2044459"/>
            <a:ext cx="468000" cy="3011868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6" name="그룹 189"/>
          <p:cNvGrpSpPr/>
          <p:nvPr/>
        </p:nvGrpSpPr>
        <p:grpSpPr>
          <a:xfrm>
            <a:off x="-4658976" y="5704228"/>
            <a:ext cx="18290032" cy="4273872"/>
            <a:chOff x="-5831060" y="-1268288"/>
            <a:chExt cx="20666296" cy="10703668"/>
          </a:xfrm>
        </p:grpSpPr>
        <p:sp>
          <p:nvSpPr>
            <p:cNvPr id="192" name="도넛 191"/>
            <p:cNvSpPr/>
            <p:nvPr/>
          </p:nvSpPr>
          <p:spPr>
            <a:xfrm>
              <a:off x="-5831060" y="-1268288"/>
              <a:ext cx="20666296" cy="10703668"/>
            </a:xfrm>
            <a:prstGeom prst="donut">
              <a:avLst>
                <a:gd name="adj" fmla="val 52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4572000" y="-1251521"/>
              <a:ext cx="0" cy="540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8070676" y="-921195"/>
              <a:ext cx="0" cy="540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971600" y="-936104"/>
              <a:ext cx="0" cy="540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직사각형 199"/>
          <p:cNvSpPr/>
          <p:nvPr/>
        </p:nvSpPr>
        <p:spPr>
          <a:xfrm rot="401511" flipH="1">
            <a:off x="7668215" y="2161911"/>
            <a:ext cx="468000" cy="302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830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2814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4846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5862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6878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7894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8910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798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782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-234000" y="-2403648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7" name="그룹 186"/>
          <p:cNvGrpSpPr/>
          <p:nvPr/>
        </p:nvGrpSpPr>
        <p:grpSpPr>
          <a:xfrm>
            <a:off x="3995936" y="1484784"/>
            <a:ext cx="1080120" cy="1512168"/>
            <a:chOff x="4054296" y="476672"/>
            <a:chExt cx="1080120" cy="1512168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14"/>
          <p:cNvSpPr/>
          <p:nvPr/>
        </p:nvSpPr>
        <p:spPr>
          <a:xfrm rot="594838" flipH="1">
            <a:off x="9077427" y="2383022"/>
            <a:ext cx="468000" cy="302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21437622">
            <a:off x="2353813" y="2044459"/>
            <a:ext cx="468000" cy="3011868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21198489">
            <a:off x="963121" y="2164337"/>
            <a:ext cx="468000" cy="302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 rot="21005162">
            <a:off x="-364626" y="2375048"/>
            <a:ext cx="468000" cy="302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2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44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3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4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5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6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467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9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5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48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4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50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1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29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8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311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3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4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 rot="600738" flipH="1">
            <a:off x="6896782" y="4423372"/>
            <a:ext cx="360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86"/>
          <p:cNvGrpSpPr>
            <a:grpSpLocks noChangeAspect="1"/>
          </p:cNvGrpSpPr>
          <p:nvPr/>
        </p:nvGrpSpPr>
        <p:grpSpPr>
          <a:xfrm>
            <a:off x="3243504" y="3396533"/>
            <a:ext cx="977143" cy="1368000"/>
            <a:chOff x="4054296" y="476672"/>
            <a:chExt cx="1080120" cy="1512168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87"/>
          <p:cNvGrpSpPr>
            <a:grpSpLocks noChangeAspect="1"/>
          </p:cNvGrpSpPr>
          <p:nvPr/>
        </p:nvGrpSpPr>
        <p:grpSpPr>
          <a:xfrm>
            <a:off x="4963546" y="3396533"/>
            <a:ext cx="977143" cy="1368000"/>
            <a:chOff x="4054296" y="2780928"/>
            <a:chExt cx="1080120" cy="1512168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그룹 186"/>
          <p:cNvGrpSpPr>
            <a:grpSpLocks noChangeAspect="1"/>
          </p:cNvGrpSpPr>
          <p:nvPr/>
        </p:nvGrpSpPr>
        <p:grpSpPr>
          <a:xfrm>
            <a:off x="3243504" y="5088645"/>
            <a:ext cx="977143" cy="1368000"/>
            <a:chOff x="4054296" y="476672"/>
            <a:chExt cx="1080120" cy="1512168"/>
          </a:xfrm>
        </p:grpSpPr>
        <p:sp>
          <p:nvSpPr>
            <p:cNvPr id="205" name="모서리가 둥근 직사각형 204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187"/>
          <p:cNvGrpSpPr>
            <a:grpSpLocks noChangeAspect="1"/>
          </p:cNvGrpSpPr>
          <p:nvPr/>
        </p:nvGrpSpPr>
        <p:grpSpPr>
          <a:xfrm>
            <a:off x="4963546" y="5088645"/>
            <a:ext cx="977143" cy="1368000"/>
            <a:chOff x="4054296" y="2780928"/>
            <a:chExt cx="1080120" cy="1512168"/>
          </a:xfrm>
        </p:grpSpPr>
        <p:sp>
          <p:nvSpPr>
            <p:cNvPr id="209" name="모서리가 둥근 직사각형 208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그룹 186"/>
          <p:cNvGrpSpPr>
            <a:grpSpLocks noChangeAspect="1"/>
          </p:cNvGrpSpPr>
          <p:nvPr/>
        </p:nvGrpSpPr>
        <p:grpSpPr>
          <a:xfrm>
            <a:off x="3243504" y="1704421"/>
            <a:ext cx="977143" cy="1368000"/>
            <a:chOff x="4054296" y="476672"/>
            <a:chExt cx="1080120" cy="1512168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187"/>
          <p:cNvGrpSpPr>
            <a:grpSpLocks noChangeAspect="1"/>
          </p:cNvGrpSpPr>
          <p:nvPr/>
        </p:nvGrpSpPr>
        <p:grpSpPr>
          <a:xfrm>
            <a:off x="4963546" y="1704421"/>
            <a:ext cx="977143" cy="1368000"/>
            <a:chOff x="4054296" y="2780928"/>
            <a:chExt cx="1080120" cy="1512168"/>
          </a:xfrm>
        </p:grpSpPr>
        <p:sp>
          <p:nvSpPr>
            <p:cNvPr id="217" name="모서리가 둥근 직사각형 216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직사각형 219"/>
          <p:cNvSpPr/>
          <p:nvPr/>
        </p:nvSpPr>
        <p:spPr>
          <a:xfrm rot="644805" flipH="1">
            <a:off x="7477848" y="2012933"/>
            <a:ext cx="360000" cy="108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8" name="그룹 237"/>
          <p:cNvGrpSpPr/>
          <p:nvPr/>
        </p:nvGrpSpPr>
        <p:grpSpPr>
          <a:xfrm>
            <a:off x="-7155779" y="-1827584"/>
            <a:ext cx="23292492" cy="11639772"/>
            <a:chOff x="-5831060" y="-1268288"/>
            <a:chExt cx="20666296" cy="10703668"/>
          </a:xfrm>
        </p:grpSpPr>
        <p:sp>
          <p:nvSpPr>
            <p:cNvPr id="239" name="도넛 238"/>
            <p:cNvSpPr/>
            <p:nvPr/>
          </p:nvSpPr>
          <p:spPr>
            <a:xfrm>
              <a:off x="-5831060" y="-1268288"/>
              <a:ext cx="20666296" cy="10703668"/>
            </a:xfrm>
            <a:prstGeom prst="donut">
              <a:avLst>
                <a:gd name="adj" fmla="val 1603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/>
            <p:nvPr/>
          </p:nvCxnSpPr>
          <p:spPr>
            <a:xfrm>
              <a:off x="4572000" y="-1251520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>
              <a:off x="8070676" y="-921196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>
              <a:off x="971600" y="-936104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모서리가 둥근 직사각형 242"/>
          <p:cNvSpPr/>
          <p:nvPr/>
        </p:nvSpPr>
        <p:spPr>
          <a:xfrm rot="-60000">
            <a:off x="3401477" y="156500"/>
            <a:ext cx="7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모서리가 둥근 직사각형 243"/>
          <p:cNvSpPr/>
          <p:nvPr/>
        </p:nvSpPr>
        <p:spPr>
          <a:xfrm rot="-300000">
            <a:off x="1780433" y="253585"/>
            <a:ext cx="7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모서리가 둥근 직사각형 244"/>
          <p:cNvSpPr/>
          <p:nvPr/>
        </p:nvSpPr>
        <p:spPr>
          <a:xfrm rot="-540000">
            <a:off x="159389" y="446941"/>
            <a:ext cx="7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모서리가 둥근 직사각형 247"/>
          <p:cNvSpPr/>
          <p:nvPr/>
        </p:nvSpPr>
        <p:spPr>
          <a:xfrm rot="60000">
            <a:off x="5022521" y="155872"/>
            <a:ext cx="7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모서리가 둥근 직사각형 248"/>
          <p:cNvSpPr/>
          <p:nvPr/>
        </p:nvSpPr>
        <p:spPr>
          <a:xfrm rot="300000">
            <a:off x="6643565" y="263728"/>
            <a:ext cx="7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모서리가 둥근 직사각형 249"/>
          <p:cNvSpPr/>
          <p:nvPr/>
        </p:nvSpPr>
        <p:spPr>
          <a:xfrm rot="540000">
            <a:off x="8264611" y="479410"/>
            <a:ext cx="7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 rot="858455" flipH="1">
            <a:off x="7866547" y="4625117"/>
            <a:ext cx="360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 rot="1224071" flipH="1">
            <a:off x="8839645" y="4918135"/>
            <a:ext cx="360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 rot="786810" flipH="1">
            <a:off x="8578254" y="2252828"/>
            <a:ext cx="360000" cy="108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 rot="20999262">
            <a:off x="1891534" y="4423372"/>
            <a:ext cx="360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 rot="20955195">
            <a:off x="1388229" y="2012933"/>
            <a:ext cx="360000" cy="108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 rot="20741545">
            <a:off x="935813" y="4625117"/>
            <a:ext cx="360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 rot="20529624">
            <a:off x="8692" y="4926873"/>
            <a:ext cx="360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 rot="20813190">
            <a:off x="205586" y="2252828"/>
            <a:ext cx="360000" cy="108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2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44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3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4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5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6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467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9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5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48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4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50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1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29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8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311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3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4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 flipH="1">
            <a:off x="179616" y="4627612"/>
            <a:ext cx="396000" cy="2599999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flipH="1">
            <a:off x="1103713" y="4627612"/>
            <a:ext cx="396000" cy="2599999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 flipH="1">
            <a:off x="7572392" y="4627612"/>
            <a:ext cx="396000" cy="2738168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 flipH="1">
            <a:off x="3876004" y="4627612"/>
            <a:ext cx="396000" cy="2672007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 flipH="1">
            <a:off x="4800101" y="4627612"/>
            <a:ext cx="396000" cy="2672007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 flipH="1">
            <a:off x="5724198" y="4627612"/>
            <a:ext cx="396000" cy="2744015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 flipH="1">
            <a:off x="6648295" y="4627612"/>
            <a:ext cx="396000" cy="2744015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 flipH="1">
            <a:off x="8496488" y="4627612"/>
            <a:ext cx="396000" cy="2744015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179512" y="2973536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1178623" y="2973640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2177734" y="2973640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3176845" y="2973640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4175956" y="2973640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5175067" y="2973640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6174178" y="2973640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7173289" y="2973536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172400" y="2973536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1176619" y="1639364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2175730" y="1639364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74841" y="1639364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4173952" y="1639364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5173063" y="1639364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6172174" y="1639364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7171285" y="1639260"/>
            <a:ext cx="756000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flipH="1">
            <a:off x="2027810" y="4627612"/>
            <a:ext cx="396000" cy="2599999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flipH="1">
            <a:off x="2951907" y="4627612"/>
            <a:ext cx="396000" cy="2599999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4" name="그룹 253"/>
          <p:cNvGrpSpPr/>
          <p:nvPr/>
        </p:nvGrpSpPr>
        <p:grpSpPr>
          <a:xfrm>
            <a:off x="-5831060" y="-675456"/>
            <a:ext cx="20666296" cy="10703668"/>
            <a:chOff x="-5831060" y="-476200"/>
            <a:chExt cx="20666296" cy="10703668"/>
          </a:xfrm>
        </p:grpSpPr>
        <p:sp>
          <p:nvSpPr>
            <p:cNvPr id="255" name="도넛 254"/>
            <p:cNvSpPr/>
            <p:nvPr/>
          </p:nvSpPr>
          <p:spPr>
            <a:xfrm>
              <a:off x="-5831060" y="-476200"/>
              <a:ext cx="20666296" cy="10703668"/>
            </a:xfrm>
            <a:prstGeom prst="donut">
              <a:avLst>
                <a:gd name="adj" fmla="val 1603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6" name="직선 연결선 255"/>
            <p:cNvCxnSpPr/>
            <p:nvPr/>
          </p:nvCxnSpPr>
          <p:spPr>
            <a:xfrm>
              <a:off x="4572000" y="-452832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8070676" y="-130892"/>
              <a:ext cx="0" cy="171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971600" y="-143592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0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17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24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31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2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4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7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19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4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20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8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0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221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2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3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5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24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1390769" y="1988840"/>
            <a:ext cx="864096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모서리가 둥근 직사각형 237"/>
          <p:cNvSpPr/>
          <p:nvPr/>
        </p:nvSpPr>
        <p:spPr>
          <a:xfrm rot="181626">
            <a:off x="4347417" y="683110"/>
            <a:ext cx="864096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모서리가 둥근 직사각형 241"/>
          <p:cNvSpPr/>
          <p:nvPr/>
        </p:nvSpPr>
        <p:spPr>
          <a:xfrm rot="515644">
            <a:off x="7750092" y="1045199"/>
            <a:ext cx="864096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1" name="그룹 253"/>
          <p:cNvGrpSpPr/>
          <p:nvPr/>
        </p:nvGrpSpPr>
        <p:grpSpPr>
          <a:xfrm rot="283946">
            <a:off x="-7126559" y="-1243219"/>
            <a:ext cx="25081828" cy="10703668"/>
            <a:chOff x="-5831060" y="-476200"/>
            <a:chExt cx="20666296" cy="10703668"/>
          </a:xfrm>
        </p:grpSpPr>
        <p:sp>
          <p:nvSpPr>
            <p:cNvPr id="255" name="도넛 254"/>
            <p:cNvSpPr/>
            <p:nvPr/>
          </p:nvSpPr>
          <p:spPr>
            <a:xfrm>
              <a:off x="-5831060" y="-476200"/>
              <a:ext cx="20666296" cy="10703668"/>
            </a:xfrm>
            <a:prstGeom prst="donut">
              <a:avLst>
                <a:gd name="adj" fmla="val 1603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/>
            <p:nvPr/>
          </p:nvCxnSpPr>
          <p:spPr>
            <a:xfrm rot="21316054">
              <a:off x="6602637" y="-350864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21316054">
              <a:off x="970352" y="-200621"/>
              <a:ext cx="0" cy="172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직사각형 251"/>
          <p:cNvSpPr/>
          <p:nvPr/>
        </p:nvSpPr>
        <p:spPr>
          <a:xfrm>
            <a:off x="-1288082" y="-747464"/>
            <a:ext cx="2304256" cy="813690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 rot="320823" flipH="1">
            <a:off x="4122773" y="5960530"/>
            <a:ext cx="468000" cy="2744015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 rot="414953" flipH="1">
            <a:off x="5225906" y="6053979"/>
            <a:ext cx="468000" cy="2744015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직사각형 189"/>
          <p:cNvSpPr/>
          <p:nvPr/>
        </p:nvSpPr>
        <p:spPr>
          <a:xfrm rot="554199" flipH="1">
            <a:off x="6332460" y="6171609"/>
            <a:ext cx="468000" cy="2744015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/>
          <p:cNvSpPr/>
          <p:nvPr/>
        </p:nvSpPr>
        <p:spPr>
          <a:xfrm rot="662365" flipH="1">
            <a:off x="7448739" y="6354197"/>
            <a:ext cx="468000" cy="2744015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21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2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8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0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46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9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48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8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501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2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3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4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5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7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28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4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29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1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3" name="그룹 186"/>
          <p:cNvGrpSpPr/>
          <p:nvPr/>
        </p:nvGrpSpPr>
        <p:grpSpPr>
          <a:xfrm>
            <a:off x="3999813" y="2583953"/>
            <a:ext cx="1080120" cy="1512168"/>
            <a:chOff x="4054296" y="476672"/>
            <a:chExt cx="1080120" cy="15121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401511" flipH="1">
            <a:off x="7668215" y="3190515"/>
            <a:ext cx="468000" cy="302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5" name="그룹 186"/>
          <p:cNvGrpSpPr/>
          <p:nvPr/>
        </p:nvGrpSpPr>
        <p:grpSpPr>
          <a:xfrm>
            <a:off x="3995936" y="548680"/>
            <a:ext cx="1080120" cy="1512168"/>
            <a:chOff x="4054296" y="476672"/>
            <a:chExt cx="1080120" cy="1512168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14"/>
          <p:cNvSpPr/>
          <p:nvPr/>
        </p:nvSpPr>
        <p:spPr>
          <a:xfrm rot="594838" flipH="1">
            <a:off x="9077427" y="3411626"/>
            <a:ext cx="468000" cy="302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21437622">
            <a:off x="2353813" y="3072058"/>
            <a:ext cx="468000" cy="3011868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21198489">
            <a:off x="963121" y="3172449"/>
            <a:ext cx="468000" cy="302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 rot="21005162">
            <a:off x="-422682" y="3403168"/>
            <a:ext cx="468000" cy="302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 rot="480000" flipH="1">
            <a:off x="8470351" y="935953"/>
            <a:ext cx="468000" cy="1350759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 rot="600000" flipH="1">
            <a:off x="9682742" y="1111763"/>
            <a:ext cx="468000" cy="1350759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그룹 627"/>
          <p:cNvGrpSpPr/>
          <p:nvPr/>
        </p:nvGrpSpPr>
        <p:grpSpPr>
          <a:xfrm>
            <a:off x="7134916" y="635546"/>
            <a:ext cx="7128792" cy="6336704"/>
            <a:chOff x="7149430" y="635546"/>
            <a:chExt cx="7128792" cy="6336704"/>
          </a:xfrm>
        </p:grpSpPr>
        <p:sp>
          <p:nvSpPr>
            <p:cNvPr id="233" name="직사각형 232"/>
            <p:cNvSpPr/>
            <p:nvPr/>
          </p:nvSpPr>
          <p:spPr>
            <a:xfrm>
              <a:off x="7149430" y="6180162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4" name="그룹 278"/>
            <p:cNvGrpSpPr/>
            <p:nvPr/>
          </p:nvGrpSpPr>
          <p:grpSpPr>
            <a:xfrm>
              <a:off x="12694046" y="6180162"/>
              <a:ext cx="1584176" cy="792088"/>
              <a:chOff x="2915816" y="620688"/>
              <a:chExt cx="1584176" cy="792088"/>
            </a:xfrm>
          </p:grpSpPr>
          <p:sp>
            <p:nvSpPr>
              <p:cNvPr id="376" name="직사각형 3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81"/>
            <p:cNvGrpSpPr/>
            <p:nvPr/>
          </p:nvGrpSpPr>
          <p:grpSpPr>
            <a:xfrm>
              <a:off x="11109870" y="6180162"/>
              <a:ext cx="1584176" cy="792088"/>
              <a:chOff x="2915816" y="620688"/>
              <a:chExt cx="1584176" cy="792088"/>
            </a:xfrm>
          </p:grpSpPr>
          <p:sp>
            <p:nvSpPr>
              <p:cNvPr id="374" name="직사각형 3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75"/>
            <p:cNvGrpSpPr/>
            <p:nvPr/>
          </p:nvGrpSpPr>
          <p:grpSpPr>
            <a:xfrm>
              <a:off x="9525694" y="6180162"/>
              <a:ext cx="1584176" cy="792088"/>
              <a:chOff x="2915816" y="620688"/>
              <a:chExt cx="1584176" cy="792088"/>
            </a:xfrm>
          </p:grpSpPr>
          <p:sp>
            <p:nvSpPr>
              <p:cNvPr id="372" name="직사각형 3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7" name="그룹 274"/>
            <p:cNvGrpSpPr/>
            <p:nvPr/>
          </p:nvGrpSpPr>
          <p:grpSpPr>
            <a:xfrm>
              <a:off x="7941518" y="6180162"/>
              <a:ext cx="1584176" cy="792088"/>
              <a:chOff x="2915816" y="620688"/>
              <a:chExt cx="1584176" cy="792088"/>
            </a:xfrm>
          </p:grpSpPr>
          <p:sp>
            <p:nvSpPr>
              <p:cNvPr id="370" name="직사각형 3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3" name="그룹 278"/>
            <p:cNvGrpSpPr/>
            <p:nvPr/>
          </p:nvGrpSpPr>
          <p:grpSpPr>
            <a:xfrm>
              <a:off x="11901958" y="5388074"/>
              <a:ext cx="1584176" cy="792088"/>
              <a:chOff x="2915816" y="620688"/>
              <a:chExt cx="1584176" cy="792088"/>
            </a:xfrm>
          </p:grpSpPr>
          <p:sp>
            <p:nvSpPr>
              <p:cNvPr id="360" name="직사각형 35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81"/>
            <p:cNvGrpSpPr/>
            <p:nvPr/>
          </p:nvGrpSpPr>
          <p:grpSpPr>
            <a:xfrm>
              <a:off x="10317782" y="5388074"/>
              <a:ext cx="1584176" cy="792088"/>
              <a:chOff x="2915816" y="620688"/>
              <a:chExt cx="1584176" cy="792088"/>
            </a:xfrm>
          </p:grpSpPr>
          <p:sp>
            <p:nvSpPr>
              <p:cNvPr id="358" name="직사각형 35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직사각형 35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5" name="그룹 275"/>
            <p:cNvGrpSpPr/>
            <p:nvPr/>
          </p:nvGrpSpPr>
          <p:grpSpPr>
            <a:xfrm>
              <a:off x="8733606" y="5388074"/>
              <a:ext cx="1584176" cy="792088"/>
              <a:chOff x="2915816" y="620688"/>
              <a:chExt cx="1584176" cy="792088"/>
            </a:xfrm>
          </p:grpSpPr>
          <p:sp>
            <p:nvSpPr>
              <p:cNvPr id="356" name="직사각형 3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6" name="그룹 274"/>
            <p:cNvGrpSpPr/>
            <p:nvPr/>
          </p:nvGrpSpPr>
          <p:grpSpPr>
            <a:xfrm>
              <a:off x="7149430" y="5388074"/>
              <a:ext cx="1584176" cy="792088"/>
              <a:chOff x="2915816" y="620688"/>
              <a:chExt cx="1584176" cy="792088"/>
            </a:xfrm>
          </p:grpSpPr>
          <p:sp>
            <p:nvSpPr>
              <p:cNvPr id="354" name="직사각형 3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직사각형 246"/>
            <p:cNvSpPr/>
            <p:nvPr/>
          </p:nvSpPr>
          <p:spPr>
            <a:xfrm>
              <a:off x="7149430" y="4595986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8" name="그룹 278"/>
            <p:cNvGrpSpPr/>
            <p:nvPr/>
          </p:nvGrpSpPr>
          <p:grpSpPr>
            <a:xfrm>
              <a:off x="12694046" y="4595986"/>
              <a:ext cx="1584176" cy="792088"/>
              <a:chOff x="2915816" y="620688"/>
              <a:chExt cx="1584176" cy="792088"/>
            </a:xfrm>
          </p:grpSpPr>
          <p:sp>
            <p:nvSpPr>
              <p:cNvPr id="352" name="직사각형 3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9" name="그룹 281"/>
            <p:cNvGrpSpPr/>
            <p:nvPr/>
          </p:nvGrpSpPr>
          <p:grpSpPr>
            <a:xfrm>
              <a:off x="11109870" y="4595986"/>
              <a:ext cx="1584176" cy="792088"/>
              <a:chOff x="2915816" y="620688"/>
              <a:chExt cx="1584176" cy="792088"/>
            </a:xfrm>
          </p:grpSpPr>
          <p:sp>
            <p:nvSpPr>
              <p:cNvPr id="350" name="직사각형 3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0" name="그룹 275"/>
            <p:cNvGrpSpPr/>
            <p:nvPr/>
          </p:nvGrpSpPr>
          <p:grpSpPr>
            <a:xfrm>
              <a:off x="9525694" y="4595986"/>
              <a:ext cx="1584176" cy="792088"/>
              <a:chOff x="2915816" y="620688"/>
              <a:chExt cx="1584176" cy="792088"/>
            </a:xfrm>
          </p:grpSpPr>
          <p:sp>
            <p:nvSpPr>
              <p:cNvPr id="348" name="직사각형 3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직사각형 3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1" name="그룹 274"/>
            <p:cNvGrpSpPr/>
            <p:nvPr/>
          </p:nvGrpSpPr>
          <p:grpSpPr>
            <a:xfrm>
              <a:off x="7941518" y="4595986"/>
              <a:ext cx="1584176" cy="792088"/>
              <a:chOff x="2915816" y="620688"/>
              <a:chExt cx="1584176" cy="792088"/>
            </a:xfrm>
          </p:grpSpPr>
          <p:sp>
            <p:nvSpPr>
              <p:cNvPr id="346" name="직사각형 3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2" name="그룹 278"/>
            <p:cNvGrpSpPr/>
            <p:nvPr/>
          </p:nvGrpSpPr>
          <p:grpSpPr>
            <a:xfrm>
              <a:off x="11901958" y="3803898"/>
              <a:ext cx="1584176" cy="792088"/>
              <a:chOff x="2915816" y="620688"/>
              <a:chExt cx="1584176" cy="792088"/>
            </a:xfrm>
          </p:grpSpPr>
          <p:sp>
            <p:nvSpPr>
              <p:cNvPr id="344" name="직사각형 34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3" name="그룹 281"/>
            <p:cNvGrpSpPr/>
            <p:nvPr/>
          </p:nvGrpSpPr>
          <p:grpSpPr>
            <a:xfrm>
              <a:off x="10317782" y="3803898"/>
              <a:ext cx="1584176" cy="792088"/>
              <a:chOff x="2915816" y="620688"/>
              <a:chExt cx="1584176" cy="792088"/>
            </a:xfrm>
          </p:grpSpPr>
          <p:sp>
            <p:nvSpPr>
              <p:cNvPr id="342" name="직사각형 34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75"/>
            <p:cNvGrpSpPr/>
            <p:nvPr/>
          </p:nvGrpSpPr>
          <p:grpSpPr>
            <a:xfrm>
              <a:off x="8733606" y="3803898"/>
              <a:ext cx="1584176" cy="792088"/>
              <a:chOff x="2915816" y="620688"/>
              <a:chExt cx="1584176" cy="792088"/>
            </a:xfrm>
          </p:grpSpPr>
          <p:sp>
            <p:nvSpPr>
              <p:cNvPr id="340" name="직사각형 33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74"/>
            <p:cNvGrpSpPr/>
            <p:nvPr/>
          </p:nvGrpSpPr>
          <p:grpSpPr>
            <a:xfrm>
              <a:off x="7149430" y="3803898"/>
              <a:ext cx="1584176" cy="792088"/>
              <a:chOff x="2915816" y="620688"/>
              <a:chExt cx="1584176" cy="792088"/>
            </a:xfrm>
          </p:grpSpPr>
          <p:sp>
            <p:nvSpPr>
              <p:cNvPr id="338" name="직사각형 33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6" name="직사각형 255"/>
            <p:cNvSpPr/>
            <p:nvPr/>
          </p:nvSpPr>
          <p:spPr>
            <a:xfrm>
              <a:off x="7149430" y="3011810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7" name="그룹 278"/>
            <p:cNvGrpSpPr/>
            <p:nvPr/>
          </p:nvGrpSpPr>
          <p:grpSpPr>
            <a:xfrm>
              <a:off x="12694046" y="3011810"/>
              <a:ext cx="1584176" cy="792088"/>
              <a:chOff x="2915816" y="620688"/>
              <a:chExt cx="1584176" cy="792088"/>
            </a:xfrm>
          </p:grpSpPr>
          <p:sp>
            <p:nvSpPr>
              <p:cNvPr id="336" name="직사각형 33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8" name="그룹 281"/>
            <p:cNvGrpSpPr/>
            <p:nvPr/>
          </p:nvGrpSpPr>
          <p:grpSpPr>
            <a:xfrm>
              <a:off x="11109870" y="3011810"/>
              <a:ext cx="1584176" cy="792088"/>
              <a:chOff x="2915816" y="620688"/>
              <a:chExt cx="1584176" cy="792088"/>
            </a:xfrm>
          </p:grpSpPr>
          <p:sp>
            <p:nvSpPr>
              <p:cNvPr id="334" name="직사각형 33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75"/>
            <p:cNvGrpSpPr/>
            <p:nvPr/>
          </p:nvGrpSpPr>
          <p:grpSpPr>
            <a:xfrm>
              <a:off x="9525694" y="3011810"/>
              <a:ext cx="1584176" cy="792088"/>
              <a:chOff x="2915816" y="620688"/>
              <a:chExt cx="1584176" cy="792088"/>
            </a:xfrm>
          </p:grpSpPr>
          <p:sp>
            <p:nvSpPr>
              <p:cNvPr id="332" name="직사각형 33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직사각형 33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0" name="그룹 274"/>
            <p:cNvGrpSpPr/>
            <p:nvPr/>
          </p:nvGrpSpPr>
          <p:grpSpPr>
            <a:xfrm>
              <a:off x="7941518" y="3011810"/>
              <a:ext cx="1584176" cy="792088"/>
              <a:chOff x="2915816" y="620688"/>
              <a:chExt cx="1584176" cy="792088"/>
            </a:xfrm>
          </p:grpSpPr>
          <p:sp>
            <p:nvSpPr>
              <p:cNvPr id="330" name="직사각형 32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1" name="그룹 278"/>
            <p:cNvGrpSpPr/>
            <p:nvPr/>
          </p:nvGrpSpPr>
          <p:grpSpPr>
            <a:xfrm>
              <a:off x="11901958" y="2219722"/>
              <a:ext cx="1584176" cy="792088"/>
              <a:chOff x="2915816" y="620688"/>
              <a:chExt cx="1584176" cy="792088"/>
            </a:xfrm>
          </p:grpSpPr>
          <p:sp>
            <p:nvSpPr>
              <p:cNvPr id="328" name="직사각형 32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직사각형 32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81"/>
            <p:cNvGrpSpPr/>
            <p:nvPr/>
          </p:nvGrpSpPr>
          <p:grpSpPr>
            <a:xfrm>
              <a:off x="10317782" y="2219722"/>
              <a:ext cx="1584176" cy="792088"/>
              <a:chOff x="2915816" y="620688"/>
              <a:chExt cx="1584176" cy="792088"/>
            </a:xfrm>
          </p:grpSpPr>
          <p:sp>
            <p:nvSpPr>
              <p:cNvPr id="326" name="직사각형 32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3" name="그룹 275"/>
            <p:cNvGrpSpPr/>
            <p:nvPr/>
          </p:nvGrpSpPr>
          <p:grpSpPr>
            <a:xfrm>
              <a:off x="8733606" y="2219722"/>
              <a:ext cx="1584176" cy="792088"/>
              <a:chOff x="2915816" y="620688"/>
              <a:chExt cx="1584176" cy="792088"/>
            </a:xfrm>
          </p:grpSpPr>
          <p:sp>
            <p:nvSpPr>
              <p:cNvPr id="324" name="직사각형 32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직사각형 32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74"/>
            <p:cNvGrpSpPr/>
            <p:nvPr/>
          </p:nvGrpSpPr>
          <p:grpSpPr>
            <a:xfrm>
              <a:off x="7149430" y="2219722"/>
              <a:ext cx="1584176" cy="792088"/>
              <a:chOff x="2915816" y="620688"/>
              <a:chExt cx="1584176" cy="792088"/>
            </a:xfrm>
          </p:grpSpPr>
          <p:sp>
            <p:nvSpPr>
              <p:cNvPr id="322" name="직사각형 32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직사각형 32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5" name="직사각형 264"/>
            <p:cNvSpPr/>
            <p:nvPr/>
          </p:nvSpPr>
          <p:spPr>
            <a:xfrm>
              <a:off x="7149430" y="1427634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6" name="그룹 278"/>
            <p:cNvGrpSpPr/>
            <p:nvPr/>
          </p:nvGrpSpPr>
          <p:grpSpPr>
            <a:xfrm>
              <a:off x="12694046" y="1427634"/>
              <a:ext cx="1584176" cy="792088"/>
              <a:chOff x="2915816" y="620688"/>
              <a:chExt cx="1584176" cy="792088"/>
            </a:xfrm>
          </p:grpSpPr>
          <p:sp>
            <p:nvSpPr>
              <p:cNvPr id="320" name="직사각형 31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7" name="그룹 281"/>
            <p:cNvGrpSpPr/>
            <p:nvPr/>
          </p:nvGrpSpPr>
          <p:grpSpPr>
            <a:xfrm>
              <a:off x="11109870" y="1427634"/>
              <a:ext cx="1584176" cy="792088"/>
              <a:chOff x="2915816" y="620688"/>
              <a:chExt cx="1584176" cy="792088"/>
            </a:xfrm>
          </p:grpSpPr>
          <p:sp>
            <p:nvSpPr>
              <p:cNvPr id="318" name="직사각형 3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직사각형 3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75"/>
            <p:cNvGrpSpPr/>
            <p:nvPr/>
          </p:nvGrpSpPr>
          <p:grpSpPr>
            <a:xfrm>
              <a:off x="9525694" y="1427634"/>
              <a:ext cx="1584176" cy="792088"/>
              <a:chOff x="2915816" y="620688"/>
              <a:chExt cx="1584176" cy="792088"/>
            </a:xfrm>
          </p:grpSpPr>
          <p:sp>
            <p:nvSpPr>
              <p:cNvPr id="316" name="직사각형 3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74"/>
            <p:cNvGrpSpPr/>
            <p:nvPr/>
          </p:nvGrpSpPr>
          <p:grpSpPr>
            <a:xfrm>
              <a:off x="7941518" y="1427634"/>
              <a:ext cx="1584176" cy="792088"/>
              <a:chOff x="2915816" y="620688"/>
              <a:chExt cx="1584176" cy="792088"/>
            </a:xfrm>
          </p:grpSpPr>
          <p:sp>
            <p:nvSpPr>
              <p:cNvPr id="286" name="직사각형 2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0" name="그룹 278"/>
            <p:cNvGrpSpPr/>
            <p:nvPr/>
          </p:nvGrpSpPr>
          <p:grpSpPr>
            <a:xfrm>
              <a:off x="11901958" y="635546"/>
              <a:ext cx="1584176" cy="792088"/>
              <a:chOff x="2915816" y="620688"/>
              <a:chExt cx="1584176" cy="792088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1" name="그룹 281"/>
            <p:cNvGrpSpPr/>
            <p:nvPr/>
          </p:nvGrpSpPr>
          <p:grpSpPr>
            <a:xfrm>
              <a:off x="10317782" y="635546"/>
              <a:ext cx="1584176" cy="792088"/>
              <a:chOff x="2915816" y="620688"/>
              <a:chExt cx="1584176" cy="792088"/>
            </a:xfrm>
          </p:grpSpPr>
          <p:sp>
            <p:nvSpPr>
              <p:cNvPr id="282" name="직사각형 28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2" name="그룹 275"/>
            <p:cNvGrpSpPr/>
            <p:nvPr/>
          </p:nvGrpSpPr>
          <p:grpSpPr>
            <a:xfrm>
              <a:off x="8733606" y="635546"/>
              <a:ext cx="1584176" cy="792088"/>
              <a:chOff x="2915816" y="620688"/>
              <a:chExt cx="1584176" cy="792088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3" name="그룹 274"/>
            <p:cNvGrpSpPr/>
            <p:nvPr/>
          </p:nvGrpSpPr>
          <p:grpSpPr>
            <a:xfrm>
              <a:off x="7149430" y="635546"/>
              <a:ext cx="1584176" cy="792088"/>
              <a:chOff x="2915816" y="620688"/>
              <a:chExt cx="1584176" cy="792088"/>
            </a:xfrm>
          </p:grpSpPr>
          <p:sp>
            <p:nvSpPr>
              <p:cNvPr id="278" name="직사각형 2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3486134" y="635546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13486134" y="2219722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3486134" y="3803898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13486134" y="5388074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9" name="그룹 628"/>
          <p:cNvGrpSpPr/>
          <p:nvPr/>
        </p:nvGrpSpPr>
        <p:grpSpPr>
          <a:xfrm>
            <a:off x="7134916" y="-5701502"/>
            <a:ext cx="7128792" cy="6336704"/>
            <a:chOff x="7149430" y="635546"/>
            <a:chExt cx="7128792" cy="6336704"/>
          </a:xfrm>
        </p:grpSpPr>
        <p:sp>
          <p:nvSpPr>
            <p:cNvPr id="630" name="직사각형 629"/>
            <p:cNvSpPr/>
            <p:nvPr/>
          </p:nvSpPr>
          <p:spPr>
            <a:xfrm>
              <a:off x="7149430" y="6180162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1" name="그룹 278"/>
            <p:cNvGrpSpPr/>
            <p:nvPr/>
          </p:nvGrpSpPr>
          <p:grpSpPr>
            <a:xfrm>
              <a:off x="12694046" y="6180162"/>
              <a:ext cx="1584176" cy="792088"/>
              <a:chOff x="2915816" y="620688"/>
              <a:chExt cx="1584176" cy="792088"/>
            </a:xfrm>
          </p:grpSpPr>
          <p:sp>
            <p:nvSpPr>
              <p:cNvPr id="732" name="직사각형 73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2" name="그룹 281"/>
            <p:cNvGrpSpPr/>
            <p:nvPr/>
          </p:nvGrpSpPr>
          <p:grpSpPr>
            <a:xfrm>
              <a:off x="11109870" y="6180162"/>
              <a:ext cx="1584176" cy="792088"/>
              <a:chOff x="2915816" y="620688"/>
              <a:chExt cx="1584176" cy="792088"/>
            </a:xfrm>
          </p:grpSpPr>
          <p:sp>
            <p:nvSpPr>
              <p:cNvPr id="730" name="직사각형 72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3" name="그룹 275"/>
            <p:cNvGrpSpPr/>
            <p:nvPr/>
          </p:nvGrpSpPr>
          <p:grpSpPr>
            <a:xfrm>
              <a:off x="9525694" y="6180162"/>
              <a:ext cx="1584176" cy="792088"/>
              <a:chOff x="2915816" y="620688"/>
              <a:chExt cx="1584176" cy="792088"/>
            </a:xfrm>
          </p:grpSpPr>
          <p:sp>
            <p:nvSpPr>
              <p:cNvPr id="728" name="직사각형 72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직사각형 72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274"/>
            <p:cNvGrpSpPr/>
            <p:nvPr/>
          </p:nvGrpSpPr>
          <p:grpSpPr>
            <a:xfrm>
              <a:off x="7941518" y="6180162"/>
              <a:ext cx="1584176" cy="792088"/>
              <a:chOff x="2915816" y="620688"/>
              <a:chExt cx="1584176" cy="792088"/>
            </a:xfrm>
          </p:grpSpPr>
          <p:sp>
            <p:nvSpPr>
              <p:cNvPr id="726" name="직사각형 72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5" name="그룹 278"/>
            <p:cNvGrpSpPr/>
            <p:nvPr/>
          </p:nvGrpSpPr>
          <p:grpSpPr>
            <a:xfrm>
              <a:off x="11901958" y="5388074"/>
              <a:ext cx="1584176" cy="792088"/>
              <a:chOff x="2915816" y="620688"/>
              <a:chExt cx="1584176" cy="792088"/>
            </a:xfrm>
          </p:grpSpPr>
          <p:sp>
            <p:nvSpPr>
              <p:cNvPr id="724" name="직사각형 72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직사각형 72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6" name="그룹 281"/>
            <p:cNvGrpSpPr/>
            <p:nvPr/>
          </p:nvGrpSpPr>
          <p:grpSpPr>
            <a:xfrm>
              <a:off x="10317782" y="5388074"/>
              <a:ext cx="1584176" cy="792088"/>
              <a:chOff x="2915816" y="620688"/>
              <a:chExt cx="1584176" cy="792088"/>
            </a:xfrm>
          </p:grpSpPr>
          <p:sp>
            <p:nvSpPr>
              <p:cNvPr id="722" name="직사각형 72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275"/>
            <p:cNvGrpSpPr/>
            <p:nvPr/>
          </p:nvGrpSpPr>
          <p:grpSpPr>
            <a:xfrm>
              <a:off x="8733606" y="5388074"/>
              <a:ext cx="1584176" cy="792088"/>
              <a:chOff x="2915816" y="620688"/>
              <a:chExt cx="1584176" cy="792088"/>
            </a:xfrm>
          </p:grpSpPr>
          <p:sp>
            <p:nvSpPr>
              <p:cNvPr id="720" name="직사각형 71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8" name="그룹 274"/>
            <p:cNvGrpSpPr/>
            <p:nvPr/>
          </p:nvGrpSpPr>
          <p:grpSpPr>
            <a:xfrm>
              <a:off x="7149430" y="5388074"/>
              <a:ext cx="1584176" cy="792088"/>
              <a:chOff x="2915816" y="620688"/>
              <a:chExt cx="1584176" cy="792088"/>
            </a:xfrm>
          </p:grpSpPr>
          <p:sp>
            <p:nvSpPr>
              <p:cNvPr id="718" name="직사각형 7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직사각형 7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9" name="직사각형 638"/>
            <p:cNvSpPr/>
            <p:nvPr/>
          </p:nvSpPr>
          <p:spPr>
            <a:xfrm>
              <a:off x="7149430" y="4595986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0" name="그룹 278"/>
            <p:cNvGrpSpPr/>
            <p:nvPr/>
          </p:nvGrpSpPr>
          <p:grpSpPr>
            <a:xfrm>
              <a:off x="12694046" y="4595986"/>
              <a:ext cx="1584176" cy="792088"/>
              <a:chOff x="2915816" y="620688"/>
              <a:chExt cx="1584176" cy="792088"/>
            </a:xfrm>
          </p:grpSpPr>
          <p:sp>
            <p:nvSpPr>
              <p:cNvPr id="716" name="직사각형 7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1" name="그룹 281"/>
            <p:cNvGrpSpPr/>
            <p:nvPr/>
          </p:nvGrpSpPr>
          <p:grpSpPr>
            <a:xfrm>
              <a:off x="11109870" y="4595986"/>
              <a:ext cx="1584176" cy="792088"/>
              <a:chOff x="2915816" y="620688"/>
              <a:chExt cx="1584176" cy="792088"/>
            </a:xfrm>
          </p:grpSpPr>
          <p:sp>
            <p:nvSpPr>
              <p:cNvPr id="714" name="직사각형 7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직사각형 7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275"/>
            <p:cNvGrpSpPr/>
            <p:nvPr/>
          </p:nvGrpSpPr>
          <p:grpSpPr>
            <a:xfrm>
              <a:off x="9525694" y="4595986"/>
              <a:ext cx="1584176" cy="792088"/>
              <a:chOff x="2915816" y="620688"/>
              <a:chExt cx="1584176" cy="792088"/>
            </a:xfrm>
          </p:grpSpPr>
          <p:sp>
            <p:nvSpPr>
              <p:cNvPr id="712" name="직사각형 7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직사각형 7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3" name="그룹 274"/>
            <p:cNvGrpSpPr/>
            <p:nvPr/>
          </p:nvGrpSpPr>
          <p:grpSpPr>
            <a:xfrm>
              <a:off x="7941518" y="4595986"/>
              <a:ext cx="1584176" cy="792088"/>
              <a:chOff x="2915816" y="620688"/>
              <a:chExt cx="1584176" cy="792088"/>
            </a:xfrm>
          </p:grpSpPr>
          <p:sp>
            <p:nvSpPr>
              <p:cNvPr id="710" name="직사각형 7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직사각형 7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278"/>
            <p:cNvGrpSpPr/>
            <p:nvPr/>
          </p:nvGrpSpPr>
          <p:grpSpPr>
            <a:xfrm>
              <a:off x="11901958" y="3803898"/>
              <a:ext cx="1584176" cy="792088"/>
              <a:chOff x="2915816" y="620688"/>
              <a:chExt cx="1584176" cy="792088"/>
            </a:xfrm>
          </p:grpSpPr>
          <p:sp>
            <p:nvSpPr>
              <p:cNvPr id="708" name="직사각형 7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직사각형 7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5" name="그룹 281"/>
            <p:cNvGrpSpPr/>
            <p:nvPr/>
          </p:nvGrpSpPr>
          <p:grpSpPr>
            <a:xfrm>
              <a:off x="10317782" y="3803898"/>
              <a:ext cx="1584176" cy="792088"/>
              <a:chOff x="2915816" y="620688"/>
              <a:chExt cx="1584176" cy="792088"/>
            </a:xfrm>
          </p:grpSpPr>
          <p:sp>
            <p:nvSpPr>
              <p:cNvPr id="706" name="직사각형 70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직사각형 70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6" name="그룹 275"/>
            <p:cNvGrpSpPr/>
            <p:nvPr/>
          </p:nvGrpSpPr>
          <p:grpSpPr>
            <a:xfrm>
              <a:off x="8733606" y="3803898"/>
              <a:ext cx="1584176" cy="792088"/>
              <a:chOff x="2915816" y="620688"/>
              <a:chExt cx="1584176" cy="792088"/>
            </a:xfrm>
          </p:grpSpPr>
          <p:sp>
            <p:nvSpPr>
              <p:cNvPr id="704" name="직사각형 70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직사각형 70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7" name="그룹 274"/>
            <p:cNvGrpSpPr/>
            <p:nvPr/>
          </p:nvGrpSpPr>
          <p:grpSpPr>
            <a:xfrm>
              <a:off x="7149430" y="3803898"/>
              <a:ext cx="1584176" cy="792088"/>
              <a:chOff x="2915816" y="620688"/>
              <a:chExt cx="1584176" cy="792088"/>
            </a:xfrm>
          </p:grpSpPr>
          <p:sp>
            <p:nvSpPr>
              <p:cNvPr id="702" name="직사각형 70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직사각형 70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8" name="직사각형 647"/>
            <p:cNvSpPr/>
            <p:nvPr/>
          </p:nvSpPr>
          <p:spPr>
            <a:xfrm>
              <a:off x="7149430" y="3011810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9" name="그룹 278"/>
            <p:cNvGrpSpPr/>
            <p:nvPr/>
          </p:nvGrpSpPr>
          <p:grpSpPr>
            <a:xfrm>
              <a:off x="12694046" y="3011810"/>
              <a:ext cx="1584176" cy="792088"/>
              <a:chOff x="2915816" y="620688"/>
              <a:chExt cx="1584176" cy="792088"/>
            </a:xfrm>
          </p:grpSpPr>
          <p:sp>
            <p:nvSpPr>
              <p:cNvPr id="700" name="직사각형 69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직사각형 70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0" name="그룹 281"/>
            <p:cNvGrpSpPr/>
            <p:nvPr/>
          </p:nvGrpSpPr>
          <p:grpSpPr>
            <a:xfrm>
              <a:off x="11109870" y="3011810"/>
              <a:ext cx="1584176" cy="792088"/>
              <a:chOff x="2915816" y="620688"/>
              <a:chExt cx="1584176" cy="792088"/>
            </a:xfrm>
          </p:grpSpPr>
          <p:sp>
            <p:nvSpPr>
              <p:cNvPr id="698" name="직사각형 69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직사각형 69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1" name="그룹 275"/>
            <p:cNvGrpSpPr/>
            <p:nvPr/>
          </p:nvGrpSpPr>
          <p:grpSpPr>
            <a:xfrm>
              <a:off x="9525694" y="3011810"/>
              <a:ext cx="1584176" cy="792088"/>
              <a:chOff x="2915816" y="620688"/>
              <a:chExt cx="1584176" cy="792088"/>
            </a:xfrm>
          </p:grpSpPr>
          <p:sp>
            <p:nvSpPr>
              <p:cNvPr id="696" name="직사각형 69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직사각형 69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2" name="그룹 274"/>
            <p:cNvGrpSpPr/>
            <p:nvPr/>
          </p:nvGrpSpPr>
          <p:grpSpPr>
            <a:xfrm>
              <a:off x="7941518" y="3011810"/>
              <a:ext cx="1584176" cy="792088"/>
              <a:chOff x="2915816" y="620688"/>
              <a:chExt cx="1584176" cy="792088"/>
            </a:xfrm>
          </p:grpSpPr>
          <p:sp>
            <p:nvSpPr>
              <p:cNvPr id="694" name="직사각형 6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직사각형 6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3" name="그룹 278"/>
            <p:cNvGrpSpPr/>
            <p:nvPr/>
          </p:nvGrpSpPr>
          <p:grpSpPr>
            <a:xfrm>
              <a:off x="11901958" y="2219722"/>
              <a:ext cx="1584176" cy="792088"/>
              <a:chOff x="2915816" y="620688"/>
              <a:chExt cx="1584176" cy="792088"/>
            </a:xfrm>
          </p:grpSpPr>
          <p:sp>
            <p:nvSpPr>
              <p:cNvPr id="692" name="직사각형 6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4" name="그룹 281"/>
            <p:cNvGrpSpPr/>
            <p:nvPr/>
          </p:nvGrpSpPr>
          <p:grpSpPr>
            <a:xfrm>
              <a:off x="10317782" y="2219722"/>
              <a:ext cx="1584176" cy="792088"/>
              <a:chOff x="2915816" y="620688"/>
              <a:chExt cx="1584176" cy="792088"/>
            </a:xfrm>
          </p:grpSpPr>
          <p:sp>
            <p:nvSpPr>
              <p:cNvPr id="690" name="직사각형 6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5" name="그룹 275"/>
            <p:cNvGrpSpPr/>
            <p:nvPr/>
          </p:nvGrpSpPr>
          <p:grpSpPr>
            <a:xfrm>
              <a:off x="8733606" y="2219722"/>
              <a:ext cx="1584176" cy="792088"/>
              <a:chOff x="2915816" y="620688"/>
              <a:chExt cx="1584176" cy="792088"/>
            </a:xfrm>
          </p:grpSpPr>
          <p:sp>
            <p:nvSpPr>
              <p:cNvPr id="688" name="직사각형 6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직사각형 6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6" name="그룹 274"/>
            <p:cNvGrpSpPr/>
            <p:nvPr/>
          </p:nvGrpSpPr>
          <p:grpSpPr>
            <a:xfrm>
              <a:off x="7149430" y="2219722"/>
              <a:ext cx="1584176" cy="792088"/>
              <a:chOff x="2915816" y="620688"/>
              <a:chExt cx="1584176" cy="792088"/>
            </a:xfrm>
          </p:grpSpPr>
          <p:sp>
            <p:nvSpPr>
              <p:cNvPr id="686" name="직사각형 6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직사각형 6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7" name="직사각형 656"/>
            <p:cNvSpPr/>
            <p:nvPr/>
          </p:nvSpPr>
          <p:spPr>
            <a:xfrm>
              <a:off x="7149430" y="1427634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8" name="그룹 278"/>
            <p:cNvGrpSpPr/>
            <p:nvPr/>
          </p:nvGrpSpPr>
          <p:grpSpPr>
            <a:xfrm>
              <a:off x="12694046" y="1427634"/>
              <a:ext cx="1584176" cy="792088"/>
              <a:chOff x="2915816" y="620688"/>
              <a:chExt cx="1584176" cy="792088"/>
            </a:xfrm>
          </p:grpSpPr>
          <p:sp>
            <p:nvSpPr>
              <p:cNvPr id="684" name="직사각형 6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직사각형 6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9" name="그룹 281"/>
            <p:cNvGrpSpPr/>
            <p:nvPr/>
          </p:nvGrpSpPr>
          <p:grpSpPr>
            <a:xfrm>
              <a:off x="11109870" y="1427634"/>
              <a:ext cx="1584176" cy="792088"/>
              <a:chOff x="2915816" y="620688"/>
              <a:chExt cx="1584176" cy="792088"/>
            </a:xfrm>
          </p:grpSpPr>
          <p:sp>
            <p:nvSpPr>
              <p:cNvPr id="682" name="직사각형 68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0" name="그룹 275"/>
            <p:cNvGrpSpPr/>
            <p:nvPr/>
          </p:nvGrpSpPr>
          <p:grpSpPr>
            <a:xfrm>
              <a:off x="9525694" y="1427634"/>
              <a:ext cx="1584176" cy="792088"/>
              <a:chOff x="2915816" y="620688"/>
              <a:chExt cx="1584176" cy="792088"/>
            </a:xfrm>
          </p:grpSpPr>
          <p:sp>
            <p:nvSpPr>
              <p:cNvPr id="680" name="직사각형 6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1" name="그룹 274"/>
            <p:cNvGrpSpPr/>
            <p:nvPr/>
          </p:nvGrpSpPr>
          <p:grpSpPr>
            <a:xfrm>
              <a:off x="7941518" y="1427634"/>
              <a:ext cx="1584176" cy="792088"/>
              <a:chOff x="2915816" y="620688"/>
              <a:chExt cx="1584176" cy="792088"/>
            </a:xfrm>
          </p:grpSpPr>
          <p:sp>
            <p:nvSpPr>
              <p:cNvPr id="678" name="직사각형 6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직사각형 6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2" name="그룹 278"/>
            <p:cNvGrpSpPr/>
            <p:nvPr/>
          </p:nvGrpSpPr>
          <p:grpSpPr>
            <a:xfrm>
              <a:off x="11901958" y="635546"/>
              <a:ext cx="1584176" cy="792088"/>
              <a:chOff x="2915816" y="620688"/>
              <a:chExt cx="1584176" cy="792088"/>
            </a:xfrm>
          </p:grpSpPr>
          <p:sp>
            <p:nvSpPr>
              <p:cNvPr id="676" name="직사각형 6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3" name="그룹 281"/>
            <p:cNvGrpSpPr/>
            <p:nvPr/>
          </p:nvGrpSpPr>
          <p:grpSpPr>
            <a:xfrm>
              <a:off x="10317782" y="635546"/>
              <a:ext cx="1584176" cy="792088"/>
              <a:chOff x="2915816" y="620688"/>
              <a:chExt cx="1584176" cy="792088"/>
            </a:xfrm>
          </p:grpSpPr>
          <p:sp>
            <p:nvSpPr>
              <p:cNvPr id="674" name="직사각형 6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직사각형 6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4" name="그룹 275"/>
            <p:cNvGrpSpPr/>
            <p:nvPr/>
          </p:nvGrpSpPr>
          <p:grpSpPr>
            <a:xfrm>
              <a:off x="8733606" y="635546"/>
              <a:ext cx="1584176" cy="792088"/>
              <a:chOff x="2915816" y="620688"/>
              <a:chExt cx="1584176" cy="792088"/>
            </a:xfrm>
          </p:grpSpPr>
          <p:sp>
            <p:nvSpPr>
              <p:cNvPr id="672" name="직사각형 6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직사각형 6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5" name="그룹 274"/>
            <p:cNvGrpSpPr/>
            <p:nvPr/>
          </p:nvGrpSpPr>
          <p:grpSpPr>
            <a:xfrm>
              <a:off x="7149430" y="635546"/>
              <a:ext cx="1584176" cy="792088"/>
              <a:chOff x="2915816" y="620688"/>
              <a:chExt cx="1584176" cy="792088"/>
            </a:xfrm>
          </p:grpSpPr>
          <p:sp>
            <p:nvSpPr>
              <p:cNvPr id="670" name="직사각형 6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직사각형 6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6" name="직사각형 665"/>
            <p:cNvSpPr/>
            <p:nvPr/>
          </p:nvSpPr>
          <p:spPr>
            <a:xfrm>
              <a:off x="13486134" y="635546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직사각형 666"/>
            <p:cNvSpPr/>
            <p:nvPr/>
          </p:nvSpPr>
          <p:spPr>
            <a:xfrm>
              <a:off x="13486134" y="2219722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직사각형 667"/>
            <p:cNvSpPr/>
            <p:nvPr/>
          </p:nvSpPr>
          <p:spPr>
            <a:xfrm>
              <a:off x="13486134" y="3803898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직사각형 668"/>
            <p:cNvSpPr/>
            <p:nvPr/>
          </p:nvSpPr>
          <p:spPr>
            <a:xfrm>
              <a:off x="13486134" y="5388074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7030" y="-171400"/>
            <a:ext cx="7128792" cy="7128792"/>
            <a:chOff x="2123728" y="-171400"/>
            <a:chExt cx="7128792" cy="7128792"/>
          </a:xfrm>
        </p:grpSpPr>
        <p:sp>
          <p:nvSpPr>
            <p:cNvPr id="576" name="직사각형 575"/>
            <p:cNvSpPr/>
            <p:nvPr/>
          </p:nvSpPr>
          <p:spPr>
            <a:xfrm>
              <a:off x="2123728" y="5373216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278"/>
            <p:cNvGrpSpPr/>
            <p:nvPr/>
          </p:nvGrpSpPr>
          <p:grpSpPr>
            <a:xfrm>
              <a:off x="7668344" y="5373216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281"/>
            <p:cNvGrpSpPr/>
            <p:nvPr/>
          </p:nvGrpSpPr>
          <p:grpSpPr>
            <a:xfrm>
              <a:off x="6084168" y="5373216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275"/>
            <p:cNvGrpSpPr/>
            <p:nvPr/>
          </p:nvGrpSpPr>
          <p:grpSpPr>
            <a:xfrm>
              <a:off x="4499992" y="5373216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274"/>
            <p:cNvGrpSpPr/>
            <p:nvPr/>
          </p:nvGrpSpPr>
          <p:grpSpPr>
            <a:xfrm>
              <a:off x="2915816" y="5373216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78"/>
            <p:cNvGrpSpPr/>
            <p:nvPr/>
          </p:nvGrpSpPr>
          <p:grpSpPr>
            <a:xfrm>
              <a:off x="6876256" y="6153571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281"/>
            <p:cNvGrpSpPr/>
            <p:nvPr/>
          </p:nvGrpSpPr>
          <p:grpSpPr>
            <a:xfrm>
              <a:off x="5292080" y="6153571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275"/>
            <p:cNvGrpSpPr/>
            <p:nvPr/>
          </p:nvGrpSpPr>
          <p:grpSpPr>
            <a:xfrm>
              <a:off x="3707904" y="6153571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74"/>
            <p:cNvGrpSpPr/>
            <p:nvPr/>
          </p:nvGrpSpPr>
          <p:grpSpPr>
            <a:xfrm>
              <a:off x="2123728" y="6153571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0" name="직사각형 599"/>
            <p:cNvSpPr/>
            <p:nvPr/>
          </p:nvSpPr>
          <p:spPr>
            <a:xfrm>
              <a:off x="8460432" y="6165304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78"/>
            <p:cNvGrpSpPr/>
            <p:nvPr/>
          </p:nvGrpSpPr>
          <p:grpSpPr>
            <a:xfrm>
              <a:off x="6876256" y="458112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81"/>
            <p:cNvGrpSpPr/>
            <p:nvPr/>
          </p:nvGrpSpPr>
          <p:grpSpPr>
            <a:xfrm>
              <a:off x="5292080" y="458112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75"/>
            <p:cNvGrpSpPr/>
            <p:nvPr/>
          </p:nvGrpSpPr>
          <p:grpSpPr>
            <a:xfrm>
              <a:off x="3707904" y="458112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74"/>
            <p:cNvGrpSpPr/>
            <p:nvPr/>
          </p:nvGrpSpPr>
          <p:grpSpPr>
            <a:xfrm>
              <a:off x="2123728" y="458112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8" name="직사각형 537"/>
            <p:cNvSpPr/>
            <p:nvPr/>
          </p:nvSpPr>
          <p:spPr>
            <a:xfrm>
              <a:off x="2123728" y="3789040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78"/>
            <p:cNvGrpSpPr/>
            <p:nvPr/>
          </p:nvGrpSpPr>
          <p:grpSpPr>
            <a:xfrm>
              <a:off x="7668344" y="3789040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281"/>
            <p:cNvGrpSpPr/>
            <p:nvPr/>
          </p:nvGrpSpPr>
          <p:grpSpPr>
            <a:xfrm>
              <a:off x="6084168" y="3789040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8" name="그룹 275"/>
            <p:cNvGrpSpPr/>
            <p:nvPr/>
          </p:nvGrpSpPr>
          <p:grpSpPr>
            <a:xfrm>
              <a:off x="4499992" y="3789040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274"/>
            <p:cNvGrpSpPr/>
            <p:nvPr/>
          </p:nvGrpSpPr>
          <p:grpSpPr>
            <a:xfrm>
              <a:off x="2915816" y="3789040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5" name="그룹 278"/>
            <p:cNvGrpSpPr/>
            <p:nvPr/>
          </p:nvGrpSpPr>
          <p:grpSpPr>
            <a:xfrm>
              <a:off x="6876256" y="2996952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6" name="그룹 281"/>
            <p:cNvGrpSpPr/>
            <p:nvPr/>
          </p:nvGrpSpPr>
          <p:grpSpPr>
            <a:xfrm>
              <a:off x="5292080" y="2996952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7" name="그룹 275"/>
            <p:cNvGrpSpPr/>
            <p:nvPr/>
          </p:nvGrpSpPr>
          <p:grpSpPr>
            <a:xfrm>
              <a:off x="3707904" y="2996952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274"/>
            <p:cNvGrpSpPr/>
            <p:nvPr/>
          </p:nvGrpSpPr>
          <p:grpSpPr>
            <a:xfrm>
              <a:off x="2123728" y="2996952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직사각형 499"/>
            <p:cNvSpPr/>
            <p:nvPr/>
          </p:nvSpPr>
          <p:spPr>
            <a:xfrm>
              <a:off x="2123728" y="2204864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4" name="그룹 278"/>
            <p:cNvGrpSpPr/>
            <p:nvPr/>
          </p:nvGrpSpPr>
          <p:grpSpPr>
            <a:xfrm>
              <a:off x="7668344" y="2204864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5" name="그룹 281"/>
            <p:cNvGrpSpPr/>
            <p:nvPr/>
          </p:nvGrpSpPr>
          <p:grpSpPr>
            <a:xfrm>
              <a:off x="6084168" y="2204864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6" name="그룹 275"/>
            <p:cNvGrpSpPr/>
            <p:nvPr/>
          </p:nvGrpSpPr>
          <p:grpSpPr>
            <a:xfrm>
              <a:off x="4499992" y="2204864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274"/>
            <p:cNvGrpSpPr/>
            <p:nvPr/>
          </p:nvGrpSpPr>
          <p:grpSpPr>
            <a:xfrm>
              <a:off x="2915816" y="2204864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3" name="그룹 278"/>
            <p:cNvGrpSpPr/>
            <p:nvPr/>
          </p:nvGrpSpPr>
          <p:grpSpPr>
            <a:xfrm>
              <a:off x="6876256" y="1412776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4" name="그룹 281"/>
            <p:cNvGrpSpPr/>
            <p:nvPr/>
          </p:nvGrpSpPr>
          <p:grpSpPr>
            <a:xfrm>
              <a:off x="5292080" y="1412776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5" name="그룹 275"/>
            <p:cNvGrpSpPr/>
            <p:nvPr/>
          </p:nvGrpSpPr>
          <p:grpSpPr>
            <a:xfrm>
              <a:off x="3707904" y="1412776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6" name="그룹 274"/>
            <p:cNvGrpSpPr/>
            <p:nvPr/>
          </p:nvGrpSpPr>
          <p:grpSpPr>
            <a:xfrm>
              <a:off x="2123728" y="1412776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2" name="직사각형 461"/>
            <p:cNvSpPr/>
            <p:nvPr/>
          </p:nvSpPr>
          <p:spPr>
            <a:xfrm>
              <a:off x="2123728" y="620688"/>
              <a:ext cx="792088" cy="792088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78"/>
            <p:cNvGrpSpPr/>
            <p:nvPr/>
          </p:nvGrpSpPr>
          <p:grpSpPr>
            <a:xfrm>
              <a:off x="6876256" y="-171400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81"/>
            <p:cNvGrpSpPr/>
            <p:nvPr/>
          </p:nvGrpSpPr>
          <p:grpSpPr>
            <a:xfrm>
              <a:off x="5292080" y="-171400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1" name="그룹 275"/>
            <p:cNvGrpSpPr/>
            <p:nvPr/>
          </p:nvGrpSpPr>
          <p:grpSpPr>
            <a:xfrm>
              <a:off x="3707904" y="-171400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274"/>
            <p:cNvGrpSpPr/>
            <p:nvPr/>
          </p:nvGrpSpPr>
          <p:grpSpPr>
            <a:xfrm>
              <a:off x="2123728" y="-171400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6" name="직사각형 595"/>
            <p:cNvSpPr/>
            <p:nvPr/>
          </p:nvSpPr>
          <p:spPr>
            <a:xfrm>
              <a:off x="8460432" y="-171400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/>
            <p:cNvSpPr/>
            <p:nvPr/>
          </p:nvSpPr>
          <p:spPr>
            <a:xfrm>
              <a:off x="8460432" y="1412776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직사각형 597"/>
            <p:cNvSpPr/>
            <p:nvPr/>
          </p:nvSpPr>
          <p:spPr>
            <a:xfrm>
              <a:off x="8460432" y="2996952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/>
            <p:cNvSpPr/>
            <p:nvPr/>
          </p:nvSpPr>
          <p:spPr>
            <a:xfrm>
              <a:off x="8460432" y="4581128"/>
              <a:ext cx="792088" cy="79208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/>
          <p:cNvGrpSpPr>
            <a:grpSpLocks noChangeAspect="1"/>
          </p:cNvGrpSpPr>
          <p:nvPr/>
        </p:nvGrpSpPr>
        <p:grpSpPr>
          <a:xfrm>
            <a:off x="1862156" y="3779215"/>
            <a:ext cx="1311428" cy="1836000"/>
            <a:chOff x="3999813" y="3520057"/>
            <a:chExt cx="1080120" cy="1512168"/>
          </a:xfrm>
        </p:grpSpPr>
        <p:sp>
          <p:nvSpPr>
            <p:cNvPr id="222" name="모서리가 둥근 직사각형 221"/>
            <p:cNvSpPr/>
            <p:nvPr/>
          </p:nvSpPr>
          <p:spPr>
            <a:xfrm>
              <a:off x="3999813" y="3520057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4539873" y="3579699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4035873" y="4276141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직사각형 224"/>
          <p:cNvSpPr/>
          <p:nvPr/>
        </p:nvSpPr>
        <p:spPr>
          <a:xfrm flipH="1">
            <a:off x="4396030" y="2338178"/>
            <a:ext cx="540000" cy="3213378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180000" flipH="1">
            <a:off x="6021606" y="2367523"/>
            <a:ext cx="540000" cy="3226322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360000" flipH="1">
            <a:off x="7704651" y="2498901"/>
            <a:ext cx="540000" cy="3226322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1862156" y="1165476"/>
            <a:ext cx="1311428" cy="1836000"/>
            <a:chOff x="3999813" y="3520057"/>
            <a:chExt cx="1080120" cy="1512168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3999813" y="3520057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>
            <a:xfrm>
              <a:off x="4539873" y="3579699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4035873" y="4276141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4" name="직사각형 733"/>
          <p:cNvSpPr/>
          <p:nvPr/>
        </p:nvSpPr>
        <p:spPr>
          <a:xfrm rot="540000" flipH="1">
            <a:off x="9399594" y="2731859"/>
            <a:ext cx="540000" cy="3226322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5" name="직사각형 734"/>
          <p:cNvSpPr/>
          <p:nvPr/>
        </p:nvSpPr>
        <p:spPr>
          <a:xfrm>
            <a:off x="-1044624" y="-747464"/>
            <a:ext cx="2304256" cy="813690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2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44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3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4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5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6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467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9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5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48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4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50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1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29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8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311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3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4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7" name="그룹 186"/>
          <p:cNvGrpSpPr>
            <a:grpSpLocks noChangeAspect="1"/>
          </p:cNvGrpSpPr>
          <p:nvPr/>
        </p:nvGrpSpPr>
        <p:grpSpPr>
          <a:xfrm>
            <a:off x="4171375" y="620688"/>
            <a:ext cx="1058983" cy="1482576"/>
            <a:chOff x="4054296" y="476672"/>
            <a:chExt cx="1080120" cy="15121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9" name="그룹 187"/>
          <p:cNvGrpSpPr>
            <a:grpSpLocks noChangeAspect="1"/>
          </p:cNvGrpSpPr>
          <p:nvPr/>
        </p:nvGrpSpPr>
        <p:grpSpPr>
          <a:xfrm>
            <a:off x="4171376" y="2798114"/>
            <a:ext cx="1052988" cy="1474183"/>
            <a:chOff x="4054296" y="2780928"/>
            <a:chExt cx="1080120" cy="1512168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그룹 187"/>
          <p:cNvGrpSpPr>
            <a:grpSpLocks noChangeAspect="1"/>
          </p:cNvGrpSpPr>
          <p:nvPr/>
        </p:nvGrpSpPr>
        <p:grpSpPr>
          <a:xfrm>
            <a:off x="4171376" y="4967147"/>
            <a:ext cx="1036301" cy="1450821"/>
            <a:chOff x="4054296" y="2780928"/>
            <a:chExt cx="1080120" cy="1512168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직사각형 209"/>
          <p:cNvSpPr/>
          <p:nvPr/>
        </p:nvSpPr>
        <p:spPr>
          <a:xfrm rot="20984469">
            <a:off x="786611" y="3791904"/>
            <a:ext cx="468000" cy="284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직사각형 210"/>
          <p:cNvSpPr/>
          <p:nvPr/>
        </p:nvSpPr>
        <p:spPr>
          <a:xfrm rot="20723435">
            <a:off x="-708034" y="4100347"/>
            <a:ext cx="468000" cy="284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 rot="21397095">
            <a:off x="2120033" y="683590"/>
            <a:ext cx="468000" cy="1396488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 rot="21260755">
            <a:off x="2300657" y="3570559"/>
            <a:ext cx="468000" cy="2842326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 rot="21107768">
            <a:off x="563970" y="849474"/>
            <a:ext cx="468000" cy="13968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직사각형 221"/>
          <p:cNvSpPr/>
          <p:nvPr/>
        </p:nvSpPr>
        <p:spPr>
          <a:xfrm rot="339245" flipH="1">
            <a:off x="6586438" y="3570559"/>
            <a:ext cx="468000" cy="2842326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 rot="339245" flipH="1">
            <a:off x="6943926" y="690659"/>
            <a:ext cx="468000" cy="13968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 rot="572987" flipH="1">
            <a:off x="8180439" y="3779156"/>
            <a:ext cx="468000" cy="2842326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52619" flipH="1">
            <a:off x="8512433" y="869354"/>
            <a:ext cx="468000" cy="13968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20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27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1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16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8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169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5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17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2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18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2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19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2" name="그룹 186"/>
          <p:cNvGrpSpPr>
            <a:grpSpLocks noChangeAspect="1"/>
          </p:cNvGrpSpPr>
          <p:nvPr/>
        </p:nvGrpSpPr>
        <p:grpSpPr>
          <a:xfrm>
            <a:off x="4053086" y="585867"/>
            <a:ext cx="1192713" cy="1669798"/>
            <a:chOff x="4054296" y="476672"/>
            <a:chExt cx="1080120" cy="15121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187"/>
          <p:cNvGrpSpPr>
            <a:grpSpLocks noChangeAspect="1"/>
          </p:cNvGrpSpPr>
          <p:nvPr/>
        </p:nvGrpSpPr>
        <p:grpSpPr>
          <a:xfrm>
            <a:off x="4053086" y="2689628"/>
            <a:ext cx="1185961" cy="1660345"/>
            <a:chOff x="4054296" y="2780928"/>
            <a:chExt cx="1080120" cy="1512168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그룹 187"/>
          <p:cNvGrpSpPr>
            <a:grpSpLocks noChangeAspect="1"/>
          </p:cNvGrpSpPr>
          <p:nvPr/>
        </p:nvGrpSpPr>
        <p:grpSpPr>
          <a:xfrm>
            <a:off x="4053087" y="4783935"/>
            <a:ext cx="1167167" cy="1634033"/>
            <a:chOff x="4054296" y="2780928"/>
            <a:chExt cx="1080120" cy="1512168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직사각형 209"/>
          <p:cNvSpPr/>
          <p:nvPr/>
        </p:nvSpPr>
        <p:spPr>
          <a:xfrm rot="21480000">
            <a:off x="1240752" y="3874261"/>
            <a:ext cx="504000" cy="257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직사각형 213"/>
          <p:cNvSpPr/>
          <p:nvPr/>
        </p:nvSpPr>
        <p:spPr>
          <a:xfrm>
            <a:off x="2602260" y="3841998"/>
            <a:ext cx="504000" cy="2574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 rot="480000" flipH="1">
            <a:off x="6356911" y="3915184"/>
            <a:ext cx="504000" cy="252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 rot="480000" flipH="1">
            <a:off x="6868076" y="427561"/>
            <a:ext cx="504000" cy="250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21300000">
            <a:off x="-100604" y="4385592"/>
            <a:ext cx="504000" cy="2168436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직사각형 206"/>
          <p:cNvSpPr/>
          <p:nvPr/>
        </p:nvSpPr>
        <p:spPr>
          <a:xfrm rot="600000" flipH="1">
            <a:off x="7721119" y="4099748"/>
            <a:ext cx="504000" cy="2556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600000" flipH="1">
            <a:off x="8351435" y="629739"/>
            <a:ext cx="504000" cy="252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756397" flipH="1">
            <a:off x="9128455" y="4371241"/>
            <a:ext cx="504000" cy="252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2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30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4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46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2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3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484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6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2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50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9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290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1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6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297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1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5" name="그룹 186"/>
          <p:cNvGrpSpPr>
            <a:grpSpLocks noChangeAspect="1"/>
          </p:cNvGrpSpPr>
          <p:nvPr/>
        </p:nvGrpSpPr>
        <p:grpSpPr>
          <a:xfrm>
            <a:off x="4171376" y="836712"/>
            <a:ext cx="904680" cy="1266552"/>
            <a:chOff x="4054296" y="476672"/>
            <a:chExt cx="1080120" cy="15121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그룹 185"/>
          <p:cNvGrpSpPr>
            <a:grpSpLocks noChangeAspect="1"/>
          </p:cNvGrpSpPr>
          <p:nvPr/>
        </p:nvGrpSpPr>
        <p:grpSpPr>
          <a:xfrm>
            <a:off x="4179814" y="2298950"/>
            <a:ext cx="877743" cy="1228840"/>
            <a:chOff x="4054296" y="2780928"/>
            <a:chExt cx="1080120" cy="151216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7" name="그룹 187"/>
          <p:cNvGrpSpPr>
            <a:grpSpLocks noChangeAspect="1"/>
          </p:cNvGrpSpPr>
          <p:nvPr/>
        </p:nvGrpSpPr>
        <p:grpSpPr>
          <a:xfrm>
            <a:off x="4171376" y="3723476"/>
            <a:ext cx="899559" cy="1259382"/>
            <a:chOff x="4054296" y="2780928"/>
            <a:chExt cx="1080120" cy="1512168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그룹 187"/>
          <p:cNvGrpSpPr>
            <a:grpSpLocks noChangeAspect="1"/>
          </p:cNvGrpSpPr>
          <p:nvPr/>
        </p:nvGrpSpPr>
        <p:grpSpPr>
          <a:xfrm>
            <a:off x="4171376" y="5178544"/>
            <a:ext cx="885303" cy="1239424"/>
            <a:chOff x="4054296" y="2780928"/>
            <a:chExt cx="1080120" cy="1512168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그룹 202"/>
          <p:cNvGrpSpPr/>
          <p:nvPr/>
        </p:nvGrpSpPr>
        <p:grpSpPr>
          <a:xfrm>
            <a:off x="-5797152" y="-1560636"/>
            <a:ext cx="20666296" cy="10703668"/>
            <a:chOff x="-5831060" y="-1268288"/>
            <a:chExt cx="20666296" cy="10703668"/>
          </a:xfrm>
        </p:grpSpPr>
        <p:sp>
          <p:nvSpPr>
            <p:cNvPr id="196" name="도넛 195"/>
            <p:cNvSpPr/>
            <p:nvPr/>
          </p:nvSpPr>
          <p:spPr>
            <a:xfrm>
              <a:off x="-5831060" y="-1268288"/>
              <a:ext cx="20666296" cy="10703668"/>
            </a:xfrm>
            <a:prstGeom prst="donut">
              <a:avLst>
                <a:gd name="adj" fmla="val 1603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0" name="직선 연결선 199"/>
            <p:cNvCxnSpPr/>
            <p:nvPr/>
          </p:nvCxnSpPr>
          <p:spPr>
            <a:xfrm>
              <a:off x="4572000" y="-1251520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8070676" y="-921196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971600" y="-936104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직사각형 205"/>
          <p:cNvSpPr/>
          <p:nvPr/>
        </p:nvSpPr>
        <p:spPr>
          <a:xfrm rot="416712" flipH="1">
            <a:off x="6439537" y="923467"/>
            <a:ext cx="432000" cy="252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 rot="21062866">
            <a:off x="1104461" y="1156024"/>
            <a:ext cx="432000" cy="252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20844345">
            <a:off x="-73976" y="1382573"/>
            <a:ext cx="432000" cy="252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 rot="482193" flipH="1">
            <a:off x="6234189" y="4065287"/>
            <a:ext cx="432000" cy="234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 rot="20984469">
            <a:off x="1301166" y="4245899"/>
            <a:ext cx="432000" cy="234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 rot="20723435">
            <a:off x="175093" y="4500626"/>
            <a:ext cx="432000" cy="234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 rot="21260755">
            <a:off x="2288720" y="997578"/>
            <a:ext cx="432000" cy="252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/>
          <p:cNvSpPr/>
          <p:nvPr/>
        </p:nvSpPr>
        <p:spPr>
          <a:xfrm rot="21260755">
            <a:off x="2441603" y="4073438"/>
            <a:ext cx="432000" cy="234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745434" flipH="1">
            <a:off x="7684052" y="1127470"/>
            <a:ext cx="432000" cy="252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17847" flipH="1">
            <a:off x="8890675" y="1447462"/>
            <a:ext cx="432000" cy="252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821155" flipH="1">
            <a:off x="7388994" y="4307281"/>
            <a:ext cx="432000" cy="234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 rot="1164805" flipH="1">
            <a:off x="8536046" y="4634839"/>
            <a:ext cx="432000" cy="2340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2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44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3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4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5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6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467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9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5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48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4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505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1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29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8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311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3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4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7" name="그룹 186"/>
          <p:cNvGrpSpPr/>
          <p:nvPr/>
        </p:nvGrpSpPr>
        <p:grpSpPr>
          <a:xfrm>
            <a:off x="2877716" y="3081839"/>
            <a:ext cx="1080120" cy="1512168"/>
            <a:chOff x="4054296" y="476672"/>
            <a:chExt cx="1080120" cy="15121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 rot="21449351">
            <a:off x="1214208" y="2344250"/>
            <a:ext cx="468000" cy="2963294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57460" flipH="1">
            <a:off x="7498994" y="3073925"/>
            <a:ext cx="468000" cy="2151491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0" name="그룹 187"/>
          <p:cNvGrpSpPr/>
          <p:nvPr/>
        </p:nvGrpSpPr>
        <p:grpSpPr>
          <a:xfrm>
            <a:off x="5204523" y="3081839"/>
            <a:ext cx="1080120" cy="1512168"/>
            <a:chOff x="4054296" y="2780928"/>
            <a:chExt cx="1080120" cy="1512168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직사각형 187"/>
          <p:cNvSpPr/>
          <p:nvPr/>
        </p:nvSpPr>
        <p:spPr>
          <a:xfrm rot="21240000">
            <a:off x="-211347" y="2456382"/>
            <a:ext cx="468000" cy="29628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0" name="그룹 189"/>
          <p:cNvGrpSpPr/>
          <p:nvPr/>
        </p:nvGrpSpPr>
        <p:grpSpPr>
          <a:xfrm>
            <a:off x="-5797152" y="5923880"/>
            <a:ext cx="20666296" cy="4273872"/>
            <a:chOff x="-5831060" y="-1268288"/>
            <a:chExt cx="20666296" cy="10703668"/>
          </a:xfrm>
        </p:grpSpPr>
        <p:sp>
          <p:nvSpPr>
            <p:cNvPr id="192" name="도넛 191"/>
            <p:cNvSpPr/>
            <p:nvPr/>
          </p:nvSpPr>
          <p:spPr>
            <a:xfrm>
              <a:off x="-5831060" y="-1268288"/>
              <a:ext cx="20666296" cy="10703668"/>
            </a:xfrm>
            <a:prstGeom prst="donut">
              <a:avLst>
                <a:gd name="adj" fmla="val 52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4572000" y="-1251521"/>
              <a:ext cx="0" cy="540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8070676" y="-921195"/>
              <a:ext cx="0" cy="540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971600" y="-936104"/>
              <a:ext cx="0" cy="540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직사각형 199"/>
          <p:cNvSpPr/>
          <p:nvPr/>
        </p:nvSpPr>
        <p:spPr>
          <a:xfrm rot="360000" flipH="1">
            <a:off x="8840511" y="3194547"/>
            <a:ext cx="468000" cy="2150193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195000" y="-2171434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4338000" y="-2171434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5481000" y="-2171434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6624000" y="-2171434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7767000" y="-2171434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8910000" y="-2171434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2052000" y="-2171434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909000" y="-2171434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-234000" y="-2171434"/>
            <a:ext cx="468000" cy="309082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2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29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8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9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3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464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5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6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7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9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2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48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1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502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3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4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5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8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289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1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5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29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1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2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3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8" name="그룹 186"/>
          <p:cNvGrpSpPr>
            <a:grpSpLocks noChangeAspect="1"/>
          </p:cNvGrpSpPr>
          <p:nvPr/>
        </p:nvGrpSpPr>
        <p:grpSpPr>
          <a:xfrm>
            <a:off x="2852595" y="4081264"/>
            <a:ext cx="1182858" cy="1656000"/>
            <a:chOff x="4054296" y="476672"/>
            <a:chExt cx="1080120" cy="1512168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87"/>
          <p:cNvGrpSpPr>
            <a:grpSpLocks noChangeAspect="1"/>
          </p:cNvGrpSpPr>
          <p:nvPr/>
        </p:nvGrpSpPr>
        <p:grpSpPr>
          <a:xfrm>
            <a:off x="4917526" y="4081264"/>
            <a:ext cx="1182858" cy="1656000"/>
            <a:chOff x="4054296" y="2780928"/>
            <a:chExt cx="1080120" cy="1512168"/>
          </a:xfrm>
        </p:grpSpPr>
        <p:sp>
          <p:nvSpPr>
            <p:cNvPr id="196" name="모서리가 둥근 직사각형 195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7" name="직선 연결선 196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>
            <a:off x="-7453336" y="-1298004"/>
            <a:ext cx="23690632" cy="10703668"/>
            <a:chOff x="-5831060" y="-1268288"/>
            <a:chExt cx="20666296" cy="10703668"/>
          </a:xfrm>
        </p:grpSpPr>
        <p:sp>
          <p:nvSpPr>
            <p:cNvPr id="200" name="도넛 199"/>
            <p:cNvSpPr/>
            <p:nvPr/>
          </p:nvSpPr>
          <p:spPr>
            <a:xfrm>
              <a:off x="-5831060" y="-1268288"/>
              <a:ext cx="20666296" cy="10703668"/>
            </a:xfrm>
            <a:prstGeom prst="donut">
              <a:avLst>
                <a:gd name="adj" fmla="val 1603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4572000" y="-1251520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8070676" y="-921196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971600" y="-936104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직사각형 203"/>
          <p:cNvSpPr/>
          <p:nvPr/>
        </p:nvSpPr>
        <p:spPr>
          <a:xfrm rot="21449351">
            <a:off x="1312825" y="2156719"/>
            <a:ext cx="504000" cy="3476589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직사각형 204"/>
          <p:cNvSpPr/>
          <p:nvPr/>
        </p:nvSpPr>
        <p:spPr>
          <a:xfrm rot="157460" flipH="1">
            <a:off x="7243639" y="2146537"/>
            <a:ext cx="504000" cy="34776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6" name="그룹 186"/>
          <p:cNvGrpSpPr>
            <a:grpSpLocks noChangeAspect="1"/>
          </p:cNvGrpSpPr>
          <p:nvPr/>
        </p:nvGrpSpPr>
        <p:grpSpPr>
          <a:xfrm>
            <a:off x="2852595" y="1412776"/>
            <a:ext cx="1182857" cy="1656000"/>
            <a:chOff x="4054296" y="476672"/>
            <a:chExt cx="1080120" cy="1512168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187"/>
          <p:cNvGrpSpPr>
            <a:grpSpLocks noChangeAspect="1"/>
          </p:cNvGrpSpPr>
          <p:nvPr/>
        </p:nvGrpSpPr>
        <p:grpSpPr>
          <a:xfrm>
            <a:off x="4917526" y="1412776"/>
            <a:ext cx="1182858" cy="1656000"/>
            <a:chOff x="4054296" y="2780928"/>
            <a:chExt cx="1080120" cy="1512168"/>
          </a:xfrm>
        </p:grpSpPr>
        <p:sp>
          <p:nvSpPr>
            <p:cNvPr id="219" name="모서리가 둥근 직사각형 218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직사각형 221"/>
          <p:cNvSpPr/>
          <p:nvPr/>
        </p:nvSpPr>
        <p:spPr>
          <a:xfrm rot="291251" flipH="1">
            <a:off x="8496440" y="2252855"/>
            <a:ext cx="504000" cy="34776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 rot="21318073">
            <a:off x="85988" y="2239620"/>
            <a:ext cx="504000" cy="3476589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직사각형 597"/>
          <p:cNvSpPr/>
          <p:nvPr/>
        </p:nvSpPr>
        <p:spPr>
          <a:xfrm>
            <a:off x="8460432" y="2996952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7" name="직사각형 596"/>
          <p:cNvSpPr/>
          <p:nvPr/>
        </p:nvSpPr>
        <p:spPr>
          <a:xfrm>
            <a:off x="8460432" y="1412776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57"/>
          <p:cNvGrpSpPr/>
          <p:nvPr/>
        </p:nvGrpSpPr>
        <p:grpSpPr>
          <a:xfrm>
            <a:off x="-252536" y="5373216"/>
            <a:ext cx="9505056" cy="792088"/>
            <a:chOff x="-252536" y="620688"/>
            <a:chExt cx="9505056" cy="792088"/>
          </a:xfrm>
        </p:grpSpPr>
        <p:grpSp>
          <p:nvGrpSpPr>
            <p:cNvPr id="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75" name="직사각형 57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73" name="직사각형 57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직사각형 57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71" name="직사각형 57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69" name="직사각형 56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직사각형 56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67" name="직사각형 56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65" name="직사각형 56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576"/>
          <p:cNvGrpSpPr/>
          <p:nvPr/>
        </p:nvGrpSpPr>
        <p:grpSpPr>
          <a:xfrm>
            <a:off x="-1044624" y="6153571"/>
            <a:ext cx="9505056" cy="792088"/>
            <a:chOff x="-252536" y="620688"/>
            <a:chExt cx="9505056" cy="792088"/>
          </a:xfrm>
        </p:grpSpPr>
        <p:grpSp>
          <p:nvGrpSpPr>
            <p:cNvPr id="10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94" name="직사각형 59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직사각형 59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92" name="직사각형 59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직사각형 59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90" name="직사각형 58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직사각형 59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88" name="직사각형 58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직사각형 58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86" name="직사각형 58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직사각형 58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84" name="직사각형 58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직사각형 58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0" name="직사각형 599"/>
          <p:cNvSpPr/>
          <p:nvPr/>
        </p:nvSpPr>
        <p:spPr>
          <a:xfrm>
            <a:off x="8460432" y="6165304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538"/>
          <p:cNvGrpSpPr/>
          <p:nvPr/>
        </p:nvGrpSpPr>
        <p:grpSpPr>
          <a:xfrm>
            <a:off x="-1044624" y="4581128"/>
            <a:ext cx="9505056" cy="792088"/>
            <a:chOff x="-252536" y="620688"/>
            <a:chExt cx="9505056" cy="792088"/>
          </a:xfrm>
        </p:grpSpPr>
        <p:grpSp>
          <p:nvGrpSpPr>
            <p:cNvPr id="19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56" name="직사각형 55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54" name="직사각형 55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직사각형 55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52" name="직사각형 55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직사각형 55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50" name="직사각형 54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직사각형 55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48" name="직사각형 54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직사각형 54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46" name="직사각형 54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직사각형 54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519"/>
          <p:cNvGrpSpPr/>
          <p:nvPr/>
        </p:nvGrpSpPr>
        <p:grpSpPr>
          <a:xfrm>
            <a:off x="-252536" y="3789040"/>
            <a:ext cx="9505056" cy="792088"/>
            <a:chOff x="-252536" y="620688"/>
            <a:chExt cx="9505056" cy="792088"/>
          </a:xfrm>
        </p:grpSpPr>
        <p:grpSp>
          <p:nvGrpSpPr>
            <p:cNvPr id="2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37" name="직사각형 53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직사각형 53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35" name="직사각형 53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직사각형 53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33" name="직사각형 53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직사각형 53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31" name="직사각형 53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29" name="직사각형 52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27" name="직사각형 52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직사각형 52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48" name="그룹 500"/>
          <p:cNvGrpSpPr/>
          <p:nvPr/>
        </p:nvGrpSpPr>
        <p:grpSpPr>
          <a:xfrm>
            <a:off x="-1044624" y="2996952"/>
            <a:ext cx="9505056" cy="792088"/>
            <a:chOff x="-252536" y="620688"/>
            <a:chExt cx="9505056" cy="792088"/>
          </a:xfrm>
        </p:grpSpPr>
        <p:grpSp>
          <p:nvGrpSpPr>
            <p:cNvPr id="449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518" name="직사각형 51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직사각형 51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0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516" name="직사각형 51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3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514" name="직사각형 51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4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512" name="직사각형 51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직사각형 51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5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510" name="직사각형 50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6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508" name="직사각형 50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직사각형 50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7" name="그룹 481"/>
          <p:cNvGrpSpPr/>
          <p:nvPr/>
        </p:nvGrpSpPr>
        <p:grpSpPr>
          <a:xfrm>
            <a:off x="-252536" y="2204864"/>
            <a:ext cx="9505056" cy="792088"/>
            <a:chOff x="-252536" y="620688"/>
            <a:chExt cx="9505056" cy="792088"/>
          </a:xfrm>
        </p:grpSpPr>
        <p:grpSp>
          <p:nvGrpSpPr>
            <p:cNvPr id="468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99" name="직사각형 4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직사각형 4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9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97" name="직사각형 49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2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95" name="직사각형 49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93" name="직사각형 49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직사각형 49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91" name="직사각형 49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5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89" name="직사각형 48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직사각형 48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6" name="그룹 462"/>
          <p:cNvGrpSpPr/>
          <p:nvPr/>
        </p:nvGrpSpPr>
        <p:grpSpPr>
          <a:xfrm>
            <a:off x="-1044624" y="1412776"/>
            <a:ext cx="9505056" cy="792088"/>
            <a:chOff x="-252536" y="620688"/>
            <a:chExt cx="9505056" cy="792088"/>
          </a:xfrm>
        </p:grpSpPr>
        <p:grpSp>
          <p:nvGrpSpPr>
            <p:cNvPr id="487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80" name="직사각형 47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78" name="직사각형 477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직사각형 478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1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76" name="직사각형 475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2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74" name="직사각형 473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3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72" name="직사각형 471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4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70" name="직사각형 469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5" name="그룹 443"/>
          <p:cNvGrpSpPr/>
          <p:nvPr/>
        </p:nvGrpSpPr>
        <p:grpSpPr>
          <a:xfrm>
            <a:off x="-252536" y="620688"/>
            <a:ext cx="9505056" cy="792088"/>
            <a:chOff x="-252536" y="620688"/>
            <a:chExt cx="9505056" cy="792088"/>
          </a:xfrm>
        </p:grpSpPr>
        <p:grpSp>
          <p:nvGrpSpPr>
            <p:cNvPr id="506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461" name="직사각형 46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7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459" name="직사각형 45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8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457" name="직사각형 45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9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455" name="직사각형 45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453" name="직사각형 45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1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451" name="직사각형 45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-1044624" y="-171400"/>
            <a:ext cx="9505056" cy="792088"/>
            <a:chOff x="-252536" y="620688"/>
            <a:chExt cx="9505056" cy="792088"/>
          </a:xfrm>
        </p:grpSpPr>
        <p:grpSp>
          <p:nvGrpSpPr>
            <p:cNvPr id="293" name="그룹 284"/>
            <p:cNvGrpSpPr/>
            <p:nvPr/>
          </p:nvGrpSpPr>
          <p:grpSpPr>
            <a:xfrm>
              <a:off x="1331640" y="620688"/>
              <a:ext cx="1584176" cy="792088"/>
              <a:chOff x="2915816" y="620688"/>
              <a:chExt cx="1584176" cy="792088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87"/>
            <p:cNvGrpSpPr/>
            <p:nvPr/>
          </p:nvGrpSpPr>
          <p:grpSpPr>
            <a:xfrm>
              <a:off x="-252536" y="620688"/>
              <a:ext cx="1584176" cy="792088"/>
              <a:chOff x="2915816" y="620688"/>
              <a:chExt cx="1584176" cy="792088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그룹 278"/>
            <p:cNvGrpSpPr/>
            <p:nvPr/>
          </p:nvGrpSpPr>
          <p:grpSpPr>
            <a:xfrm>
              <a:off x="7668344" y="620688"/>
              <a:ext cx="1584176" cy="792088"/>
              <a:chOff x="2915816" y="620688"/>
              <a:chExt cx="1584176" cy="792088"/>
            </a:xfrm>
          </p:grpSpPr>
          <p:sp>
            <p:nvSpPr>
              <p:cNvPr id="305" name="직사각형 304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6" name="그룹 281"/>
            <p:cNvGrpSpPr/>
            <p:nvPr/>
          </p:nvGrpSpPr>
          <p:grpSpPr>
            <a:xfrm>
              <a:off x="6084168" y="620688"/>
              <a:ext cx="1584176" cy="792088"/>
              <a:chOff x="2915816" y="620688"/>
              <a:chExt cx="1584176" cy="792088"/>
            </a:xfrm>
          </p:grpSpPr>
          <p:sp>
            <p:nvSpPr>
              <p:cNvPr id="303" name="직사각형 302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7" name="그룹 275"/>
            <p:cNvGrpSpPr/>
            <p:nvPr/>
          </p:nvGrpSpPr>
          <p:grpSpPr>
            <a:xfrm>
              <a:off x="4499992" y="620688"/>
              <a:ext cx="1584176" cy="792088"/>
              <a:chOff x="2915816" y="620688"/>
              <a:chExt cx="1584176" cy="792088"/>
            </a:xfrm>
          </p:grpSpPr>
          <p:sp>
            <p:nvSpPr>
              <p:cNvPr id="301" name="직사각형 300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8" name="그룹 274"/>
            <p:cNvGrpSpPr/>
            <p:nvPr/>
          </p:nvGrpSpPr>
          <p:grpSpPr>
            <a:xfrm>
              <a:off x="2915816" y="620688"/>
              <a:ext cx="1584176" cy="792088"/>
              <a:chOff x="2915816" y="620688"/>
              <a:chExt cx="1584176" cy="792088"/>
            </a:xfrm>
          </p:grpSpPr>
          <p:sp>
            <p:nvSpPr>
              <p:cNvPr id="299" name="직사각형 298"/>
              <p:cNvSpPr/>
              <p:nvPr/>
            </p:nvSpPr>
            <p:spPr>
              <a:xfrm>
                <a:off x="2915816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707904" y="620688"/>
                <a:ext cx="792088" cy="792088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 rot="252351" flipH="1">
            <a:off x="6833817" y="4280348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6" name="직사각형 595"/>
          <p:cNvSpPr/>
          <p:nvPr/>
        </p:nvSpPr>
        <p:spPr>
          <a:xfrm>
            <a:off x="8460432" y="-171400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8460432" y="4581128"/>
            <a:ext cx="792088" cy="79208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6" name="그룹 187"/>
          <p:cNvGrpSpPr>
            <a:grpSpLocks noChangeAspect="1"/>
          </p:cNvGrpSpPr>
          <p:nvPr/>
        </p:nvGrpSpPr>
        <p:grpSpPr>
          <a:xfrm>
            <a:off x="4096287" y="5175329"/>
            <a:ext cx="951428" cy="1332000"/>
            <a:chOff x="4054296" y="2780928"/>
            <a:chExt cx="1080120" cy="1512168"/>
          </a:xfrm>
        </p:grpSpPr>
        <p:sp>
          <p:nvSpPr>
            <p:cNvPr id="217" name="모서리가 둥근 직사각형 216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-9585388" y="-1514028"/>
            <a:ext cx="28337244" cy="10703668"/>
            <a:chOff x="-5831060" y="-1268288"/>
            <a:chExt cx="20666296" cy="10703668"/>
          </a:xfrm>
        </p:grpSpPr>
        <p:sp>
          <p:nvSpPr>
            <p:cNvPr id="204" name="도넛 203"/>
            <p:cNvSpPr/>
            <p:nvPr/>
          </p:nvSpPr>
          <p:spPr>
            <a:xfrm>
              <a:off x="-5831060" y="-1268288"/>
              <a:ext cx="20666296" cy="10703668"/>
            </a:xfrm>
            <a:prstGeom prst="donut">
              <a:avLst>
                <a:gd name="adj" fmla="val 1603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8" name="직선 연결선 207"/>
            <p:cNvCxnSpPr/>
            <p:nvPr/>
          </p:nvCxnSpPr>
          <p:spPr>
            <a:xfrm>
              <a:off x="4572000" y="-1251520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8070676" y="-921196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971600" y="-936104"/>
              <a:ext cx="0" cy="169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186"/>
          <p:cNvGrpSpPr>
            <a:grpSpLocks noChangeAspect="1"/>
          </p:cNvGrpSpPr>
          <p:nvPr/>
        </p:nvGrpSpPr>
        <p:grpSpPr>
          <a:xfrm>
            <a:off x="3332539" y="1552600"/>
            <a:ext cx="951429" cy="1332000"/>
            <a:chOff x="4054296" y="476672"/>
            <a:chExt cx="1080120" cy="1512168"/>
          </a:xfrm>
        </p:grpSpPr>
        <p:sp>
          <p:nvSpPr>
            <p:cNvPr id="234" name="모서리가 둥근 직사각형 233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5" name="직선 연결선 234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그룹 187"/>
          <p:cNvGrpSpPr>
            <a:grpSpLocks noChangeAspect="1"/>
          </p:cNvGrpSpPr>
          <p:nvPr/>
        </p:nvGrpSpPr>
        <p:grpSpPr>
          <a:xfrm>
            <a:off x="4860032" y="1552600"/>
            <a:ext cx="951429" cy="1332000"/>
            <a:chOff x="4054296" y="2780928"/>
            <a:chExt cx="1080120" cy="1512168"/>
          </a:xfrm>
        </p:grpSpPr>
        <p:sp>
          <p:nvSpPr>
            <p:cNvPr id="238" name="모서리가 둥근 직사각형 237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9" name="직선 연결선 238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그룹 186"/>
          <p:cNvGrpSpPr>
            <a:grpSpLocks noChangeAspect="1"/>
          </p:cNvGrpSpPr>
          <p:nvPr/>
        </p:nvGrpSpPr>
        <p:grpSpPr>
          <a:xfrm>
            <a:off x="3332539" y="3363965"/>
            <a:ext cx="951429" cy="1332000"/>
            <a:chOff x="4054296" y="476672"/>
            <a:chExt cx="1080120" cy="1512168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054296" y="476672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>
              <a:off x="4594356" y="536314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4090356" y="1232756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187"/>
          <p:cNvGrpSpPr>
            <a:grpSpLocks noChangeAspect="1"/>
          </p:cNvGrpSpPr>
          <p:nvPr/>
        </p:nvGrpSpPr>
        <p:grpSpPr>
          <a:xfrm>
            <a:off x="4860032" y="3363965"/>
            <a:ext cx="951429" cy="1332000"/>
            <a:chOff x="4054296" y="2780928"/>
            <a:chExt cx="1080120" cy="1512168"/>
          </a:xfrm>
        </p:grpSpPr>
        <p:sp>
          <p:nvSpPr>
            <p:cNvPr id="246" name="모서리가 둥근 직사각형 245"/>
            <p:cNvSpPr/>
            <p:nvPr/>
          </p:nvSpPr>
          <p:spPr>
            <a:xfrm>
              <a:off x="4054296" y="2780928"/>
              <a:ext cx="1080120" cy="15121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7" name="직선 연결선 246"/>
            <p:cNvCxnSpPr/>
            <p:nvPr/>
          </p:nvCxnSpPr>
          <p:spPr>
            <a:xfrm>
              <a:off x="4594356" y="2840570"/>
              <a:ext cx="0" cy="1404000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4090356" y="3537012"/>
              <a:ext cx="1008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직사각형 249"/>
          <p:cNvSpPr/>
          <p:nvPr/>
        </p:nvSpPr>
        <p:spPr>
          <a:xfrm rot="157460" flipH="1">
            <a:off x="6825431" y="1493503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 rot="308757" flipH="1">
            <a:off x="7892824" y="1552812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 rot="539308" flipH="1">
            <a:off x="8940700" y="1689521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 rot="475874" flipH="1">
            <a:off x="8282797" y="4418498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 rot="21442540">
            <a:off x="1901427" y="1493503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21214550">
            <a:off x="806449" y="1557892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 rot="21047897">
            <a:off x="-275083" y="1720057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 rot="21347649">
            <a:off x="1844954" y="4280348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 rot="21081244">
            <a:off x="476802" y="4429455"/>
            <a:ext cx="432000" cy="2232000"/>
          </a:xfrm>
          <a:prstGeom prst="rect">
            <a:avLst/>
          </a:prstGeom>
          <a:solidFill>
            <a:srgbClr val="7C5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0</Words>
  <Application>Microsoft Office PowerPoint</Application>
  <PresentationFormat>화면 슬라이드 쇼(4:3)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김정아</dc:creator>
  <cp:lastModifiedBy>김정아</cp:lastModifiedBy>
  <cp:revision>100</cp:revision>
  <dcterms:created xsi:type="dcterms:W3CDTF">2016-11-27T02:37:42Z</dcterms:created>
  <dcterms:modified xsi:type="dcterms:W3CDTF">2016-11-29T09:36:41Z</dcterms:modified>
</cp:coreProperties>
</file>