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560" r:id="rId1"/>
  </p:sldMasterIdLst>
  <p:notesMasterIdLst>
    <p:notesMasterId r:id="rId6"/>
  </p:notesMasterIdLst>
  <p:handoutMasterIdLst>
    <p:handoutMasterId r:id="rId7"/>
  </p:handoutMasterIdLst>
  <p:sldIdLst>
    <p:sldId id="1473" r:id="rId2"/>
    <p:sldId id="1748" r:id="rId3"/>
    <p:sldId id="1746" r:id="rId4"/>
    <p:sldId id="1747" r:id="rId5"/>
  </p:sldIdLst>
  <p:sldSz cx="9144000" cy="6858000" type="screen4x3"/>
  <p:notesSz cx="7023100" cy="93091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8">
          <p15:clr>
            <a:srgbClr val="A4A3A4"/>
          </p15:clr>
        </p15:guide>
        <p15:guide id="2" orient="horz" pos="1750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3856">
          <p15:clr>
            <a:srgbClr val="A4A3A4"/>
          </p15:clr>
        </p15:guide>
        <p15:guide id="5" orient="horz" pos="3484">
          <p15:clr>
            <a:srgbClr val="A4A3A4"/>
          </p15:clr>
        </p15:guide>
        <p15:guide id="6" pos="18">
          <p15:clr>
            <a:srgbClr val="A4A3A4"/>
          </p15:clr>
        </p15:guide>
        <p15:guide id="7" pos="2867">
          <p15:clr>
            <a:srgbClr val="A4A3A4"/>
          </p15:clr>
        </p15:guide>
        <p15:guide id="8" pos="5759">
          <p15:clr>
            <a:srgbClr val="A4A3A4"/>
          </p15:clr>
        </p15:guide>
        <p15:guide id="9" pos="257">
          <p15:clr>
            <a:srgbClr val="A4A3A4"/>
          </p15:clr>
        </p15:guide>
        <p15:guide id="10" pos="5489">
          <p15:clr>
            <a:srgbClr val="A4A3A4"/>
          </p15:clr>
        </p15:guide>
        <p15:guide id="11" pos="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 Goldberger Rico" initials="NG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7B7C"/>
    <a:srgbClr val="5AAA6D"/>
    <a:srgbClr val="6585BA"/>
    <a:srgbClr val="54A767"/>
    <a:srgbClr val="EAEAEA"/>
    <a:srgbClr val="33CBCB"/>
    <a:srgbClr val="000000"/>
    <a:srgbClr val="008080"/>
    <a:srgbClr val="BFBFBF"/>
    <a:srgbClr val="F6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77002" autoAdjust="0"/>
  </p:normalViewPr>
  <p:slideViewPr>
    <p:cSldViewPr snapToGrid="0" snapToObjects="1" showGuides="1">
      <p:cViewPr varScale="1">
        <p:scale>
          <a:sx n="92" d="100"/>
          <a:sy n="92" d="100"/>
        </p:scale>
        <p:origin x="2358" y="84"/>
      </p:cViewPr>
      <p:guideLst>
        <p:guide orient="horz" pos="538"/>
        <p:guide orient="horz" pos="1750"/>
        <p:guide orient="horz" pos="958"/>
        <p:guide orient="horz" pos="3856"/>
        <p:guide orient="horz" pos="3484"/>
        <p:guide pos="18"/>
        <p:guide pos="2867"/>
        <p:guide pos="5759"/>
        <p:guide pos="257"/>
        <p:guide pos="5489"/>
        <p:guide pos="17"/>
      </p:guideLst>
    </p:cSldViewPr>
  </p:slideViewPr>
  <p:outlineViewPr>
    <p:cViewPr>
      <p:scale>
        <a:sx n="33" d="100"/>
        <a:sy n="33" d="100"/>
      </p:scale>
      <p:origin x="0" y="779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2196" y="-90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fsuarezb\Desktop\Trade%20Capital\Diagnostico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fsuarezb\Desktop\Trade%20Capital\Qua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WIPI  EOY</a:t>
            </a:r>
            <a:r>
              <a:rPr lang="en-US" baseline="0"/>
              <a:t> Swaps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>
        <c:manualLayout>
          <c:layoutTarget val="inner"/>
          <c:xMode val="edge"/>
          <c:yMode val="edge"/>
          <c:x val="5.2068279786194611E-2"/>
          <c:y val="9.8231271470079498E-2"/>
          <c:w val="0.8953769756882578"/>
          <c:h val="0.68432702676586277"/>
        </c:manualLayout>
      </c:layout>
      <c:lineChart>
        <c:grouping val="standard"/>
        <c:varyColors val="0"/>
        <c:ser>
          <c:idx val="1"/>
          <c:order val="0"/>
          <c:tx>
            <c:strRef>
              <c:f>Hoja1!$F$1</c:f>
              <c:strCache>
                <c:ptCount val="1"/>
                <c:pt idx="0">
                  <c:v> EOY 2020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1861"/>
              <c:layout>
                <c:manualLayout>
                  <c:x val="-1.2994937075933128E-3"/>
                  <c:y val="-4.00513184227962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774-4CA8-95BA-A8B9CF7CCD7C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Hoja1!$A$3:$A$1864</c:f>
              <c:numCache>
                <c:formatCode>m/d/yyyy</c:formatCode>
                <c:ptCount val="1862"/>
                <c:pt idx="0" formatCode="dd\-mm\-yyyy">
                  <c:v>41639</c:v>
                </c:pt>
                <c:pt idx="1">
                  <c:v>41640</c:v>
                </c:pt>
                <c:pt idx="2">
                  <c:v>41641</c:v>
                </c:pt>
                <c:pt idx="3">
                  <c:v>41642</c:v>
                </c:pt>
                <c:pt idx="4">
                  <c:v>41643</c:v>
                </c:pt>
                <c:pt idx="5">
                  <c:v>41644</c:v>
                </c:pt>
                <c:pt idx="6">
                  <c:v>41645</c:v>
                </c:pt>
                <c:pt idx="7">
                  <c:v>41646</c:v>
                </c:pt>
                <c:pt idx="8">
                  <c:v>41647</c:v>
                </c:pt>
                <c:pt idx="9">
                  <c:v>41648</c:v>
                </c:pt>
                <c:pt idx="10">
                  <c:v>41649</c:v>
                </c:pt>
                <c:pt idx="11">
                  <c:v>41650</c:v>
                </c:pt>
                <c:pt idx="12">
                  <c:v>41651</c:v>
                </c:pt>
                <c:pt idx="13">
                  <c:v>41652</c:v>
                </c:pt>
                <c:pt idx="14">
                  <c:v>41653</c:v>
                </c:pt>
                <c:pt idx="15">
                  <c:v>41654</c:v>
                </c:pt>
                <c:pt idx="16">
                  <c:v>41655</c:v>
                </c:pt>
                <c:pt idx="17">
                  <c:v>41656</c:v>
                </c:pt>
                <c:pt idx="18">
                  <c:v>41657</c:v>
                </c:pt>
                <c:pt idx="19">
                  <c:v>41658</c:v>
                </c:pt>
                <c:pt idx="20">
                  <c:v>41659</c:v>
                </c:pt>
                <c:pt idx="21">
                  <c:v>41660</c:v>
                </c:pt>
                <c:pt idx="22">
                  <c:v>41661</c:v>
                </c:pt>
                <c:pt idx="23">
                  <c:v>41662</c:v>
                </c:pt>
                <c:pt idx="24">
                  <c:v>41663</c:v>
                </c:pt>
                <c:pt idx="25">
                  <c:v>41664</c:v>
                </c:pt>
                <c:pt idx="26">
                  <c:v>41665</c:v>
                </c:pt>
                <c:pt idx="27">
                  <c:v>41666</c:v>
                </c:pt>
                <c:pt idx="28">
                  <c:v>41667</c:v>
                </c:pt>
                <c:pt idx="29">
                  <c:v>41668</c:v>
                </c:pt>
                <c:pt idx="30">
                  <c:v>41669</c:v>
                </c:pt>
                <c:pt idx="31">
                  <c:v>41670</c:v>
                </c:pt>
                <c:pt idx="32">
                  <c:v>41671</c:v>
                </c:pt>
                <c:pt idx="33">
                  <c:v>41672</c:v>
                </c:pt>
                <c:pt idx="34">
                  <c:v>41673</c:v>
                </c:pt>
                <c:pt idx="35">
                  <c:v>41674</c:v>
                </c:pt>
                <c:pt idx="36">
                  <c:v>41675</c:v>
                </c:pt>
                <c:pt idx="37">
                  <c:v>41676</c:v>
                </c:pt>
                <c:pt idx="38">
                  <c:v>41677</c:v>
                </c:pt>
                <c:pt idx="39">
                  <c:v>41678</c:v>
                </c:pt>
                <c:pt idx="40">
                  <c:v>41679</c:v>
                </c:pt>
                <c:pt idx="41">
                  <c:v>41680</c:v>
                </c:pt>
                <c:pt idx="42">
                  <c:v>41681</c:v>
                </c:pt>
                <c:pt idx="43">
                  <c:v>41682</c:v>
                </c:pt>
                <c:pt idx="44">
                  <c:v>41683</c:v>
                </c:pt>
                <c:pt idx="45">
                  <c:v>41684</c:v>
                </c:pt>
                <c:pt idx="46">
                  <c:v>41685</c:v>
                </c:pt>
                <c:pt idx="47">
                  <c:v>41686</c:v>
                </c:pt>
                <c:pt idx="48">
                  <c:v>41687</c:v>
                </c:pt>
                <c:pt idx="49">
                  <c:v>41688</c:v>
                </c:pt>
                <c:pt idx="50">
                  <c:v>41689</c:v>
                </c:pt>
                <c:pt idx="51">
                  <c:v>41690</c:v>
                </c:pt>
                <c:pt idx="52">
                  <c:v>41691</c:v>
                </c:pt>
                <c:pt idx="53">
                  <c:v>41692</c:v>
                </c:pt>
                <c:pt idx="54">
                  <c:v>41693</c:v>
                </c:pt>
                <c:pt idx="55">
                  <c:v>41694</c:v>
                </c:pt>
                <c:pt idx="56">
                  <c:v>41695</c:v>
                </c:pt>
                <c:pt idx="57">
                  <c:v>41696</c:v>
                </c:pt>
                <c:pt idx="58">
                  <c:v>41697</c:v>
                </c:pt>
                <c:pt idx="59">
                  <c:v>41698</c:v>
                </c:pt>
                <c:pt idx="60">
                  <c:v>41699</c:v>
                </c:pt>
                <c:pt idx="61">
                  <c:v>41700</c:v>
                </c:pt>
                <c:pt idx="62">
                  <c:v>41701</c:v>
                </c:pt>
                <c:pt idx="63">
                  <c:v>41702</c:v>
                </c:pt>
                <c:pt idx="64">
                  <c:v>41703</c:v>
                </c:pt>
                <c:pt idx="65">
                  <c:v>41704</c:v>
                </c:pt>
                <c:pt idx="66">
                  <c:v>41705</c:v>
                </c:pt>
                <c:pt idx="67">
                  <c:v>41706</c:v>
                </c:pt>
                <c:pt idx="68">
                  <c:v>41707</c:v>
                </c:pt>
                <c:pt idx="69">
                  <c:v>41708</c:v>
                </c:pt>
                <c:pt idx="70">
                  <c:v>41709</c:v>
                </c:pt>
                <c:pt idx="71">
                  <c:v>41710</c:v>
                </c:pt>
                <c:pt idx="72">
                  <c:v>41711</c:v>
                </c:pt>
                <c:pt idx="73">
                  <c:v>41712</c:v>
                </c:pt>
                <c:pt idx="74">
                  <c:v>41713</c:v>
                </c:pt>
                <c:pt idx="75">
                  <c:v>41714</c:v>
                </c:pt>
                <c:pt idx="76">
                  <c:v>41715</c:v>
                </c:pt>
                <c:pt idx="77">
                  <c:v>41716</c:v>
                </c:pt>
                <c:pt idx="78">
                  <c:v>41717</c:v>
                </c:pt>
                <c:pt idx="79">
                  <c:v>41718</c:v>
                </c:pt>
                <c:pt idx="80">
                  <c:v>41719</c:v>
                </c:pt>
                <c:pt idx="81">
                  <c:v>41720</c:v>
                </c:pt>
                <c:pt idx="82">
                  <c:v>41721</c:v>
                </c:pt>
                <c:pt idx="83">
                  <c:v>41722</c:v>
                </c:pt>
                <c:pt idx="84">
                  <c:v>41723</c:v>
                </c:pt>
                <c:pt idx="85">
                  <c:v>41724</c:v>
                </c:pt>
                <c:pt idx="86">
                  <c:v>41725</c:v>
                </c:pt>
                <c:pt idx="87">
                  <c:v>41726</c:v>
                </c:pt>
                <c:pt idx="88">
                  <c:v>41727</c:v>
                </c:pt>
                <c:pt idx="89">
                  <c:v>41728</c:v>
                </c:pt>
                <c:pt idx="90">
                  <c:v>41729</c:v>
                </c:pt>
                <c:pt idx="91">
                  <c:v>41730</c:v>
                </c:pt>
                <c:pt idx="92">
                  <c:v>41731</c:v>
                </c:pt>
                <c:pt idx="93">
                  <c:v>41732</c:v>
                </c:pt>
                <c:pt idx="94">
                  <c:v>41733</c:v>
                </c:pt>
                <c:pt idx="95">
                  <c:v>41734</c:v>
                </c:pt>
                <c:pt idx="96">
                  <c:v>41735</c:v>
                </c:pt>
                <c:pt idx="97">
                  <c:v>41736</c:v>
                </c:pt>
                <c:pt idx="98">
                  <c:v>41737</c:v>
                </c:pt>
                <c:pt idx="99">
                  <c:v>41738</c:v>
                </c:pt>
                <c:pt idx="100">
                  <c:v>41739</c:v>
                </c:pt>
                <c:pt idx="101">
                  <c:v>41740</c:v>
                </c:pt>
                <c:pt idx="102">
                  <c:v>41741</c:v>
                </c:pt>
                <c:pt idx="103">
                  <c:v>41742</c:v>
                </c:pt>
                <c:pt idx="104">
                  <c:v>41743</c:v>
                </c:pt>
                <c:pt idx="105">
                  <c:v>41744</c:v>
                </c:pt>
                <c:pt idx="106">
                  <c:v>41745</c:v>
                </c:pt>
                <c:pt idx="107">
                  <c:v>41746</c:v>
                </c:pt>
                <c:pt idx="108">
                  <c:v>41747</c:v>
                </c:pt>
                <c:pt idx="109">
                  <c:v>41748</c:v>
                </c:pt>
                <c:pt idx="110">
                  <c:v>41749</c:v>
                </c:pt>
                <c:pt idx="111">
                  <c:v>41750</c:v>
                </c:pt>
                <c:pt idx="112">
                  <c:v>41751</c:v>
                </c:pt>
                <c:pt idx="113">
                  <c:v>41752</c:v>
                </c:pt>
                <c:pt idx="114">
                  <c:v>41753</c:v>
                </c:pt>
                <c:pt idx="115">
                  <c:v>41754</c:v>
                </c:pt>
                <c:pt idx="116">
                  <c:v>41755</c:v>
                </c:pt>
                <c:pt idx="117">
                  <c:v>41756</c:v>
                </c:pt>
                <c:pt idx="118">
                  <c:v>41757</c:v>
                </c:pt>
                <c:pt idx="119">
                  <c:v>41758</c:v>
                </c:pt>
                <c:pt idx="120">
                  <c:v>41759</c:v>
                </c:pt>
                <c:pt idx="121">
                  <c:v>41760</c:v>
                </c:pt>
                <c:pt idx="122">
                  <c:v>41761</c:v>
                </c:pt>
                <c:pt idx="123">
                  <c:v>41762</c:v>
                </c:pt>
                <c:pt idx="124">
                  <c:v>41763</c:v>
                </c:pt>
                <c:pt idx="125">
                  <c:v>41764</c:v>
                </c:pt>
                <c:pt idx="126">
                  <c:v>41765</c:v>
                </c:pt>
                <c:pt idx="127">
                  <c:v>41766</c:v>
                </c:pt>
                <c:pt idx="128">
                  <c:v>41767</c:v>
                </c:pt>
                <c:pt idx="129">
                  <c:v>41768</c:v>
                </c:pt>
                <c:pt idx="130">
                  <c:v>41769</c:v>
                </c:pt>
                <c:pt idx="131">
                  <c:v>41770</c:v>
                </c:pt>
                <c:pt idx="132">
                  <c:v>41771</c:v>
                </c:pt>
                <c:pt idx="133">
                  <c:v>41772</c:v>
                </c:pt>
                <c:pt idx="134">
                  <c:v>41773</c:v>
                </c:pt>
                <c:pt idx="135">
                  <c:v>41774</c:v>
                </c:pt>
                <c:pt idx="136">
                  <c:v>41775</c:v>
                </c:pt>
                <c:pt idx="137">
                  <c:v>41776</c:v>
                </c:pt>
                <c:pt idx="138">
                  <c:v>41777</c:v>
                </c:pt>
                <c:pt idx="139">
                  <c:v>41778</c:v>
                </c:pt>
                <c:pt idx="140">
                  <c:v>41779</c:v>
                </c:pt>
                <c:pt idx="141">
                  <c:v>41780</c:v>
                </c:pt>
                <c:pt idx="142">
                  <c:v>41781</c:v>
                </c:pt>
                <c:pt idx="143">
                  <c:v>41782</c:v>
                </c:pt>
                <c:pt idx="144">
                  <c:v>41783</c:v>
                </c:pt>
                <c:pt idx="145">
                  <c:v>41784</c:v>
                </c:pt>
                <c:pt idx="146">
                  <c:v>41785</c:v>
                </c:pt>
                <c:pt idx="147">
                  <c:v>41786</c:v>
                </c:pt>
                <c:pt idx="148">
                  <c:v>41787</c:v>
                </c:pt>
                <c:pt idx="149">
                  <c:v>41788</c:v>
                </c:pt>
                <c:pt idx="150">
                  <c:v>41789</c:v>
                </c:pt>
                <c:pt idx="151">
                  <c:v>41790</c:v>
                </c:pt>
                <c:pt idx="152">
                  <c:v>41791</c:v>
                </c:pt>
                <c:pt idx="153">
                  <c:v>41792</c:v>
                </c:pt>
                <c:pt idx="154">
                  <c:v>41793</c:v>
                </c:pt>
                <c:pt idx="155">
                  <c:v>41794</c:v>
                </c:pt>
                <c:pt idx="156">
                  <c:v>41795</c:v>
                </c:pt>
                <c:pt idx="157">
                  <c:v>41796</c:v>
                </c:pt>
                <c:pt idx="158">
                  <c:v>41797</c:v>
                </c:pt>
                <c:pt idx="159">
                  <c:v>41798</c:v>
                </c:pt>
                <c:pt idx="160">
                  <c:v>41799</c:v>
                </c:pt>
                <c:pt idx="161">
                  <c:v>41800</c:v>
                </c:pt>
                <c:pt idx="162">
                  <c:v>41801</c:v>
                </c:pt>
                <c:pt idx="163">
                  <c:v>41802</c:v>
                </c:pt>
                <c:pt idx="164">
                  <c:v>41803</c:v>
                </c:pt>
                <c:pt idx="165">
                  <c:v>41804</c:v>
                </c:pt>
                <c:pt idx="166">
                  <c:v>41805</c:v>
                </c:pt>
                <c:pt idx="167">
                  <c:v>41806</c:v>
                </c:pt>
                <c:pt idx="168">
                  <c:v>41807</c:v>
                </c:pt>
                <c:pt idx="169">
                  <c:v>41808</c:v>
                </c:pt>
                <c:pt idx="170">
                  <c:v>41809</c:v>
                </c:pt>
                <c:pt idx="171">
                  <c:v>41810</c:v>
                </c:pt>
                <c:pt idx="172">
                  <c:v>41811</c:v>
                </c:pt>
                <c:pt idx="173">
                  <c:v>41812</c:v>
                </c:pt>
                <c:pt idx="174">
                  <c:v>41813</c:v>
                </c:pt>
                <c:pt idx="175">
                  <c:v>41814</c:v>
                </c:pt>
                <c:pt idx="176">
                  <c:v>41815</c:v>
                </c:pt>
                <c:pt idx="177">
                  <c:v>41816</c:v>
                </c:pt>
                <c:pt idx="178">
                  <c:v>41817</c:v>
                </c:pt>
                <c:pt idx="179">
                  <c:v>41818</c:v>
                </c:pt>
                <c:pt idx="180">
                  <c:v>41819</c:v>
                </c:pt>
                <c:pt idx="181">
                  <c:v>41820</c:v>
                </c:pt>
                <c:pt idx="182">
                  <c:v>41821</c:v>
                </c:pt>
                <c:pt idx="183">
                  <c:v>41822</c:v>
                </c:pt>
                <c:pt idx="184">
                  <c:v>41823</c:v>
                </c:pt>
                <c:pt idx="185">
                  <c:v>41824</c:v>
                </c:pt>
                <c:pt idx="186">
                  <c:v>41825</c:v>
                </c:pt>
                <c:pt idx="187">
                  <c:v>41826</c:v>
                </c:pt>
                <c:pt idx="188">
                  <c:v>41827</c:v>
                </c:pt>
                <c:pt idx="189">
                  <c:v>41828</c:v>
                </c:pt>
                <c:pt idx="190">
                  <c:v>41829</c:v>
                </c:pt>
                <c:pt idx="191">
                  <c:v>41830</c:v>
                </c:pt>
                <c:pt idx="192">
                  <c:v>41831</c:v>
                </c:pt>
                <c:pt idx="193">
                  <c:v>41832</c:v>
                </c:pt>
                <c:pt idx="194">
                  <c:v>41833</c:v>
                </c:pt>
                <c:pt idx="195">
                  <c:v>41834</c:v>
                </c:pt>
                <c:pt idx="196">
                  <c:v>41835</c:v>
                </c:pt>
                <c:pt idx="197">
                  <c:v>41836</c:v>
                </c:pt>
                <c:pt idx="198">
                  <c:v>41837</c:v>
                </c:pt>
                <c:pt idx="199">
                  <c:v>41838</c:v>
                </c:pt>
                <c:pt idx="200">
                  <c:v>41839</c:v>
                </c:pt>
                <c:pt idx="201">
                  <c:v>41840</c:v>
                </c:pt>
                <c:pt idx="202">
                  <c:v>41841</c:v>
                </c:pt>
                <c:pt idx="203">
                  <c:v>41842</c:v>
                </c:pt>
                <c:pt idx="204">
                  <c:v>41843</c:v>
                </c:pt>
                <c:pt idx="205">
                  <c:v>41844</c:v>
                </c:pt>
                <c:pt idx="206">
                  <c:v>41845</c:v>
                </c:pt>
                <c:pt idx="207">
                  <c:v>41846</c:v>
                </c:pt>
                <c:pt idx="208">
                  <c:v>41847</c:v>
                </c:pt>
                <c:pt idx="209">
                  <c:v>41848</c:v>
                </c:pt>
                <c:pt idx="210">
                  <c:v>41849</c:v>
                </c:pt>
                <c:pt idx="211">
                  <c:v>41850</c:v>
                </c:pt>
                <c:pt idx="212">
                  <c:v>41851</c:v>
                </c:pt>
                <c:pt idx="213">
                  <c:v>41852</c:v>
                </c:pt>
                <c:pt idx="214">
                  <c:v>41853</c:v>
                </c:pt>
                <c:pt idx="215">
                  <c:v>41854</c:v>
                </c:pt>
                <c:pt idx="216">
                  <c:v>41855</c:v>
                </c:pt>
                <c:pt idx="217">
                  <c:v>41856</c:v>
                </c:pt>
                <c:pt idx="218">
                  <c:v>41857</c:v>
                </c:pt>
                <c:pt idx="219">
                  <c:v>41858</c:v>
                </c:pt>
                <c:pt idx="220">
                  <c:v>41859</c:v>
                </c:pt>
                <c:pt idx="221">
                  <c:v>41860</c:v>
                </c:pt>
                <c:pt idx="222">
                  <c:v>41861</c:v>
                </c:pt>
                <c:pt idx="223">
                  <c:v>41862</c:v>
                </c:pt>
                <c:pt idx="224">
                  <c:v>41863</c:v>
                </c:pt>
                <c:pt idx="225">
                  <c:v>41864</c:v>
                </c:pt>
                <c:pt idx="226">
                  <c:v>41865</c:v>
                </c:pt>
                <c:pt idx="227">
                  <c:v>41866</c:v>
                </c:pt>
                <c:pt idx="228">
                  <c:v>41867</c:v>
                </c:pt>
                <c:pt idx="229">
                  <c:v>41868</c:v>
                </c:pt>
                <c:pt idx="230">
                  <c:v>41869</c:v>
                </c:pt>
                <c:pt idx="231">
                  <c:v>41870</c:v>
                </c:pt>
                <c:pt idx="232">
                  <c:v>41871</c:v>
                </c:pt>
                <c:pt idx="233">
                  <c:v>41872</c:v>
                </c:pt>
                <c:pt idx="234">
                  <c:v>41873</c:v>
                </c:pt>
                <c:pt idx="235">
                  <c:v>41874</c:v>
                </c:pt>
                <c:pt idx="236">
                  <c:v>41875</c:v>
                </c:pt>
                <c:pt idx="237">
                  <c:v>41876</c:v>
                </c:pt>
                <c:pt idx="238">
                  <c:v>41877</c:v>
                </c:pt>
                <c:pt idx="239">
                  <c:v>41878</c:v>
                </c:pt>
                <c:pt idx="240">
                  <c:v>41879</c:v>
                </c:pt>
                <c:pt idx="241">
                  <c:v>41880</c:v>
                </c:pt>
                <c:pt idx="242">
                  <c:v>41881</c:v>
                </c:pt>
                <c:pt idx="243">
                  <c:v>41882</c:v>
                </c:pt>
                <c:pt idx="244">
                  <c:v>41883</c:v>
                </c:pt>
                <c:pt idx="245">
                  <c:v>41884</c:v>
                </c:pt>
                <c:pt idx="246">
                  <c:v>41885</c:v>
                </c:pt>
                <c:pt idx="247">
                  <c:v>41886</c:v>
                </c:pt>
                <c:pt idx="248">
                  <c:v>41887</c:v>
                </c:pt>
                <c:pt idx="249">
                  <c:v>41888</c:v>
                </c:pt>
                <c:pt idx="250">
                  <c:v>41889</c:v>
                </c:pt>
                <c:pt idx="251">
                  <c:v>41890</c:v>
                </c:pt>
                <c:pt idx="252">
                  <c:v>41891</c:v>
                </c:pt>
                <c:pt idx="253">
                  <c:v>41892</c:v>
                </c:pt>
                <c:pt idx="254">
                  <c:v>41893</c:v>
                </c:pt>
                <c:pt idx="255">
                  <c:v>41894</c:v>
                </c:pt>
                <c:pt idx="256">
                  <c:v>41895</c:v>
                </c:pt>
                <c:pt idx="257">
                  <c:v>41896</c:v>
                </c:pt>
                <c:pt idx="258">
                  <c:v>41897</c:v>
                </c:pt>
                <c:pt idx="259">
                  <c:v>41898</c:v>
                </c:pt>
                <c:pt idx="260">
                  <c:v>41899</c:v>
                </c:pt>
                <c:pt idx="261">
                  <c:v>41900</c:v>
                </c:pt>
                <c:pt idx="262">
                  <c:v>41901</c:v>
                </c:pt>
                <c:pt idx="263">
                  <c:v>41902</c:v>
                </c:pt>
                <c:pt idx="264">
                  <c:v>41903</c:v>
                </c:pt>
                <c:pt idx="265">
                  <c:v>41904</c:v>
                </c:pt>
                <c:pt idx="266">
                  <c:v>41905</c:v>
                </c:pt>
                <c:pt idx="267">
                  <c:v>41906</c:v>
                </c:pt>
                <c:pt idx="268">
                  <c:v>41907</c:v>
                </c:pt>
                <c:pt idx="269">
                  <c:v>41908</c:v>
                </c:pt>
                <c:pt idx="270">
                  <c:v>41909</c:v>
                </c:pt>
                <c:pt idx="271">
                  <c:v>41910</c:v>
                </c:pt>
                <c:pt idx="272">
                  <c:v>41911</c:v>
                </c:pt>
                <c:pt idx="273">
                  <c:v>41912</c:v>
                </c:pt>
                <c:pt idx="274">
                  <c:v>41913</c:v>
                </c:pt>
                <c:pt idx="275">
                  <c:v>41914</c:v>
                </c:pt>
                <c:pt idx="276">
                  <c:v>41915</c:v>
                </c:pt>
                <c:pt idx="277">
                  <c:v>41916</c:v>
                </c:pt>
                <c:pt idx="278">
                  <c:v>41917</c:v>
                </c:pt>
                <c:pt idx="279">
                  <c:v>41918</c:v>
                </c:pt>
                <c:pt idx="280">
                  <c:v>41919</c:v>
                </c:pt>
                <c:pt idx="281">
                  <c:v>41920</c:v>
                </c:pt>
                <c:pt idx="282">
                  <c:v>41921</c:v>
                </c:pt>
                <c:pt idx="283">
                  <c:v>41922</c:v>
                </c:pt>
                <c:pt idx="284">
                  <c:v>41923</c:v>
                </c:pt>
                <c:pt idx="285">
                  <c:v>41924</c:v>
                </c:pt>
                <c:pt idx="286">
                  <c:v>41925</c:v>
                </c:pt>
                <c:pt idx="287">
                  <c:v>41926</c:v>
                </c:pt>
                <c:pt idx="288">
                  <c:v>41927</c:v>
                </c:pt>
                <c:pt idx="289">
                  <c:v>41928</c:v>
                </c:pt>
                <c:pt idx="290">
                  <c:v>41929</c:v>
                </c:pt>
                <c:pt idx="291">
                  <c:v>41930</c:v>
                </c:pt>
                <c:pt idx="292">
                  <c:v>41931</c:v>
                </c:pt>
                <c:pt idx="293">
                  <c:v>41932</c:v>
                </c:pt>
                <c:pt idx="294">
                  <c:v>41933</c:v>
                </c:pt>
                <c:pt idx="295">
                  <c:v>41934</c:v>
                </c:pt>
                <c:pt idx="296">
                  <c:v>41935</c:v>
                </c:pt>
                <c:pt idx="297">
                  <c:v>41936</c:v>
                </c:pt>
                <c:pt idx="298">
                  <c:v>41937</c:v>
                </c:pt>
                <c:pt idx="299">
                  <c:v>41938</c:v>
                </c:pt>
                <c:pt idx="300">
                  <c:v>41939</c:v>
                </c:pt>
                <c:pt idx="301">
                  <c:v>41940</c:v>
                </c:pt>
                <c:pt idx="302">
                  <c:v>41941</c:v>
                </c:pt>
                <c:pt idx="303">
                  <c:v>41942</c:v>
                </c:pt>
                <c:pt idx="304">
                  <c:v>41943</c:v>
                </c:pt>
                <c:pt idx="305">
                  <c:v>41944</c:v>
                </c:pt>
                <c:pt idx="306">
                  <c:v>41945</c:v>
                </c:pt>
                <c:pt idx="307">
                  <c:v>41946</c:v>
                </c:pt>
                <c:pt idx="308">
                  <c:v>41947</c:v>
                </c:pt>
                <c:pt idx="309">
                  <c:v>41948</c:v>
                </c:pt>
                <c:pt idx="310">
                  <c:v>41949</c:v>
                </c:pt>
                <c:pt idx="311">
                  <c:v>41950</c:v>
                </c:pt>
                <c:pt idx="312">
                  <c:v>41951</c:v>
                </c:pt>
                <c:pt idx="313">
                  <c:v>41952</c:v>
                </c:pt>
                <c:pt idx="314">
                  <c:v>41953</c:v>
                </c:pt>
                <c:pt idx="315">
                  <c:v>41954</c:v>
                </c:pt>
                <c:pt idx="316">
                  <c:v>41955</c:v>
                </c:pt>
                <c:pt idx="317">
                  <c:v>41956</c:v>
                </c:pt>
                <c:pt idx="318">
                  <c:v>41957</c:v>
                </c:pt>
                <c:pt idx="319">
                  <c:v>41958</c:v>
                </c:pt>
                <c:pt idx="320">
                  <c:v>41959</c:v>
                </c:pt>
                <c:pt idx="321">
                  <c:v>41960</c:v>
                </c:pt>
                <c:pt idx="322">
                  <c:v>41961</c:v>
                </c:pt>
                <c:pt idx="323">
                  <c:v>41962</c:v>
                </c:pt>
                <c:pt idx="324">
                  <c:v>41963</c:v>
                </c:pt>
                <c:pt idx="325">
                  <c:v>41964</c:v>
                </c:pt>
                <c:pt idx="326">
                  <c:v>41965</c:v>
                </c:pt>
                <c:pt idx="327">
                  <c:v>41966</c:v>
                </c:pt>
                <c:pt idx="328">
                  <c:v>41967</c:v>
                </c:pt>
                <c:pt idx="329">
                  <c:v>41968</c:v>
                </c:pt>
                <c:pt idx="330">
                  <c:v>41969</c:v>
                </c:pt>
                <c:pt idx="331">
                  <c:v>41970</c:v>
                </c:pt>
                <c:pt idx="332">
                  <c:v>41971</c:v>
                </c:pt>
                <c:pt idx="333">
                  <c:v>41972</c:v>
                </c:pt>
                <c:pt idx="334">
                  <c:v>41973</c:v>
                </c:pt>
                <c:pt idx="335">
                  <c:v>41974</c:v>
                </c:pt>
                <c:pt idx="336">
                  <c:v>41975</c:v>
                </c:pt>
                <c:pt idx="337">
                  <c:v>41976</c:v>
                </c:pt>
                <c:pt idx="338">
                  <c:v>41977</c:v>
                </c:pt>
                <c:pt idx="339">
                  <c:v>41978</c:v>
                </c:pt>
                <c:pt idx="340">
                  <c:v>41979</c:v>
                </c:pt>
                <c:pt idx="341">
                  <c:v>41980</c:v>
                </c:pt>
                <c:pt idx="342">
                  <c:v>41981</c:v>
                </c:pt>
                <c:pt idx="343">
                  <c:v>41982</c:v>
                </c:pt>
                <c:pt idx="344">
                  <c:v>41983</c:v>
                </c:pt>
                <c:pt idx="345">
                  <c:v>41984</c:v>
                </c:pt>
                <c:pt idx="346">
                  <c:v>41985</c:v>
                </c:pt>
                <c:pt idx="347">
                  <c:v>41986</c:v>
                </c:pt>
                <c:pt idx="348">
                  <c:v>41987</c:v>
                </c:pt>
                <c:pt idx="349">
                  <c:v>41988</c:v>
                </c:pt>
                <c:pt idx="350">
                  <c:v>41989</c:v>
                </c:pt>
                <c:pt idx="351">
                  <c:v>41990</c:v>
                </c:pt>
                <c:pt idx="352">
                  <c:v>41991</c:v>
                </c:pt>
                <c:pt idx="353">
                  <c:v>41992</c:v>
                </c:pt>
                <c:pt idx="354">
                  <c:v>41993</c:v>
                </c:pt>
                <c:pt idx="355">
                  <c:v>41994</c:v>
                </c:pt>
                <c:pt idx="356">
                  <c:v>41995</c:v>
                </c:pt>
                <c:pt idx="357">
                  <c:v>41996</c:v>
                </c:pt>
                <c:pt idx="358">
                  <c:v>41997</c:v>
                </c:pt>
                <c:pt idx="359">
                  <c:v>41998</c:v>
                </c:pt>
                <c:pt idx="360">
                  <c:v>41999</c:v>
                </c:pt>
                <c:pt idx="361">
                  <c:v>42000</c:v>
                </c:pt>
                <c:pt idx="362">
                  <c:v>42001</c:v>
                </c:pt>
                <c:pt idx="363">
                  <c:v>42002</c:v>
                </c:pt>
                <c:pt idx="364">
                  <c:v>42003</c:v>
                </c:pt>
                <c:pt idx="365">
                  <c:v>42004</c:v>
                </c:pt>
                <c:pt idx="366">
                  <c:v>42005</c:v>
                </c:pt>
                <c:pt idx="367">
                  <c:v>42006</c:v>
                </c:pt>
                <c:pt idx="368">
                  <c:v>42007</c:v>
                </c:pt>
                <c:pt idx="369">
                  <c:v>42008</c:v>
                </c:pt>
                <c:pt idx="370">
                  <c:v>42009</c:v>
                </c:pt>
                <c:pt idx="371">
                  <c:v>42010</c:v>
                </c:pt>
                <c:pt idx="372">
                  <c:v>42011</c:v>
                </c:pt>
                <c:pt idx="373">
                  <c:v>42012</c:v>
                </c:pt>
                <c:pt idx="374">
                  <c:v>42013</c:v>
                </c:pt>
                <c:pt idx="375">
                  <c:v>42014</c:v>
                </c:pt>
                <c:pt idx="376">
                  <c:v>42015</c:v>
                </c:pt>
                <c:pt idx="377">
                  <c:v>42016</c:v>
                </c:pt>
                <c:pt idx="378">
                  <c:v>42017</c:v>
                </c:pt>
                <c:pt idx="379">
                  <c:v>42018</c:v>
                </c:pt>
                <c:pt idx="380">
                  <c:v>42019</c:v>
                </c:pt>
                <c:pt idx="381">
                  <c:v>42020</c:v>
                </c:pt>
                <c:pt idx="382">
                  <c:v>42021</c:v>
                </c:pt>
                <c:pt idx="383">
                  <c:v>42022</c:v>
                </c:pt>
                <c:pt idx="384">
                  <c:v>42023</c:v>
                </c:pt>
                <c:pt idx="385">
                  <c:v>42024</c:v>
                </c:pt>
                <c:pt idx="386">
                  <c:v>42025</c:v>
                </c:pt>
                <c:pt idx="387">
                  <c:v>42026</c:v>
                </c:pt>
                <c:pt idx="388">
                  <c:v>42027</c:v>
                </c:pt>
                <c:pt idx="389">
                  <c:v>42028</c:v>
                </c:pt>
                <c:pt idx="390">
                  <c:v>42029</c:v>
                </c:pt>
                <c:pt idx="391">
                  <c:v>42030</c:v>
                </c:pt>
                <c:pt idx="392">
                  <c:v>42031</c:v>
                </c:pt>
                <c:pt idx="393">
                  <c:v>42032</c:v>
                </c:pt>
                <c:pt idx="394">
                  <c:v>42033</c:v>
                </c:pt>
                <c:pt idx="395">
                  <c:v>42034</c:v>
                </c:pt>
                <c:pt idx="396">
                  <c:v>42035</c:v>
                </c:pt>
                <c:pt idx="397">
                  <c:v>42036</c:v>
                </c:pt>
                <c:pt idx="398">
                  <c:v>42037</c:v>
                </c:pt>
                <c:pt idx="399">
                  <c:v>42038</c:v>
                </c:pt>
                <c:pt idx="400">
                  <c:v>42039</c:v>
                </c:pt>
                <c:pt idx="401">
                  <c:v>42040</c:v>
                </c:pt>
                <c:pt idx="402">
                  <c:v>42041</c:v>
                </c:pt>
                <c:pt idx="403">
                  <c:v>42042</c:v>
                </c:pt>
                <c:pt idx="404">
                  <c:v>42043</c:v>
                </c:pt>
                <c:pt idx="405">
                  <c:v>42044</c:v>
                </c:pt>
                <c:pt idx="406">
                  <c:v>42045</c:v>
                </c:pt>
                <c:pt idx="407">
                  <c:v>42046</c:v>
                </c:pt>
                <c:pt idx="408">
                  <c:v>42047</c:v>
                </c:pt>
                <c:pt idx="409">
                  <c:v>42048</c:v>
                </c:pt>
                <c:pt idx="410">
                  <c:v>42049</c:v>
                </c:pt>
                <c:pt idx="411">
                  <c:v>42050</c:v>
                </c:pt>
                <c:pt idx="412">
                  <c:v>42051</c:v>
                </c:pt>
                <c:pt idx="413">
                  <c:v>42052</c:v>
                </c:pt>
                <c:pt idx="414">
                  <c:v>42053</c:v>
                </c:pt>
                <c:pt idx="415">
                  <c:v>42054</c:v>
                </c:pt>
                <c:pt idx="416">
                  <c:v>42055</c:v>
                </c:pt>
                <c:pt idx="417">
                  <c:v>42056</c:v>
                </c:pt>
                <c:pt idx="418">
                  <c:v>42057</c:v>
                </c:pt>
                <c:pt idx="419">
                  <c:v>42058</c:v>
                </c:pt>
                <c:pt idx="420">
                  <c:v>42059</c:v>
                </c:pt>
                <c:pt idx="421">
                  <c:v>42060</c:v>
                </c:pt>
                <c:pt idx="422">
                  <c:v>42061</c:v>
                </c:pt>
                <c:pt idx="423">
                  <c:v>42062</c:v>
                </c:pt>
                <c:pt idx="424">
                  <c:v>42063</c:v>
                </c:pt>
                <c:pt idx="425">
                  <c:v>42064</c:v>
                </c:pt>
                <c:pt idx="426">
                  <c:v>42065</c:v>
                </c:pt>
                <c:pt idx="427">
                  <c:v>42066</c:v>
                </c:pt>
                <c:pt idx="428">
                  <c:v>42067</c:v>
                </c:pt>
                <c:pt idx="429">
                  <c:v>42068</c:v>
                </c:pt>
                <c:pt idx="430">
                  <c:v>42069</c:v>
                </c:pt>
                <c:pt idx="431">
                  <c:v>42070</c:v>
                </c:pt>
                <c:pt idx="432">
                  <c:v>42071</c:v>
                </c:pt>
                <c:pt idx="433">
                  <c:v>42072</c:v>
                </c:pt>
                <c:pt idx="434">
                  <c:v>42073</c:v>
                </c:pt>
                <c:pt idx="435">
                  <c:v>42074</c:v>
                </c:pt>
                <c:pt idx="436">
                  <c:v>42075</c:v>
                </c:pt>
                <c:pt idx="437">
                  <c:v>42076</c:v>
                </c:pt>
                <c:pt idx="438">
                  <c:v>42077</c:v>
                </c:pt>
                <c:pt idx="439">
                  <c:v>42078</c:v>
                </c:pt>
                <c:pt idx="440">
                  <c:v>42079</c:v>
                </c:pt>
                <c:pt idx="441">
                  <c:v>42080</c:v>
                </c:pt>
                <c:pt idx="442">
                  <c:v>42081</c:v>
                </c:pt>
                <c:pt idx="443">
                  <c:v>42082</c:v>
                </c:pt>
                <c:pt idx="444">
                  <c:v>42083</c:v>
                </c:pt>
                <c:pt idx="445">
                  <c:v>42084</c:v>
                </c:pt>
                <c:pt idx="446">
                  <c:v>42085</c:v>
                </c:pt>
                <c:pt idx="447">
                  <c:v>42086</c:v>
                </c:pt>
                <c:pt idx="448">
                  <c:v>42087</c:v>
                </c:pt>
                <c:pt idx="449">
                  <c:v>42088</c:v>
                </c:pt>
                <c:pt idx="450">
                  <c:v>42089</c:v>
                </c:pt>
                <c:pt idx="451">
                  <c:v>42090</c:v>
                </c:pt>
                <c:pt idx="452">
                  <c:v>42091</c:v>
                </c:pt>
                <c:pt idx="453">
                  <c:v>42092</c:v>
                </c:pt>
                <c:pt idx="454">
                  <c:v>42093</c:v>
                </c:pt>
                <c:pt idx="455">
                  <c:v>42094</c:v>
                </c:pt>
                <c:pt idx="456">
                  <c:v>42095</c:v>
                </c:pt>
                <c:pt idx="457">
                  <c:v>42096</c:v>
                </c:pt>
                <c:pt idx="458">
                  <c:v>42097</c:v>
                </c:pt>
                <c:pt idx="459">
                  <c:v>42098</c:v>
                </c:pt>
                <c:pt idx="460">
                  <c:v>42099</c:v>
                </c:pt>
                <c:pt idx="461">
                  <c:v>42100</c:v>
                </c:pt>
                <c:pt idx="462">
                  <c:v>42101</c:v>
                </c:pt>
                <c:pt idx="463">
                  <c:v>42102</c:v>
                </c:pt>
                <c:pt idx="464">
                  <c:v>42103</c:v>
                </c:pt>
                <c:pt idx="465">
                  <c:v>42104</c:v>
                </c:pt>
                <c:pt idx="466">
                  <c:v>42105</c:v>
                </c:pt>
                <c:pt idx="467">
                  <c:v>42106</c:v>
                </c:pt>
                <c:pt idx="468">
                  <c:v>42107</c:v>
                </c:pt>
                <c:pt idx="469">
                  <c:v>42108</c:v>
                </c:pt>
                <c:pt idx="470">
                  <c:v>42109</c:v>
                </c:pt>
                <c:pt idx="471">
                  <c:v>42110</c:v>
                </c:pt>
                <c:pt idx="472">
                  <c:v>42111</c:v>
                </c:pt>
                <c:pt idx="473">
                  <c:v>42112</c:v>
                </c:pt>
                <c:pt idx="474">
                  <c:v>42113</c:v>
                </c:pt>
                <c:pt idx="475">
                  <c:v>42114</c:v>
                </c:pt>
                <c:pt idx="476">
                  <c:v>42115</c:v>
                </c:pt>
                <c:pt idx="477">
                  <c:v>42116</c:v>
                </c:pt>
                <c:pt idx="478">
                  <c:v>42117</c:v>
                </c:pt>
                <c:pt idx="479">
                  <c:v>42118</c:v>
                </c:pt>
                <c:pt idx="480">
                  <c:v>42119</c:v>
                </c:pt>
                <c:pt idx="481">
                  <c:v>42120</c:v>
                </c:pt>
                <c:pt idx="482">
                  <c:v>42121</c:v>
                </c:pt>
                <c:pt idx="483">
                  <c:v>42122</c:v>
                </c:pt>
                <c:pt idx="484">
                  <c:v>42123</c:v>
                </c:pt>
                <c:pt idx="485">
                  <c:v>42124</c:v>
                </c:pt>
                <c:pt idx="486">
                  <c:v>42125</c:v>
                </c:pt>
                <c:pt idx="487">
                  <c:v>42126</c:v>
                </c:pt>
                <c:pt idx="488">
                  <c:v>42127</c:v>
                </c:pt>
                <c:pt idx="489">
                  <c:v>42128</c:v>
                </c:pt>
                <c:pt idx="490">
                  <c:v>42129</c:v>
                </c:pt>
                <c:pt idx="491">
                  <c:v>42130</c:v>
                </c:pt>
                <c:pt idx="492">
                  <c:v>42131</c:v>
                </c:pt>
                <c:pt idx="493">
                  <c:v>42132</c:v>
                </c:pt>
                <c:pt idx="494">
                  <c:v>42133</c:v>
                </c:pt>
                <c:pt idx="495">
                  <c:v>42134</c:v>
                </c:pt>
                <c:pt idx="496">
                  <c:v>42135</c:v>
                </c:pt>
                <c:pt idx="497">
                  <c:v>42136</c:v>
                </c:pt>
                <c:pt idx="498">
                  <c:v>42137</c:v>
                </c:pt>
                <c:pt idx="499">
                  <c:v>42138</c:v>
                </c:pt>
                <c:pt idx="500">
                  <c:v>42139</c:v>
                </c:pt>
                <c:pt idx="501">
                  <c:v>42140</c:v>
                </c:pt>
                <c:pt idx="502">
                  <c:v>42141</c:v>
                </c:pt>
                <c:pt idx="503">
                  <c:v>42142</c:v>
                </c:pt>
                <c:pt idx="504">
                  <c:v>42143</c:v>
                </c:pt>
                <c:pt idx="505">
                  <c:v>42144</c:v>
                </c:pt>
                <c:pt idx="506">
                  <c:v>42145</c:v>
                </c:pt>
                <c:pt idx="507">
                  <c:v>42146</c:v>
                </c:pt>
                <c:pt idx="508">
                  <c:v>42147</c:v>
                </c:pt>
                <c:pt idx="509">
                  <c:v>42148</c:v>
                </c:pt>
                <c:pt idx="510">
                  <c:v>42149</c:v>
                </c:pt>
                <c:pt idx="511">
                  <c:v>42150</c:v>
                </c:pt>
                <c:pt idx="512">
                  <c:v>42151</c:v>
                </c:pt>
                <c:pt idx="513">
                  <c:v>42152</c:v>
                </c:pt>
                <c:pt idx="514">
                  <c:v>42153</c:v>
                </c:pt>
                <c:pt idx="515">
                  <c:v>42154</c:v>
                </c:pt>
                <c:pt idx="516">
                  <c:v>42155</c:v>
                </c:pt>
                <c:pt idx="517">
                  <c:v>42156</c:v>
                </c:pt>
                <c:pt idx="518">
                  <c:v>42157</c:v>
                </c:pt>
                <c:pt idx="519">
                  <c:v>42158</c:v>
                </c:pt>
                <c:pt idx="520">
                  <c:v>42159</c:v>
                </c:pt>
                <c:pt idx="521">
                  <c:v>42160</c:v>
                </c:pt>
                <c:pt idx="522">
                  <c:v>42161</c:v>
                </c:pt>
                <c:pt idx="523">
                  <c:v>42162</c:v>
                </c:pt>
                <c:pt idx="524">
                  <c:v>42163</c:v>
                </c:pt>
                <c:pt idx="525">
                  <c:v>42164</c:v>
                </c:pt>
                <c:pt idx="526">
                  <c:v>42165</c:v>
                </c:pt>
                <c:pt idx="527">
                  <c:v>42166</c:v>
                </c:pt>
                <c:pt idx="528">
                  <c:v>42167</c:v>
                </c:pt>
                <c:pt idx="529">
                  <c:v>42168</c:v>
                </c:pt>
                <c:pt idx="530">
                  <c:v>42169</c:v>
                </c:pt>
                <c:pt idx="531">
                  <c:v>42170</c:v>
                </c:pt>
                <c:pt idx="532">
                  <c:v>42171</c:v>
                </c:pt>
                <c:pt idx="533">
                  <c:v>42172</c:v>
                </c:pt>
                <c:pt idx="534">
                  <c:v>42173</c:v>
                </c:pt>
                <c:pt idx="535">
                  <c:v>42174</c:v>
                </c:pt>
                <c:pt idx="536">
                  <c:v>42175</c:v>
                </c:pt>
                <c:pt idx="537">
                  <c:v>42176</c:v>
                </c:pt>
                <c:pt idx="538">
                  <c:v>42177</c:v>
                </c:pt>
                <c:pt idx="539">
                  <c:v>42178</c:v>
                </c:pt>
                <c:pt idx="540">
                  <c:v>42179</c:v>
                </c:pt>
                <c:pt idx="541">
                  <c:v>42180</c:v>
                </c:pt>
                <c:pt idx="542">
                  <c:v>42181</c:v>
                </c:pt>
                <c:pt idx="543">
                  <c:v>42182</c:v>
                </c:pt>
                <c:pt idx="544">
                  <c:v>42183</c:v>
                </c:pt>
                <c:pt idx="545">
                  <c:v>42184</c:v>
                </c:pt>
                <c:pt idx="546">
                  <c:v>42185</c:v>
                </c:pt>
                <c:pt idx="547">
                  <c:v>42186</c:v>
                </c:pt>
                <c:pt idx="548">
                  <c:v>42187</c:v>
                </c:pt>
                <c:pt idx="549">
                  <c:v>42188</c:v>
                </c:pt>
                <c:pt idx="550">
                  <c:v>42189</c:v>
                </c:pt>
                <c:pt idx="551">
                  <c:v>42190</c:v>
                </c:pt>
                <c:pt idx="552">
                  <c:v>42191</c:v>
                </c:pt>
                <c:pt idx="553">
                  <c:v>42192</c:v>
                </c:pt>
                <c:pt idx="554">
                  <c:v>42193</c:v>
                </c:pt>
                <c:pt idx="555">
                  <c:v>42194</c:v>
                </c:pt>
                <c:pt idx="556">
                  <c:v>42195</c:v>
                </c:pt>
                <c:pt idx="557">
                  <c:v>42196</c:v>
                </c:pt>
                <c:pt idx="558">
                  <c:v>42197</c:v>
                </c:pt>
                <c:pt idx="559">
                  <c:v>42198</c:v>
                </c:pt>
                <c:pt idx="560">
                  <c:v>42199</c:v>
                </c:pt>
                <c:pt idx="561">
                  <c:v>42200</c:v>
                </c:pt>
                <c:pt idx="562">
                  <c:v>42201</c:v>
                </c:pt>
                <c:pt idx="563">
                  <c:v>42202</c:v>
                </c:pt>
                <c:pt idx="564">
                  <c:v>42203</c:v>
                </c:pt>
                <c:pt idx="565">
                  <c:v>42204</c:v>
                </c:pt>
                <c:pt idx="566">
                  <c:v>42205</c:v>
                </c:pt>
                <c:pt idx="567">
                  <c:v>42206</c:v>
                </c:pt>
                <c:pt idx="568">
                  <c:v>42207</c:v>
                </c:pt>
                <c:pt idx="569">
                  <c:v>42208</c:v>
                </c:pt>
                <c:pt idx="570">
                  <c:v>42209</c:v>
                </c:pt>
                <c:pt idx="571">
                  <c:v>42210</c:v>
                </c:pt>
                <c:pt idx="572">
                  <c:v>42211</c:v>
                </c:pt>
                <c:pt idx="573">
                  <c:v>42212</c:v>
                </c:pt>
                <c:pt idx="574">
                  <c:v>42213</c:v>
                </c:pt>
                <c:pt idx="575">
                  <c:v>42214</c:v>
                </c:pt>
                <c:pt idx="576">
                  <c:v>42215</c:v>
                </c:pt>
                <c:pt idx="577">
                  <c:v>42216</c:v>
                </c:pt>
                <c:pt idx="578">
                  <c:v>42217</c:v>
                </c:pt>
                <c:pt idx="579">
                  <c:v>42218</c:v>
                </c:pt>
                <c:pt idx="580">
                  <c:v>42219</c:v>
                </c:pt>
                <c:pt idx="581">
                  <c:v>42220</c:v>
                </c:pt>
                <c:pt idx="582">
                  <c:v>42221</c:v>
                </c:pt>
                <c:pt idx="583">
                  <c:v>42222</c:v>
                </c:pt>
                <c:pt idx="584">
                  <c:v>42223</c:v>
                </c:pt>
                <c:pt idx="585">
                  <c:v>42224</c:v>
                </c:pt>
                <c:pt idx="586">
                  <c:v>42225</c:v>
                </c:pt>
                <c:pt idx="587">
                  <c:v>42226</c:v>
                </c:pt>
                <c:pt idx="588">
                  <c:v>42227</c:v>
                </c:pt>
                <c:pt idx="589">
                  <c:v>42228</c:v>
                </c:pt>
                <c:pt idx="590">
                  <c:v>42229</c:v>
                </c:pt>
                <c:pt idx="591">
                  <c:v>42230</c:v>
                </c:pt>
                <c:pt idx="592">
                  <c:v>42231</c:v>
                </c:pt>
                <c:pt idx="593">
                  <c:v>42232</c:v>
                </c:pt>
                <c:pt idx="594">
                  <c:v>42233</c:v>
                </c:pt>
                <c:pt idx="595">
                  <c:v>42234</c:v>
                </c:pt>
                <c:pt idx="596">
                  <c:v>42235</c:v>
                </c:pt>
                <c:pt idx="597">
                  <c:v>42236</c:v>
                </c:pt>
                <c:pt idx="598">
                  <c:v>42237</c:v>
                </c:pt>
                <c:pt idx="599">
                  <c:v>42238</c:v>
                </c:pt>
                <c:pt idx="600">
                  <c:v>42239</c:v>
                </c:pt>
                <c:pt idx="601">
                  <c:v>42240</c:v>
                </c:pt>
                <c:pt idx="602">
                  <c:v>42241</c:v>
                </c:pt>
                <c:pt idx="603">
                  <c:v>42242</c:v>
                </c:pt>
                <c:pt idx="604">
                  <c:v>42243</c:v>
                </c:pt>
                <c:pt idx="605">
                  <c:v>42244</c:v>
                </c:pt>
                <c:pt idx="606">
                  <c:v>42245</c:v>
                </c:pt>
                <c:pt idx="607">
                  <c:v>42246</c:v>
                </c:pt>
                <c:pt idx="608">
                  <c:v>42247</c:v>
                </c:pt>
                <c:pt idx="609">
                  <c:v>42248</c:v>
                </c:pt>
                <c:pt idx="610">
                  <c:v>42249</c:v>
                </c:pt>
                <c:pt idx="611">
                  <c:v>42250</c:v>
                </c:pt>
                <c:pt idx="612">
                  <c:v>42251</c:v>
                </c:pt>
                <c:pt idx="613">
                  <c:v>42252</c:v>
                </c:pt>
                <c:pt idx="614">
                  <c:v>42253</c:v>
                </c:pt>
                <c:pt idx="615">
                  <c:v>42254</c:v>
                </c:pt>
                <c:pt idx="616">
                  <c:v>42255</c:v>
                </c:pt>
                <c:pt idx="617">
                  <c:v>42256</c:v>
                </c:pt>
                <c:pt idx="618">
                  <c:v>42257</c:v>
                </c:pt>
                <c:pt idx="619">
                  <c:v>42258</c:v>
                </c:pt>
                <c:pt idx="620">
                  <c:v>42259</c:v>
                </c:pt>
                <c:pt idx="621">
                  <c:v>42260</c:v>
                </c:pt>
                <c:pt idx="622">
                  <c:v>42261</c:v>
                </c:pt>
                <c:pt idx="623">
                  <c:v>42262</c:v>
                </c:pt>
                <c:pt idx="624">
                  <c:v>42263</c:v>
                </c:pt>
                <c:pt idx="625">
                  <c:v>42264</c:v>
                </c:pt>
                <c:pt idx="626">
                  <c:v>42265</c:v>
                </c:pt>
                <c:pt idx="627">
                  <c:v>42266</c:v>
                </c:pt>
                <c:pt idx="628">
                  <c:v>42267</c:v>
                </c:pt>
                <c:pt idx="629">
                  <c:v>42268</c:v>
                </c:pt>
                <c:pt idx="630">
                  <c:v>42269</c:v>
                </c:pt>
                <c:pt idx="631">
                  <c:v>42270</c:v>
                </c:pt>
                <c:pt idx="632">
                  <c:v>42271</c:v>
                </c:pt>
                <c:pt idx="633">
                  <c:v>42272</c:v>
                </c:pt>
                <c:pt idx="634">
                  <c:v>42273</c:v>
                </c:pt>
                <c:pt idx="635">
                  <c:v>42274</c:v>
                </c:pt>
                <c:pt idx="636">
                  <c:v>42275</c:v>
                </c:pt>
                <c:pt idx="637">
                  <c:v>42276</c:v>
                </c:pt>
                <c:pt idx="638">
                  <c:v>42277</c:v>
                </c:pt>
                <c:pt idx="639">
                  <c:v>42278</c:v>
                </c:pt>
                <c:pt idx="640">
                  <c:v>42279</c:v>
                </c:pt>
                <c:pt idx="641">
                  <c:v>42280</c:v>
                </c:pt>
                <c:pt idx="642">
                  <c:v>42281</c:v>
                </c:pt>
                <c:pt idx="643">
                  <c:v>42282</c:v>
                </c:pt>
                <c:pt idx="644">
                  <c:v>42283</c:v>
                </c:pt>
                <c:pt idx="645">
                  <c:v>42284</c:v>
                </c:pt>
                <c:pt idx="646">
                  <c:v>42285</c:v>
                </c:pt>
                <c:pt idx="647">
                  <c:v>42286</c:v>
                </c:pt>
                <c:pt idx="648">
                  <c:v>42287</c:v>
                </c:pt>
                <c:pt idx="649">
                  <c:v>42288</c:v>
                </c:pt>
                <c:pt idx="650">
                  <c:v>42289</c:v>
                </c:pt>
                <c:pt idx="651">
                  <c:v>42290</c:v>
                </c:pt>
                <c:pt idx="652">
                  <c:v>42291</c:v>
                </c:pt>
                <c:pt idx="653">
                  <c:v>42292</c:v>
                </c:pt>
                <c:pt idx="654">
                  <c:v>42293</c:v>
                </c:pt>
                <c:pt idx="655">
                  <c:v>42294</c:v>
                </c:pt>
                <c:pt idx="656">
                  <c:v>42295</c:v>
                </c:pt>
                <c:pt idx="657">
                  <c:v>42296</c:v>
                </c:pt>
                <c:pt idx="658">
                  <c:v>42297</c:v>
                </c:pt>
                <c:pt idx="659">
                  <c:v>42298</c:v>
                </c:pt>
                <c:pt idx="660">
                  <c:v>42299</c:v>
                </c:pt>
                <c:pt idx="661">
                  <c:v>42300</c:v>
                </c:pt>
                <c:pt idx="662">
                  <c:v>42301</c:v>
                </c:pt>
                <c:pt idx="663">
                  <c:v>42302</c:v>
                </c:pt>
                <c:pt idx="664">
                  <c:v>42303</c:v>
                </c:pt>
                <c:pt idx="665">
                  <c:v>42304</c:v>
                </c:pt>
                <c:pt idx="666">
                  <c:v>42305</c:v>
                </c:pt>
                <c:pt idx="667">
                  <c:v>42306</c:v>
                </c:pt>
                <c:pt idx="668">
                  <c:v>42307</c:v>
                </c:pt>
                <c:pt idx="669">
                  <c:v>42308</c:v>
                </c:pt>
                <c:pt idx="670">
                  <c:v>42309</c:v>
                </c:pt>
                <c:pt idx="671">
                  <c:v>42310</c:v>
                </c:pt>
                <c:pt idx="672">
                  <c:v>42311</c:v>
                </c:pt>
                <c:pt idx="673">
                  <c:v>42312</c:v>
                </c:pt>
                <c:pt idx="674">
                  <c:v>42313</c:v>
                </c:pt>
                <c:pt idx="675">
                  <c:v>42314</c:v>
                </c:pt>
                <c:pt idx="676">
                  <c:v>42315</c:v>
                </c:pt>
                <c:pt idx="677">
                  <c:v>42316</c:v>
                </c:pt>
                <c:pt idx="678">
                  <c:v>42317</c:v>
                </c:pt>
                <c:pt idx="679">
                  <c:v>42318</c:v>
                </c:pt>
                <c:pt idx="680">
                  <c:v>42319</c:v>
                </c:pt>
                <c:pt idx="681">
                  <c:v>42320</c:v>
                </c:pt>
                <c:pt idx="682">
                  <c:v>42321</c:v>
                </c:pt>
                <c:pt idx="683">
                  <c:v>42322</c:v>
                </c:pt>
                <c:pt idx="684">
                  <c:v>42323</c:v>
                </c:pt>
                <c:pt idx="685">
                  <c:v>42324</c:v>
                </c:pt>
                <c:pt idx="686">
                  <c:v>42325</c:v>
                </c:pt>
                <c:pt idx="687">
                  <c:v>42326</c:v>
                </c:pt>
                <c:pt idx="688">
                  <c:v>42327</c:v>
                </c:pt>
                <c:pt idx="689">
                  <c:v>42328</c:v>
                </c:pt>
                <c:pt idx="690">
                  <c:v>42329</c:v>
                </c:pt>
                <c:pt idx="691">
                  <c:v>42330</c:v>
                </c:pt>
                <c:pt idx="692">
                  <c:v>42331</c:v>
                </c:pt>
                <c:pt idx="693">
                  <c:v>42332</c:v>
                </c:pt>
                <c:pt idx="694">
                  <c:v>42333</c:v>
                </c:pt>
                <c:pt idx="695">
                  <c:v>42334</c:v>
                </c:pt>
                <c:pt idx="696">
                  <c:v>42335</c:v>
                </c:pt>
                <c:pt idx="697">
                  <c:v>42336</c:v>
                </c:pt>
                <c:pt idx="698">
                  <c:v>42337</c:v>
                </c:pt>
                <c:pt idx="699">
                  <c:v>42338</c:v>
                </c:pt>
                <c:pt idx="700">
                  <c:v>42339</c:v>
                </c:pt>
                <c:pt idx="701">
                  <c:v>42340</c:v>
                </c:pt>
                <c:pt idx="702">
                  <c:v>42341</c:v>
                </c:pt>
                <c:pt idx="703">
                  <c:v>42342</c:v>
                </c:pt>
                <c:pt idx="704">
                  <c:v>42343</c:v>
                </c:pt>
                <c:pt idx="705">
                  <c:v>42344</c:v>
                </c:pt>
                <c:pt idx="706">
                  <c:v>42345</c:v>
                </c:pt>
                <c:pt idx="707">
                  <c:v>42346</c:v>
                </c:pt>
                <c:pt idx="708">
                  <c:v>42347</c:v>
                </c:pt>
                <c:pt idx="709">
                  <c:v>42348</c:v>
                </c:pt>
                <c:pt idx="710">
                  <c:v>42349</c:v>
                </c:pt>
                <c:pt idx="711">
                  <c:v>42350</c:v>
                </c:pt>
                <c:pt idx="712">
                  <c:v>42351</c:v>
                </c:pt>
                <c:pt idx="713">
                  <c:v>42352</c:v>
                </c:pt>
                <c:pt idx="714">
                  <c:v>42353</c:v>
                </c:pt>
                <c:pt idx="715">
                  <c:v>42354</c:v>
                </c:pt>
                <c:pt idx="716">
                  <c:v>42355</c:v>
                </c:pt>
                <c:pt idx="717">
                  <c:v>42356</c:v>
                </c:pt>
                <c:pt idx="718">
                  <c:v>42357</c:v>
                </c:pt>
                <c:pt idx="719">
                  <c:v>42358</c:v>
                </c:pt>
                <c:pt idx="720">
                  <c:v>42359</c:v>
                </c:pt>
                <c:pt idx="721">
                  <c:v>42360</c:v>
                </c:pt>
                <c:pt idx="722">
                  <c:v>42361</c:v>
                </c:pt>
                <c:pt idx="723">
                  <c:v>42362</c:v>
                </c:pt>
                <c:pt idx="724">
                  <c:v>42363</c:v>
                </c:pt>
                <c:pt idx="725">
                  <c:v>42364</c:v>
                </c:pt>
                <c:pt idx="726">
                  <c:v>42365</c:v>
                </c:pt>
                <c:pt idx="727">
                  <c:v>42366</c:v>
                </c:pt>
                <c:pt idx="728">
                  <c:v>42367</c:v>
                </c:pt>
                <c:pt idx="729">
                  <c:v>42368</c:v>
                </c:pt>
                <c:pt idx="730">
                  <c:v>42369</c:v>
                </c:pt>
                <c:pt idx="731">
                  <c:v>42370</c:v>
                </c:pt>
                <c:pt idx="732">
                  <c:v>42371</c:v>
                </c:pt>
                <c:pt idx="733">
                  <c:v>42372</c:v>
                </c:pt>
                <c:pt idx="734">
                  <c:v>42373</c:v>
                </c:pt>
                <c:pt idx="735">
                  <c:v>42374</c:v>
                </c:pt>
                <c:pt idx="736">
                  <c:v>42375</c:v>
                </c:pt>
                <c:pt idx="737">
                  <c:v>42376</c:v>
                </c:pt>
                <c:pt idx="738">
                  <c:v>42377</c:v>
                </c:pt>
                <c:pt idx="739">
                  <c:v>42378</c:v>
                </c:pt>
                <c:pt idx="740">
                  <c:v>42379</c:v>
                </c:pt>
                <c:pt idx="741">
                  <c:v>42380</c:v>
                </c:pt>
                <c:pt idx="742">
                  <c:v>42381</c:v>
                </c:pt>
                <c:pt idx="743">
                  <c:v>42382</c:v>
                </c:pt>
                <c:pt idx="744">
                  <c:v>42383</c:v>
                </c:pt>
                <c:pt idx="745">
                  <c:v>42384</c:v>
                </c:pt>
                <c:pt idx="746">
                  <c:v>42385</c:v>
                </c:pt>
                <c:pt idx="747">
                  <c:v>42386</c:v>
                </c:pt>
                <c:pt idx="748">
                  <c:v>42387</c:v>
                </c:pt>
                <c:pt idx="749">
                  <c:v>42388</c:v>
                </c:pt>
                <c:pt idx="750">
                  <c:v>42389</c:v>
                </c:pt>
                <c:pt idx="751">
                  <c:v>42390</c:v>
                </c:pt>
                <c:pt idx="752">
                  <c:v>42391</c:v>
                </c:pt>
                <c:pt idx="753">
                  <c:v>42392</c:v>
                </c:pt>
                <c:pt idx="754">
                  <c:v>42393</c:v>
                </c:pt>
                <c:pt idx="755">
                  <c:v>42394</c:v>
                </c:pt>
                <c:pt idx="756">
                  <c:v>42395</c:v>
                </c:pt>
                <c:pt idx="757">
                  <c:v>42396</c:v>
                </c:pt>
                <c:pt idx="758">
                  <c:v>42397</c:v>
                </c:pt>
                <c:pt idx="759">
                  <c:v>42398</c:v>
                </c:pt>
                <c:pt idx="760">
                  <c:v>42399</c:v>
                </c:pt>
                <c:pt idx="761">
                  <c:v>42400</c:v>
                </c:pt>
                <c:pt idx="762">
                  <c:v>42401</c:v>
                </c:pt>
                <c:pt idx="763">
                  <c:v>42402</c:v>
                </c:pt>
                <c:pt idx="764">
                  <c:v>42403</c:v>
                </c:pt>
                <c:pt idx="765">
                  <c:v>42404</c:v>
                </c:pt>
                <c:pt idx="766">
                  <c:v>42405</c:v>
                </c:pt>
                <c:pt idx="767">
                  <c:v>42406</c:v>
                </c:pt>
                <c:pt idx="768">
                  <c:v>42407</c:v>
                </c:pt>
                <c:pt idx="769">
                  <c:v>42408</c:v>
                </c:pt>
                <c:pt idx="770">
                  <c:v>42409</c:v>
                </c:pt>
                <c:pt idx="771">
                  <c:v>42410</c:v>
                </c:pt>
                <c:pt idx="772">
                  <c:v>42411</c:v>
                </c:pt>
                <c:pt idx="773">
                  <c:v>42412</c:v>
                </c:pt>
                <c:pt idx="774">
                  <c:v>42413</c:v>
                </c:pt>
                <c:pt idx="775">
                  <c:v>42414</c:v>
                </c:pt>
                <c:pt idx="776">
                  <c:v>42415</c:v>
                </c:pt>
                <c:pt idx="777">
                  <c:v>42416</c:v>
                </c:pt>
                <c:pt idx="778">
                  <c:v>42417</c:v>
                </c:pt>
                <c:pt idx="779">
                  <c:v>42418</c:v>
                </c:pt>
                <c:pt idx="780">
                  <c:v>42419</c:v>
                </c:pt>
                <c:pt idx="781">
                  <c:v>42420</c:v>
                </c:pt>
                <c:pt idx="782">
                  <c:v>42421</c:v>
                </c:pt>
                <c:pt idx="783">
                  <c:v>42422</c:v>
                </c:pt>
                <c:pt idx="784">
                  <c:v>42423</c:v>
                </c:pt>
                <c:pt idx="785">
                  <c:v>42424</c:v>
                </c:pt>
                <c:pt idx="786">
                  <c:v>42425</c:v>
                </c:pt>
                <c:pt idx="787">
                  <c:v>42426</c:v>
                </c:pt>
                <c:pt idx="788">
                  <c:v>42427</c:v>
                </c:pt>
                <c:pt idx="789">
                  <c:v>42428</c:v>
                </c:pt>
                <c:pt idx="790">
                  <c:v>42429</c:v>
                </c:pt>
                <c:pt idx="791">
                  <c:v>42430</c:v>
                </c:pt>
                <c:pt idx="792">
                  <c:v>42431</c:v>
                </c:pt>
                <c:pt idx="793">
                  <c:v>42432</c:v>
                </c:pt>
                <c:pt idx="794">
                  <c:v>42433</c:v>
                </c:pt>
                <c:pt idx="795">
                  <c:v>42434</c:v>
                </c:pt>
                <c:pt idx="796">
                  <c:v>42435</c:v>
                </c:pt>
                <c:pt idx="797">
                  <c:v>42436</c:v>
                </c:pt>
                <c:pt idx="798">
                  <c:v>42437</c:v>
                </c:pt>
                <c:pt idx="799">
                  <c:v>42438</c:v>
                </c:pt>
                <c:pt idx="800">
                  <c:v>42439</c:v>
                </c:pt>
                <c:pt idx="801">
                  <c:v>42440</c:v>
                </c:pt>
                <c:pt idx="802">
                  <c:v>42441</c:v>
                </c:pt>
                <c:pt idx="803">
                  <c:v>42442</c:v>
                </c:pt>
                <c:pt idx="804">
                  <c:v>42443</c:v>
                </c:pt>
                <c:pt idx="805">
                  <c:v>42444</c:v>
                </c:pt>
                <c:pt idx="806">
                  <c:v>42445</c:v>
                </c:pt>
                <c:pt idx="807">
                  <c:v>42446</c:v>
                </c:pt>
                <c:pt idx="808">
                  <c:v>42447</c:v>
                </c:pt>
                <c:pt idx="809">
                  <c:v>42448</c:v>
                </c:pt>
                <c:pt idx="810">
                  <c:v>42449</c:v>
                </c:pt>
                <c:pt idx="811">
                  <c:v>42450</c:v>
                </c:pt>
                <c:pt idx="812">
                  <c:v>42451</c:v>
                </c:pt>
                <c:pt idx="813">
                  <c:v>42452</c:v>
                </c:pt>
                <c:pt idx="814">
                  <c:v>42453</c:v>
                </c:pt>
                <c:pt idx="815">
                  <c:v>42454</c:v>
                </c:pt>
                <c:pt idx="816">
                  <c:v>42455</c:v>
                </c:pt>
                <c:pt idx="817">
                  <c:v>42456</c:v>
                </c:pt>
                <c:pt idx="818">
                  <c:v>42457</c:v>
                </c:pt>
                <c:pt idx="819">
                  <c:v>42458</c:v>
                </c:pt>
                <c:pt idx="820">
                  <c:v>42459</c:v>
                </c:pt>
                <c:pt idx="821">
                  <c:v>42460</c:v>
                </c:pt>
                <c:pt idx="822">
                  <c:v>42461</c:v>
                </c:pt>
                <c:pt idx="823">
                  <c:v>42462</c:v>
                </c:pt>
                <c:pt idx="824">
                  <c:v>42463</c:v>
                </c:pt>
                <c:pt idx="825">
                  <c:v>42464</c:v>
                </c:pt>
                <c:pt idx="826">
                  <c:v>42465</c:v>
                </c:pt>
                <c:pt idx="827">
                  <c:v>42466</c:v>
                </c:pt>
                <c:pt idx="828">
                  <c:v>42467</c:v>
                </c:pt>
                <c:pt idx="829">
                  <c:v>42468</c:v>
                </c:pt>
                <c:pt idx="830">
                  <c:v>42469</c:v>
                </c:pt>
                <c:pt idx="831">
                  <c:v>42470</c:v>
                </c:pt>
                <c:pt idx="832">
                  <c:v>42471</c:v>
                </c:pt>
                <c:pt idx="833">
                  <c:v>42472</c:v>
                </c:pt>
                <c:pt idx="834">
                  <c:v>42473</c:v>
                </c:pt>
                <c:pt idx="835">
                  <c:v>42474</c:v>
                </c:pt>
                <c:pt idx="836">
                  <c:v>42475</c:v>
                </c:pt>
                <c:pt idx="837">
                  <c:v>42476</c:v>
                </c:pt>
                <c:pt idx="838">
                  <c:v>42477</c:v>
                </c:pt>
                <c:pt idx="839">
                  <c:v>42478</c:v>
                </c:pt>
                <c:pt idx="840">
                  <c:v>42479</c:v>
                </c:pt>
                <c:pt idx="841">
                  <c:v>42480</c:v>
                </c:pt>
                <c:pt idx="842">
                  <c:v>42481</c:v>
                </c:pt>
                <c:pt idx="843">
                  <c:v>42482</c:v>
                </c:pt>
                <c:pt idx="844">
                  <c:v>42483</c:v>
                </c:pt>
                <c:pt idx="845">
                  <c:v>42484</c:v>
                </c:pt>
                <c:pt idx="846">
                  <c:v>42485</c:v>
                </c:pt>
                <c:pt idx="847">
                  <c:v>42486</c:v>
                </c:pt>
                <c:pt idx="848">
                  <c:v>42487</c:v>
                </c:pt>
                <c:pt idx="849">
                  <c:v>42488</c:v>
                </c:pt>
                <c:pt idx="850">
                  <c:v>42489</c:v>
                </c:pt>
                <c:pt idx="851">
                  <c:v>42490</c:v>
                </c:pt>
                <c:pt idx="852">
                  <c:v>42491</c:v>
                </c:pt>
                <c:pt idx="853">
                  <c:v>42492</c:v>
                </c:pt>
                <c:pt idx="854">
                  <c:v>42493</c:v>
                </c:pt>
                <c:pt idx="855">
                  <c:v>42494</c:v>
                </c:pt>
                <c:pt idx="856">
                  <c:v>42495</c:v>
                </c:pt>
                <c:pt idx="857">
                  <c:v>42496</c:v>
                </c:pt>
                <c:pt idx="858">
                  <c:v>42497</c:v>
                </c:pt>
                <c:pt idx="859">
                  <c:v>42498</c:v>
                </c:pt>
                <c:pt idx="860">
                  <c:v>42499</c:v>
                </c:pt>
                <c:pt idx="861">
                  <c:v>42500</c:v>
                </c:pt>
                <c:pt idx="862">
                  <c:v>42501</c:v>
                </c:pt>
                <c:pt idx="863">
                  <c:v>42502</c:v>
                </c:pt>
                <c:pt idx="864">
                  <c:v>42503</c:v>
                </c:pt>
                <c:pt idx="865">
                  <c:v>42504</c:v>
                </c:pt>
                <c:pt idx="866">
                  <c:v>42505</c:v>
                </c:pt>
                <c:pt idx="867">
                  <c:v>42506</c:v>
                </c:pt>
                <c:pt idx="868">
                  <c:v>42507</c:v>
                </c:pt>
                <c:pt idx="869">
                  <c:v>42508</c:v>
                </c:pt>
                <c:pt idx="870">
                  <c:v>42509</c:v>
                </c:pt>
                <c:pt idx="871">
                  <c:v>42510</c:v>
                </c:pt>
                <c:pt idx="872">
                  <c:v>42511</c:v>
                </c:pt>
                <c:pt idx="873">
                  <c:v>42512</c:v>
                </c:pt>
                <c:pt idx="874">
                  <c:v>42513</c:v>
                </c:pt>
                <c:pt idx="875">
                  <c:v>42514</c:v>
                </c:pt>
                <c:pt idx="876">
                  <c:v>42515</c:v>
                </c:pt>
                <c:pt idx="877">
                  <c:v>42516</c:v>
                </c:pt>
                <c:pt idx="878">
                  <c:v>42517</c:v>
                </c:pt>
                <c:pt idx="879">
                  <c:v>42518</c:v>
                </c:pt>
                <c:pt idx="880">
                  <c:v>42519</c:v>
                </c:pt>
                <c:pt idx="881">
                  <c:v>42520</c:v>
                </c:pt>
                <c:pt idx="882">
                  <c:v>42521</c:v>
                </c:pt>
                <c:pt idx="883">
                  <c:v>42522</c:v>
                </c:pt>
                <c:pt idx="884">
                  <c:v>42523</c:v>
                </c:pt>
                <c:pt idx="885">
                  <c:v>42524</c:v>
                </c:pt>
                <c:pt idx="886">
                  <c:v>42525</c:v>
                </c:pt>
                <c:pt idx="887">
                  <c:v>42526</c:v>
                </c:pt>
                <c:pt idx="888">
                  <c:v>42527</c:v>
                </c:pt>
                <c:pt idx="889">
                  <c:v>42528</c:v>
                </c:pt>
                <c:pt idx="890">
                  <c:v>42529</c:v>
                </c:pt>
                <c:pt idx="891">
                  <c:v>42530</c:v>
                </c:pt>
                <c:pt idx="892">
                  <c:v>42531</c:v>
                </c:pt>
                <c:pt idx="893">
                  <c:v>42532</c:v>
                </c:pt>
                <c:pt idx="894">
                  <c:v>42533</c:v>
                </c:pt>
                <c:pt idx="895">
                  <c:v>42534</c:v>
                </c:pt>
                <c:pt idx="896">
                  <c:v>42535</c:v>
                </c:pt>
                <c:pt idx="897">
                  <c:v>42536</c:v>
                </c:pt>
                <c:pt idx="898">
                  <c:v>42537</c:v>
                </c:pt>
                <c:pt idx="899">
                  <c:v>42538</c:v>
                </c:pt>
                <c:pt idx="900">
                  <c:v>42539</c:v>
                </c:pt>
                <c:pt idx="901">
                  <c:v>42540</c:v>
                </c:pt>
                <c:pt idx="902">
                  <c:v>42541</c:v>
                </c:pt>
                <c:pt idx="903">
                  <c:v>42542</c:v>
                </c:pt>
                <c:pt idx="904">
                  <c:v>42543</c:v>
                </c:pt>
                <c:pt idx="905">
                  <c:v>42544</c:v>
                </c:pt>
                <c:pt idx="906">
                  <c:v>42545</c:v>
                </c:pt>
                <c:pt idx="907">
                  <c:v>42546</c:v>
                </c:pt>
                <c:pt idx="908">
                  <c:v>42547</c:v>
                </c:pt>
                <c:pt idx="909">
                  <c:v>42548</c:v>
                </c:pt>
                <c:pt idx="910">
                  <c:v>42549</c:v>
                </c:pt>
                <c:pt idx="911">
                  <c:v>42550</c:v>
                </c:pt>
                <c:pt idx="912">
                  <c:v>42551</c:v>
                </c:pt>
                <c:pt idx="913">
                  <c:v>42552</c:v>
                </c:pt>
                <c:pt idx="914">
                  <c:v>42553</c:v>
                </c:pt>
                <c:pt idx="915">
                  <c:v>42554</c:v>
                </c:pt>
                <c:pt idx="916">
                  <c:v>42555</c:v>
                </c:pt>
                <c:pt idx="917">
                  <c:v>42556</c:v>
                </c:pt>
                <c:pt idx="918">
                  <c:v>42557</c:v>
                </c:pt>
                <c:pt idx="919">
                  <c:v>42558</c:v>
                </c:pt>
                <c:pt idx="920">
                  <c:v>42559</c:v>
                </c:pt>
                <c:pt idx="921">
                  <c:v>42560</c:v>
                </c:pt>
                <c:pt idx="922">
                  <c:v>42561</c:v>
                </c:pt>
                <c:pt idx="923">
                  <c:v>42562</c:v>
                </c:pt>
                <c:pt idx="924">
                  <c:v>42563</c:v>
                </c:pt>
                <c:pt idx="925">
                  <c:v>42564</c:v>
                </c:pt>
                <c:pt idx="926">
                  <c:v>42565</c:v>
                </c:pt>
                <c:pt idx="927">
                  <c:v>42566</c:v>
                </c:pt>
                <c:pt idx="928">
                  <c:v>42567</c:v>
                </c:pt>
                <c:pt idx="929">
                  <c:v>42568</c:v>
                </c:pt>
                <c:pt idx="930">
                  <c:v>42569</c:v>
                </c:pt>
                <c:pt idx="931">
                  <c:v>42570</c:v>
                </c:pt>
                <c:pt idx="932">
                  <c:v>42571</c:v>
                </c:pt>
                <c:pt idx="933">
                  <c:v>42572</c:v>
                </c:pt>
                <c:pt idx="934">
                  <c:v>42573</c:v>
                </c:pt>
                <c:pt idx="935">
                  <c:v>42574</c:v>
                </c:pt>
                <c:pt idx="936">
                  <c:v>42575</c:v>
                </c:pt>
                <c:pt idx="937">
                  <c:v>42576</c:v>
                </c:pt>
                <c:pt idx="938">
                  <c:v>42577</c:v>
                </c:pt>
                <c:pt idx="939">
                  <c:v>42578</c:v>
                </c:pt>
                <c:pt idx="940">
                  <c:v>42579</c:v>
                </c:pt>
                <c:pt idx="941">
                  <c:v>42580</c:v>
                </c:pt>
                <c:pt idx="942">
                  <c:v>42581</c:v>
                </c:pt>
                <c:pt idx="943">
                  <c:v>42582</c:v>
                </c:pt>
                <c:pt idx="944">
                  <c:v>42583</c:v>
                </c:pt>
                <c:pt idx="945">
                  <c:v>42584</c:v>
                </c:pt>
                <c:pt idx="946">
                  <c:v>42585</c:v>
                </c:pt>
                <c:pt idx="947">
                  <c:v>42586</c:v>
                </c:pt>
                <c:pt idx="948">
                  <c:v>42587</c:v>
                </c:pt>
                <c:pt idx="949">
                  <c:v>42588</c:v>
                </c:pt>
                <c:pt idx="950">
                  <c:v>42589</c:v>
                </c:pt>
                <c:pt idx="951">
                  <c:v>42590</c:v>
                </c:pt>
                <c:pt idx="952">
                  <c:v>42591</c:v>
                </c:pt>
                <c:pt idx="953">
                  <c:v>42592</c:v>
                </c:pt>
                <c:pt idx="954">
                  <c:v>42593</c:v>
                </c:pt>
                <c:pt idx="955">
                  <c:v>42594</c:v>
                </c:pt>
                <c:pt idx="956">
                  <c:v>42595</c:v>
                </c:pt>
                <c:pt idx="957">
                  <c:v>42596</c:v>
                </c:pt>
                <c:pt idx="958">
                  <c:v>42597</c:v>
                </c:pt>
                <c:pt idx="959">
                  <c:v>42598</c:v>
                </c:pt>
                <c:pt idx="960">
                  <c:v>42599</c:v>
                </c:pt>
                <c:pt idx="961">
                  <c:v>42600</c:v>
                </c:pt>
                <c:pt idx="962">
                  <c:v>42601</c:v>
                </c:pt>
                <c:pt idx="963">
                  <c:v>42602</c:v>
                </c:pt>
                <c:pt idx="964">
                  <c:v>42603</c:v>
                </c:pt>
                <c:pt idx="965">
                  <c:v>42604</c:v>
                </c:pt>
                <c:pt idx="966">
                  <c:v>42605</c:v>
                </c:pt>
                <c:pt idx="967">
                  <c:v>42606</c:v>
                </c:pt>
                <c:pt idx="968">
                  <c:v>42607</c:v>
                </c:pt>
                <c:pt idx="969">
                  <c:v>42608</c:v>
                </c:pt>
                <c:pt idx="970">
                  <c:v>42609</c:v>
                </c:pt>
                <c:pt idx="971">
                  <c:v>42610</c:v>
                </c:pt>
                <c:pt idx="972">
                  <c:v>42611</c:v>
                </c:pt>
                <c:pt idx="973">
                  <c:v>42612</c:v>
                </c:pt>
                <c:pt idx="974">
                  <c:v>42613</c:v>
                </c:pt>
                <c:pt idx="975">
                  <c:v>42614</c:v>
                </c:pt>
                <c:pt idx="976">
                  <c:v>42615</c:v>
                </c:pt>
                <c:pt idx="977">
                  <c:v>42616</c:v>
                </c:pt>
                <c:pt idx="978">
                  <c:v>42617</c:v>
                </c:pt>
                <c:pt idx="979">
                  <c:v>42618</c:v>
                </c:pt>
                <c:pt idx="980">
                  <c:v>42619</c:v>
                </c:pt>
                <c:pt idx="981">
                  <c:v>42620</c:v>
                </c:pt>
                <c:pt idx="982">
                  <c:v>42621</c:v>
                </c:pt>
                <c:pt idx="983">
                  <c:v>42622</c:v>
                </c:pt>
                <c:pt idx="984">
                  <c:v>42623</c:v>
                </c:pt>
                <c:pt idx="985">
                  <c:v>42624</c:v>
                </c:pt>
                <c:pt idx="986">
                  <c:v>42625</c:v>
                </c:pt>
                <c:pt idx="987">
                  <c:v>42626</c:v>
                </c:pt>
                <c:pt idx="988">
                  <c:v>42627</c:v>
                </c:pt>
                <c:pt idx="989">
                  <c:v>42628</c:v>
                </c:pt>
                <c:pt idx="990">
                  <c:v>42629</c:v>
                </c:pt>
                <c:pt idx="991">
                  <c:v>42630</c:v>
                </c:pt>
                <c:pt idx="992">
                  <c:v>42631</c:v>
                </c:pt>
                <c:pt idx="993">
                  <c:v>42632</c:v>
                </c:pt>
                <c:pt idx="994">
                  <c:v>42633</c:v>
                </c:pt>
                <c:pt idx="995">
                  <c:v>42634</c:v>
                </c:pt>
                <c:pt idx="996">
                  <c:v>42635</c:v>
                </c:pt>
                <c:pt idx="997">
                  <c:v>42636</c:v>
                </c:pt>
                <c:pt idx="998">
                  <c:v>42637</c:v>
                </c:pt>
                <c:pt idx="999">
                  <c:v>42638</c:v>
                </c:pt>
                <c:pt idx="1000">
                  <c:v>42639</c:v>
                </c:pt>
                <c:pt idx="1001">
                  <c:v>42640</c:v>
                </c:pt>
                <c:pt idx="1002">
                  <c:v>42641</c:v>
                </c:pt>
                <c:pt idx="1003">
                  <c:v>42642</c:v>
                </c:pt>
                <c:pt idx="1004">
                  <c:v>42643</c:v>
                </c:pt>
                <c:pt idx="1005">
                  <c:v>42644</c:v>
                </c:pt>
                <c:pt idx="1006">
                  <c:v>42645</c:v>
                </c:pt>
                <c:pt idx="1007">
                  <c:v>42646</c:v>
                </c:pt>
                <c:pt idx="1008">
                  <c:v>42647</c:v>
                </c:pt>
                <c:pt idx="1009">
                  <c:v>42648</c:v>
                </c:pt>
                <c:pt idx="1010">
                  <c:v>42649</c:v>
                </c:pt>
                <c:pt idx="1011">
                  <c:v>42650</c:v>
                </c:pt>
                <c:pt idx="1012">
                  <c:v>42651</c:v>
                </c:pt>
                <c:pt idx="1013">
                  <c:v>42652</c:v>
                </c:pt>
                <c:pt idx="1014">
                  <c:v>42653</c:v>
                </c:pt>
                <c:pt idx="1015">
                  <c:v>42654</c:v>
                </c:pt>
                <c:pt idx="1016">
                  <c:v>42655</c:v>
                </c:pt>
                <c:pt idx="1017">
                  <c:v>42656</c:v>
                </c:pt>
                <c:pt idx="1018">
                  <c:v>42657</c:v>
                </c:pt>
                <c:pt idx="1019">
                  <c:v>42658</c:v>
                </c:pt>
                <c:pt idx="1020">
                  <c:v>42659</c:v>
                </c:pt>
                <c:pt idx="1021">
                  <c:v>42660</c:v>
                </c:pt>
                <c:pt idx="1022">
                  <c:v>42661</c:v>
                </c:pt>
                <c:pt idx="1023">
                  <c:v>42662</c:v>
                </c:pt>
                <c:pt idx="1024">
                  <c:v>42663</c:v>
                </c:pt>
                <c:pt idx="1025">
                  <c:v>42664</c:v>
                </c:pt>
                <c:pt idx="1026">
                  <c:v>42665</c:v>
                </c:pt>
                <c:pt idx="1027">
                  <c:v>42666</c:v>
                </c:pt>
                <c:pt idx="1028">
                  <c:v>42667</c:v>
                </c:pt>
                <c:pt idx="1029">
                  <c:v>42668</c:v>
                </c:pt>
                <c:pt idx="1030">
                  <c:v>42669</c:v>
                </c:pt>
                <c:pt idx="1031">
                  <c:v>42670</c:v>
                </c:pt>
                <c:pt idx="1032">
                  <c:v>42671</c:v>
                </c:pt>
                <c:pt idx="1033">
                  <c:v>42672</c:v>
                </c:pt>
                <c:pt idx="1034">
                  <c:v>42673</c:v>
                </c:pt>
                <c:pt idx="1035">
                  <c:v>42674</c:v>
                </c:pt>
                <c:pt idx="1036">
                  <c:v>42675</c:v>
                </c:pt>
                <c:pt idx="1037">
                  <c:v>42676</c:v>
                </c:pt>
                <c:pt idx="1038">
                  <c:v>42677</c:v>
                </c:pt>
                <c:pt idx="1039">
                  <c:v>42678</c:v>
                </c:pt>
                <c:pt idx="1040">
                  <c:v>42679</c:v>
                </c:pt>
                <c:pt idx="1041">
                  <c:v>42680</c:v>
                </c:pt>
                <c:pt idx="1042">
                  <c:v>42681</c:v>
                </c:pt>
                <c:pt idx="1043">
                  <c:v>42682</c:v>
                </c:pt>
                <c:pt idx="1044">
                  <c:v>42683</c:v>
                </c:pt>
                <c:pt idx="1045">
                  <c:v>42684</c:v>
                </c:pt>
                <c:pt idx="1046">
                  <c:v>42685</c:v>
                </c:pt>
                <c:pt idx="1047">
                  <c:v>42686</c:v>
                </c:pt>
                <c:pt idx="1048">
                  <c:v>42687</c:v>
                </c:pt>
                <c:pt idx="1049">
                  <c:v>42688</c:v>
                </c:pt>
                <c:pt idx="1050">
                  <c:v>42689</c:v>
                </c:pt>
                <c:pt idx="1051">
                  <c:v>42690</c:v>
                </c:pt>
                <c:pt idx="1052">
                  <c:v>42691</c:v>
                </c:pt>
                <c:pt idx="1053">
                  <c:v>42692</c:v>
                </c:pt>
                <c:pt idx="1054">
                  <c:v>42693</c:v>
                </c:pt>
                <c:pt idx="1055">
                  <c:v>42694</c:v>
                </c:pt>
                <c:pt idx="1056">
                  <c:v>42695</c:v>
                </c:pt>
                <c:pt idx="1057">
                  <c:v>42696</c:v>
                </c:pt>
                <c:pt idx="1058">
                  <c:v>42697</c:v>
                </c:pt>
                <c:pt idx="1059">
                  <c:v>42698</c:v>
                </c:pt>
                <c:pt idx="1060">
                  <c:v>42699</c:v>
                </c:pt>
                <c:pt idx="1061">
                  <c:v>42700</c:v>
                </c:pt>
                <c:pt idx="1062">
                  <c:v>42701</c:v>
                </c:pt>
                <c:pt idx="1063">
                  <c:v>42702</c:v>
                </c:pt>
                <c:pt idx="1064">
                  <c:v>42703</c:v>
                </c:pt>
                <c:pt idx="1065">
                  <c:v>42704</c:v>
                </c:pt>
                <c:pt idx="1066">
                  <c:v>42705</c:v>
                </c:pt>
                <c:pt idx="1067">
                  <c:v>42706</c:v>
                </c:pt>
                <c:pt idx="1068">
                  <c:v>42707</c:v>
                </c:pt>
                <c:pt idx="1069">
                  <c:v>42708</c:v>
                </c:pt>
                <c:pt idx="1070">
                  <c:v>42709</c:v>
                </c:pt>
                <c:pt idx="1071">
                  <c:v>42710</c:v>
                </c:pt>
                <c:pt idx="1072">
                  <c:v>42711</c:v>
                </c:pt>
                <c:pt idx="1073">
                  <c:v>42712</c:v>
                </c:pt>
                <c:pt idx="1074">
                  <c:v>42713</c:v>
                </c:pt>
                <c:pt idx="1075">
                  <c:v>42714</c:v>
                </c:pt>
                <c:pt idx="1076">
                  <c:v>42715</c:v>
                </c:pt>
                <c:pt idx="1077">
                  <c:v>42716</c:v>
                </c:pt>
                <c:pt idx="1078">
                  <c:v>42717</c:v>
                </c:pt>
                <c:pt idx="1079">
                  <c:v>42718</c:v>
                </c:pt>
                <c:pt idx="1080">
                  <c:v>42719</c:v>
                </c:pt>
                <c:pt idx="1081">
                  <c:v>42720</c:v>
                </c:pt>
                <c:pt idx="1082">
                  <c:v>42721</c:v>
                </c:pt>
                <c:pt idx="1083">
                  <c:v>42722</c:v>
                </c:pt>
                <c:pt idx="1084">
                  <c:v>42723</c:v>
                </c:pt>
                <c:pt idx="1085">
                  <c:v>42724</c:v>
                </c:pt>
                <c:pt idx="1086">
                  <c:v>42725</c:v>
                </c:pt>
                <c:pt idx="1087">
                  <c:v>42726</c:v>
                </c:pt>
                <c:pt idx="1088">
                  <c:v>42727</c:v>
                </c:pt>
                <c:pt idx="1089">
                  <c:v>42728</c:v>
                </c:pt>
                <c:pt idx="1090">
                  <c:v>42729</c:v>
                </c:pt>
                <c:pt idx="1091">
                  <c:v>42730</c:v>
                </c:pt>
                <c:pt idx="1092">
                  <c:v>42731</c:v>
                </c:pt>
                <c:pt idx="1093">
                  <c:v>42732</c:v>
                </c:pt>
                <c:pt idx="1094">
                  <c:v>42733</c:v>
                </c:pt>
                <c:pt idx="1095">
                  <c:v>42734</c:v>
                </c:pt>
                <c:pt idx="1096">
                  <c:v>42735</c:v>
                </c:pt>
                <c:pt idx="1097">
                  <c:v>42736</c:v>
                </c:pt>
                <c:pt idx="1098">
                  <c:v>42737</c:v>
                </c:pt>
                <c:pt idx="1099">
                  <c:v>42738</c:v>
                </c:pt>
                <c:pt idx="1100">
                  <c:v>42739</c:v>
                </c:pt>
                <c:pt idx="1101">
                  <c:v>42740</c:v>
                </c:pt>
                <c:pt idx="1102">
                  <c:v>42741</c:v>
                </c:pt>
                <c:pt idx="1103">
                  <c:v>42742</c:v>
                </c:pt>
                <c:pt idx="1104">
                  <c:v>42743</c:v>
                </c:pt>
                <c:pt idx="1105">
                  <c:v>42744</c:v>
                </c:pt>
                <c:pt idx="1106">
                  <c:v>42745</c:v>
                </c:pt>
                <c:pt idx="1107">
                  <c:v>42746</c:v>
                </c:pt>
                <c:pt idx="1108">
                  <c:v>42747</c:v>
                </c:pt>
                <c:pt idx="1109">
                  <c:v>42748</c:v>
                </c:pt>
                <c:pt idx="1110">
                  <c:v>42749</c:v>
                </c:pt>
                <c:pt idx="1111">
                  <c:v>42750</c:v>
                </c:pt>
                <c:pt idx="1112">
                  <c:v>42751</c:v>
                </c:pt>
                <c:pt idx="1113">
                  <c:v>42752</c:v>
                </c:pt>
                <c:pt idx="1114">
                  <c:v>42753</c:v>
                </c:pt>
                <c:pt idx="1115">
                  <c:v>42754</c:v>
                </c:pt>
                <c:pt idx="1116">
                  <c:v>42755</c:v>
                </c:pt>
                <c:pt idx="1117">
                  <c:v>42756</c:v>
                </c:pt>
                <c:pt idx="1118">
                  <c:v>42757</c:v>
                </c:pt>
                <c:pt idx="1119">
                  <c:v>42758</c:v>
                </c:pt>
                <c:pt idx="1120">
                  <c:v>42759</c:v>
                </c:pt>
                <c:pt idx="1121">
                  <c:v>42760</c:v>
                </c:pt>
                <c:pt idx="1122">
                  <c:v>42761</c:v>
                </c:pt>
                <c:pt idx="1123">
                  <c:v>42762</c:v>
                </c:pt>
                <c:pt idx="1124">
                  <c:v>42763</c:v>
                </c:pt>
                <c:pt idx="1125">
                  <c:v>42764</c:v>
                </c:pt>
                <c:pt idx="1126">
                  <c:v>42765</c:v>
                </c:pt>
                <c:pt idx="1127">
                  <c:v>42766</c:v>
                </c:pt>
                <c:pt idx="1128">
                  <c:v>42767</c:v>
                </c:pt>
                <c:pt idx="1129">
                  <c:v>42768</c:v>
                </c:pt>
                <c:pt idx="1130">
                  <c:v>42769</c:v>
                </c:pt>
                <c:pt idx="1131">
                  <c:v>42770</c:v>
                </c:pt>
                <c:pt idx="1132">
                  <c:v>42771</c:v>
                </c:pt>
                <c:pt idx="1133">
                  <c:v>42772</c:v>
                </c:pt>
                <c:pt idx="1134">
                  <c:v>42773</c:v>
                </c:pt>
                <c:pt idx="1135">
                  <c:v>42774</c:v>
                </c:pt>
                <c:pt idx="1136">
                  <c:v>42775</c:v>
                </c:pt>
                <c:pt idx="1137">
                  <c:v>42776</c:v>
                </c:pt>
                <c:pt idx="1138">
                  <c:v>42777</c:v>
                </c:pt>
                <c:pt idx="1139">
                  <c:v>42778</c:v>
                </c:pt>
                <c:pt idx="1140">
                  <c:v>42779</c:v>
                </c:pt>
                <c:pt idx="1141">
                  <c:v>42780</c:v>
                </c:pt>
                <c:pt idx="1142">
                  <c:v>42781</c:v>
                </c:pt>
                <c:pt idx="1143">
                  <c:v>42782</c:v>
                </c:pt>
                <c:pt idx="1144">
                  <c:v>42783</c:v>
                </c:pt>
                <c:pt idx="1145">
                  <c:v>42784</c:v>
                </c:pt>
                <c:pt idx="1146">
                  <c:v>42785</c:v>
                </c:pt>
                <c:pt idx="1147">
                  <c:v>42786</c:v>
                </c:pt>
                <c:pt idx="1148">
                  <c:v>42787</c:v>
                </c:pt>
                <c:pt idx="1149">
                  <c:v>42788</c:v>
                </c:pt>
                <c:pt idx="1150">
                  <c:v>42789</c:v>
                </c:pt>
                <c:pt idx="1151">
                  <c:v>42790</c:v>
                </c:pt>
                <c:pt idx="1152">
                  <c:v>42791</c:v>
                </c:pt>
                <c:pt idx="1153">
                  <c:v>42792</c:v>
                </c:pt>
                <c:pt idx="1154">
                  <c:v>42793</c:v>
                </c:pt>
                <c:pt idx="1155">
                  <c:v>42794</c:v>
                </c:pt>
                <c:pt idx="1156">
                  <c:v>42795</c:v>
                </c:pt>
                <c:pt idx="1157">
                  <c:v>42796</c:v>
                </c:pt>
                <c:pt idx="1158">
                  <c:v>42797</c:v>
                </c:pt>
                <c:pt idx="1159">
                  <c:v>42798</c:v>
                </c:pt>
                <c:pt idx="1160">
                  <c:v>42799</c:v>
                </c:pt>
                <c:pt idx="1161">
                  <c:v>42800</c:v>
                </c:pt>
                <c:pt idx="1162">
                  <c:v>42801</c:v>
                </c:pt>
                <c:pt idx="1163">
                  <c:v>42802</c:v>
                </c:pt>
                <c:pt idx="1164">
                  <c:v>42803</c:v>
                </c:pt>
                <c:pt idx="1165">
                  <c:v>42804</c:v>
                </c:pt>
                <c:pt idx="1166">
                  <c:v>42805</c:v>
                </c:pt>
                <c:pt idx="1167">
                  <c:v>42806</c:v>
                </c:pt>
                <c:pt idx="1168">
                  <c:v>42807</c:v>
                </c:pt>
                <c:pt idx="1169">
                  <c:v>42808</c:v>
                </c:pt>
                <c:pt idx="1170">
                  <c:v>42809</c:v>
                </c:pt>
                <c:pt idx="1171">
                  <c:v>42810</c:v>
                </c:pt>
                <c:pt idx="1172">
                  <c:v>42811</c:v>
                </c:pt>
                <c:pt idx="1173">
                  <c:v>42812</c:v>
                </c:pt>
                <c:pt idx="1174">
                  <c:v>42813</c:v>
                </c:pt>
                <c:pt idx="1175">
                  <c:v>42814</c:v>
                </c:pt>
                <c:pt idx="1176">
                  <c:v>42815</c:v>
                </c:pt>
                <c:pt idx="1177">
                  <c:v>42816</c:v>
                </c:pt>
                <c:pt idx="1178">
                  <c:v>42817</c:v>
                </c:pt>
                <c:pt idx="1179">
                  <c:v>42818</c:v>
                </c:pt>
                <c:pt idx="1180">
                  <c:v>42819</c:v>
                </c:pt>
                <c:pt idx="1181">
                  <c:v>42820</c:v>
                </c:pt>
                <c:pt idx="1182">
                  <c:v>42821</c:v>
                </c:pt>
                <c:pt idx="1183">
                  <c:v>42822</c:v>
                </c:pt>
                <c:pt idx="1184">
                  <c:v>42823</c:v>
                </c:pt>
                <c:pt idx="1185">
                  <c:v>42824</c:v>
                </c:pt>
                <c:pt idx="1186">
                  <c:v>42825</c:v>
                </c:pt>
                <c:pt idx="1187">
                  <c:v>42826</c:v>
                </c:pt>
                <c:pt idx="1188">
                  <c:v>42827</c:v>
                </c:pt>
                <c:pt idx="1189">
                  <c:v>42828</c:v>
                </c:pt>
                <c:pt idx="1190">
                  <c:v>42829</c:v>
                </c:pt>
                <c:pt idx="1191">
                  <c:v>42830</c:v>
                </c:pt>
                <c:pt idx="1192">
                  <c:v>42831</c:v>
                </c:pt>
                <c:pt idx="1193">
                  <c:v>42832</c:v>
                </c:pt>
                <c:pt idx="1194">
                  <c:v>42833</c:v>
                </c:pt>
                <c:pt idx="1195">
                  <c:v>42834</c:v>
                </c:pt>
                <c:pt idx="1196">
                  <c:v>42835</c:v>
                </c:pt>
                <c:pt idx="1197">
                  <c:v>42836</c:v>
                </c:pt>
                <c:pt idx="1198">
                  <c:v>42837</c:v>
                </c:pt>
                <c:pt idx="1199">
                  <c:v>42838</c:v>
                </c:pt>
                <c:pt idx="1200">
                  <c:v>42839</c:v>
                </c:pt>
                <c:pt idx="1201">
                  <c:v>42840</c:v>
                </c:pt>
                <c:pt idx="1202">
                  <c:v>42841</c:v>
                </c:pt>
                <c:pt idx="1203">
                  <c:v>42842</c:v>
                </c:pt>
                <c:pt idx="1204">
                  <c:v>42843</c:v>
                </c:pt>
                <c:pt idx="1205">
                  <c:v>42844</c:v>
                </c:pt>
                <c:pt idx="1206">
                  <c:v>42845</c:v>
                </c:pt>
                <c:pt idx="1207">
                  <c:v>42846</c:v>
                </c:pt>
                <c:pt idx="1208">
                  <c:v>42847</c:v>
                </c:pt>
                <c:pt idx="1209">
                  <c:v>42848</c:v>
                </c:pt>
                <c:pt idx="1210">
                  <c:v>42849</c:v>
                </c:pt>
                <c:pt idx="1211">
                  <c:v>42850</c:v>
                </c:pt>
                <c:pt idx="1212">
                  <c:v>42851</c:v>
                </c:pt>
                <c:pt idx="1213">
                  <c:v>42852</c:v>
                </c:pt>
                <c:pt idx="1214">
                  <c:v>42853</c:v>
                </c:pt>
                <c:pt idx="1215">
                  <c:v>42854</c:v>
                </c:pt>
                <c:pt idx="1216">
                  <c:v>42855</c:v>
                </c:pt>
                <c:pt idx="1217">
                  <c:v>42856</c:v>
                </c:pt>
                <c:pt idx="1218">
                  <c:v>42857</c:v>
                </c:pt>
                <c:pt idx="1219">
                  <c:v>42858</c:v>
                </c:pt>
                <c:pt idx="1220">
                  <c:v>42859</c:v>
                </c:pt>
                <c:pt idx="1221">
                  <c:v>42860</c:v>
                </c:pt>
                <c:pt idx="1222">
                  <c:v>42861</c:v>
                </c:pt>
                <c:pt idx="1223">
                  <c:v>42862</c:v>
                </c:pt>
                <c:pt idx="1224">
                  <c:v>42863</c:v>
                </c:pt>
                <c:pt idx="1225">
                  <c:v>42864</c:v>
                </c:pt>
                <c:pt idx="1226">
                  <c:v>42865</c:v>
                </c:pt>
                <c:pt idx="1227">
                  <c:v>42866</c:v>
                </c:pt>
                <c:pt idx="1228">
                  <c:v>42867</c:v>
                </c:pt>
                <c:pt idx="1229">
                  <c:v>42868</c:v>
                </c:pt>
                <c:pt idx="1230">
                  <c:v>42869</c:v>
                </c:pt>
                <c:pt idx="1231">
                  <c:v>42870</c:v>
                </c:pt>
                <c:pt idx="1232">
                  <c:v>42871</c:v>
                </c:pt>
                <c:pt idx="1233">
                  <c:v>42872</c:v>
                </c:pt>
                <c:pt idx="1234">
                  <c:v>42873</c:v>
                </c:pt>
                <c:pt idx="1235">
                  <c:v>42874</c:v>
                </c:pt>
                <c:pt idx="1236">
                  <c:v>42875</c:v>
                </c:pt>
                <c:pt idx="1237">
                  <c:v>42876</c:v>
                </c:pt>
                <c:pt idx="1238">
                  <c:v>42877</c:v>
                </c:pt>
                <c:pt idx="1239">
                  <c:v>42878</c:v>
                </c:pt>
                <c:pt idx="1240">
                  <c:v>42879</c:v>
                </c:pt>
                <c:pt idx="1241">
                  <c:v>42880</c:v>
                </c:pt>
                <c:pt idx="1242">
                  <c:v>42881</c:v>
                </c:pt>
                <c:pt idx="1243">
                  <c:v>42882</c:v>
                </c:pt>
                <c:pt idx="1244">
                  <c:v>42883</c:v>
                </c:pt>
                <c:pt idx="1245">
                  <c:v>42884</c:v>
                </c:pt>
                <c:pt idx="1246">
                  <c:v>42885</c:v>
                </c:pt>
                <c:pt idx="1247">
                  <c:v>42886</c:v>
                </c:pt>
                <c:pt idx="1248">
                  <c:v>42887</c:v>
                </c:pt>
                <c:pt idx="1249">
                  <c:v>42888</c:v>
                </c:pt>
                <c:pt idx="1250">
                  <c:v>42889</c:v>
                </c:pt>
                <c:pt idx="1251">
                  <c:v>42890</c:v>
                </c:pt>
                <c:pt idx="1252">
                  <c:v>42891</c:v>
                </c:pt>
                <c:pt idx="1253">
                  <c:v>42892</c:v>
                </c:pt>
                <c:pt idx="1254">
                  <c:v>42893</c:v>
                </c:pt>
                <c:pt idx="1255">
                  <c:v>42894</c:v>
                </c:pt>
                <c:pt idx="1256">
                  <c:v>42895</c:v>
                </c:pt>
                <c:pt idx="1257">
                  <c:v>42896</c:v>
                </c:pt>
                <c:pt idx="1258">
                  <c:v>42897</c:v>
                </c:pt>
                <c:pt idx="1259">
                  <c:v>42898</c:v>
                </c:pt>
                <c:pt idx="1260">
                  <c:v>42899</c:v>
                </c:pt>
                <c:pt idx="1261">
                  <c:v>42900</c:v>
                </c:pt>
                <c:pt idx="1262">
                  <c:v>42901</c:v>
                </c:pt>
                <c:pt idx="1263">
                  <c:v>42902</c:v>
                </c:pt>
                <c:pt idx="1264">
                  <c:v>42903</c:v>
                </c:pt>
                <c:pt idx="1265">
                  <c:v>42904</c:v>
                </c:pt>
                <c:pt idx="1266">
                  <c:v>42905</c:v>
                </c:pt>
                <c:pt idx="1267">
                  <c:v>42906</c:v>
                </c:pt>
                <c:pt idx="1268">
                  <c:v>42907</c:v>
                </c:pt>
                <c:pt idx="1269">
                  <c:v>42908</c:v>
                </c:pt>
                <c:pt idx="1270">
                  <c:v>42909</c:v>
                </c:pt>
                <c:pt idx="1271">
                  <c:v>42910</c:v>
                </c:pt>
                <c:pt idx="1272">
                  <c:v>42911</c:v>
                </c:pt>
                <c:pt idx="1273">
                  <c:v>42912</c:v>
                </c:pt>
                <c:pt idx="1274">
                  <c:v>42913</c:v>
                </c:pt>
                <c:pt idx="1275">
                  <c:v>42914</c:v>
                </c:pt>
                <c:pt idx="1276">
                  <c:v>42915</c:v>
                </c:pt>
                <c:pt idx="1277">
                  <c:v>42916</c:v>
                </c:pt>
                <c:pt idx="1278">
                  <c:v>42917</c:v>
                </c:pt>
                <c:pt idx="1279">
                  <c:v>42918</c:v>
                </c:pt>
                <c:pt idx="1280">
                  <c:v>42919</c:v>
                </c:pt>
                <c:pt idx="1281">
                  <c:v>42920</c:v>
                </c:pt>
                <c:pt idx="1282">
                  <c:v>42921</c:v>
                </c:pt>
                <c:pt idx="1283">
                  <c:v>42922</c:v>
                </c:pt>
                <c:pt idx="1284">
                  <c:v>42923</c:v>
                </c:pt>
                <c:pt idx="1285">
                  <c:v>42924</c:v>
                </c:pt>
                <c:pt idx="1286">
                  <c:v>42925</c:v>
                </c:pt>
                <c:pt idx="1287">
                  <c:v>42926</c:v>
                </c:pt>
                <c:pt idx="1288">
                  <c:v>42927</c:v>
                </c:pt>
                <c:pt idx="1289">
                  <c:v>42928</c:v>
                </c:pt>
                <c:pt idx="1290">
                  <c:v>42929</c:v>
                </c:pt>
                <c:pt idx="1291">
                  <c:v>42930</c:v>
                </c:pt>
                <c:pt idx="1292">
                  <c:v>42931</c:v>
                </c:pt>
                <c:pt idx="1293">
                  <c:v>42932</c:v>
                </c:pt>
                <c:pt idx="1294">
                  <c:v>42933</c:v>
                </c:pt>
                <c:pt idx="1295">
                  <c:v>42934</c:v>
                </c:pt>
                <c:pt idx="1296">
                  <c:v>42935</c:v>
                </c:pt>
                <c:pt idx="1297">
                  <c:v>42936</c:v>
                </c:pt>
                <c:pt idx="1298">
                  <c:v>42937</c:v>
                </c:pt>
                <c:pt idx="1299">
                  <c:v>42938</c:v>
                </c:pt>
                <c:pt idx="1300">
                  <c:v>42939</c:v>
                </c:pt>
                <c:pt idx="1301">
                  <c:v>42940</c:v>
                </c:pt>
                <c:pt idx="1302">
                  <c:v>42941</c:v>
                </c:pt>
                <c:pt idx="1303">
                  <c:v>42942</c:v>
                </c:pt>
                <c:pt idx="1304">
                  <c:v>42943</c:v>
                </c:pt>
                <c:pt idx="1305">
                  <c:v>42944</c:v>
                </c:pt>
                <c:pt idx="1306">
                  <c:v>42945</c:v>
                </c:pt>
                <c:pt idx="1307">
                  <c:v>42946</c:v>
                </c:pt>
                <c:pt idx="1308">
                  <c:v>42947</c:v>
                </c:pt>
                <c:pt idx="1309">
                  <c:v>42948</c:v>
                </c:pt>
                <c:pt idx="1310">
                  <c:v>42949</c:v>
                </c:pt>
                <c:pt idx="1311">
                  <c:v>42950</c:v>
                </c:pt>
                <c:pt idx="1312">
                  <c:v>42951</c:v>
                </c:pt>
                <c:pt idx="1313">
                  <c:v>42952</c:v>
                </c:pt>
                <c:pt idx="1314">
                  <c:v>42953</c:v>
                </c:pt>
                <c:pt idx="1315">
                  <c:v>42954</c:v>
                </c:pt>
                <c:pt idx="1316">
                  <c:v>42955</c:v>
                </c:pt>
                <c:pt idx="1317">
                  <c:v>42956</c:v>
                </c:pt>
                <c:pt idx="1318">
                  <c:v>42957</c:v>
                </c:pt>
                <c:pt idx="1319">
                  <c:v>42958</c:v>
                </c:pt>
                <c:pt idx="1320">
                  <c:v>42959</c:v>
                </c:pt>
                <c:pt idx="1321">
                  <c:v>42960</c:v>
                </c:pt>
                <c:pt idx="1322">
                  <c:v>42961</c:v>
                </c:pt>
                <c:pt idx="1323">
                  <c:v>42962</c:v>
                </c:pt>
                <c:pt idx="1324">
                  <c:v>42963</c:v>
                </c:pt>
                <c:pt idx="1325">
                  <c:v>42964</c:v>
                </c:pt>
                <c:pt idx="1326">
                  <c:v>42965</c:v>
                </c:pt>
                <c:pt idx="1327">
                  <c:v>42966</c:v>
                </c:pt>
                <c:pt idx="1328">
                  <c:v>42967</c:v>
                </c:pt>
                <c:pt idx="1329">
                  <c:v>42968</c:v>
                </c:pt>
                <c:pt idx="1330">
                  <c:v>42969</c:v>
                </c:pt>
                <c:pt idx="1331">
                  <c:v>42970</c:v>
                </c:pt>
                <c:pt idx="1332">
                  <c:v>42971</c:v>
                </c:pt>
                <c:pt idx="1333">
                  <c:v>42972</c:v>
                </c:pt>
                <c:pt idx="1334">
                  <c:v>42973</c:v>
                </c:pt>
                <c:pt idx="1335">
                  <c:v>42974</c:v>
                </c:pt>
                <c:pt idx="1336">
                  <c:v>42975</c:v>
                </c:pt>
                <c:pt idx="1337">
                  <c:v>42976</c:v>
                </c:pt>
                <c:pt idx="1338">
                  <c:v>42977</c:v>
                </c:pt>
                <c:pt idx="1339">
                  <c:v>42978</c:v>
                </c:pt>
                <c:pt idx="1340">
                  <c:v>42979</c:v>
                </c:pt>
                <c:pt idx="1341">
                  <c:v>42980</c:v>
                </c:pt>
                <c:pt idx="1342">
                  <c:v>42981</c:v>
                </c:pt>
                <c:pt idx="1343">
                  <c:v>42982</c:v>
                </c:pt>
                <c:pt idx="1344">
                  <c:v>42983</c:v>
                </c:pt>
                <c:pt idx="1345">
                  <c:v>42984</c:v>
                </c:pt>
                <c:pt idx="1346">
                  <c:v>42985</c:v>
                </c:pt>
                <c:pt idx="1347">
                  <c:v>42986</c:v>
                </c:pt>
                <c:pt idx="1348">
                  <c:v>42987</c:v>
                </c:pt>
                <c:pt idx="1349">
                  <c:v>42988</c:v>
                </c:pt>
                <c:pt idx="1350">
                  <c:v>42989</c:v>
                </c:pt>
                <c:pt idx="1351">
                  <c:v>42990</c:v>
                </c:pt>
                <c:pt idx="1352">
                  <c:v>42991</c:v>
                </c:pt>
                <c:pt idx="1353">
                  <c:v>42992</c:v>
                </c:pt>
                <c:pt idx="1354">
                  <c:v>42993</c:v>
                </c:pt>
                <c:pt idx="1355">
                  <c:v>42994</c:v>
                </c:pt>
                <c:pt idx="1356">
                  <c:v>42995</c:v>
                </c:pt>
                <c:pt idx="1357">
                  <c:v>42996</c:v>
                </c:pt>
                <c:pt idx="1358">
                  <c:v>42997</c:v>
                </c:pt>
                <c:pt idx="1359">
                  <c:v>42998</c:v>
                </c:pt>
                <c:pt idx="1360">
                  <c:v>42999</c:v>
                </c:pt>
                <c:pt idx="1361">
                  <c:v>43000</c:v>
                </c:pt>
                <c:pt idx="1362">
                  <c:v>43001</c:v>
                </c:pt>
                <c:pt idx="1363">
                  <c:v>43002</c:v>
                </c:pt>
                <c:pt idx="1364">
                  <c:v>43003</c:v>
                </c:pt>
                <c:pt idx="1365">
                  <c:v>43004</c:v>
                </c:pt>
                <c:pt idx="1366">
                  <c:v>43005</c:v>
                </c:pt>
                <c:pt idx="1367">
                  <c:v>43006</c:v>
                </c:pt>
                <c:pt idx="1368">
                  <c:v>43007</c:v>
                </c:pt>
                <c:pt idx="1369">
                  <c:v>43008</c:v>
                </c:pt>
                <c:pt idx="1370">
                  <c:v>43009</c:v>
                </c:pt>
                <c:pt idx="1371">
                  <c:v>43010</c:v>
                </c:pt>
                <c:pt idx="1372">
                  <c:v>43011</c:v>
                </c:pt>
                <c:pt idx="1373">
                  <c:v>43012</c:v>
                </c:pt>
                <c:pt idx="1374">
                  <c:v>43013</c:v>
                </c:pt>
                <c:pt idx="1375">
                  <c:v>43014</c:v>
                </c:pt>
                <c:pt idx="1376">
                  <c:v>43015</c:v>
                </c:pt>
                <c:pt idx="1377">
                  <c:v>43016</c:v>
                </c:pt>
                <c:pt idx="1378">
                  <c:v>43017</c:v>
                </c:pt>
                <c:pt idx="1379">
                  <c:v>43018</c:v>
                </c:pt>
                <c:pt idx="1380">
                  <c:v>43019</c:v>
                </c:pt>
                <c:pt idx="1381">
                  <c:v>43020</c:v>
                </c:pt>
                <c:pt idx="1382">
                  <c:v>43021</c:v>
                </c:pt>
                <c:pt idx="1383">
                  <c:v>43022</c:v>
                </c:pt>
                <c:pt idx="1384">
                  <c:v>43023</c:v>
                </c:pt>
                <c:pt idx="1385">
                  <c:v>43024</c:v>
                </c:pt>
                <c:pt idx="1386">
                  <c:v>43025</c:v>
                </c:pt>
                <c:pt idx="1387">
                  <c:v>43026</c:v>
                </c:pt>
                <c:pt idx="1388">
                  <c:v>43027</c:v>
                </c:pt>
                <c:pt idx="1389">
                  <c:v>43028</c:v>
                </c:pt>
                <c:pt idx="1390">
                  <c:v>43029</c:v>
                </c:pt>
                <c:pt idx="1391">
                  <c:v>43030</c:v>
                </c:pt>
                <c:pt idx="1392">
                  <c:v>43031</c:v>
                </c:pt>
                <c:pt idx="1393">
                  <c:v>43032</c:v>
                </c:pt>
                <c:pt idx="1394">
                  <c:v>43033</c:v>
                </c:pt>
                <c:pt idx="1395">
                  <c:v>43034</c:v>
                </c:pt>
                <c:pt idx="1396">
                  <c:v>43035</c:v>
                </c:pt>
                <c:pt idx="1397">
                  <c:v>43036</c:v>
                </c:pt>
                <c:pt idx="1398">
                  <c:v>43037</c:v>
                </c:pt>
                <c:pt idx="1399">
                  <c:v>43038</c:v>
                </c:pt>
                <c:pt idx="1400">
                  <c:v>43039</c:v>
                </c:pt>
                <c:pt idx="1401">
                  <c:v>43040</c:v>
                </c:pt>
                <c:pt idx="1402">
                  <c:v>43041</c:v>
                </c:pt>
                <c:pt idx="1403">
                  <c:v>43042</c:v>
                </c:pt>
                <c:pt idx="1404">
                  <c:v>43043</c:v>
                </c:pt>
                <c:pt idx="1405">
                  <c:v>43044</c:v>
                </c:pt>
                <c:pt idx="1406">
                  <c:v>43045</c:v>
                </c:pt>
                <c:pt idx="1407">
                  <c:v>43046</c:v>
                </c:pt>
                <c:pt idx="1408">
                  <c:v>43047</c:v>
                </c:pt>
                <c:pt idx="1409">
                  <c:v>43048</c:v>
                </c:pt>
                <c:pt idx="1410">
                  <c:v>43049</c:v>
                </c:pt>
                <c:pt idx="1411">
                  <c:v>43050</c:v>
                </c:pt>
                <c:pt idx="1412">
                  <c:v>43051</c:v>
                </c:pt>
                <c:pt idx="1413">
                  <c:v>43052</c:v>
                </c:pt>
                <c:pt idx="1414">
                  <c:v>43053</c:v>
                </c:pt>
                <c:pt idx="1415">
                  <c:v>43054</c:v>
                </c:pt>
                <c:pt idx="1416">
                  <c:v>43055</c:v>
                </c:pt>
                <c:pt idx="1417">
                  <c:v>43056</c:v>
                </c:pt>
                <c:pt idx="1418">
                  <c:v>43057</c:v>
                </c:pt>
                <c:pt idx="1419">
                  <c:v>43058</c:v>
                </c:pt>
                <c:pt idx="1420">
                  <c:v>43059</c:v>
                </c:pt>
                <c:pt idx="1421">
                  <c:v>43060</c:v>
                </c:pt>
                <c:pt idx="1422">
                  <c:v>43061</c:v>
                </c:pt>
                <c:pt idx="1423">
                  <c:v>43062</c:v>
                </c:pt>
                <c:pt idx="1424">
                  <c:v>43063</c:v>
                </c:pt>
                <c:pt idx="1425">
                  <c:v>43064</c:v>
                </c:pt>
                <c:pt idx="1426">
                  <c:v>43065</c:v>
                </c:pt>
                <c:pt idx="1427">
                  <c:v>43066</c:v>
                </c:pt>
                <c:pt idx="1428">
                  <c:v>43067</c:v>
                </c:pt>
                <c:pt idx="1429">
                  <c:v>43068</c:v>
                </c:pt>
                <c:pt idx="1430">
                  <c:v>43069</c:v>
                </c:pt>
                <c:pt idx="1431">
                  <c:v>43070</c:v>
                </c:pt>
                <c:pt idx="1432">
                  <c:v>43071</c:v>
                </c:pt>
                <c:pt idx="1433">
                  <c:v>43072</c:v>
                </c:pt>
                <c:pt idx="1434">
                  <c:v>43073</c:v>
                </c:pt>
                <c:pt idx="1435">
                  <c:v>43074</c:v>
                </c:pt>
                <c:pt idx="1436">
                  <c:v>43075</c:v>
                </c:pt>
                <c:pt idx="1437">
                  <c:v>43076</c:v>
                </c:pt>
                <c:pt idx="1438">
                  <c:v>43077</c:v>
                </c:pt>
                <c:pt idx="1439">
                  <c:v>43078</c:v>
                </c:pt>
                <c:pt idx="1440">
                  <c:v>43079</c:v>
                </c:pt>
                <c:pt idx="1441">
                  <c:v>43080</c:v>
                </c:pt>
                <c:pt idx="1442">
                  <c:v>43081</c:v>
                </c:pt>
                <c:pt idx="1443">
                  <c:v>43082</c:v>
                </c:pt>
                <c:pt idx="1444">
                  <c:v>43083</c:v>
                </c:pt>
                <c:pt idx="1445">
                  <c:v>43084</c:v>
                </c:pt>
                <c:pt idx="1446">
                  <c:v>43085</c:v>
                </c:pt>
                <c:pt idx="1447">
                  <c:v>43086</c:v>
                </c:pt>
                <c:pt idx="1448">
                  <c:v>43087</c:v>
                </c:pt>
                <c:pt idx="1449">
                  <c:v>43088</c:v>
                </c:pt>
                <c:pt idx="1450">
                  <c:v>43089</c:v>
                </c:pt>
                <c:pt idx="1451">
                  <c:v>43090</c:v>
                </c:pt>
                <c:pt idx="1452">
                  <c:v>43091</c:v>
                </c:pt>
                <c:pt idx="1453">
                  <c:v>43092</c:v>
                </c:pt>
                <c:pt idx="1454">
                  <c:v>43093</c:v>
                </c:pt>
                <c:pt idx="1455">
                  <c:v>43094</c:v>
                </c:pt>
                <c:pt idx="1456">
                  <c:v>43095</c:v>
                </c:pt>
                <c:pt idx="1457">
                  <c:v>43096</c:v>
                </c:pt>
                <c:pt idx="1458">
                  <c:v>43097</c:v>
                </c:pt>
                <c:pt idx="1459">
                  <c:v>43098</c:v>
                </c:pt>
                <c:pt idx="1460">
                  <c:v>43099</c:v>
                </c:pt>
                <c:pt idx="1461">
                  <c:v>43100</c:v>
                </c:pt>
                <c:pt idx="1462">
                  <c:v>43101</c:v>
                </c:pt>
                <c:pt idx="1463">
                  <c:v>43102</c:v>
                </c:pt>
                <c:pt idx="1464">
                  <c:v>43103</c:v>
                </c:pt>
                <c:pt idx="1465">
                  <c:v>43104</c:v>
                </c:pt>
                <c:pt idx="1466">
                  <c:v>43105</c:v>
                </c:pt>
                <c:pt idx="1467">
                  <c:v>43106</c:v>
                </c:pt>
                <c:pt idx="1468">
                  <c:v>43107</c:v>
                </c:pt>
                <c:pt idx="1469">
                  <c:v>43108</c:v>
                </c:pt>
                <c:pt idx="1470">
                  <c:v>43109</c:v>
                </c:pt>
                <c:pt idx="1471">
                  <c:v>43110</c:v>
                </c:pt>
                <c:pt idx="1472">
                  <c:v>43111</c:v>
                </c:pt>
                <c:pt idx="1473">
                  <c:v>43112</c:v>
                </c:pt>
                <c:pt idx="1474">
                  <c:v>43113</c:v>
                </c:pt>
                <c:pt idx="1475">
                  <c:v>43114</c:v>
                </c:pt>
                <c:pt idx="1476">
                  <c:v>43115</c:v>
                </c:pt>
                <c:pt idx="1477">
                  <c:v>43116</c:v>
                </c:pt>
                <c:pt idx="1478">
                  <c:v>43117</c:v>
                </c:pt>
                <c:pt idx="1479">
                  <c:v>43118</c:v>
                </c:pt>
                <c:pt idx="1480">
                  <c:v>43119</c:v>
                </c:pt>
                <c:pt idx="1481">
                  <c:v>43120</c:v>
                </c:pt>
                <c:pt idx="1482">
                  <c:v>43121</c:v>
                </c:pt>
                <c:pt idx="1483">
                  <c:v>43122</c:v>
                </c:pt>
                <c:pt idx="1484">
                  <c:v>43123</c:v>
                </c:pt>
                <c:pt idx="1485">
                  <c:v>43124</c:v>
                </c:pt>
                <c:pt idx="1486">
                  <c:v>43125</c:v>
                </c:pt>
                <c:pt idx="1487">
                  <c:v>43126</c:v>
                </c:pt>
                <c:pt idx="1488">
                  <c:v>43127</c:v>
                </c:pt>
                <c:pt idx="1489">
                  <c:v>43128</c:v>
                </c:pt>
                <c:pt idx="1490">
                  <c:v>43129</c:v>
                </c:pt>
                <c:pt idx="1491">
                  <c:v>43130</c:v>
                </c:pt>
                <c:pt idx="1492">
                  <c:v>43131</c:v>
                </c:pt>
                <c:pt idx="1493">
                  <c:v>43132</c:v>
                </c:pt>
                <c:pt idx="1494">
                  <c:v>43133</c:v>
                </c:pt>
                <c:pt idx="1495">
                  <c:v>43134</c:v>
                </c:pt>
                <c:pt idx="1496">
                  <c:v>43135</c:v>
                </c:pt>
                <c:pt idx="1497">
                  <c:v>43136</c:v>
                </c:pt>
                <c:pt idx="1498">
                  <c:v>43137</c:v>
                </c:pt>
                <c:pt idx="1499">
                  <c:v>43138</c:v>
                </c:pt>
                <c:pt idx="1500">
                  <c:v>43139</c:v>
                </c:pt>
                <c:pt idx="1501">
                  <c:v>43140</c:v>
                </c:pt>
                <c:pt idx="1502">
                  <c:v>43141</c:v>
                </c:pt>
                <c:pt idx="1503">
                  <c:v>43142</c:v>
                </c:pt>
                <c:pt idx="1504">
                  <c:v>43143</c:v>
                </c:pt>
                <c:pt idx="1505">
                  <c:v>43144</c:v>
                </c:pt>
                <c:pt idx="1506">
                  <c:v>43145</c:v>
                </c:pt>
                <c:pt idx="1507">
                  <c:v>43146</c:v>
                </c:pt>
                <c:pt idx="1508">
                  <c:v>43147</c:v>
                </c:pt>
                <c:pt idx="1509">
                  <c:v>43148</c:v>
                </c:pt>
                <c:pt idx="1510">
                  <c:v>43149</c:v>
                </c:pt>
                <c:pt idx="1511">
                  <c:v>43150</c:v>
                </c:pt>
                <c:pt idx="1512">
                  <c:v>43151</c:v>
                </c:pt>
                <c:pt idx="1513">
                  <c:v>43152</c:v>
                </c:pt>
                <c:pt idx="1514">
                  <c:v>43153</c:v>
                </c:pt>
                <c:pt idx="1515">
                  <c:v>43154</c:v>
                </c:pt>
                <c:pt idx="1516">
                  <c:v>43155</c:v>
                </c:pt>
                <c:pt idx="1517">
                  <c:v>43156</c:v>
                </c:pt>
                <c:pt idx="1518">
                  <c:v>43157</c:v>
                </c:pt>
                <c:pt idx="1519">
                  <c:v>43158</c:v>
                </c:pt>
                <c:pt idx="1520">
                  <c:v>43159</c:v>
                </c:pt>
                <c:pt idx="1521">
                  <c:v>43160</c:v>
                </c:pt>
                <c:pt idx="1522">
                  <c:v>43161</c:v>
                </c:pt>
                <c:pt idx="1523">
                  <c:v>43162</c:v>
                </c:pt>
                <c:pt idx="1524">
                  <c:v>43163</c:v>
                </c:pt>
                <c:pt idx="1525">
                  <c:v>43164</c:v>
                </c:pt>
                <c:pt idx="1526">
                  <c:v>43165</c:v>
                </c:pt>
                <c:pt idx="1527">
                  <c:v>43166</c:v>
                </c:pt>
                <c:pt idx="1528">
                  <c:v>43167</c:v>
                </c:pt>
                <c:pt idx="1529">
                  <c:v>43168</c:v>
                </c:pt>
                <c:pt idx="1530">
                  <c:v>43169</c:v>
                </c:pt>
                <c:pt idx="1531">
                  <c:v>43170</c:v>
                </c:pt>
                <c:pt idx="1532">
                  <c:v>43171</c:v>
                </c:pt>
                <c:pt idx="1533">
                  <c:v>43172</c:v>
                </c:pt>
                <c:pt idx="1534">
                  <c:v>43173</c:v>
                </c:pt>
                <c:pt idx="1535">
                  <c:v>43174</c:v>
                </c:pt>
                <c:pt idx="1536">
                  <c:v>43175</c:v>
                </c:pt>
                <c:pt idx="1537">
                  <c:v>43176</c:v>
                </c:pt>
                <c:pt idx="1538">
                  <c:v>43177</c:v>
                </c:pt>
                <c:pt idx="1539">
                  <c:v>43178</c:v>
                </c:pt>
                <c:pt idx="1540">
                  <c:v>43179</c:v>
                </c:pt>
                <c:pt idx="1541">
                  <c:v>43180</c:v>
                </c:pt>
                <c:pt idx="1542">
                  <c:v>43181</c:v>
                </c:pt>
                <c:pt idx="1543">
                  <c:v>43182</c:v>
                </c:pt>
                <c:pt idx="1544">
                  <c:v>43183</c:v>
                </c:pt>
                <c:pt idx="1545">
                  <c:v>43184</c:v>
                </c:pt>
                <c:pt idx="1546">
                  <c:v>43185</c:v>
                </c:pt>
                <c:pt idx="1547">
                  <c:v>43186</c:v>
                </c:pt>
                <c:pt idx="1548">
                  <c:v>43187</c:v>
                </c:pt>
                <c:pt idx="1549">
                  <c:v>43188</c:v>
                </c:pt>
                <c:pt idx="1550">
                  <c:v>43189</c:v>
                </c:pt>
                <c:pt idx="1551">
                  <c:v>43190</c:v>
                </c:pt>
                <c:pt idx="1552">
                  <c:v>43191</c:v>
                </c:pt>
                <c:pt idx="1553">
                  <c:v>43192</c:v>
                </c:pt>
                <c:pt idx="1554">
                  <c:v>43193</c:v>
                </c:pt>
                <c:pt idx="1555">
                  <c:v>43194</c:v>
                </c:pt>
                <c:pt idx="1556">
                  <c:v>43195</c:v>
                </c:pt>
                <c:pt idx="1557">
                  <c:v>43196</c:v>
                </c:pt>
                <c:pt idx="1558">
                  <c:v>43197</c:v>
                </c:pt>
                <c:pt idx="1559">
                  <c:v>43198</c:v>
                </c:pt>
                <c:pt idx="1560">
                  <c:v>43199</c:v>
                </c:pt>
                <c:pt idx="1561">
                  <c:v>43200</c:v>
                </c:pt>
                <c:pt idx="1562">
                  <c:v>43201</c:v>
                </c:pt>
                <c:pt idx="1563">
                  <c:v>43202</c:v>
                </c:pt>
                <c:pt idx="1564">
                  <c:v>43203</c:v>
                </c:pt>
                <c:pt idx="1565">
                  <c:v>43204</c:v>
                </c:pt>
                <c:pt idx="1566">
                  <c:v>43205</c:v>
                </c:pt>
                <c:pt idx="1567">
                  <c:v>43206</c:v>
                </c:pt>
                <c:pt idx="1568">
                  <c:v>43207</c:v>
                </c:pt>
                <c:pt idx="1569">
                  <c:v>43208</c:v>
                </c:pt>
                <c:pt idx="1570">
                  <c:v>43209</c:v>
                </c:pt>
                <c:pt idx="1571">
                  <c:v>43210</c:v>
                </c:pt>
                <c:pt idx="1572">
                  <c:v>43211</c:v>
                </c:pt>
                <c:pt idx="1573">
                  <c:v>43212</c:v>
                </c:pt>
                <c:pt idx="1574">
                  <c:v>43213</c:v>
                </c:pt>
                <c:pt idx="1575">
                  <c:v>43214</c:v>
                </c:pt>
                <c:pt idx="1576">
                  <c:v>43215</c:v>
                </c:pt>
                <c:pt idx="1577">
                  <c:v>43216</c:v>
                </c:pt>
                <c:pt idx="1578">
                  <c:v>43217</c:v>
                </c:pt>
                <c:pt idx="1579">
                  <c:v>43218</c:v>
                </c:pt>
                <c:pt idx="1580">
                  <c:v>43219</c:v>
                </c:pt>
                <c:pt idx="1581">
                  <c:v>43220</c:v>
                </c:pt>
                <c:pt idx="1582">
                  <c:v>43221</c:v>
                </c:pt>
                <c:pt idx="1583">
                  <c:v>43222</c:v>
                </c:pt>
                <c:pt idx="1584">
                  <c:v>43223</c:v>
                </c:pt>
                <c:pt idx="1585">
                  <c:v>43224</c:v>
                </c:pt>
                <c:pt idx="1586">
                  <c:v>43225</c:v>
                </c:pt>
                <c:pt idx="1587">
                  <c:v>43226</c:v>
                </c:pt>
                <c:pt idx="1588">
                  <c:v>43227</c:v>
                </c:pt>
                <c:pt idx="1589">
                  <c:v>43228</c:v>
                </c:pt>
                <c:pt idx="1590">
                  <c:v>43229</c:v>
                </c:pt>
                <c:pt idx="1591">
                  <c:v>43230</c:v>
                </c:pt>
                <c:pt idx="1592">
                  <c:v>43231</c:v>
                </c:pt>
                <c:pt idx="1593">
                  <c:v>43232</c:v>
                </c:pt>
                <c:pt idx="1594">
                  <c:v>43233</c:v>
                </c:pt>
                <c:pt idx="1595">
                  <c:v>43234</c:v>
                </c:pt>
                <c:pt idx="1596">
                  <c:v>43235</c:v>
                </c:pt>
                <c:pt idx="1597">
                  <c:v>43236</c:v>
                </c:pt>
                <c:pt idx="1598">
                  <c:v>43237</c:v>
                </c:pt>
                <c:pt idx="1599">
                  <c:v>43238</c:v>
                </c:pt>
                <c:pt idx="1600">
                  <c:v>43239</c:v>
                </c:pt>
                <c:pt idx="1601">
                  <c:v>43240</c:v>
                </c:pt>
                <c:pt idx="1602">
                  <c:v>43241</c:v>
                </c:pt>
                <c:pt idx="1603">
                  <c:v>43242</c:v>
                </c:pt>
                <c:pt idx="1604">
                  <c:v>43243</c:v>
                </c:pt>
                <c:pt idx="1605">
                  <c:v>43244</c:v>
                </c:pt>
                <c:pt idx="1606">
                  <c:v>43245</c:v>
                </c:pt>
                <c:pt idx="1607">
                  <c:v>43246</c:v>
                </c:pt>
                <c:pt idx="1608">
                  <c:v>43247</c:v>
                </c:pt>
                <c:pt idx="1609">
                  <c:v>43248</c:v>
                </c:pt>
                <c:pt idx="1610">
                  <c:v>43249</c:v>
                </c:pt>
                <c:pt idx="1611">
                  <c:v>43250</c:v>
                </c:pt>
                <c:pt idx="1612">
                  <c:v>43251</c:v>
                </c:pt>
                <c:pt idx="1613">
                  <c:v>43252</c:v>
                </c:pt>
                <c:pt idx="1614">
                  <c:v>43253</c:v>
                </c:pt>
                <c:pt idx="1615">
                  <c:v>43254</c:v>
                </c:pt>
                <c:pt idx="1616">
                  <c:v>43255</c:v>
                </c:pt>
                <c:pt idx="1617">
                  <c:v>43256</c:v>
                </c:pt>
                <c:pt idx="1618">
                  <c:v>43257</c:v>
                </c:pt>
                <c:pt idx="1619">
                  <c:v>43258</c:v>
                </c:pt>
                <c:pt idx="1620">
                  <c:v>43259</c:v>
                </c:pt>
                <c:pt idx="1621">
                  <c:v>43260</c:v>
                </c:pt>
                <c:pt idx="1622">
                  <c:v>43261</c:v>
                </c:pt>
                <c:pt idx="1623">
                  <c:v>43262</c:v>
                </c:pt>
                <c:pt idx="1624">
                  <c:v>43263</c:v>
                </c:pt>
                <c:pt idx="1625">
                  <c:v>43264</c:v>
                </c:pt>
                <c:pt idx="1626">
                  <c:v>43265</c:v>
                </c:pt>
                <c:pt idx="1627">
                  <c:v>43266</c:v>
                </c:pt>
                <c:pt idx="1628">
                  <c:v>43267</c:v>
                </c:pt>
                <c:pt idx="1629">
                  <c:v>43268</c:v>
                </c:pt>
                <c:pt idx="1630">
                  <c:v>43269</c:v>
                </c:pt>
                <c:pt idx="1631">
                  <c:v>43270</c:v>
                </c:pt>
                <c:pt idx="1632">
                  <c:v>43271</c:v>
                </c:pt>
                <c:pt idx="1633">
                  <c:v>43272</c:v>
                </c:pt>
                <c:pt idx="1634">
                  <c:v>43273</c:v>
                </c:pt>
                <c:pt idx="1635">
                  <c:v>43274</c:v>
                </c:pt>
                <c:pt idx="1636">
                  <c:v>43275</c:v>
                </c:pt>
                <c:pt idx="1637">
                  <c:v>43276</c:v>
                </c:pt>
                <c:pt idx="1638">
                  <c:v>43277</c:v>
                </c:pt>
                <c:pt idx="1639">
                  <c:v>43278</c:v>
                </c:pt>
                <c:pt idx="1640">
                  <c:v>43279</c:v>
                </c:pt>
                <c:pt idx="1641">
                  <c:v>43280</c:v>
                </c:pt>
                <c:pt idx="1642">
                  <c:v>43281</c:v>
                </c:pt>
                <c:pt idx="1643">
                  <c:v>43282</c:v>
                </c:pt>
                <c:pt idx="1644">
                  <c:v>43283</c:v>
                </c:pt>
                <c:pt idx="1645">
                  <c:v>43284</c:v>
                </c:pt>
                <c:pt idx="1646">
                  <c:v>43285</c:v>
                </c:pt>
                <c:pt idx="1647">
                  <c:v>43286</c:v>
                </c:pt>
                <c:pt idx="1648">
                  <c:v>43287</c:v>
                </c:pt>
                <c:pt idx="1649">
                  <c:v>43288</c:v>
                </c:pt>
                <c:pt idx="1650">
                  <c:v>43289</c:v>
                </c:pt>
                <c:pt idx="1651">
                  <c:v>43290</c:v>
                </c:pt>
                <c:pt idx="1652">
                  <c:v>43291</c:v>
                </c:pt>
                <c:pt idx="1653">
                  <c:v>43292</c:v>
                </c:pt>
                <c:pt idx="1654">
                  <c:v>43293</c:v>
                </c:pt>
                <c:pt idx="1655">
                  <c:v>43294</c:v>
                </c:pt>
                <c:pt idx="1656">
                  <c:v>43295</c:v>
                </c:pt>
                <c:pt idx="1657">
                  <c:v>43296</c:v>
                </c:pt>
                <c:pt idx="1658">
                  <c:v>43297</c:v>
                </c:pt>
                <c:pt idx="1659">
                  <c:v>43298</c:v>
                </c:pt>
                <c:pt idx="1660">
                  <c:v>43299</c:v>
                </c:pt>
                <c:pt idx="1661">
                  <c:v>43300</c:v>
                </c:pt>
                <c:pt idx="1662">
                  <c:v>43301</c:v>
                </c:pt>
                <c:pt idx="1663">
                  <c:v>43302</c:v>
                </c:pt>
                <c:pt idx="1664">
                  <c:v>43303</c:v>
                </c:pt>
                <c:pt idx="1665">
                  <c:v>43304</c:v>
                </c:pt>
                <c:pt idx="1666">
                  <c:v>43305</c:v>
                </c:pt>
                <c:pt idx="1667">
                  <c:v>43306</c:v>
                </c:pt>
                <c:pt idx="1668">
                  <c:v>43307</c:v>
                </c:pt>
                <c:pt idx="1669">
                  <c:v>43308</c:v>
                </c:pt>
                <c:pt idx="1670">
                  <c:v>43309</c:v>
                </c:pt>
                <c:pt idx="1671">
                  <c:v>43310</c:v>
                </c:pt>
                <c:pt idx="1672">
                  <c:v>43311</c:v>
                </c:pt>
                <c:pt idx="1673">
                  <c:v>43312</c:v>
                </c:pt>
                <c:pt idx="1674">
                  <c:v>43313</c:v>
                </c:pt>
                <c:pt idx="1675">
                  <c:v>43314</c:v>
                </c:pt>
                <c:pt idx="1676">
                  <c:v>43315</c:v>
                </c:pt>
                <c:pt idx="1677">
                  <c:v>43316</c:v>
                </c:pt>
                <c:pt idx="1678">
                  <c:v>43317</c:v>
                </c:pt>
                <c:pt idx="1679">
                  <c:v>43318</c:v>
                </c:pt>
                <c:pt idx="1680">
                  <c:v>43319</c:v>
                </c:pt>
                <c:pt idx="1681">
                  <c:v>43320</c:v>
                </c:pt>
                <c:pt idx="1682">
                  <c:v>43321</c:v>
                </c:pt>
                <c:pt idx="1683">
                  <c:v>43322</c:v>
                </c:pt>
                <c:pt idx="1684">
                  <c:v>43323</c:v>
                </c:pt>
                <c:pt idx="1685">
                  <c:v>43324</c:v>
                </c:pt>
                <c:pt idx="1686">
                  <c:v>43325</c:v>
                </c:pt>
                <c:pt idx="1687">
                  <c:v>43326</c:v>
                </c:pt>
                <c:pt idx="1688">
                  <c:v>43327</c:v>
                </c:pt>
                <c:pt idx="1689">
                  <c:v>43328</c:v>
                </c:pt>
                <c:pt idx="1690">
                  <c:v>43329</c:v>
                </c:pt>
                <c:pt idx="1691">
                  <c:v>43330</c:v>
                </c:pt>
                <c:pt idx="1692">
                  <c:v>43331</c:v>
                </c:pt>
                <c:pt idx="1693">
                  <c:v>43332</c:v>
                </c:pt>
                <c:pt idx="1694">
                  <c:v>43333</c:v>
                </c:pt>
                <c:pt idx="1695">
                  <c:v>43334</c:v>
                </c:pt>
                <c:pt idx="1696">
                  <c:v>43335</c:v>
                </c:pt>
                <c:pt idx="1697">
                  <c:v>43336</c:v>
                </c:pt>
                <c:pt idx="1698">
                  <c:v>43337</c:v>
                </c:pt>
                <c:pt idx="1699">
                  <c:v>43338</c:v>
                </c:pt>
                <c:pt idx="1700">
                  <c:v>43339</c:v>
                </c:pt>
                <c:pt idx="1701">
                  <c:v>43340</c:v>
                </c:pt>
                <c:pt idx="1702">
                  <c:v>43341</c:v>
                </c:pt>
                <c:pt idx="1703">
                  <c:v>43342</c:v>
                </c:pt>
                <c:pt idx="1704">
                  <c:v>43343</c:v>
                </c:pt>
                <c:pt idx="1705">
                  <c:v>43344</c:v>
                </c:pt>
                <c:pt idx="1706">
                  <c:v>43345</c:v>
                </c:pt>
                <c:pt idx="1707">
                  <c:v>43346</c:v>
                </c:pt>
                <c:pt idx="1708">
                  <c:v>43347</c:v>
                </c:pt>
                <c:pt idx="1709">
                  <c:v>43348</c:v>
                </c:pt>
                <c:pt idx="1710">
                  <c:v>43349</c:v>
                </c:pt>
                <c:pt idx="1711">
                  <c:v>43350</c:v>
                </c:pt>
                <c:pt idx="1712">
                  <c:v>43351</c:v>
                </c:pt>
                <c:pt idx="1713">
                  <c:v>43352</c:v>
                </c:pt>
                <c:pt idx="1714">
                  <c:v>43353</c:v>
                </c:pt>
                <c:pt idx="1715">
                  <c:v>43354</c:v>
                </c:pt>
                <c:pt idx="1716">
                  <c:v>43355</c:v>
                </c:pt>
                <c:pt idx="1717">
                  <c:v>43356</c:v>
                </c:pt>
                <c:pt idx="1718">
                  <c:v>43357</c:v>
                </c:pt>
                <c:pt idx="1719">
                  <c:v>43358</c:v>
                </c:pt>
                <c:pt idx="1720">
                  <c:v>43359</c:v>
                </c:pt>
                <c:pt idx="1721">
                  <c:v>43360</c:v>
                </c:pt>
                <c:pt idx="1722">
                  <c:v>43361</c:v>
                </c:pt>
                <c:pt idx="1723">
                  <c:v>43362</c:v>
                </c:pt>
                <c:pt idx="1724">
                  <c:v>43363</c:v>
                </c:pt>
                <c:pt idx="1725">
                  <c:v>43364</c:v>
                </c:pt>
                <c:pt idx="1726">
                  <c:v>43365</c:v>
                </c:pt>
                <c:pt idx="1727">
                  <c:v>43366</c:v>
                </c:pt>
                <c:pt idx="1728">
                  <c:v>43367</c:v>
                </c:pt>
                <c:pt idx="1729">
                  <c:v>43368</c:v>
                </c:pt>
                <c:pt idx="1730">
                  <c:v>43369</c:v>
                </c:pt>
                <c:pt idx="1731">
                  <c:v>43370</c:v>
                </c:pt>
                <c:pt idx="1732">
                  <c:v>43371</c:v>
                </c:pt>
                <c:pt idx="1733">
                  <c:v>43372</c:v>
                </c:pt>
                <c:pt idx="1734">
                  <c:v>43373</c:v>
                </c:pt>
                <c:pt idx="1735">
                  <c:v>43374</c:v>
                </c:pt>
                <c:pt idx="1736">
                  <c:v>43375</c:v>
                </c:pt>
                <c:pt idx="1737">
                  <c:v>43376</c:v>
                </c:pt>
                <c:pt idx="1738">
                  <c:v>43377</c:v>
                </c:pt>
                <c:pt idx="1739">
                  <c:v>43378</c:v>
                </c:pt>
                <c:pt idx="1740">
                  <c:v>43379</c:v>
                </c:pt>
                <c:pt idx="1741">
                  <c:v>43380</c:v>
                </c:pt>
                <c:pt idx="1742">
                  <c:v>43381</c:v>
                </c:pt>
                <c:pt idx="1743">
                  <c:v>43382</c:v>
                </c:pt>
                <c:pt idx="1744">
                  <c:v>43383</c:v>
                </c:pt>
                <c:pt idx="1745">
                  <c:v>43384</c:v>
                </c:pt>
                <c:pt idx="1746">
                  <c:v>43385</c:v>
                </c:pt>
                <c:pt idx="1747">
                  <c:v>43386</c:v>
                </c:pt>
                <c:pt idx="1748">
                  <c:v>43387</c:v>
                </c:pt>
                <c:pt idx="1749">
                  <c:v>43388</c:v>
                </c:pt>
                <c:pt idx="1750">
                  <c:v>43389</c:v>
                </c:pt>
                <c:pt idx="1751">
                  <c:v>43390</c:v>
                </c:pt>
                <c:pt idx="1752">
                  <c:v>43391</c:v>
                </c:pt>
                <c:pt idx="1753">
                  <c:v>43392</c:v>
                </c:pt>
                <c:pt idx="1754">
                  <c:v>43393</c:v>
                </c:pt>
                <c:pt idx="1755">
                  <c:v>43394</c:v>
                </c:pt>
                <c:pt idx="1756">
                  <c:v>43395</c:v>
                </c:pt>
                <c:pt idx="1757">
                  <c:v>43396</c:v>
                </c:pt>
                <c:pt idx="1758">
                  <c:v>43397</c:v>
                </c:pt>
                <c:pt idx="1759">
                  <c:v>43398</c:v>
                </c:pt>
                <c:pt idx="1760">
                  <c:v>43399</c:v>
                </c:pt>
                <c:pt idx="1761">
                  <c:v>43400</c:v>
                </c:pt>
                <c:pt idx="1762">
                  <c:v>43401</c:v>
                </c:pt>
                <c:pt idx="1763">
                  <c:v>43402</c:v>
                </c:pt>
                <c:pt idx="1764">
                  <c:v>43403</c:v>
                </c:pt>
                <c:pt idx="1765">
                  <c:v>43404</c:v>
                </c:pt>
                <c:pt idx="1766">
                  <c:v>43405</c:v>
                </c:pt>
                <c:pt idx="1767">
                  <c:v>43406</c:v>
                </c:pt>
                <c:pt idx="1768">
                  <c:v>43407</c:v>
                </c:pt>
                <c:pt idx="1769">
                  <c:v>43408</c:v>
                </c:pt>
                <c:pt idx="1770">
                  <c:v>43409</c:v>
                </c:pt>
                <c:pt idx="1771">
                  <c:v>43410</c:v>
                </c:pt>
                <c:pt idx="1772">
                  <c:v>43411</c:v>
                </c:pt>
                <c:pt idx="1773">
                  <c:v>43412</c:v>
                </c:pt>
                <c:pt idx="1774">
                  <c:v>43413</c:v>
                </c:pt>
                <c:pt idx="1775">
                  <c:v>43414</c:v>
                </c:pt>
                <c:pt idx="1776">
                  <c:v>43415</c:v>
                </c:pt>
                <c:pt idx="1777">
                  <c:v>43416</c:v>
                </c:pt>
                <c:pt idx="1778">
                  <c:v>43417</c:v>
                </c:pt>
                <c:pt idx="1779">
                  <c:v>43418</c:v>
                </c:pt>
                <c:pt idx="1780">
                  <c:v>43419</c:v>
                </c:pt>
                <c:pt idx="1781">
                  <c:v>43420</c:v>
                </c:pt>
                <c:pt idx="1782">
                  <c:v>43421</c:v>
                </c:pt>
                <c:pt idx="1783">
                  <c:v>43422</c:v>
                </c:pt>
                <c:pt idx="1784">
                  <c:v>43423</c:v>
                </c:pt>
                <c:pt idx="1785">
                  <c:v>43424</c:v>
                </c:pt>
                <c:pt idx="1786">
                  <c:v>43425</c:v>
                </c:pt>
                <c:pt idx="1787">
                  <c:v>43426</c:v>
                </c:pt>
                <c:pt idx="1788">
                  <c:v>43427</c:v>
                </c:pt>
                <c:pt idx="1789">
                  <c:v>43428</c:v>
                </c:pt>
                <c:pt idx="1790">
                  <c:v>43429</c:v>
                </c:pt>
                <c:pt idx="1791">
                  <c:v>43430</c:v>
                </c:pt>
                <c:pt idx="1792">
                  <c:v>43431</c:v>
                </c:pt>
                <c:pt idx="1793">
                  <c:v>43432</c:v>
                </c:pt>
                <c:pt idx="1794">
                  <c:v>43433</c:v>
                </c:pt>
                <c:pt idx="1795">
                  <c:v>43434</c:v>
                </c:pt>
                <c:pt idx="1796">
                  <c:v>43435</c:v>
                </c:pt>
                <c:pt idx="1797">
                  <c:v>43436</c:v>
                </c:pt>
                <c:pt idx="1798">
                  <c:v>43437</c:v>
                </c:pt>
                <c:pt idx="1799">
                  <c:v>43438</c:v>
                </c:pt>
                <c:pt idx="1800">
                  <c:v>43439</c:v>
                </c:pt>
                <c:pt idx="1801">
                  <c:v>43440</c:v>
                </c:pt>
                <c:pt idx="1802">
                  <c:v>43441</c:v>
                </c:pt>
                <c:pt idx="1803">
                  <c:v>43442</c:v>
                </c:pt>
                <c:pt idx="1804">
                  <c:v>43443</c:v>
                </c:pt>
                <c:pt idx="1805">
                  <c:v>43444</c:v>
                </c:pt>
                <c:pt idx="1806">
                  <c:v>43445</c:v>
                </c:pt>
                <c:pt idx="1807">
                  <c:v>43446</c:v>
                </c:pt>
                <c:pt idx="1808">
                  <c:v>43447</c:v>
                </c:pt>
                <c:pt idx="1809">
                  <c:v>43448</c:v>
                </c:pt>
                <c:pt idx="1810">
                  <c:v>43449</c:v>
                </c:pt>
                <c:pt idx="1811">
                  <c:v>43450</c:v>
                </c:pt>
                <c:pt idx="1812">
                  <c:v>43451</c:v>
                </c:pt>
                <c:pt idx="1813">
                  <c:v>43452</c:v>
                </c:pt>
                <c:pt idx="1814">
                  <c:v>43453</c:v>
                </c:pt>
                <c:pt idx="1815">
                  <c:v>43454</c:v>
                </c:pt>
                <c:pt idx="1816">
                  <c:v>43455</c:v>
                </c:pt>
                <c:pt idx="1817">
                  <c:v>43456</c:v>
                </c:pt>
                <c:pt idx="1818">
                  <c:v>43457</c:v>
                </c:pt>
                <c:pt idx="1819">
                  <c:v>43458</c:v>
                </c:pt>
                <c:pt idx="1820">
                  <c:v>43459</c:v>
                </c:pt>
                <c:pt idx="1821">
                  <c:v>43460</c:v>
                </c:pt>
                <c:pt idx="1822">
                  <c:v>43461</c:v>
                </c:pt>
                <c:pt idx="1823">
                  <c:v>43462</c:v>
                </c:pt>
                <c:pt idx="1824">
                  <c:v>43463</c:v>
                </c:pt>
                <c:pt idx="1825">
                  <c:v>43464</c:v>
                </c:pt>
                <c:pt idx="1826">
                  <c:v>43465</c:v>
                </c:pt>
                <c:pt idx="1827">
                  <c:v>43466</c:v>
                </c:pt>
                <c:pt idx="1828">
                  <c:v>43467</c:v>
                </c:pt>
                <c:pt idx="1829">
                  <c:v>43468</c:v>
                </c:pt>
                <c:pt idx="1830">
                  <c:v>43469</c:v>
                </c:pt>
                <c:pt idx="1831">
                  <c:v>43470</c:v>
                </c:pt>
                <c:pt idx="1832">
                  <c:v>43471</c:v>
                </c:pt>
                <c:pt idx="1833">
                  <c:v>43472</c:v>
                </c:pt>
                <c:pt idx="1834">
                  <c:v>43473</c:v>
                </c:pt>
                <c:pt idx="1835">
                  <c:v>43474</c:v>
                </c:pt>
                <c:pt idx="1836">
                  <c:v>43475</c:v>
                </c:pt>
                <c:pt idx="1837">
                  <c:v>43476</c:v>
                </c:pt>
                <c:pt idx="1838">
                  <c:v>43477</c:v>
                </c:pt>
                <c:pt idx="1839">
                  <c:v>43478</c:v>
                </c:pt>
                <c:pt idx="1840">
                  <c:v>43479</c:v>
                </c:pt>
                <c:pt idx="1841">
                  <c:v>43480</c:v>
                </c:pt>
                <c:pt idx="1842">
                  <c:v>43481</c:v>
                </c:pt>
                <c:pt idx="1843">
                  <c:v>43482</c:v>
                </c:pt>
                <c:pt idx="1844">
                  <c:v>43483</c:v>
                </c:pt>
                <c:pt idx="1845">
                  <c:v>43484</c:v>
                </c:pt>
                <c:pt idx="1846">
                  <c:v>43485</c:v>
                </c:pt>
                <c:pt idx="1847">
                  <c:v>43486</c:v>
                </c:pt>
                <c:pt idx="1848">
                  <c:v>43487</c:v>
                </c:pt>
                <c:pt idx="1849">
                  <c:v>43488</c:v>
                </c:pt>
                <c:pt idx="1850">
                  <c:v>43489</c:v>
                </c:pt>
                <c:pt idx="1851">
                  <c:v>43490</c:v>
                </c:pt>
                <c:pt idx="1852">
                  <c:v>43491</c:v>
                </c:pt>
                <c:pt idx="1853">
                  <c:v>43492</c:v>
                </c:pt>
                <c:pt idx="1854">
                  <c:v>43493</c:v>
                </c:pt>
                <c:pt idx="1855">
                  <c:v>43494</c:v>
                </c:pt>
                <c:pt idx="1856">
                  <c:v>43495</c:v>
                </c:pt>
                <c:pt idx="1857">
                  <c:v>43496</c:v>
                </c:pt>
                <c:pt idx="1858">
                  <c:v>43497</c:v>
                </c:pt>
                <c:pt idx="1859">
                  <c:v>43498</c:v>
                </c:pt>
                <c:pt idx="1860">
                  <c:v>43499</c:v>
                </c:pt>
                <c:pt idx="1861">
                  <c:v>43500</c:v>
                </c:pt>
              </c:numCache>
            </c:numRef>
          </c:cat>
          <c:val>
            <c:numRef>
              <c:f>Hoja1!$F$3:$F$1864</c:f>
              <c:numCache>
                <c:formatCode>General</c:formatCode>
                <c:ptCount val="1862"/>
                <c:pt idx="0">
                  <c:v>4.5540000000000003</c:v>
                </c:pt>
                <c:pt idx="1">
                  <c:v>4.5133999999999999</c:v>
                </c:pt>
                <c:pt idx="2">
                  <c:v>4.51</c:v>
                </c:pt>
                <c:pt idx="3">
                  <c:v>4.54</c:v>
                </c:pt>
                <c:pt idx="4">
                  <c:v>4.54</c:v>
                </c:pt>
                <c:pt idx="5">
                  <c:v>4.54</c:v>
                </c:pt>
                <c:pt idx="6">
                  <c:v>4.4800000000000004</c:v>
                </c:pt>
                <c:pt idx="7">
                  <c:v>4.47</c:v>
                </c:pt>
                <c:pt idx="8">
                  <c:v>4.42</c:v>
                </c:pt>
                <c:pt idx="9">
                  <c:v>4.47</c:v>
                </c:pt>
                <c:pt idx="10">
                  <c:v>4.49</c:v>
                </c:pt>
                <c:pt idx="11">
                  <c:v>4.49</c:v>
                </c:pt>
                <c:pt idx="12">
                  <c:v>4.49</c:v>
                </c:pt>
                <c:pt idx="13">
                  <c:v>4.5</c:v>
                </c:pt>
                <c:pt idx="14">
                  <c:v>4.5199999999999996</c:v>
                </c:pt>
                <c:pt idx="15">
                  <c:v>4.4400000000000004</c:v>
                </c:pt>
                <c:pt idx="16">
                  <c:v>4.43</c:v>
                </c:pt>
                <c:pt idx="17">
                  <c:v>4.28</c:v>
                </c:pt>
                <c:pt idx="18">
                  <c:v>4.28</c:v>
                </c:pt>
                <c:pt idx="19">
                  <c:v>4.28</c:v>
                </c:pt>
                <c:pt idx="20">
                  <c:v>4.22</c:v>
                </c:pt>
                <c:pt idx="21">
                  <c:v>4.1900000000000004</c:v>
                </c:pt>
                <c:pt idx="22">
                  <c:v>4.22</c:v>
                </c:pt>
                <c:pt idx="23">
                  <c:v>4.22</c:v>
                </c:pt>
                <c:pt idx="24">
                  <c:v>4.16</c:v>
                </c:pt>
                <c:pt idx="25">
                  <c:v>4.16</c:v>
                </c:pt>
                <c:pt idx="26">
                  <c:v>4.16</c:v>
                </c:pt>
                <c:pt idx="27">
                  <c:v>4.18</c:v>
                </c:pt>
                <c:pt idx="28">
                  <c:v>4.17</c:v>
                </c:pt>
                <c:pt idx="29">
                  <c:v>4.13</c:v>
                </c:pt>
                <c:pt idx="30">
                  <c:v>4.12</c:v>
                </c:pt>
                <c:pt idx="31">
                  <c:v>4.28</c:v>
                </c:pt>
                <c:pt idx="32">
                  <c:v>4.28</c:v>
                </c:pt>
                <c:pt idx="33">
                  <c:v>4.28</c:v>
                </c:pt>
                <c:pt idx="34">
                  <c:v>4.2699999999999996</c:v>
                </c:pt>
                <c:pt idx="35">
                  <c:v>4.28</c:v>
                </c:pt>
                <c:pt idx="36">
                  <c:v>4.24</c:v>
                </c:pt>
                <c:pt idx="37">
                  <c:v>4.2300000000000004</c:v>
                </c:pt>
                <c:pt idx="38">
                  <c:v>4.25</c:v>
                </c:pt>
                <c:pt idx="39">
                  <c:v>4.25</c:v>
                </c:pt>
                <c:pt idx="40">
                  <c:v>4.25</c:v>
                </c:pt>
                <c:pt idx="41">
                  <c:v>4.22</c:v>
                </c:pt>
                <c:pt idx="42">
                  <c:v>4.25</c:v>
                </c:pt>
                <c:pt idx="43">
                  <c:v>4.2699999999999996</c:v>
                </c:pt>
                <c:pt idx="44">
                  <c:v>4.2699999999999996</c:v>
                </c:pt>
                <c:pt idx="45">
                  <c:v>4.3099999999999996</c:v>
                </c:pt>
                <c:pt idx="46">
                  <c:v>4.3099999999999996</c:v>
                </c:pt>
                <c:pt idx="47">
                  <c:v>4.3099999999999996</c:v>
                </c:pt>
                <c:pt idx="48">
                  <c:v>4.2699999999999996</c:v>
                </c:pt>
                <c:pt idx="49">
                  <c:v>4.2699999999999996</c:v>
                </c:pt>
                <c:pt idx="50">
                  <c:v>4.24</c:v>
                </c:pt>
                <c:pt idx="51">
                  <c:v>4.17</c:v>
                </c:pt>
                <c:pt idx="52">
                  <c:v>4.18</c:v>
                </c:pt>
                <c:pt idx="53">
                  <c:v>4.18</c:v>
                </c:pt>
                <c:pt idx="54">
                  <c:v>4.18</c:v>
                </c:pt>
                <c:pt idx="55">
                  <c:v>4.17</c:v>
                </c:pt>
                <c:pt idx="56">
                  <c:v>4.1399999999999997</c:v>
                </c:pt>
                <c:pt idx="57">
                  <c:v>4.18</c:v>
                </c:pt>
                <c:pt idx="58">
                  <c:v>4.16</c:v>
                </c:pt>
                <c:pt idx="59">
                  <c:v>4.24</c:v>
                </c:pt>
                <c:pt idx="60">
                  <c:v>4.24</c:v>
                </c:pt>
                <c:pt idx="61">
                  <c:v>4.24</c:v>
                </c:pt>
                <c:pt idx="62">
                  <c:v>4.26</c:v>
                </c:pt>
                <c:pt idx="63">
                  <c:v>4.26</c:v>
                </c:pt>
                <c:pt idx="64">
                  <c:v>4.26</c:v>
                </c:pt>
                <c:pt idx="65">
                  <c:v>4.2300000000000004</c:v>
                </c:pt>
                <c:pt idx="66">
                  <c:v>4.22</c:v>
                </c:pt>
                <c:pt idx="67">
                  <c:v>4.22</c:v>
                </c:pt>
                <c:pt idx="68">
                  <c:v>4.22</c:v>
                </c:pt>
                <c:pt idx="69">
                  <c:v>4.25</c:v>
                </c:pt>
                <c:pt idx="70">
                  <c:v>4.29</c:v>
                </c:pt>
                <c:pt idx="71">
                  <c:v>4.2699999999999996</c:v>
                </c:pt>
                <c:pt idx="72">
                  <c:v>4.26</c:v>
                </c:pt>
                <c:pt idx="73">
                  <c:v>4.25</c:v>
                </c:pt>
                <c:pt idx="74">
                  <c:v>4.25</c:v>
                </c:pt>
                <c:pt idx="75">
                  <c:v>4.25</c:v>
                </c:pt>
                <c:pt idx="76">
                  <c:v>4.24</c:v>
                </c:pt>
                <c:pt idx="77">
                  <c:v>4.1900000000000004</c:v>
                </c:pt>
                <c:pt idx="78">
                  <c:v>4.21</c:v>
                </c:pt>
                <c:pt idx="79">
                  <c:v>4.18</c:v>
                </c:pt>
                <c:pt idx="80">
                  <c:v>4.1399999999999997</c:v>
                </c:pt>
                <c:pt idx="81">
                  <c:v>4.1399999999999997</c:v>
                </c:pt>
                <c:pt idx="82">
                  <c:v>4.1399999999999997</c:v>
                </c:pt>
                <c:pt idx="83">
                  <c:v>4.0999999999999996</c:v>
                </c:pt>
                <c:pt idx="84">
                  <c:v>4.0999999999999996</c:v>
                </c:pt>
                <c:pt idx="85">
                  <c:v>4.08</c:v>
                </c:pt>
                <c:pt idx="86">
                  <c:v>4.13</c:v>
                </c:pt>
                <c:pt idx="87">
                  <c:v>4.08</c:v>
                </c:pt>
                <c:pt idx="88">
                  <c:v>4.08</c:v>
                </c:pt>
                <c:pt idx="89">
                  <c:v>4.08</c:v>
                </c:pt>
                <c:pt idx="90">
                  <c:v>4.13</c:v>
                </c:pt>
                <c:pt idx="91">
                  <c:v>4.0999999999999996</c:v>
                </c:pt>
                <c:pt idx="92">
                  <c:v>4.07</c:v>
                </c:pt>
                <c:pt idx="93">
                  <c:v>4</c:v>
                </c:pt>
                <c:pt idx="94">
                  <c:v>3.89</c:v>
                </c:pt>
                <c:pt idx="95">
                  <c:v>3.89</c:v>
                </c:pt>
                <c:pt idx="96">
                  <c:v>3.89</c:v>
                </c:pt>
                <c:pt idx="97">
                  <c:v>3.86</c:v>
                </c:pt>
                <c:pt idx="98">
                  <c:v>3.86</c:v>
                </c:pt>
                <c:pt idx="99">
                  <c:v>3.7800000000000002</c:v>
                </c:pt>
                <c:pt idx="100">
                  <c:v>3.7800000000000002</c:v>
                </c:pt>
                <c:pt idx="101">
                  <c:v>3.75</c:v>
                </c:pt>
                <c:pt idx="102">
                  <c:v>3.75</c:v>
                </c:pt>
                <c:pt idx="103">
                  <c:v>3.75</c:v>
                </c:pt>
                <c:pt idx="104">
                  <c:v>3.68</c:v>
                </c:pt>
                <c:pt idx="105">
                  <c:v>3.76</c:v>
                </c:pt>
                <c:pt idx="106">
                  <c:v>3.74</c:v>
                </c:pt>
                <c:pt idx="107">
                  <c:v>3.77</c:v>
                </c:pt>
                <c:pt idx="108">
                  <c:v>3.83</c:v>
                </c:pt>
                <c:pt idx="109">
                  <c:v>3.83</c:v>
                </c:pt>
                <c:pt idx="110">
                  <c:v>3.83</c:v>
                </c:pt>
                <c:pt idx="111">
                  <c:v>3.83</c:v>
                </c:pt>
                <c:pt idx="112">
                  <c:v>3.83</c:v>
                </c:pt>
                <c:pt idx="113">
                  <c:v>3.82</c:v>
                </c:pt>
                <c:pt idx="114">
                  <c:v>3.84</c:v>
                </c:pt>
                <c:pt idx="115">
                  <c:v>3.82</c:v>
                </c:pt>
                <c:pt idx="116">
                  <c:v>3.82</c:v>
                </c:pt>
                <c:pt idx="117">
                  <c:v>3.82</c:v>
                </c:pt>
                <c:pt idx="118">
                  <c:v>3.81</c:v>
                </c:pt>
                <c:pt idx="119">
                  <c:v>3.76</c:v>
                </c:pt>
                <c:pt idx="120">
                  <c:v>3.75</c:v>
                </c:pt>
                <c:pt idx="121">
                  <c:v>3.77</c:v>
                </c:pt>
                <c:pt idx="122">
                  <c:v>3.7800000000000002</c:v>
                </c:pt>
                <c:pt idx="123">
                  <c:v>3.7800000000000002</c:v>
                </c:pt>
                <c:pt idx="124">
                  <c:v>3.7800000000000002</c:v>
                </c:pt>
                <c:pt idx="125">
                  <c:v>3.75</c:v>
                </c:pt>
                <c:pt idx="126">
                  <c:v>3.75</c:v>
                </c:pt>
                <c:pt idx="127">
                  <c:v>3.7</c:v>
                </c:pt>
                <c:pt idx="128">
                  <c:v>3.7</c:v>
                </c:pt>
                <c:pt idx="129">
                  <c:v>3.84</c:v>
                </c:pt>
                <c:pt idx="130">
                  <c:v>3.84</c:v>
                </c:pt>
                <c:pt idx="131">
                  <c:v>3.84</c:v>
                </c:pt>
                <c:pt idx="132">
                  <c:v>3.89</c:v>
                </c:pt>
                <c:pt idx="133">
                  <c:v>3.87</c:v>
                </c:pt>
                <c:pt idx="134">
                  <c:v>3.89</c:v>
                </c:pt>
                <c:pt idx="135">
                  <c:v>3.95</c:v>
                </c:pt>
                <c:pt idx="136">
                  <c:v>3.95</c:v>
                </c:pt>
                <c:pt idx="137">
                  <c:v>3.95</c:v>
                </c:pt>
                <c:pt idx="138">
                  <c:v>3.95</c:v>
                </c:pt>
                <c:pt idx="139">
                  <c:v>4</c:v>
                </c:pt>
                <c:pt idx="140">
                  <c:v>3.98</c:v>
                </c:pt>
                <c:pt idx="141">
                  <c:v>3.91</c:v>
                </c:pt>
                <c:pt idx="142">
                  <c:v>3.91</c:v>
                </c:pt>
                <c:pt idx="143">
                  <c:v>3.92</c:v>
                </c:pt>
                <c:pt idx="144">
                  <c:v>3.92</c:v>
                </c:pt>
                <c:pt idx="145">
                  <c:v>3.92</c:v>
                </c:pt>
                <c:pt idx="146">
                  <c:v>3.88</c:v>
                </c:pt>
                <c:pt idx="147">
                  <c:v>3.88</c:v>
                </c:pt>
                <c:pt idx="148">
                  <c:v>3.91</c:v>
                </c:pt>
                <c:pt idx="149">
                  <c:v>3.87</c:v>
                </c:pt>
                <c:pt idx="150">
                  <c:v>3.84</c:v>
                </c:pt>
                <c:pt idx="151">
                  <c:v>3.84</c:v>
                </c:pt>
                <c:pt idx="152">
                  <c:v>3.84</c:v>
                </c:pt>
                <c:pt idx="153">
                  <c:v>3.77</c:v>
                </c:pt>
                <c:pt idx="154">
                  <c:v>3.85</c:v>
                </c:pt>
                <c:pt idx="155">
                  <c:v>3.85</c:v>
                </c:pt>
                <c:pt idx="156">
                  <c:v>3.85</c:v>
                </c:pt>
                <c:pt idx="157">
                  <c:v>3.83</c:v>
                </c:pt>
                <c:pt idx="158">
                  <c:v>3.83</c:v>
                </c:pt>
                <c:pt idx="159">
                  <c:v>3.83</c:v>
                </c:pt>
                <c:pt idx="160">
                  <c:v>3.76</c:v>
                </c:pt>
                <c:pt idx="161">
                  <c:v>3.77</c:v>
                </c:pt>
                <c:pt idx="162">
                  <c:v>3.75</c:v>
                </c:pt>
                <c:pt idx="163">
                  <c:v>3.7199999999999998</c:v>
                </c:pt>
                <c:pt idx="164">
                  <c:v>3.67</c:v>
                </c:pt>
                <c:pt idx="165">
                  <c:v>3.67</c:v>
                </c:pt>
                <c:pt idx="166">
                  <c:v>3.67</c:v>
                </c:pt>
                <c:pt idx="167">
                  <c:v>3.73</c:v>
                </c:pt>
                <c:pt idx="168">
                  <c:v>3.71</c:v>
                </c:pt>
                <c:pt idx="169">
                  <c:v>3.73</c:v>
                </c:pt>
                <c:pt idx="170">
                  <c:v>3.68</c:v>
                </c:pt>
                <c:pt idx="171">
                  <c:v>3.69</c:v>
                </c:pt>
                <c:pt idx="172">
                  <c:v>3.69</c:v>
                </c:pt>
                <c:pt idx="173">
                  <c:v>3.69</c:v>
                </c:pt>
                <c:pt idx="174">
                  <c:v>3.7199999999999998</c:v>
                </c:pt>
                <c:pt idx="175">
                  <c:v>3.7199999999999998</c:v>
                </c:pt>
                <c:pt idx="176">
                  <c:v>3.71</c:v>
                </c:pt>
                <c:pt idx="177">
                  <c:v>3.68</c:v>
                </c:pt>
                <c:pt idx="178">
                  <c:v>3.62</c:v>
                </c:pt>
                <c:pt idx="179">
                  <c:v>3.62</c:v>
                </c:pt>
                <c:pt idx="180">
                  <c:v>3.62</c:v>
                </c:pt>
                <c:pt idx="181">
                  <c:v>3.6</c:v>
                </c:pt>
                <c:pt idx="182">
                  <c:v>3.6</c:v>
                </c:pt>
                <c:pt idx="183">
                  <c:v>3.64</c:v>
                </c:pt>
                <c:pt idx="184">
                  <c:v>3.68</c:v>
                </c:pt>
                <c:pt idx="185">
                  <c:v>3.65</c:v>
                </c:pt>
                <c:pt idx="186">
                  <c:v>3.65</c:v>
                </c:pt>
                <c:pt idx="187">
                  <c:v>3.65</c:v>
                </c:pt>
                <c:pt idx="188">
                  <c:v>3.64</c:v>
                </c:pt>
                <c:pt idx="189">
                  <c:v>3.61</c:v>
                </c:pt>
                <c:pt idx="190">
                  <c:v>3.81</c:v>
                </c:pt>
                <c:pt idx="191">
                  <c:v>3.55</c:v>
                </c:pt>
                <c:pt idx="192">
                  <c:v>3.57</c:v>
                </c:pt>
                <c:pt idx="193">
                  <c:v>3.57</c:v>
                </c:pt>
                <c:pt idx="194">
                  <c:v>3.57</c:v>
                </c:pt>
                <c:pt idx="195">
                  <c:v>3.52</c:v>
                </c:pt>
                <c:pt idx="196">
                  <c:v>3.51</c:v>
                </c:pt>
                <c:pt idx="197">
                  <c:v>3.4699999999999998</c:v>
                </c:pt>
                <c:pt idx="198">
                  <c:v>3.46</c:v>
                </c:pt>
                <c:pt idx="199">
                  <c:v>3.45</c:v>
                </c:pt>
                <c:pt idx="200">
                  <c:v>3.45</c:v>
                </c:pt>
                <c:pt idx="201">
                  <c:v>3.45</c:v>
                </c:pt>
                <c:pt idx="202">
                  <c:v>3.48</c:v>
                </c:pt>
                <c:pt idx="203">
                  <c:v>3.48</c:v>
                </c:pt>
                <c:pt idx="204">
                  <c:v>3.45</c:v>
                </c:pt>
                <c:pt idx="205">
                  <c:v>3.37</c:v>
                </c:pt>
                <c:pt idx="206">
                  <c:v>3.46</c:v>
                </c:pt>
                <c:pt idx="207">
                  <c:v>3.46</c:v>
                </c:pt>
                <c:pt idx="208">
                  <c:v>3.46</c:v>
                </c:pt>
                <c:pt idx="209">
                  <c:v>3.44</c:v>
                </c:pt>
                <c:pt idx="210">
                  <c:v>3.45</c:v>
                </c:pt>
                <c:pt idx="211">
                  <c:v>3.5</c:v>
                </c:pt>
                <c:pt idx="212">
                  <c:v>3.5</c:v>
                </c:pt>
                <c:pt idx="213">
                  <c:v>3.39</c:v>
                </c:pt>
                <c:pt idx="214">
                  <c:v>3.39</c:v>
                </c:pt>
                <c:pt idx="215">
                  <c:v>3.39</c:v>
                </c:pt>
                <c:pt idx="216">
                  <c:v>3.31</c:v>
                </c:pt>
                <c:pt idx="217">
                  <c:v>3.26</c:v>
                </c:pt>
                <c:pt idx="218">
                  <c:v>3.21</c:v>
                </c:pt>
                <c:pt idx="219">
                  <c:v>3.11</c:v>
                </c:pt>
                <c:pt idx="220">
                  <c:v>3.07</c:v>
                </c:pt>
                <c:pt idx="221">
                  <c:v>3.07</c:v>
                </c:pt>
                <c:pt idx="222">
                  <c:v>3.07</c:v>
                </c:pt>
                <c:pt idx="223">
                  <c:v>3.07</c:v>
                </c:pt>
                <c:pt idx="224">
                  <c:v>3.07</c:v>
                </c:pt>
                <c:pt idx="225">
                  <c:v>3.06</c:v>
                </c:pt>
                <c:pt idx="226">
                  <c:v>3.07</c:v>
                </c:pt>
                <c:pt idx="227">
                  <c:v>3.07</c:v>
                </c:pt>
                <c:pt idx="228">
                  <c:v>3.07</c:v>
                </c:pt>
                <c:pt idx="229">
                  <c:v>3.07</c:v>
                </c:pt>
                <c:pt idx="230">
                  <c:v>3.01</c:v>
                </c:pt>
                <c:pt idx="231">
                  <c:v>3.05</c:v>
                </c:pt>
                <c:pt idx="232">
                  <c:v>3.02</c:v>
                </c:pt>
                <c:pt idx="233">
                  <c:v>3.04</c:v>
                </c:pt>
                <c:pt idx="234">
                  <c:v>3.04</c:v>
                </c:pt>
                <c:pt idx="235">
                  <c:v>3.04</c:v>
                </c:pt>
                <c:pt idx="236">
                  <c:v>3.04</c:v>
                </c:pt>
                <c:pt idx="237">
                  <c:v>3.02</c:v>
                </c:pt>
                <c:pt idx="238">
                  <c:v>3.01</c:v>
                </c:pt>
                <c:pt idx="239">
                  <c:v>2.98</c:v>
                </c:pt>
                <c:pt idx="240">
                  <c:v>2.92</c:v>
                </c:pt>
                <c:pt idx="241">
                  <c:v>2.92</c:v>
                </c:pt>
                <c:pt idx="242">
                  <c:v>2.92</c:v>
                </c:pt>
                <c:pt idx="243">
                  <c:v>2.92</c:v>
                </c:pt>
                <c:pt idx="244">
                  <c:v>2.93</c:v>
                </c:pt>
                <c:pt idx="245">
                  <c:v>2.87</c:v>
                </c:pt>
                <c:pt idx="246">
                  <c:v>2.89</c:v>
                </c:pt>
                <c:pt idx="247">
                  <c:v>2.9699999999999998</c:v>
                </c:pt>
                <c:pt idx="248">
                  <c:v>2.99</c:v>
                </c:pt>
                <c:pt idx="249">
                  <c:v>2.99</c:v>
                </c:pt>
                <c:pt idx="250">
                  <c:v>2.99</c:v>
                </c:pt>
                <c:pt idx="251">
                  <c:v>3.02</c:v>
                </c:pt>
                <c:pt idx="252">
                  <c:v>3.17</c:v>
                </c:pt>
                <c:pt idx="253">
                  <c:v>3.16</c:v>
                </c:pt>
                <c:pt idx="254">
                  <c:v>3.16</c:v>
                </c:pt>
                <c:pt idx="255">
                  <c:v>3.15</c:v>
                </c:pt>
                <c:pt idx="256">
                  <c:v>3.15</c:v>
                </c:pt>
                <c:pt idx="257">
                  <c:v>3.15</c:v>
                </c:pt>
                <c:pt idx="258">
                  <c:v>3.14</c:v>
                </c:pt>
                <c:pt idx="259">
                  <c:v>3.26</c:v>
                </c:pt>
                <c:pt idx="260">
                  <c:v>3.2800000000000002</c:v>
                </c:pt>
                <c:pt idx="261">
                  <c:v>3.33</c:v>
                </c:pt>
                <c:pt idx="262">
                  <c:v>3.31</c:v>
                </c:pt>
                <c:pt idx="263">
                  <c:v>3.31</c:v>
                </c:pt>
                <c:pt idx="264">
                  <c:v>3.31</c:v>
                </c:pt>
                <c:pt idx="265">
                  <c:v>3.31</c:v>
                </c:pt>
                <c:pt idx="266">
                  <c:v>3.34</c:v>
                </c:pt>
                <c:pt idx="267">
                  <c:v>3.32</c:v>
                </c:pt>
                <c:pt idx="268">
                  <c:v>3.35</c:v>
                </c:pt>
                <c:pt idx="269">
                  <c:v>3.35</c:v>
                </c:pt>
                <c:pt idx="270">
                  <c:v>3.35</c:v>
                </c:pt>
                <c:pt idx="271">
                  <c:v>3.35</c:v>
                </c:pt>
                <c:pt idx="272">
                  <c:v>3.9392</c:v>
                </c:pt>
                <c:pt idx="273">
                  <c:v>3.9718999999999998</c:v>
                </c:pt>
                <c:pt idx="274">
                  <c:v>3.9582000000000002</c:v>
                </c:pt>
                <c:pt idx="275">
                  <c:v>3.9445000000000001</c:v>
                </c:pt>
                <c:pt idx="276">
                  <c:v>3.9260000000000002</c:v>
                </c:pt>
                <c:pt idx="277">
                  <c:v>3.9260000000000002</c:v>
                </c:pt>
                <c:pt idx="278">
                  <c:v>3.9260000000000002</c:v>
                </c:pt>
                <c:pt idx="279">
                  <c:v>3.9169</c:v>
                </c:pt>
                <c:pt idx="280">
                  <c:v>3.9774000000000003</c:v>
                </c:pt>
                <c:pt idx="281">
                  <c:v>3.984</c:v>
                </c:pt>
                <c:pt idx="282">
                  <c:v>3.9439000000000002</c:v>
                </c:pt>
                <c:pt idx="283">
                  <c:v>3.895</c:v>
                </c:pt>
                <c:pt idx="284">
                  <c:v>3.895</c:v>
                </c:pt>
                <c:pt idx="285">
                  <c:v>3.895</c:v>
                </c:pt>
                <c:pt idx="286">
                  <c:v>3.7964000000000002</c:v>
                </c:pt>
                <c:pt idx="287">
                  <c:v>3.6657999999999999</c:v>
                </c:pt>
                <c:pt idx="288">
                  <c:v>3.5244</c:v>
                </c:pt>
                <c:pt idx="289">
                  <c:v>3.569</c:v>
                </c:pt>
                <c:pt idx="290">
                  <c:v>3.6377000000000002</c:v>
                </c:pt>
                <c:pt idx="291">
                  <c:v>3.6377000000000002</c:v>
                </c:pt>
                <c:pt idx="292">
                  <c:v>3.6377000000000002</c:v>
                </c:pt>
                <c:pt idx="293">
                  <c:v>3.6198999999999999</c:v>
                </c:pt>
                <c:pt idx="294">
                  <c:v>3.6245000000000003</c:v>
                </c:pt>
                <c:pt idx="295">
                  <c:v>3.6471999999999998</c:v>
                </c:pt>
                <c:pt idx="296">
                  <c:v>3.6736</c:v>
                </c:pt>
                <c:pt idx="297">
                  <c:v>3.6734</c:v>
                </c:pt>
                <c:pt idx="298">
                  <c:v>3.6734</c:v>
                </c:pt>
                <c:pt idx="299">
                  <c:v>3.6734</c:v>
                </c:pt>
                <c:pt idx="300">
                  <c:v>3.6634000000000002</c:v>
                </c:pt>
                <c:pt idx="301">
                  <c:v>3.6912000000000003</c:v>
                </c:pt>
                <c:pt idx="302">
                  <c:v>3.6391999999999998</c:v>
                </c:pt>
                <c:pt idx="303">
                  <c:v>3.6381000000000001</c:v>
                </c:pt>
                <c:pt idx="304">
                  <c:v>3.6431</c:v>
                </c:pt>
                <c:pt idx="305">
                  <c:v>3.6431</c:v>
                </c:pt>
                <c:pt idx="306">
                  <c:v>3.6431</c:v>
                </c:pt>
                <c:pt idx="307">
                  <c:v>3.6374</c:v>
                </c:pt>
                <c:pt idx="308">
                  <c:v>3.6436999999999999</c:v>
                </c:pt>
                <c:pt idx="309">
                  <c:v>3.6728000000000001</c:v>
                </c:pt>
                <c:pt idx="310">
                  <c:v>3.6593999999999998</c:v>
                </c:pt>
                <c:pt idx="311">
                  <c:v>3.6459000000000001</c:v>
                </c:pt>
                <c:pt idx="312">
                  <c:v>3.6459000000000001</c:v>
                </c:pt>
                <c:pt idx="313">
                  <c:v>3.6459000000000001</c:v>
                </c:pt>
                <c:pt idx="314">
                  <c:v>3.6261000000000001</c:v>
                </c:pt>
                <c:pt idx="315">
                  <c:v>3.6842999999999999</c:v>
                </c:pt>
                <c:pt idx="316">
                  <c:v>3.6848000000000001</c:v>
                </c:pt>
                <c:pt idx="317">
                  <c:v>3.6766999999999999</c:v>
                </c:pt>
                <c:pt idx="318">
                  <c:v>3.6686000000000001</c:v>
                </c:pt>
                <c:pt idx="319">
                  <c:v>3.6686000000000001</c:v>
                </c:pt>
                <c:pt idx="320">
                  <c:v>3.6686000000000001</c:v>
                </c:pt>
                <c:pt idx="321">
                  <c:v>3.5971000000000002</c:v>
                </c:pt>
                <c:pt idx="322">
                  <c:v>3.6066000000000003</c:v>
                </c:pt>
                <c:pt idx="323">
                  <c:v>3.5750000000000002</c:v>
                </c:pt>
                <c:pt idx="324">
                  <c:v>3.5563000000000002</c:v>
                </c:pt>
                <c:pt idx="325">
                  <c:v>3.4981999999999998</c:v>
                </c:pt>
                <c:pt idx="326">
                  <c:v>3.4981999999999998</c:v>
                </c:pt>
                <c:pt idx="327">
                  <c:v>3.4981999999999998</c:v>
                </c:pt>
                <c:pt idx="328">
                  <c:v>3.5335999999999999</c:v>
                </c:pt>
                <c:pt idx="329">
                  <c:v>3.5350000000000001</c:v>
                </c:pt>
                <c:pt idx="330">
                  <c:v>3.4746999999999999</c:v>
                </c:pt>
                <c:pt idx="331">
                  <c:v>3.4634999999999998</c:v>
                </c:pt>
                <c:pt idx="332">
                  <c:v>3.4230999999999998</c:v>
                </c:pt>
                <c:pt idx="333">
                  <c:v>3.4230999999999998</c:v>
                </c:pt>
                <c:pt idx="334">
                  <c:v>3.4230999999999998</c:v>
                </c:pt>
                <c:pt idx="335">
                  <c:v>3.4262000000000001</c:v>
                </c:pt>
                <c:pt idx="336">
                  <c:v>3.4624000000000001</c:v>
                </c:pt>
                <c:pt idx="337">
                  <c:v>3.4699</c:v>
                </c:pt>
                <c:pt idx="338">
                  <c:v>3.46</c:v>
                </c:pt>
                <c:pt idx="339">
                  <c:v>3.4205999999999999</c:v>
                </c:pt>
                <c:pt idx="340">
                  <c:v>3.4205999999999999</c:v>
                </c:pt>
                <c:pt idx="341">
                  <c:v>3.4205999999999999</c:v>
                </c:pt>
                <c:pt idx="342">
                  <c:v>3.3967999999999998</c:v>
                </c:pt>
                <c:pt idx="343">
                  <c:v>3.4752000000000001</c:v>
                </c:pt>
                <c:pt idx="344">
                  <c:v>3.3811999999999998</c:v>
                </c:pt>
                <c:pt idx="345">
                  <c:v>3.2776000000000001</c:v>
                </c:pt>
                <c:pt idx="346">
                  <c:v>3.3258000000000001</c:v>
                </c:pt>
                <c:pt idx="347">
                  <c:v>3.3258000000000001</c:v>
                </c:pt>
                <c:pt idx="348">
                  <c:v>3.3258000000000001</c:v>
                </c:pt>
                <c:pt idx="349">
                  <c:v>3.3258000000000001</c:v>
                </c:pt>
                <c:pt idx="350">
                  <c:v>3.3246000000000002</c:v>
                </c:pt>
                <c:pt idx="351">
                  <c:v>3.3711000000000002</c:v>
                </c:pt>
                <c:pt idx="352">
                  <c:v>3.4289000000000001</c:v>
                </c:pt>
                <c:pt idx="353">
                  <c:v>3.4866000000000001</c:v>
                </c:pt>
                <c:pt idx="354">
                  <c:v>3.4866000000000001</c:v>
                </c:pt>
                <c:pt idx="355">
                  <c:v>3.4866000000000001</c:v>
                </c:pt>
                <c:pt idx="356">
                  <c:v>3.5262000000000002</c:v>
                </c:pt>
                <c:pt idx="357">
                  <c:v>3.5790999999999999</c:v>
                </c:pt>
                <c:pt idx="358">
                  <c:v>3.5636000000000001</c:v>
                </c:pt>
                <c:pt idx="359">
                  <c:v>2.85</c:v>
                </c:pt>
                <c:pt idx="360">
                  <c:v>3.548</c:v>
                </c:pt>
                <c:pt idx="361">
                  <c:v>3.548</c:v>
                </c:pt>
                <c:pt idx="362">
                  <c:v>3.548</c:v>
                </c:pt>
                <c:pt idx="363">
                  <c:v>3.5642</c:v>
                </c:pt>
                <c:pt idx="364">
                  <c:v>3.5592000000000001</c:v>
                </c:pt>
                <c:pt idx="365">
                  <c:v>3.5571999999999999</c:v>
                </c:pt>
                <c:pt idx="366">
                  <c:v>3.5571999999999999</c:v>
                </c:pt>
                <c:pt idx="367">
                  <c:v>3.5760000000000001</c:v>
                </c:pt>
                <c:pt idx="368">
                  <c:v>3.5760000000000001</c:v>
                </c:pt>
                <c:pt idx="369">
                  <c:v>3.5760000000000001</c:v>
                </c:pt>
                <c:pt idx="370">
                  <c:v>3.4954000000000001</c:v>
                </c:pt>
                <c:pt idx="371">
                  <c:v>3.3136999999999999</c:v>
                </c:pt>
                <c:pt idx="372">
                  <c:v>3.31</c:v>
                </c:pt>
                <c:pt idx="373">
                  <c:v>3.29</c:v>
                </c:pt>
                <c:pt idx="374">
                  <c:v>3.29</c:v>
                </c:pt>
                <c:pt idx="375">
                  <c:v>3.29</c:v>
                </c:pt>
                <c:pt idx="376">
                  <c:v>3.29</c:v>
                </c:pt>
                <c:pt idx="377">
                  <c:v>3.25</c:v>
                </c:pt>
                <c:pt idx="378">
                  <c:v>3.19</c:v>
                </c:pt>
                <c:pt idx="379">
                  <c:v>3.21</c:v>
                </c:pt>
                <c:pt idx="380">
                  <c:v>3.2</c:v>
                </c:pt>
                <c:pt idx="381">
                  <c:v>3.06</c:v>
                </c:pt>
                <c:pt idx="382">
                  <c:v>3.06</c:v>
                </c:pt>
                <c:pt idx="383">
                  <c:v>3.06</c:v>
                </c:pt>
                <c:pt idx="384">
                  <c:v>3.05</c:v>
                </c:pt>
                <c:pt idx="385">
                  <c:v>3.05</c:v>
                </c:pt>
                <c:pt idx="386">
                  <c:v>2.98</c:v>
                </c:pt>
                <c:pt idx="387">
                  <c:v>3.05</c:v>
                </c:pt>
                <c:pt idx="388">
                  <c:v>3.02</c:v>
                </c:pt>
                <c:pt idx="389">
                  <c:v>3.02</c:v>
                </c:pt>
                <c:pt idx="390">
                  <c:v>3.02</c:v>
                </c:pt>
                <c:pt idx="391">
                  <c:v>3.1</c:v>
                </c:pt>
                <c:pt idx="392">
                  <c:v>3.13</c:v>
                </c:pt>
                <c:pt idx="393">
                  <c:v>3.12</c:v>
                </c:pt>
                <c:pt idx="394">
                  <c:v>3.08</c:v>
                </c:pt>
                <c:pt idx="395">
                  <c:v>3.04</c:v>
                </c:pt>
                <c:pt idx="396">
                  <c:v>3.04</c:v>
                </c:pt>
                <c:pt idx="397">
                  <c:v>3.04</c:v>
                </c:pt>
                <c:pt idx="398">
                  <c:v>3.07</c:v>
                </c:pt>
                <c:pt idx="399">
                  <c:v>3.13</c:v>
                </c:pt>
                <c:pt idx="400">
                  <c:v>3.23</c:v>
                </c:pt>
                <c:pt idx="401">
                  <c:v>3.34</c:v>
                </c:pt>
                <c:pt idx="402">
                  <c:v>3.34</c:v>
                </c:pt>
                <c:pt idx="403">
                  <c:v>3.34</c:v>
                </c:pt>
                <c:pt idx="404">
                  <c:v>3.34</c:v>
                </c:pt>
                <c:pt idx="405">
                  <c:v>3.59</c:v>
                </c:pt>
                <c:pt idx="406">
                  <c:v>3.66</c:v>
                </c:pt>
                <c:pt idx="407">
                  <c:v>3.73</c:v>
                </c:pt>
                <c:pt idx="408">
                  <c:v>3.79</c:v>
                </c:pt>
                <c:pt idx="409">
                  <c:v>3.79</c:v>
                </c:pt>
                <c:pt idx="410">
                  <c:v>3.79</c:v>
                </c:pt>
                <c:pt idx="411">
                  <c:v>3.79</c:v>
                </c:pt>
                <c:pt idx="412">
                  <c:v>3.76</c:v>
                </c:pt>
                <c:pt idx="413">
                  <c:v>3.79</c:v>
                </c:pt>
                <c:pt idx="414">
                  <c:v>3.8</c:v>
                </c:pt>
                <c:pt idx="415">
                  <c:v>3.81</c:v>
                </c:pt>
                <c:pt idx="416">
                  <c:v>3.77</c:v>
                </c:pt>
                <c:pt idx="417">
                  <c:v>3.77</c:v>
                </c:pt>
                <c:pt idx="418">
                  <c:v>3.77</c:v>
                </c:pt>
                <c:pt idx="419">
                  <c:v>3.79</c:v>
                </c:pt>
                <c:pt idx="420">
                  <c:v>3.76</c:v>
                </c:pt>
                <c:pt idx="421">
                  <c:v>3.75</c:v>
                </c:pt>
                <c:pt idx="422">
                  <c:v>3.67</c:v>
                </c:pt>
                <c:pt idx="423">
                  <c:v>3.61</c:v>
                </c:pt>
                <c:pt idx="424">
                  <c:v>3.61</c:v>
                </c:pt>
                <c:pt idx="425">
                  <c:v>3.61</c:v>
                </c:pt>
                <c:pt idx="426">
                  <c:v>3.6</c:v>
                </c:pt>
                <c:pt idx="427">
                  <c:v>3.63</c:v>
                </c:pt>
                <c:pt idx="428">
                  <c:v>3.75</c:v>
                </c:pt>
                <c:pt idx="429">
                  <c:v>3.77</c:v>
                </c:pt>
                <c:pt idx="430">
                  <c:v>3.82</c:v>
                </c:pt>
                <c:pt idx="431">
                  <c:v>3.82</c:v>
                </c:pt>
                <c:pt idx="432">
                  <c:v>3.82</c:v>
                </c:pt>
                <c:pt idx="433">
                  <c:v>3.9</c:v>
                </c:pt>
                <c:pt idx="434">
                  <c:v>3.91</c:v>
                </c:pt>
                <c:pt idx="435">
                  <c:v>3.93</c:v>
                </c:pt>
                <c:pt idx="436">
                  <c:v>3.95</c:v>
                </c:pt>
                <c:pt idx="437">
                  <c:v>3.9699999999999998</c:v>
                </c:pt>
                <c:pt idx="438">
                  <c:v>3.9699999999999998</c:v>
                </c:pt>
                <c:pt idx="439">
                  <c:v>3.9699999999999998</c:v>
                </c:pt>
                <c:pt idx="440">
                  <c:v>4.05</c:v>
                </c:pt>
                <c:pt idx="441">
                  <c:v>4.0199999999999996</c:v>
                </c:pt>
                <c:pt idx="442">
                  <c:v>3.96</c:v>
                </c:pt>
                <c:pt idx="443">
                  <c:v>3.9699999999999998</c:v>
                </c:pt>
                <c:pt idx="444">
                  <c:v>3.9699999999999998</c:v>
                </c:pt>
                <c:pt idx="445">
                  <c:v>3.9699999999999998</c:v>
                </c:pt>
                <c:pt idx="446">
                  <c:v>3.9699999999999998</c:v>
                </c:pt>
                <c:pt idx="447">
                  <c:v>3.95</c:v>
                </c:pt>
                <c:pt idx="448">
                  <c:v>3.95</c:v>
                </c:pt>
                <c:pt idx="449">
                  <c:v>3.71</c:v>
                </c:pt>
                <c:pt idx="450">
                  <c:v>3.95</c:v>
                </c:pt>
                <c:pt idx="451">
                  <c:v>3.69</c:v>
                </c:pt>
                <c:pt idx="452">
                  <c:v>3.69</c:v>
                </c:pt>
                <c:pt idx="453">
                  <c:v>3.69</c:v>
                </c:pt>
                <c:pt idx="454">
                  <c:v>3.71</c:v>
                </c:pt>
                <c:pt idx="455">
                  <c:v>3.76</c:v>
                </c:pt>
                <c:pt idx="456">
                  <c:v>3.86</c:v>
                </c:pt>
                <c:pt idx="457">
                  <c:v>3.91</c:v>
                </c:pt>
                <c:pt idx="458">
                  <c:v>3.91</c:v>
                </c:pt>
                <c:pt idx="459">
                  <c:v>3.91</c:v>
                </c:pt>
                <c:pt idx="460">
                  <c:v>3.91</c:v>
                </c:pt>
                <c:pt idx="461">
                  <c:v>3.91</c:v>
                </c:pt>
                <c:pt idx="462">
                  <c:v>3.98</c:v>
                </c:pt>
                <c:pt idx="463">
                  <c:v>3.94</c:v>
                </c:pt>
                <c:pt idx="464">
                  <c:v>3.92</c:v>
                </c:pt>
                <c:pt idx="465">
                  <c:v>3.93</c:v>
                </c:pt>
                <c:pt idx="466">
                  <c:v>3.93</c:v>
                </c:pt>
                <c:pt idx="467">
                  <c:v>3.93</c:v>
                </c:pt>
                <c:pt idx="468">
                  <c:v>3.83</c:v>
                </c:pt>
                <c:pt idx="469">
                  <c:v>3.94</c:v>
                </c:pt>
                <c:pt idx="470">
                  <c:v>3.93</c:v>
                </c:pt>
                <c:pt idx="471">
                  <c:v>3.94</c:v>
                </c:pt>
                <c:pt idx="472">
                  <c:v>3.95</c:v>
                </c:pt>
                <c:pt idx="473">
                  <c:v>3.95</c:v>
                </c:pt>
                <c:pt idx="474">
                  <c:v>3.95</c:v>
                </c:pt>
                <c:pt idx="475">
                  <c:v>3.94</c:v>
                </c:pt>
                <c:pt idx="476">
                  <c:v>3.85</c:v>
                </c:pt>
                <c:pt idx="477">
                  <c:v>3.81</c:v>
                </c:pt>
                <c:pt idx="478">
                  <c:v>3.83</c:v>
                </c:pt>
                <c:pt idx="479">
                  <c:v>3.7800000000000002</c:v>
                </c:pt>
                <c:pt idx="480">
                  <c:v>3.7800000000000002</c:v>
                </c:pt>
                <c:pt idx="481">
                  <c:v>3.7800000000000002</c:v>
                </c:pt>
                <c:pt idx="482">
                  <c:v>3.76</c:v>
                </c:pt>
                <c:pt idx="483">
                  <c:v>3.7800000000000002</c:v>
                </c:pt>
                <c:pt idx="484">
                  <c:v>3.79</c:v>
                </c:pt>
                <c:pt idx="485">
                  <c:v>3.79</c:v>
                </c:pt>
                <c:pt idx="486">
                  <c:v>3.76</c:v>
                </c:pt>
                <c:pt idx="487">
                  <c:v>3.76</c:v>
                </c:pt>
                <c:pt idx="488">
                  <c:v>3.76</c:v>
                </c:pt>
                <c:pt idx="489">
                  <c:v>3.75</c:v>
                </c:pt>
                <c:pt idx="490">
                  <c:v>3.75</c:v>
                </c:pt>
                <c:pt idx="491">
                  <c:v>3.77</c:v>
                </c:pt>
                <c:pt idx="492">
                  <c:v>3.84</c:v>
                </c:pt>
                <c:pt idx="493">
                  <c:v>3.83</c:v>
                </c:pt>
                <c:pt idx="494">
                  <c:v>3.83</c:v>
                </c:pt>
                <c:pt idx="495">
                  <c:v>3.83</c:v>
                </c:pt>
                <c:pt idx="496">
                  <c:v>4.01</c:v>
                </c:pt>
                <c:pt idx="497">
                  <c:v>3.99</c:v>
                </c:pt>
                <c:pt idx="498">
                  <c:v>4</c:v>
                </c:pt>
                <c:pt idx="499">
                  <c:v>3.99</c:v>
                </c:pt>
                <c:pt idx="500">
                  <c:v>4.0599999999999996</c:v>
                </c:pt>
                <c:pt idx="501">
                  <c:v>4.0599999999999996</c:v>
                </c:pt>
                <c:pt idx="502">
                  <c:v>4.0599999999999996</c:v>
                </c:pt>
                <c:pt idx="503">
                  <c:v>3.9699999999999998</c:v>
                </c:pt>
                <c:pt idx="504">
                  <c:v>3.96</c:v>
                </c:pt>
                <c:pt idx="505">
                  <c:v>3.98</c:v>
                </c:pt>
                <c:pt idx="506">
                  <c:v>3.9699999999999998</c:v>
                </c:pt>
                <c:pt idx="507">
                  <c:v>3.9699999999999998</c:v>
                </c:pt>
                <c:pt idx="508">
                  <c:v>3.9699999999999998</c:v>
                </c:pt>
                <c:pt idx="509">
                  <c:v>3.9699999999999998</c:v>
                </c:pt>
                <c:pt idx="510">
                  <c:v>3.9699999999999998</c:v>
                </c:pt>
                <c:pt idx="511">
                  <c:v>3.87</c:v>
                </c:pt>
                <c:pt idx="512">
                  <c:v>3.91</c:v>
                </c:pt>
                <c:pt idx="513">
                  <c:v>3.88</c:v>
                </c:pt>
                <c:pt idx="514">
                  <c:v>3.93</c:v>
                </c:pt>
                <c:pt idx="515">
                  <c:v>3.93</c:v>
                </c:pt>
                <c:pt idx="516">
                  <c:v>3.93</c:v>
                </c:pt>
                <c:pt idx="517">
                  <c:v>3.91</c:v>
                </c:pt>
                <c:pt idx="518">
                  <c:v>3.94</c:v>
                </c:pt>
                <c:pt idx="519">
                  <c:v>3.9699999999999998</c:v>
                </c:pt>
                <c:pt idx="520">
                  <c:v>3.99</c:v>
                </c:pt>
                <c:pt idx="521">
                  <c:v>3.92</c:v>
                </c:pt>
                <c:pt idx="522">
                  <c:v>3.92</c:v>
                </c:pt>
                <c:pt idx="523">
                  <c:v>3.92</c:v>
                </c:pt>
                <c:pt idx="524">
                  <c:v>3.89</c:v>
                </c:pt>
                <c:pt idx="525">
                  <c:v>3.85</c:v>
                </c:pt>
                <c:pt idx="526">
                  <c:v>3.89</c:v>
                </c:pt>
                <c:pt idx="527">
                  <c:v>3.84</c:v>
                </c:pt>
                <c:pt idx="528">
                  <c:v>3.88</c:v>
                </c:pt>
                <c:pt idx="529">
                  <c:v>3.88</c:v>
                </c:pt>
                <c:pt idx="530">
                  <c:v>3.88</c:v>
                </c:pt>
                <c:pt idx="531">
                  <c:v>3.86</c:v>
                </c:pt>
                <c:pt idx="532">
                  <c:v>3.86</c:v>
                </c:pt>
                <c:pt idx="533">
                  <c:v>3.85</c:v>
                </c:pt>
                <c:pt idx="534">
                  <c:v>3.85</c:v>
                </c:pt>
                <c:pt idx="535">
                  <c:v>3.86</c:v>
                </c:pt>
                <c:pt idx="536">
                  <c:v>3.86</c:v>
                </c:pt>
                <c:pt idx="537">
                  <c:v>3.86</c:v>
                </c:pt>
                <c:pt idx="538">
                  <c:v>3.83</c:v>
                </c:pt>
                <c:pt idx="539">
                  <c:v>3.89</c:v>
                </c:pt>
                <c:pt idx="540">
                  <c:v>3.86</c:v>
                </c:pt>
                <c:pt idx="541">
                  <c:v>3.77</c:v>
                </c:pt>
                <c:pt idx="542">
                  <c:v>3.82</c:v>
                </c:pt>
                <c:pt idx="543">
                  <c:v>3.82</c:v>
                </c:pt>
                <c:pt idx="544">
                  <c:v>3.82</c:v>
                </c:pt>
                <c:pt idx="545">
                  <c:v>3.8</c:v>
                </c:pt>
                <c:pt idx="546">
                  <c:v>3.77</c:v>
                </c:pt>
                <c:pt idx="547">
                  <c:v>3.73</c:v>
                </c:pt>
                <c:pt idx="548">
                  <c:v>3.7199999999999998</c:v>
                </c:pt>
                <c:pt idx="549">
                  <c:v>3.74</c:v>
                </c:pt>
                <c:pt idx="550">
                  <c:v>3.74</c:v>
                </c:pt>
                <c:pt idx="551">
                  <c:v>3.74</c:v>
                </c:pt>
                <c:pt idx="552">
                  <c:v>3.69</c:v>
                </c:pt>
                <c:pt idx="553">
                  <c:v>3.62</c:v>
                </c:pt>
                <c:pt idx="554">
                  <c:v>3.49</c:v>
                </c:pt>
                <c:pt idx="555">
                  <c:v>3.5</c:v>
                </c:pt>
                <c:pt idx="556">
                  <c:v>3.46</c:v>
                </c:pt>
                <c:pt idx="557">
                  <c:v>3.46</c:v>
                </c:pt>
                <c:pt idx="558">
                  <c:v>3.46</c:v>
                </c:pt>
                <c:pt idx="559">
                  <c:v>3.59</c:v>
                </c:pt>
                <c:pt idx="560">
                  <c:v>3.59</c:v>
                </c:pt>
                <c:pt idx="561">
                  <c:v>3.4699999999999998</c:v>
                </c:pt>
                <c:pt idx="562">
                  <c:v>3.46</c:v>
                </c:pt>
                <c:pt idx="563">
                  <c:v>3.46</c:v>
                </c:pt>
                <c:pt idx="564">
                  <c:v>3.46</c:v>
                </c:pt>
                <c:pt idx="565">
                  <c:v>3.46</c:v>
                </c:pt>
                <c:pt idx="566">
                  <c:v>3.4</c:v>
                </c:pt>
                <c:pt idx="567">
                  <c:v>3.39</c:v>
                </c:pt>
                <c:pt idx="568">
                  <c:v>3.38</c:v>
                </c:pt>
                <c:pt idx="569">
                  <c:v>3.35</c:v>
                </c:pt>
                <c:pt idx="570">
                  <c:v>3.39</c:v>
                </c:pt>
                <c:pt idx="571">
                  <c:v>3.39</c:v>
                </c:pt>
                <c:pt idx="572">
                  <c:v>3.39</c:v>
                </c:pt>
                <c:pt idx="573">
                  <c:v>3.39</c:v>
                </c:pt>
                <c:pt idx="574">
                  <c:v>3.39</c:v>
                </c:pt>
                <c:pt idx="575">
                  <c:v>3.42</c:v>
                </c:pt>
                <c:pt idx="576">
                  <c:v>3.45</c:v>
                </c:pt>
                <c:pt idx="577">
                  <c:v>3.5</c:v>
                </c:pt>
                <c:pt idx="578">
                  <c:v>3.5</c:v>
                </c:pt>
                <c:pt idx="579">
                  <c:v>3.5</c:v>
                </c:pt>
                <c:pt idx="580">
                  <c:v>3.5</c:v>
                </c:pt>
                <c:pt idx="581">
                  <c:v>3.56</c:v>
                </c:pt>
                <c:pt idx="582">
                  <c:v>3.64</c:v>
                </c:pt>
                <c:pt idx="583">
                  <c:v>3.69</c:v>
                </c:pt>
                <c:pt idx="584">
                  <c:v>3.69</c:v>
                </c:pt>
                <c:pt idx="585">
                  <c:v>3.69</c:v>
                </c:pt>
                <c:pt idx="586">
                  <c:v>3.69</c:v>
                </c:pt>
                <c:pt idx="587">
                  <c:v>3.7199999999999998</c:v>
                </c:pt>
                <c:pt idx="588">
                  <c:v>3.68</c:v>
                </c:pt>
                <c:pt idx="589">
                  <c:v>3.65</c:v>
                </c:pt>
                <c:pt idx="590">
                  <c:v>3.61</c:v>
                </c:pt>
                <c:pt idx="591">
                  <c:v>3.6</c:v>
                </c:pt>
                <c:pt idx="592">
                  <c:v>3.6</c:v>
                </c:pt>
                <c:pt idx="593">
                  <c:v>3.6</c:v>
                </c:pt>
                <c:pt idx="594">
                  <c:v>3.59</c:v>
                </c:pt>
                <c:pt idx="595">
                  <c:v>3.59</c:v>
                </c:pt>
                <c:pt idx="596">
                  <c:v>3.67</c:v>
                </c:pt>
                <c:pt idx="597">
                  <c:v>3.79</c:v>
                </c:pt>
                <c:pt idx="598">
                  <c:v>3.79</c:v>
                </c:pt>
                <c:pt idx="599">
                  <c:v>3.79</c:v>
                </c:pt>
                <c:pt idx="600">
                  <c:v>3.79</c:v>
                </c:pt>
                <c:pt idx="601">
                  <c:v>3.79</c:v>
                </c:pt>
                <c:pt idx="602">
                  <c:v>3.94</c:v>
                </c:pt>
                <c:pt idx="603">
                  <c:v>3.94</c:v>
                </c:pt>
                <c:pt idx="604">
                  <c:v>3.93</c:v>
                </c:pt>
                <c:pt idx="605">
                  <c:v>3.84</c:v>
                </c:pt>
                <c:pt idx="606">
                  <c:v>3.84</c:v>
                </c:pt>
                <c:pt idx="607">
                  <c:v>3.84</c:v>
                </c:pt>
                <c:pt idx="608">
                  <c:v>3.89</c:v>
                </c:pt>
                <c:pt idx="609">
                  <c:v>4.2721999999999998</c:v>
                </c:pt>
                <c:pt idx="610">
                  <c:v>4.4787999999999997</c:v>
                </c:pt>
                <c:pt idx="611">
                  <c:v>4.5004999999999997</c:v>
                </c:pt>
                <c:pt idx="612">
                  <c:v>4.4992999999999999</c:v>
                </c:pt>
                <c:pt idx="613">
                  <c:v>4.4992999999999999</c:v>
                </c:pt>
                <c:pt idx="614">
                  <c:v>4.4992999999999999</c:v>
                </c:pt>
                <c:pt idx="615">
                  <c:v>4.5156000000000001</c:v>
                </c:pt>
                <c:pt idx="616">
                  <c:v>4.5438000000000001</c:v>
                </c:pt>
                <c:pt idx="617">
                  <c:v>4.5137</c:v>
                </c:pt>
                <c:pt idx="618">
                  <c:v>4.4977999999999998</c:v>
                </c:pt>
                <c:pt idx="619">
                  <c:v>4.4440999999999997</c:v>
                </c:pt>
                <c:pt idx="620">
                  <c:v>4.4440999999999997</c:v>
                </c:pt>
                <c:pt idx="621">
                  <c:v>4.4440999999999997</c:v>
                </c:pt>
                <c:pt idx="622">
                  <c:v>4.4245999999999999</c:v>
                </c:pt>
                <c:pt idx="623">
                  <c:v>4.4245999999999999</c:v>
                </c:pt>
                <c:pt idx="624">
                  <c:v>4.4425999999999997</c:v>
                </c:pt>
                <c:pt idx="625">
                  <c:v>4.4425999999999997</c:v>
                </c:pt>
                <c:pt idx="626">
                  <c:v>4.4412000000000003</c:v>
                </c:pt>
                <c:pt idx="627">
                  <c:v>4.4412000000000003</c:v>
                </c:pt>
                <c:pt idx="628">
                  <c:v>4.4412000000000003</c:v>
                </c:pt>
                <c:pt idx="629">
                  <c:v>4.5007999999999999</c:v>
                </c:pt>
                <c:pt idx="630">
                  <c:v>4.4631999999999996</c:v>
                </c:pt>
                <c:pt idx="631">
                  <c:v>4.5075000000000003</c:v>
                </c:pt>
                <c:pt idx="632">
                  <c:v>4.4827000000000004</c:v>
                </c:pt>
                <c:pt idx="633">
                  <c:v>4.4981</c:v>
                </c:pt>
                <c:pt idx="634">
                  <c:v>4.4981</c:v>
                </c:pt>
                <c:pt idx="635">
                  <c:v>4.4981</c:v>
                </c:pt>
                <c:pt idx="636">
                  <c:v>4.4973999999999998</c:v>
                </c:pt>
                <c:pt idx="637">
                  <c:v>4.5415000000000001</c:v>
                </c:pt>
                <c:pt idx="638">
                  <c:v>4.5510000000000002</c:v>
                </c:pt>
                <c:pt idx="639">
                  <c:v>4.3525999999999998</c:v>
                </c:pt>
                <c:pt idx="640">
                  <c:v>4.3525999999999998</c:v>
                </c:pt>
                <c:pt idx="641">
                  <c:v>4.3525999999999998</c:v>
                </c:pt>
                <c:pt idx="642">
                  <c:v>4.3525999999999998</c:v>
                </c:pt>
                <c:pt idx="643">
                  <c:v>4.3225999999999996</c:v>
                </c:pt>
                <c:pt idx="644">
                  <c:v>4.2771999999999997</c:v>
                </c:pt>
                <c:pt idx="645">
                  <c:v>4.2842000000000002</c:v>
                </c:pt>
                <c:pt idx="646">
                  <c:v>4.1292</c:v>
                </c:pt>
                <c:pt idx="647">
                  <c:v>4.1195000000000004</c:v>
                </c:pt>
                <c:pt idx="648">
                  <c:v>4.1195000000000004</c:v>
                </c:pt>
                <c:pt idx="649">
                  <c:v>4.1195000000000004</c:v>
                </c:pt>
                <c:pt idx="650">
                  <c:v>4.0799000000000003</c:v>
                </c:pt>
                <c:pt idx="651">
                  <c:v>4.1437999999999997</c:v>
                </c:pt>
                <c:pt idx="652">
                  <c:v>4.0575000000000001</c:v>
                </c:pt>
                <c:pt idx="653">
                  <c:v>4.0842999999999998</c:v>
                </c:pt>
                <c:pt idx="654">
                  <c:v>4.0743999999999998</c:v>
                </c:pt>
                <c:pt idx="655">
                  <c:v>4.0743999999999998</c:v>
                </c:pt>
                <c:pt idx="656">
                  <c:v>4.0743999999999998</c:v>
                </c:pt>
                <c:pt idx="657">
                  <c:v>4.0883000000000003</c:v>
                </c:pt>
                <c:pt idx="658">
                  <c:v>4.1398999999999999</c:v>
                </c:pt>
                <c:pt idx="659">
                  <c:v>4.1698000000000004</c:v>
                </c:pt>
                <c:pt idx="660">
                  <c:v>4.1726000000000001</c:v>
                </c:pt>
                <c:pt idx="661">
                  <c:v>4.1486999999999998</c:v>
                </c:pt>
                <c:pt idx="662">
                  <c:v>4.1486999999999998</c:v>
                </c:pt>
                <c:pt idx="663">
                  <c:v>4.1486999999999998</c:v>
                </c:pt>
                <c:pt idx="664">
                  <c:v>4.1508000000000003</c:v>
                </c:pt>
                <c:pt idx="665">
                  <c:v>4.1619000000000002</c:v>
                </c:pt>
                <c:pt idx="666">
                  <c:v>4.1254</c:v>
                </c:pt>
                <c:pt idx="667">
                  <c:v>4.1325000000000003</c:v>
                </c:pt>
                <c:pt idx="668">
                  <c:v>4.1868999999999996</c:v>
                </c:pt>
                <c:pt idx="669">
                  <c:v>4.1868999999999996</c:v>
                </c:pt>
                <c:pt idx="670">
                  <c:v>4.1868999999999996</c:v>
                </c:pt>
                <c:pt idx="671">
                  <c:v>4.2099000000000002</c:v>
                </c:pt>
                <c:pt idx="672">
                  <c:v>4.1879999999999997</c:v>
                </c:pt>
                <c:pt idx="673">
                  <c:v>4.1989000000000001</c:v>
                </c:pt>
                <c:pt idx="674">
                  <c:v>4.2351999999999999</c:v>
                </c:pt>
                <c:pt idx="675">
                  <c:v>4.2827999999999999</c:v>
                </c:pt>
                <c:pt idx="676">
                  <c:v>4.2827999999999999</c:v>
                </c:pt>
                <c:pt idx="677">
                  <c:v>4.2827999999999999</c:v>
                </c:pt>
                <c:pt idx="678">
                  <c:v>4.2835000000000001</c:v>
                </c:pt>
                <c:pt idx="679">
                  <c:v>4.2762000000000002</c:v>
                </c:pt>
                <c:pt idx="680">
                  <c:v>4.2507000000000001</c:v>
                </c:pt>
                <c:pt idx="681">
                  <c:v>4.2247000000000003</c:v>
                </c:pt>
                <c:pt idx="682">
                  <c:v>4.2110000000000003</c:v>
                </c:pt>
                <c:pt idx="683">
                  <c:v>4.2110000000000003</c:v>
                </c:pt>
                <c:pt idx="684">
                  <c:v>4.2110000000000003</c:v>
                </c:pt>
                <c:pt idx="685">
                  <c:v>4.2217000000000002</c:v>
                </c:pt>
                <c:pt idx="686">
                  <c:v>4.2320000000000002</c:v>
                </c:pt>
                <c:pt idx="687">
                  <c:v>4.2320000000000002</c:v>
                </c:pt>
                <c:pt idx="688">
                  <c:v>4.2488999999999999</c:v>
                </c:pt>
                <c:pt idx="689">
                  <c:v>4.2488999999999999</c:v>
                </c:pt>
                <c:pt idx="690">
                  <c:v>4.2488999999999999</c:v>
                </c:pt>
                <c:pt idx="691">
                  <c:v>4.2488999999999999</c:v>
                </c:pt>
                <c:pt idx="692">
                  <c:v>4.2358000000000002</c:v>
                </c:pt>
                <c:pt idx="693">
                  <c:v>4.2358000000000002</c:v>
                </c:pt>
                <c:pt idx="694">
                  <c:v>4.1431000000000004</c:v>
                </c:pt>
                <c:pt idx="695">
                  <c:v>4.2186000000000003</c:v>
                </c:pt>
                <c:pt idx="696">
                  <c:v>4.2283999999999997</c:v>
                </c:pt>
                <c:pt idx="697">
                  <c:v>4.2283999999999997</c:v>
                </c:pt>
                <c:pt idx="698">
                  <c:v>4.2283999999999997</c:v>
                </c:pt>
                <c:pt idx="699">
                  <c:v>4.2142999999999997</c:v>
                </c:pt>
                <c:pt idx="700">
                  <c:v>4.2126000000000001</c:v>
                </c:pt>
                <c:pt idx="701">
                  <c:v>4.1375000000000002</c:v>
                </c:pt>
                <c:pt idx="702">
                  <c:v>4.1920999999999999</c:v>
                </c:pt>
                <c:pt idx="703">
                  <c:v>4.2397999999999998</c:v>
                </c:pt>
                <c:pt idx="704">
                  <c:v>4.2397999999999998</c:v>
                </c:pt>
                <c:pt idx="705">
                  <c:v>4.2397999999999998</c:v>
                </c:pt>
                <c:pt idx="706">
                  <c:v>4.24</c:v>
                </c:pt>
                <c:pt idx="707">
                  <c:v>4.24</c:v>
                </c:pt>
                <c:pt idx="708">
                  <c:v>4.24</c:v>
                </c:pt>
                <c:pt idx="709">
                  <c:v>4.24</c:v>
                </c:pt>
                <c:pt idx="710">
                  <c:v>4.24</c:v>
                </c:pt>
                <c:pt idx="711">
                  <c:v>4.24</c:v>
                </c:pt>
                <c:pt idx="712">
                  <c:v>4.24</c:v>
                </c:pt>
                <c:pt idx="713">
                  <c:v>4.16</c:v>
                </c:pt>
                <c:pt idx="714">
                  <c:v>4.16</c:v>
                </c:pt>
                <c:pt idx="715">
                  <c:v>4.37</c:v>
                </c:pt>
                <c:pt idx="716">
                  <c:v>4.3600000000000003</c:v>
                </c:pt>
                <c:pt idx="717">
                  <c:v>4.2560000000000002</c:v>
                </c:pt>
                <c:pt idx="718">
                  <c:v>4.2560000000000002</c:v>
                </c:pt>
                <c:pt idx="719">
                  <c:v>4.2560000000000002</c:v>
                </c:pt>
                <c:pt idx="720">
                  <c:v>4.2435999999999998</c:v>
                </c:pt>
                <c:pt idx="721">
                  <c:v>4.2435999999999998</c:v>
                </c:pt>
                <c:pt idx="722">
                  <c:v>4.2501999999999995</c:v>
                </c:pt>
                <c:pt idx="723">
                  <c:v>4.2501999999999995</c:v>
                </c:pt>
                <c:pt idx="724">
                  <c:v>4.2371999999999996</c:v>
                </c:pt>
                <c:pt idx="725">
                  <c:v>4.2371999999999996</c:v>
                </c:pt>
                <c:pt idx="726">
                  <c:v>4.2371999999999996</c:v>
                </c:pt>
                <c:pt idx="727">
                  <c:v>4.13</c:v>
                </c:pt>
                <c:pt idx="728">
                  <c:v>4.3376000000000001</c:v>
                </c:pt>
                <c:pt idx="729">
                  <c:v>4.3376000000000001</c:v>
                </c:pt>
                <c:pt idx="730">
                  <c:v>4.3304</c:v>
                </c:pt>
                <c:pt idx="731">
                  <c:v>4.3304</c:v>
                </c:pt>
                <c:pt idx="732">
                  <c:v>4.3304</c:v>
                </c:pt>
                <c:pt idx="733">
                  <c:v>4.3304</c:v>
                </c:pt>
                <c:pt idx="734">
                  <c:v>4.3552</c:v>
                </c:pt>
                <c:pt idx="735">
                  <c:v>4.3544999999999998</c:v>
                </c:pt>
                <c:pt idx="736">
                  <c:v>4.2519999999999998</c:v>
                </c:pt>
                <c:pt idx="737">
                  <c:v>4.2851999999999997</c:v>
                </c:pt>
                <c:pt idx="738">
                  <c:v>4.2370000000000001</c:v>
                </c:pt>
                <c:pt idx="739">
                  <c:v>4.2370000000000001</c:v>
                </c:pt>
                <c:pt idx="740">
                  <c:v>4.2370000000000001</c:v>
                </c:pt>
                <c:pt idx="741">
                  <c:v>4.2163000000000004</c:v>
                </c:pt>
                <c:pt idx="742">
                  <c:v>4.2342000000000004</c:v>
                </c:pt>
                <c:pt idx="743">
                  <c:v>4.1779999999999999</c:v>
                </c:pt>
                <c:pt idx="744">
                  <c:v>4.1520000000000001</c:v>
                </c:pt>
                <c:pt idx="745">
                  <c:v>4.2074999999999996</c:v>
                </c:pt>
                <c:pt idx="746">
                  <c:v>4.2074999999999996</c:v>
                </c:pt>
                <c:pt idx="747">
                  <c:v>4.2074999999999996</c:v>
                </c:pt>
                <c:pt idx="748">
                  <c:v>4.1924000000000001</c:v>
                </c:pt>
                <c:pt idx="749">
                  <c:v>4.1847000000000003</c:v>
                </c:pt>
                <c:pt idx="750">
                  <c:v>4.18</c:v>
                </c:pt>
                <c:pt idx="751">
                  <c:v>4.1012000000000004</c:v>
                </c:pt>
                <c:pt idx="752">
                  <c:v>4.0598000000000001</c:v>
                </c:pt>
                <c:pt idx="753">
                  <c:v>4.0598000000000001</c:v>
                </c:pt>
                <c:pt idx="754">
                  <c:v>4.0598000000000001</c:v>
                </c:pt>
                <c:pt idx="755">
                  <c:v>4.0792999999999999</c:v>
                </c:pt>
                <c:pt idx="756">
                  <c:v>4.0587999999999997</c:v>
                </c:pt>
                <c:pt idx="757">
                  <c:v>4.1399999999999997</c:v>
                </c:pt>
                <c:pt idx="758">
                  <c:v>4.12</c:v>
                </c:pt>
                <c:pt idx="759">
                  <c:v>4.12</c:v>
                </c:pt>
                <c:pt idx="760">
                  <c:v>4.12</c:v>
                </c:pt>
                <c:pt idx="761">
                  <c:v>4.12</c:v>
                </c:pt>
                <c:pt idx="762">
                  <c:v>4.12</c:v>
                </c:pt>
                <c:pt idx="763">
                  <c:v>3.98</c:v>
                </c:pt>
                <c:pt idx="764">
                  <c:v>3.98</c:v>
                </c:pt>
                <c:pt idx="765">
                  <c:v>3.98</c:v>
                </c:pt>
                <c:pt idx="766">
                  <c:v>3.87</c:v>
                </c:pt>
                <c:pt idx="767">
                  <c:v>3.87</c:v>
                </c:pt>
                <c:pt idx="768">
                  <c:v>3.87</c:v>
                </c:pt>
                <c:pt idx="769">
                  <c:v>3.87</c:v>
                </c:pt>
                <c:pt idx="770">
                  <c:v>3.9</c:v>
                </c:pt>
                <c:pt idx="771">
                  <c:v>4</c:v>
                </c:pt>
                <c:pt idx="772">
                  <c:v>4</c:v>
                </c:pt>
                <c:pt idx="773">
                  <c:v>3.98</c:v>
                </c:pt>
                <c:pt idx="774">
                  <c:v>3.98</c:v>
                </c:pt>
                <c:pt idx="775">
                  <c:v>3.98</c:v>
                </c:pt>
                <c:pt idx="776">
                  <c:v>3.98</c:v>
                </c:pt>
                <c:pt idx="777">
                  <c:v>3.96</c:v>
                </c:pt>
                <c:pt idx="778">
                  <c:v>4</c:v>
                </c:pt>
                <c:pt idx="779">
                  <c:v>4.0199999999999996</c:v>
                </c:pt>
                <c:pt idx="780">
                  <c:v>4.0199999999999996</c:v>
                </c:pt>
                <c:pt idx="781">
                  <c:v>4.0199999999999996</c:v>
                </c:pt>
                <c:pt idx="782">
                  <c:v>4.0199999999999996</c:v>
                </c:pt>
                <c:pt idx="783">
                  <c:v>3.98</c:v>
                </c:pt>
                <c:pt idx="784">
                  <c:v>4.03</c:v>
                </c:pt>
                <c:pt idx="785">
                  <c:v>4.04</c:v>
                </c:pt>
                <c:pt idx="786">
                  <c:v>3.99</c:v>
                </c:pt>
                <c:pt idx="787">
                  <c:v>3.92</c:v>
                </c:pt>
                <c:pt idx="788">
                  <c:v>3.92</c:v>
                </c:pt>
                <c:pt idx="789">
                  <c:v>3.92</c:v>
                </c:pt>
                <c:pt idx="790">
                  <c:v>3.89</c:v>
                </c:pt>
                <c:pt idx="791">
                  <c:v>3.86</c:v>
                </c:pt>
                <c:pt idx="792">
                  <c:v>3.86</c:v>
                </c:pt>
                <c:pt idx="793">
                  <c:v>3.87</c:v>
                </c:pt>
                <c:pt idx="794">
                  <c:v>3.87</c:v>
                </c:pt>
                <c:pt idx="795">
                  <c:v>3.87</c:v>
                </c:pt>
                <c:pt idx="796">
                  <c:v>3.87</c:v>
                </c:pt>
                <c:pt idx="797">
                  <c:v>3.87</c:v>
                </c:pt>
                <c:pt idx="798">
                  <c:v>3.96</c:v>
                </c:pt>
                <c:pt idx="799">
                  <c:v>3.92</c:v>
                </c:pt>
                <c:pt idx="800">
                  <c:v>3.92</c:v>
                </c:pt>
                <c:pt idx="801">
                  <c:v>3.93</c:v>
                </c:pt>
                <c:pt idx="802">
                  <c:v>3.93</c:v>
                </c:pt>
                <c:pt idx="803">
                  <c:v>3.93</c:v>
                </c:pt>
                <c:pt idx="804">
                  <c:v>3.98</c:v>
                </c:pt>
                <c:pt idx="805">
                  <c:v>3.98</c:v>
                </c:pt>
                <c:pt idx="806">
                  <c:v>4.04</c:v>
                </c:pt>
                <c:pt idx="807">
                  <c:v>4.09</c:v>
                </c:pt>
                <c:pt idx="808">
                  <c:v>4.09</c:v>
                </c:pt>
                <c:pt idx="809">
                  <c:v>4.09</c:v>
                </c:pt>
                <c:pt idx="810">
                  <c:v>4.09</c:v>
                </c:pt>
                <c:pt idx="811">
                  <c:v>4</c:v>
                </c:pt>
                <c:pt idx="812">
                  <c:v>4</c:v>
                </c:pt>
                <c:pt idx="813">
                  <c:v>3.95</c:v>
                </c:pt>
                <c:pt idx="814">
                  <c:v>3.95</c:v>
                </c:pt>
                <c:pt idx="815">
                  <c:v>3.95</c:v>
                </c:pt>
                <c:pt idx="816">
                  <c:v>3.95</c:v>
                </c:pt>
                <c:pt idx="817">
                  <c:v>3.95</c:v>
                </c:pt>
                <c:pt idx="818">
                  <c:v>3.95</c:v>
                </c:pt>
                <c:pt idx="819">
                  <c:v>3.95</c:v>
                </c:pt>
                <c:pt idx="820">
                  <c:v>3.95</c:v>
                </c:pt>
                <c:pt idx="821">
                  <c:v>3.93</c:v>
                </c:pt>
                <c:pt idx="822">
                  <c:v>3.91</c:v>
                </c:pt>
                <c:pt idx="823">
                  <c:v>3.91</c:v>
                </c:pt>
                <c:pt idx="824">
                  <c:v>3.91</c:v>
                </c:pt>
                <c:pt idx="825">
                  <c:v>3.9</c:v>
                </c:pt>
                <c:pt idx="826">
                  <c:v>3.9</c:v>
                </c:pt>
                <c:pt idx="827">
                  <c:v>3.9</c:v>
                </c:pt>
                <c:pt idx="828">
                  <c:v>3.96</c:v>
                </c:pt>
                <c:pt idx="829">
                  <c:v>3.96</c:v>
                </c:pt>
                <c:pt idx="830">
                  <c:v>3.96</c:v>
                </c:pt>
                <c:pt idx="831">
                  <c:v>3.96</c:v>
                </c:pt>
                <c:pt idx="832">
                  <c:v>3.89</c:v>
                </c:pt>
                <c:pt idx="833">
                  <c:v>3.88</c:v>
                </c:pt>
                <c:pt idx="834">
                  <c:v>3.88</c:v>
                </c:pt>
                <c:pt idx="835">
                  <c:v>3.88</c:v>
                </c:pt>
                <c:pt idx="836">
                  <c:v>3.82</c:v>
                </c:pt>
                <c:pt idx="837">
                  <c:v>3.82</c:v>
                </c:pt>
                <c:pt idx="838">
                  <c:v>3.82</c:v>
                </c:pt>
                <c:pt idx="839">
                  <c:v>3.82</c:v>
                </c:pt>
                <c:pt idx="840">
                  <c:v>3.9</c:v>
                </c:pt>
                <c:pt idx="841">
                  <c:v>3.7199999999999998</c:v>
                </c:pt>
                <c:pt idx="842">
                  <c:v>3.7199999999999998</c:v>
                </c:pt>
                <c:pt idx="843">
                  <c:v>3.75</c:v>
                </c:pt>
                <c:pt idx="844">
                  <c:v>3.75</c:v>
                </c:pt>
                <c:pt idx="845">
                  <c:v>3.75</c:v>
                </c:pt>
                <c:pt idx="846">
                  <c:v>3.8</c:v>
                </c:pt>
                <c:pt idx="847">
                  <c:v>3.7800000000000002</c:v>
                </c:pt>
                <c:pt idx="848">
                  <c:v>3.7800000000000002</c:v>
                </c:pt>
                <c:pt idx="849">
                  <c:v>3.79</c:v>
                </c:pt>
                <c:pt idx="850">
                  <c:v>3.77</c:v>
                </c:pt>
                <c:pt idx="851">
                  <c:v>3.77</c:v>
                </c:pt>
                <c:pt idx="852">
                  <c:v>3.77</c:v>
                </c:pt>
                <c:pt idx="853">
                  <c:v>3.77</c:v>
                </c:pt>
                <c:pt idx="854">
                  <c:v>3.77</c:v>
                </c:pt>
                <c:pt idx="855">
                  <c:v>3.7800000000000002</c:v>
                </c:pt>
                <c:pt idx="856">
                  <c:v>3.7800000000000002</c:v>
                </c:pt>
                <c:pt idx="857">
                  <c:v>3.77</c:v>
                </c:pt>
                <c:pt idx="858">
                  <c:v>3.77</c:v>
                </c:pt>
                <c:pt idx="859">
                  <c:v>3.77</c:v>
                </c:pt>
                <c:pt idx="860">
                  <c:v>3.77</c:v>
                </c:pt>
                <c:pt idx="861">
                  <c:v>3.7800000000000002</c:v>
                </c:pt>
                <c:pt idx="862">
                  <c:v>3.84</c:v>
                </c:pt>
                <c:pt idx="863">
                  <c:v>3.86</c:v>
                </c:pt>
                <c:pt idx="864">
                  <c:v>3.87</c:v>
                </c:pt>
                <c:pt idx="865">
                  <c:v>3.87</c:v>
                </c:pt>
                <c:pt idx="866">
                  <c:v>3.87</c:v>
                </c:pt>
                <c:pt idx="867">
                  <c:v>3.93</c:v>
                </c:pt>
                <c:pt idx="868">
                  <c:v>3.92</c:v>
                </c:pt>
                <c:pt idx="869">
                  <c:v>3.89</c:v>
                </c:pt>
                <c:pt idx="870">
                  <c:v>3.89</c:v>
                </c:pt>
                <c:pt idx="871">
                  <c:v>3.91</c:v>
                </c:pt>
                <c:pt idx="872">
                  <c:v>3.91</c:v>
                </c:pt>
                <c:pt idx="873">
                  <c:v>3.91</c:v>
                </c:pt>
                <c:pt idx="874">
                  <c:v>3.91</c:v>
                </c:pt>
                <c:pt idx="875">
                  <c:v>3.92</c:v>
                </c:pt>
                <c:pt idx="876">
                  <c:v>3.93</c:v>
                </c:pt>
                <c:pt idx="877">
                  <c:v>3.91</c:v>
                </c:pt>
                <c:pt idx="878">
                  <c:v>3.91</c:v>
                </c:pt>
                <c:pt idx="879">
                  <c:v>3.91</c:v>
                </c:pt>
                <c:pt idx="880">
                  <c:v>3.91</c:v>
                </c:pt>
                <c:pt idx="881">
                  <c:v>3.91</c:v>
                </c:pt>
                <c:pt idx="882">
                  <c:v>3.95</c:v>
                </c:pt>
                <c:pt idx="883">
                  <c:v>3.95</c:v>
                </c:pt>
                <c:pt idx="884">
                  <c:v>3.95</c:v>
                </c:pt>
                <c:pt idx="885">
                  <c:v>3.95</c:v>
                </c:pt>
                <c:pt idx="886">
                  <c:v>3.95</c:v>
                </c:pt>
                <c:pt idx="887">
                  <c:v>3.95</c:v>
                </c:pt>
                <c:pt idx="888">
                  <c:v>3.95</c:v>
                </c:pt>
                <c:pt idx="889">
                  <c:v>3.83</c:v>
                </c:pt>
                <c:pt idx="890">
                  <c:v>3.79</c:v>
                </c:pt>
                <c:pt idx="891">
                  <c:v>3.79</c:v>
                </c:pt>
                <c:pt idx="892">
                  <c:v>3.76</c:v>
                </c:pt>
                <c:pt idx="893">
                  <c:v>3.76</c:v>
                </c:pt>
                <c:pt idx="894">
                  <c:v>3.76</c:v>
                </c:pt>
                <c:pt idx="895">
                  <c:v>3.76</c:v>
                </c:pt>
                <c:pt idx="896">
                  <c:v>3.7199999999999998</c:v>
                </c:pt>
                <c:pt idx="897">
                  <c:v>3.7199999999999998</c:v>
                </c:pt>
                <c:pt idx="898">
                  <c:v>3.76</c:v>
                </c:pt>
                <c:pt idx="899">
                  <c:v>3.73</c:v>
                </c:pt>
                <c:pt idx="900">
                  <c:v>3.73</c:v>
                </c:pt>
                <c:pt idx="901">
                  <c:v>3.73</c:v>
                </c:pt>
                <c:pt idx="902">
                  <c:v>3.73</c:v>
                </c:pt>
                <c:pt idx="903">
                  <c:v>3.73</c:v>
                </c:pt>
                <c:pt idx="904">
                  <c:v>3.76</c:v>
                </c:pt>
                <c:pt idx="905">
                  <c:v>3.75</c:v>
                </c:pt>
                <c:pt idx="906">
                  <c:v>3.75</c:v>
                </c:pt>
                <c:pt idx="907">
                  <c:v>3.75</c:v>
                </c:pt>
                <c:pt idx="908">
                  <c:v>3.75</c:v>
                </c:pt>
                <c:pt idx="909">
                  <c:v>3.73</c:v>
                </c:pt>
                <c:pt idx="910">
                  <c:v>3.69</c:v>
                </c:pt>
                <c:pt idx="911">
                  <c:v>3.71</c:v>
                </c:pt>
                <c:pt idx="912">
                  <c:v>3.6</c:v>
                </c:pt>
                <c:pt idx="913">
                  <c:v>3.6</c:v>
                </c:pt>
                <c:pt idx="914">
                  <c:v>3.6</c:v>
                </c:pt>
                <c:pt idx="915">
                  <c:v>3.6</c:v>
                </c:pt>
                <c:pt idx="916">
                  <c:v>3.55</c:v>
                </c:pt>
                <c:pt idx="917">
                  <c:v>3.55</c:v>
                </c:pt>
                <c:pt idx="918">
                  <c:v>3.5300000000000002</c:v>
                </c:pt>
                <c:pt idx="919">
                  <c:v>3.57</c:v>
                </c:pt>
                <c:pt idx="920">
                  <c:v>3.6</c:v>
                </c:pt>
                <c:pt idx="921">
                  <c:v>3.6</c:v>
                </c:pt>
                <c:pt idx="922">
                  <c:v>3.6</c:v>
                </c:pt>
                <c:pt idx="923">
                  <c:v>3.55</c:v>
                </c:pt>
                <c:pt idx="924">
                  <c:v>3.55</c:v>
                </c:pt>
                <c:pt idx="925">
                  <c:v>3.55</c:v>
                </c:pt>
                <c:pt idx="926">
                  <c:v>3.5</c:v>
                </c:pt>
                <c:pt idx="927">
                  <c:v>3.4699999999999998</c:v>
                </c:pt>
                <c:pt idx="928">
                  <c:v>3.4699999999999998</c:v>
                </c:pt>
                <c:pt idx="929">
                  <c:v>3.4699999999999998</c:v>
                </c:pt>
                <c:pt idx="930">
                  <c:v>3.4699999999999998</c:v>
                </c:pt>
                <c:pt idx="931">
                  <c:v>3.44</c:v>
                </c:pt>
                <c:pt idx="932">
                  <c:v>3.43</c:v>
                </c:pt>
                <c:pt idx="933">
                  <c:v>3.44</c:v>
                </c:pt>
                <c:pt idx="934">
                  <c:v>3.44</c:v>
                </c:pt>
                <c:pt idx="935">
                  <c:v>3.44</c:v>
                </c:pt>
                <c:pt idx="936">
                  <c:v>3.44</c:v>
                </c:pt>
                <c:pt idx="937">
                  <c:v>3.5</c:v>
                </c:pt>
                <c:pt idx="938">
                  <c:v>3.49</c:v>
                </c:pt>
                <c:pt idx="939">
                  <c:v>3.57</c:v>
                </c:pt>
                <c:pt idx="940">
                  <c:v>3.55</c:v>
                </c:pt>
                <c:pt idx="941">
                  <c:v>3.55</c:v>
                </c:pt>
                <c:pt idx="942">
                  <c:v>3.55</c:v>
                </c:pt>
                <c:pt idx="943">
                  <c:v>3.55</c:v>
                </c:pt>
                <c:pt idx="944">
                  <c:v>3.48</c:v>
                </c:pt>
                <c:pt idx="945">
                  <c:v>3.48</c:v>
                </c:pt>
                <c:pt idx="946">
                  <c:v>3.45</c:v>
                </c:pt>
                <c:pt idx="947">
                  <c:v>3.45</c:v>
                </c:pt>
                <c:pt idx="948">
                  <c:v>3.42</c:v>
                </c:pt>
                <c:pt idx="949">
                  <c:v>3.42</c:v>
                </c:pt>
                <c:pt idx="950">
                  <c:v>3.42</c:v>
                </c:pt>
                <c:pt idx="951">
                  <c:v>3.35</c:v>
                </c:pt>
                <c:pt idx="952">
                  <c:v>3.35</c:v>
                </c:pt>
                <c:pt idx="953">
                  <c:v>3.37</c:v>
                </c:pt>
                <c:pt idx="954">
                  <c:v>3.37</c:v>
                </c:pt>
                <c:pt idx="955">
                  <c:v>3.35</c:v>
                </c:pt>
                <c:pt idx="956">
                  <c:v>3.35</c:v>
                </c:pt>
                <c:pt idx="957">
                  <c:v>3.35</c:v>
                </c:pt>
                <c:pt idx="958">
                  <c:v>3.2800000000000002</c:v>
                </c:pt>
                <c:pt idx="959">
                  <c:v>3.2</c:v>
                </c:pt>
                <c:pt idx="960">
                  <c:v>3.21</c:v>
                </c:pt>
                <c:pt idx="961">
                  <c:v>3.21</c:v>
                </c:pt>
                <c:pt idx="962">
                  <c:v>3.22</c:v>
                </c:pt>
                <c:pt idx="963">
                  <c:v>3.22</c:v>
                </c:pt>
                <c:pt idx="964">
                  <c:v>3.22</c:v>
                </c:pt>
                <c:pt idx="965">
                  <c:v>3.25</c:v>
                </c:pt>
                <c:pt idx="966">
                  <c:v>3.32</c:v>
                </c:pt>
                <c:pt idx="967">
                  <c:v>3.32</c:v>
                </c:pt>
                <c:pt idx="968">
                  <c:v>3.31</c:v>
                </c:pt>
                <c:pt idx="969">
                  <c:v>3.31</c:v>
                </c:pt>
                <c:pt idx="970">
                  <c:v>3.31</c:v>
                </c:pt>
                <c:pt idx="971">
                  <c:v>3.31</c:v>
                </c:pt>
                <c:pt idx="972">
                  <c:v>3.31</c:v>
                </c:pt>
                <c:pt idx="973">
                  <c:v>3.31</c:v>
                </c:pt>
                <c:pt idx="974">
                  <c:v>3.31</c:v>
                </c:pt>
                <c:pt idx="975">
                  <c:v>3.36</c:v>
                </c:pt>
                <c:pt idx="976">
                  <c:v>3.37</c:v>
                </c:pt>
                <c:pt idx="977">
                  <c:v>3.37</c:v>
                </c:pt>
                <c:pt idx="978">
                  <c:v>3.37</c:v>
                </c:pt>
                <c:pt idx="979">
                  <c:v>3.37</c:v>
                </c:pt>
                <c:pt idx="980">
                  <c:v>3.35</c:v>
                </c:pt>
                <c:pt idx="981">
                  <c:v>3.32</c:v>
                </c:pt>
                <c:pt idx="982">
                  <c:v>3.26</c:v>
                </c:pt>
                <c:pt idx="983">
                  <c:v>3.2</c:v>
                </c:pt>
                <c:pt idx="984">
                  <c:v>3.2</c:v>
                </c:pt>
                <c:pt idx="985">
                  <c:v>3.2</c:v>
                </c:pt>
                <c:pt idx="986">
                  <c:v>3.2</c:v>
                </c:pt>
                <c:pt idx="987">
                  <c:v>3.3</c:v>
                </c:pt>
                <c:pt idx="988">
                  <c:v>3.3</c:v>
                </c:pt>
                <c:pt idx="989">
                  <c:v>3.37</c:v>
                </c:pt>
                <c:pt idx="990">
                  <c:v>3.35</c:v>
                </c:pt>
                <c:pt idx="991">
                  <c:v>3.35</c:v>
                </c:pt>
                <c:pt idx="992">
                  <c:v>3.35</c:v>
                </c:pt>
                <c:pt idx="993">
                  <c:v>3.34</c:v>
                </c:pt>
                <c:pt idx="994">
                  <c:v>3.33</c:v>
                </c:pt>
                <c:pt idx="995">
                  <c:v>3.33</c:v>
                </c:pt>
                <c:pt idx="996">
                  <c:v>3.29</c:v>
                </c:pt>
                <c:pt idx="997">
                  <c:v>3.27</c:v>
                </c:pt>
                <c:pt idx="998">
                  <c:v>3.27</c:v>
                </c:pt>
                <c:pt idx="999">
                  <c:v>3.27</c:v>
                </c:pt>
                <c:pt idx="1000">
                  <c:v>3.27</c:v>
                </c:pt>
                <c:pt idx="1001">
                  <c:v>3.27</c:v>
                </c:pt>
                <c:pt idx="1002">
                  <c:v>3.21</c:v>
                </c:pt>
                <c:pt idx="1003">
                  <c:v>3.21</c:v>
                </c:pt>
                <c:pt idx="1004">
                  <c:v>3.22</c:v>
                </c:pt>
                <c:pt idx="1005">
                  <c:v>3.22</c:v>
                </c:pt>
                <c:pt idx="1006">
                  <c:v>3.22</c:v>
                </c:pt>
                <c:pt idx="1007">
                  <c:v>3.26</c:v>
                </c:pt>
                <c:pt idx="1008">
                  <c:v>3.26</c:v>
                </c:pt>
                <c:pt idx="1009">
                  <c:v>3.23</c:v>
                </c:pt>
                <c:pt idx="1010">
                  <c:v>3.23</c:v>
                </c:pt>
                <c:pt idx="1011">
                  <c:v>3.26</c:v>
                </c:pt>
                <c:pt idx="1012">
                  <c:v>3.26</c:v>
                </c:pt>
                <c:pt idx="1013">
                  <c:v>3.26</c:v>
                </c:pt>
                <c:pt idx="1014">
                  <c:v>3.26</c:v>
                </c:pt>
                <c:pt idx="1015">
                  <c:v>3.16</c:v>
                </c:pt>
                <c:pt idx="1016">
                  <c:v>3.16</c:v>
                </c:pt>
                <c:pt idx="1017">
                  <c:v>3.07</c:v>
                </c:pt>
                <c:pt idx="1018">
                  <c:v>3.1</c:v>
                </c:pt>
                <c:pt idx="1019">
                  <c:v>3.1</c:v>
                </c:pt>
                <c:pt idx="1020">
                  <c:v>3.1</c:v>
                </c:pt>
                <c:pt idx="1021">
                  <c:v>3.1</c:v>
                </c:pt>
                <c:pt idx="1022">
                  <c:v>3.07</c:v>
                </c:pt>
                <c:pt idx="1023">
                  <c:v>3.07</c:v>
                </c:pt>
                <c:pt idx="1024">
                  <c:v>3.07</c:v>
                </c:pt>
                <c:pt idx="1025">
                  <c:v>3.07</c:v>
                </c:pt>
                <c:pt idx="1026">
                  <c:v>3.07</c:v>
                </c:pt>
                <c:pt idx="1027">
                  <c:v>3.07</c:v>
                </c:pt>
                <c:pt idx="1028">
                  <c:v>3.07</c:v>
                </c:pt>
                <c:pt idx="1029">
                  <c:v>3.09</c:v>
                </c:pt>
                <c:pt idx="1030">
                  <c:v>3.06</c:v>
                </c:pt>
                <c:pt idx="1031">
                  <c:v>3.13</c:v>
                </c:pt>
                <c:pt idx="1032">
                  <c:v>3.13</c:v>
                </c:pt>
                <c:pt idx="1033">
                  <c:v>3.13</c:v>
                </c:pt>
                <c:pt idx="1034">
                  <c:v>3.13</c:v>
                </c:pt>
                <c:pt idx="1035">
                  <c:v>3.19</c:v>
                </c:pt>
                <c:pt idx="1036">
                  <c:v>3.19</c:v>
                </c:pt>
                <c:pt idx="1037">
                  <c:v>3.19</c:v>
                </c:pt>
                <c:pt idx="1038">
                  <c:v>3.23</c:v>
                </c:pt>
                <c:pt idx="1039">
                  <c:v>3.23</c:v>
                </c:pt>
                <c:pt idx="1040">
                  <c:v>3.23</c:v>
                </c:pt>
                <c:pt idx="1041">
                  <c:v>3.23</c:v>
                </c:pt>
                <c:pt idx="1042">
                  <c:v>3.21</c:v>
                </c:pt>
                <c:pt idx="1043">
                  <c:v>3.16</c:v>
                </c:pt>
                <c:pt idx="1044">
                  <c:v>3.12</c:v>
                </c:pt>
                <c:pt idx="1045">
                  <c:v>3.05</c:v>
                </c:pt>
                <c:pt idx="1046">
                  <c:v>3.11</c:v>
                </c:pt>
                <c:pt idx="1047">
                  <c:v>3.11</c:v>
                </c:pt>
                <c:pt idx="1048">
                  <c:v>3.11</c:v>
                </c:pt>
                <c:pt idx="1049">
                  <c:v>3.2</c:v>
                </c:pt>
                <c:pt idx="1050">
                  <c:v>3.41</c:v>
                </c:pt>
                <c:pt idx="1051">
                  <c:v>3.4699999999999998</c:v>
                </c:pt>
                <c:pt idx="1052">
                  <c:v>3.37</c:v>
                </c:pt>
                <c:pt idx="1053">
                  <c:v>3.25</c:v>
                </c:pt>
                <c:pt idx="1054">
                  <c:v>3.25</c:v>
                </c:pt>
                <c:pt idx="1055">
                  <c:v>3.25</c:v>
                </c:pt>
                <c:pt idx="1056">
                  <c:v>3.26</c:v>
                </c:pt>
                <c:pt idx="1057">
                  <c:v>3.35</c:v>
                </c:pt>
                <c:pt idx="1058">
                  <c:v>3.34</c:v>
                </c:pt>
                <c:pt idx="1059">
                  <c:v>3.26</c:v>
                </c:pt>
                <c:pt idx="1060">
                  <c:v>3.35</c:v>
                </c:pt>
                <c:pt idx="1061">
                  <c:v>3.35</c:v>
                </c:pt>
                <c:pt idx="1062">
                  <c:v>3.35</c:v>
                </c:pt>
                <c:pt idx="1063">
                  <c:v>3.35</c:v>
                </c:pt>
                <c:pt idx="1064">
                  <c:v>3.35</c:v>
                </c:pt>
                <c:pt idx="1065">
                  <c:v>3.31</c:v>
                </c:pt>
                <c:pt idx="1066">
                  <c:v>3.19</c:v>
                </c:pt>
                <c:pt idx="1067">
                  <c:v>3.18</c:v>
                </c:pt>
                <c:pt idx="1068">
                  <c:v>3.18</c:v>
                </c:pt>
                <c:pt idx="1069">
                  <c:v>3.18</c:v>
                </c:pt>
                <c:pt idx="1070">
                  <c:v>3.23</c:v>
                </c:pt>
                <c:pt idx="1071">
                  <c:v>3.08</c:v>
                </c:pt>
                <c:pt idx="1072">
                  <c:v>3.08</c:v>
                </c:pt>
                <c:pt idx="1073">
                  <c:v>3.06</c:v>
                </c:pt>
                <c:pt idx="1074">
                  <c:v>3.08</c:v>
                </c:pt>
                <c:pt idx="1075">
                  <c:v>3.08</c:v>
                </c:pt>
                <c:pt idx="1076">
                  <c:v>3.08</c:v>
                </c:pt>
                <c:pt idx="1077">
                  <c:v>3.08</c:v>
                </c:pt>
                <c:pt idx="1078">
                  <c:v>3.08</c:v>
                </c:pt>
                <c:pt idx="1079">
                  <c:v>3.05</c:v>
                </c:pt>
                <c:pt idx="1080">
                  <c:v>3.01</c:v>
                </c:pt>
                <c:pt idx="1081">
                  <c:v>2.98</c:v>
                </c:pt>
                <c:pt idx="1082">
                  <c:v>2.98</c:v>
                </c:pt>
                <c:pt idx="1083">
                  <c:v>2.98</c:v>
                </c:pt>
                <c:pt idx="1084">
                  <c:v>3.02</c:v>
                </c:pt>
                <c:pt idx="1085">
                  <c:v>3.02</c:v>
                </c:pt>
                <c:pt idx="1086">
                  <c:v>2.98</c:v>
                </c:pt>
                <c:pt idx="1087">
                  <c:v>2.95</c:v>
                </c:pt>
                <c:pt idx="1088">
                  <c:v>2.94</c:v>
                </c:pt>
                <c:pt idx="1089">
                  <c:v>2.94</c:v>
                </c:pt>
                <c:pt idx="1090">
                  <c:v>2.94</c:v>
                </c:pt>
                <c:pt idx="1091">
                  <c:v>2.9699999999999998</c:v>
                </c:pt>
                <c:pt idx="1092">
                  <c:v>2.9699999999999998</c:v>
                </c:pt>
                <c:pt idx="1093">
                  <c:v>2.9699999999999998</c:v>
                </c:pt>
                <c:pt idx="1094">
                  <c:v>2.9699999999999998</c:v>
                </c:pt>
                <c:pt idx="1095">
                  <c:v>2.9699999999999998</c:v>
                </c:pt>
                <c:pt idx="1096">
                  <c:v>2.9699999999999998</c:v>
                </c:pt>
                <c:pt idx="1097">
                  <c:v>2.9699999999999998</c:v>
                </c:pt>
                <c:pt idx="1098">
                  <c:v>2.9699999999999998</c:v>
                </c:pt>
                <c:pt idx="1099">
                  <c:v>2.9699999999999998</c:v>
                </c:pt>
                <c:pt idx="1100">
                  <c:v>3.17</c:v>
                </c:pt>
                <c:pt idx="1101">
                  <c:v>3.2</c:v>
                </c:pt>
                <c:pt idx="1102">
                  <c:v>3.16</c:v>
                </c:pt>
                <c:pt idx="1103">
                  <c:v>3.16</c:v>
                </c:pt>
                <c:pt idx="1104">
                  <c:v>3.16</c:v>
                </c:pt>
                <c:pt idx="1105">
                  <c:v>3.13</c:v>
                </c:pt>
                <c:pt idx="1106">
                  <c:v>3.13</c:v>
                </c:pt>
                <c:pt idx="1107">
                  <c:v>3.13</c:v>
                </c:pt>
                <c:pt idx="1108">
                  <c:v>3.38</c:v>
                </c:pt>
                <c:pt idx="1109">
                  <c:v>3.09</c:v>
                </c:pt>
                <c:pt idx="1110">
                  <c:v>3.09</c:v>
                </c:pt>
                <c:pt idx="1111">
                  <c:v>3.09</c:v>
                </c:pt>
                <c:pt idx="1112">
                  <c:v>3.1</c:v>
                </c:pt>
                <c:pt idx="1113">
                  <c:v>3.15</c:v>
                </c:pt>
                <c:pt idx="1114">
                  <c:v>3.15</c:v>
                </c:pt>
                <c:pt idx="1115">
                  <c:v>3.1</c:v>
                </c:pt>
                <c:pt idx="1116">
                  <c:v>3.12</c:v>
                </c:pt>
                <c:pt idx="1117">
                  <c:v>3.12</c:v>
                </c:pt>
                <c:pt idx="1118">
                  <c:v>3.12</c:v>
                </c:pt>
                <c:pt idx="1119">
                  <c:v>3.12</c:v>
                </c:pt>
                <c:pt idx="1120">
                  <c:v>3.04</c:v>
                </c:pt>
                <c:pt idx="1121">
                  <c:v>3.07</c:v>
                </c:pt>
                <c:pt idx="1122">
                  <c:v>3.07</c:v>
                </c:pt>
                <c:pt idx="1123">
                  <c:v>3.07</c:v>
                </c:pt>
                <c:pt idx="1124">
                  <c:v>3.07</c:v>
                </c:pt>
                <c:pt idx="1125">
                  <c:v>3.07</c:v>
                </c:pt>
                <c:pt idx="1126">
                  <c:v>3.16</c:v>
                </c:pt>
                <c:pt idx="1127">
                  <c:v>3.14</c:v>
                </c:pt>
                <c:pt idx="1128">
                  <c:v>3.19</c:v>
                </c:pt>
                <c:pt idx="1129">
                  <c:v>3.19</c:v>
                </c:pt>
                <c:pt idx="1130">
                  <c:v>3.15</c:v>
                </c:pt>
                <c:pt idx="1131">
                  <c:v>3.15</c:v>
                </c:pt>
                <c:pt idx="1132">
                  <c:v>3.15</c:v>
                </c:pt>
                <c:pt idx="1133">
                  <c:v>3.15</c:v>
                </c:pt>
                <c:pt idx="1134">
                  <c:v>3.19</c:v>
                </c:pt>
                <c:pt idx="1135">
                  <c:v>3.19</c:v>
                </c:pt>
                <c:pt idx="1136">
                  <c:v>3.18</c:v>
                </c:pt>
                <c:pt idx="1137">
                  <c:v>3.17</c:v>
                </c:pt>
                <c:pt idx="1138">
                  <c:v>3.17</c:v>
                </c:pt>
                <c:pt idx="1139">
                  <c:v>3.17</c:v>
                </c:pt>
                <c:pt idx="1140">
                  <c:v>3.18</c:v>
                </c:pt>
                <c:pt idx="1141">
                  <c:v>3.18</c:v>
                </c:pt>
                <c:pt idx="1142">
                  <c:v>3.2</c:v>
                </c:pt>
                <c:pt idx="1143">
                  <c:v>3.2</c:v>
                </c:pt>
                <c:pt idx="1144">
                  <c:v>3.25</c:v>
                </c:pt>
                <c:pt idx="1145">
                  <c:v>3.25</c:v>
                </c:pt>
                <c:pt idx="1146">
                  <c:v>3.25</c:v>
                </c:pt>
                <c:pt idx="1147">
                  <c:v>3.26</c:v>
                </c:pt>
                <c:pt idx="1148">
                  <c:v>3.34</c:v>
                </c:pt>
                <c:pt idx="1149">
                  <c:v>3.34</c:v>
                </c:pt>
                <c:pt idx="1150">
                  <c:v>3.3</c:v>
                </c:pt>
                <c:pt idx="1151">
                  <c:v>3.29</c:v>
                </c:pt>
                <c:pt idx="1152">
                  <c:v>3.29</c:v>
                </c:pt>
                <c:pt idx="1153">
                  <c:v>3.29</c:v>
                </c:pt>
                <c:pt idx="1154">
                  <c:v>3.23</c:v>
                </c:pt>
                <c:pt idx="1155">
                  <c:v>3.16</c:v>
                </c:pt>
                <c:pt idx="1156">
                  <c:v>3.16</c:v>
                </c:pt>
                <c:pt idx="1157">
                  <c:v>3.17</c:v>
                </c:pt>
                <c:pt idx="1158">
                  <c:v>3.17</c:v>
                </c:pt>
                <c:pt idx="1159">
                  <c:v>3.17</c:v>
                </c:pt>
                <c:pt idx="1160">
                  <c:v>3.17</c:v>
                </c:pt>
                <c:pt idx="1161">
                  <c:v>3.23</c:v>
                </c:pt>
                <c:pt idx="1162">
                  <c:v>3.23</c:v>
                </c:pt>
                <c:pt idx="1163">
                  <c:v>3.23</c:v>
                </c:pt>
                <c:pt idx="1164">
                  <c:v>3.27</c:v>
                </c:pt>
                <c:pt idx="1165">
                  <c:v>3.27</c:v>
                </c:pt>
                <c:pt idx="1166">
                  <c:v>3.27</c:v>
                </c:pt>
                <c:pt idx="1167">
                  <c:v>3.27</c:v>
                </c:pt>
                <c:pt idx="1168">
                  <c:v>3.22</c:v>
                </c:pt>
                <c:pt idx="1169">
                  <c:v>3.22</c:v>
                </c:pt>
                <c:pt idx="1170">
                  <c:v>3.2</c:v>
                </c:pt>
                <c:pt idx="1171">
                  <c:v>3.2</c:v>
                </c:pt>
                <c:pt idx="1172">
                  <c:v>3.2</c:v>
                </c:pt>
                <c:pt idx="1173">
                  <c:v>3.2</c:v>
                </c:pt>
                <c:pt idx="1174">
                  <c:v>3.2</c:v>
                </c:pt>
                <c:pt idx="1175">
                  <c:v>3.18</c:v>
                </c:pt>
                <c:pt idx="1176">
                  <c:v>3.16</c:v>
                </c:pt>
                <c:pt idx="1177">
                  <c:v>3.13</c:v>
                </c:pt>
                <c:pt idx="1178">
                  <c:v>3.13</c:v>
                </c:pt>
                <c:pt idx="1179">
                  <c:v>3.13</c:v>
                </c:pt>
                <c:pt idx="1180">
                  <c:v>3.13</c:v>
                </c:pt>
                <c:pt idx="1181">
                  <c:v>3.13</c:v>
                </c:pt>
                <c:pt idx="1182">
                  <c:v>3.13</c:v>
                </c:pt>
                <c:pt idx="1183">
                  <c:v>3.17</c:v>
                </c:pt>
                <c:pt idx="1184">
                  <c:v>3.12</c:v>
                </c:pt>
                <c:pt idx="1185">
                  <c:v>3.18</c:v>
                </c:pt>
                <c:pt idx="1186">
                  <c:v>3.18</c:v>
                </c:pt>
                <c:pt idx="1187">
                  <c:v>3.18</c:v>
                </c:pt>
                <c:pt idx="1188">
                  <c:v>3.18</c:v>
                </c:pt>
                <c:pt idx="1189">
                  <c:v>3.14</c:v>
                </c:pt>
                <c:pt idx="1190">
                  <c:v>3.14</c:v>
                </c:pt>
                <c:pt idx="1191">
                  <c:v>3.14</c:v>
                </c:pt>
                <c:pt idx="1192">
                  <c:v>3.08</c:v>
                </c:pt>
                <c:pt idx="1193">
                  <c:v>3.1</c:v>
                </c:pt>
                <c:pt idx="1194">
                  <c:v>3.1</c:v>
                </c:pt>
                <c:pt idx="1195">
                  <c:v>3.1</c:v>
                </c:pt>
                <c:pt idx="1196">
                  <c:v>3.05</c:v>
                </c:pt>
                <c:pt idx="1197">
                  <c:v>2.98</c:v>
                </c:pt>
                <c:pt idx="1198">
                  <c:v>2.98</c:v>
                </c:pt>
                <c:pt idx="1199">
                  <c:v>2.98</c:v>
                </c:pt>
                <c:pt idx="1200">
                  <c:v>2.96</c:v>
                </c:pt>
                <c:pt idx="1201">
                  <c:v>2.96</c:v>
                </c:pt>
                <c:pt idx="1202">
                  <c:v>2.96</c:v>
                </c:pt>
                <c:pt idx="1203">
                  <c:v>2.96</c:v>
                </c:pt>
                <c:pt idx="1204">
                  <c:v>2.9</c:v>
                </c:pt>
                <c:pt idx="1205">
                  <c:v>2.9</c:v>
                </c:pt>
                <c:pt idx="1206">
                  <c:v>2.92</c:v>
                </c:pt>
                <c:pt idx="1207">
                  <c:v>2.91</c:v>
                </c:pt>
                <c:pt idx="1208">
                  <c:v>2.91</c:v>
                </c:pt>
                <c:pt idx="1209">
                  <c:v>2.91</c:v>
                </c:pt>
                <c:pt idx="1210">
                  <c:v>2.99</c:v>
                </c:pt>
                <c:pt idx="1211">
                  <c:v>2.96</c:v>
                </c:pt>
                <c:pt idx="1212">
                  <c:v>2.9699999999999998</c:v>
                </c:pt>
                <c:pt idx="1213">
                  <c:v>2.99</c:v>
                </c:pt>
                <c:pt idx="1214">
                  <c:v>2.99</c:v>
                </c:pt>
                <c:pt idx="1215">
                  <c:v>2.99</c:v>
                </c:pt>
                <c:pt idx="1216">
                  <c:v>2.99</c:v>
                </c:pt>
                <c:pt idx="1217">
                  <c:v>2.94</c:v>
                </c:pt>
                <c:pt idx="1218">
                  <c:v>2.94</c:v>
                </c:pt>
                <c:pt idx="1219">
                  <c:v>2.93</c:v>
                </c:pt>
                <c:pt idx="1220">
                  <c:v>2.89</c:v>
                </c:pt>
                <c:pt idx="1221">
                  <c:v>2.92</c:v>
                </c:pt>
                <c:pt idx="1222">
                  <c:v>2.92</c:v>
                </c:pt>
                <c:pt idx="1223">
                  <c:v>2.92</c:v>
                </c:pt>
                <c:pt idx="1224">
                  <c:v>2.96</c:v>
                </c:pt>
                <c:pt idx="1225">
                  <c:v>2.96</c:v>
                </c:pt>
                <c:pt idx="1226">
                  <c:v>3.04</c:v>
                </c:pt>
                <c:pt idx="1227">
                  <c:v>3.04</c:v>
                </c:pt>
                <c:pt idx="1228">
                  <c:v>3.02</c:v>
                </c:pt>
                <c:pt idx="1229">
                  <c:v>3.02</c:v>
                </c:pt>
                <c:pt idx="1230">
                  <c:v>3.02</c:v>
                </c:pt>
                <c:pt idx="1231">
                  <c:v>3.11</c:v>
                </c:pt>
                <c:pt idx="1232">
                  <c:v>3.03</c:v>
                </c:pt>
                <c:pt idx="1233">
                  <c:v>3.02</c:v>
                </c:pt>
                <c:pt idx="1234">
                  <c:v>3</c:v>
                </c:pt>
                <c:pt idx="1235">
                  <c:v>2.99</c:v>
                </c:pt>
                <c:pt idx="1236">
                  <c:v>2.99</c:v>
                </c:pt>
                <c:pt idx="1237">
                  <c:v>2.99</c:v>
                </c:pt>
                <c:pt idx="1238">
                  <c:v>2.98</c:v>
                </c:pt>
                <c:pt idx="1239">
                  <c:v>3.02</c:v>
                </c:pt>
                <c:pt idx="1240">
                  <c:v>3.13</c:v>
                </c:pt>
                <c:pt idx="1241">
                  <c:v>3.13</c:v>
                </c:pt>
                <c:pt idx="1242">
                  <c:v>3.11</c:v>
                </c:pt>
                <c:pt idx="1243">
                  <c:v>3.11</c:v>
                </c:pt>
                <c:pt idx="1244">
                  <c:v>3.11</c:v>
                </c:pt>
                <c:pt idx="1245">
                  <c:v>3.11</c:v>
                </c:pt>
                <c:pt idx="1246">
                  <c:v>3.11</c:v>
                </c:pt>
                <c:pt idx="1247">
                  <c:v>3.11</c:v>
                </c:pt>
                <c:pt idx="1248">
                  <c:v>3.05</c:v>
                </c:pt>
                <c:pt idx="1249">
                  <c:v>3.01</c:v>
                </c:pt>
                <c:pt idx="1250">
                  <c:v>3.01</c:v>
                </c:pt>
                <c:pt idx="1251">
                  <c:v>3.01</c:v>
                </c:pt>
                <c:pt idx="1252">
                  <c:v>3.01</c:v>
                </c:pt>
                <c:pt idx="1253">
                  <c:v>2.92</c:v>
                </c:pt>
                <c:pt idx="1254">
                  <c:v>2.92</c:v>
                </c:pt>
                <c:pt idx="1255">
                  <c:v>2.86</c:v>
                </c:pt>
                <c:pt idx="1256">
                  <c:v>2.9</c:v>
                </c:pt>
                <c:pt idx="1257">
                  <c:v>2.9</c:v>
                </c:pt>
                <c:pt idx="1258">
                  <c:v>2.9</c:v>
                </c:pt>
                <c:pt idx="1259">
                  <c:v>2.98</c:v>
                </c:pt>
                <c:pt idx="1260">
                  <c:v>2.94</c:v>
                </c:pt>
                <c:pt idx="1261">
                  <c:v>2.94</c:v>
                </c:pt>
                <c:pt idx="1262">
                  <c:v>2.9</c:v>
                </c:pt>
                <c:pt idx="1263">
                  <c:v>2.9</c:v>
                </c:pt>
                <c:pt idx="1264">
                  <c:v>2.9</c:v>
                </c:pt>
                <c:pt idx="1265">
                  <c:v>2.9</c:v>
                </c:pt>
                <c:pt idx="1266">
                  <c:v>2.94</c:v>
                </c:pt>
                <c:pt idx="1267">
                  <c:v>2.94</c:v>
                </c:pt>
                <c:pt idx="1268">
                  <c:v>2.98</c:v>
                </c:pt>
                <c:pt idx="1269">
                  <c:v>2.98</c:v>
                </c:pt>
                <c:pt idx="1270">
                  <c:v>2.96</c:v>
                </c:pt>
                <c:pt idx="1271">
                  <c:v>2.96</c:v>
                </c:pt>
                <c:pt idx="1272">
                  <c:v>2.96</c:v>
                </c:pt>
                <c:pt idx="1273">
                  <c:v>2.96</c:v>
                </c:pt>
                <c:pt idx="1274">
                  <c:v>2.98</c:v>
                </c:pt>
                <c:pt idx="1275">
                  <c:v>2.98</c:v>
                </c:pt>
                <c:pt idx="1276">
                  <c:v>2.98</c:v>
                </c:pt>
                <c:pt idx="1277">
                  <c:v>2.96</c:v>
                </c:pt>
                <c:pt idx="1278">
                  <c:v>2.96</c:v>
                </c:pt>
                <c:pt idx="1279">
                  <c:v>2.96</c:v>
                </c:pt>
                <c:pt idx="1280">
                  <c:v>2.9699999999999998</c:v>
                </c:pt>
                <c:pt idx="1281">
                  <c:v>2.96</c:v>
                </c:pt>
                <c:pt idx="1282">
                  <c:v>2.9699999999999998</c:v>
                </c:pt>
                <c:pt idx="1283">
                  <c:v>2.93</c:v>
                </c:pt>
                <c:pt idx="1284">
                  <c:v>2.93</c:v>
                </c:pt>
                <c:pt idx="1285">
                  <c:v>2.93</c:v>
                </c:pt>
                <c:pt idx="1286">
                  <c:v>2.93</c:v>
                </c:pt>
                <c:pt idx="1287">
                  <c:v>2.84</c:v>
                </c:pt>
                <c:pt idx="1288">
                  <c:v>2.84</c:v>
                </c:pt>
                <c:pt idx="1289">
                  <c:v>2.71</c:v>
                </c:pt>
                <c:pt idx="1290">
                  <c:v>2.71</c:v>
                </c:pt>
                <c:pt idx="1291">
                  <c:v>2.76</c:v>
                </c:pt>
                <c:pt idx="1292">
                  <c:v>2.76</c:v>
                </c:pt>
                <c:pt idx="1293">
                  <c:v>2.76</c:v>
                </c:pt>
                <c:pt idx="1294">
                  <c:v>2.76</c:v>
                </c:pt>
                <c:pt idx="1295">
                  <c:v>2.8</c:v>
                </c:pt>
                <c:pt idx="1296">
                  <c:v>2.8</c:v>
                </c:pt>
                <c:pt idx="1297">
                  <c:v>2.84</c:v>
                </c:pt>
                <c:pt idx="1298">
                  <c:v>2.84</c:v>
                </c:pt>
                <c:pt idx="1299">
                  <c:v>2.84</c:v>
                </c:pt>
                <c:pt idx="1300">
                  <c:v>2.84</c:v>
                </c:pt>
                <c:pt idx="1301">
                  <c:v>2.84</c:v>
                </c:pt>
                <c:pt idx="1302">
                  <c:v>2.84</c:v>
                </c:pt>
                <c:pt idx="1303">
                  <c:v>2.84</c:v>
                </c:pt>
                <c:pt idx="1304">
                  <c:v>2.71</c:v>
                </c:pt>
                <c:pt idx="1305">
                  <c:v>2.7199999999999998</c:v>
                </c:pt>
                <c:pt idx="1306">
                  <c:v>2.7199999999999998</c:v>
                </c:pt>
                <c:pt idx="1307">
                  <c:v>2.7199999999999998</c:v>
                </c:pt>
                <c:pt idx="1308">
                  <c:v>2.7199999999999998</c:v>
                </c:pt>
                <c:pt idx="1309">
                  <c:v>2.7199999999999998</c:v>
                </c:pt>
                <c:pt idx="1310">
                  <c:v>2.7199999999999998</c:v>
                </c:pt>
                <c:pt idx="1311">
                  <c:v>2.59</c:v>
                </c:pt>
                <c:pt idx="1312">
                  <c:v>2.56</c:v>
                </c:pt>
                <c:pt idx="1313">
                  <c:v>2.56</c:v>
                </c:pt>
                <c:pt idx="1314">
                  <c:v>2.56</c:v>
                </c:pt>
                <c:pt idx="1315">
                  <c:v>2.5499999999999998</c:v>
                </c:pt>
                <c:pt idx="1316">
                  <c:v>2.5499999999999998</c:v>
                </c:pt>
                <c:pt idx="1317">
                  <c:v>2.61</c:v>
                </c:pt>
                <c:pt idx="1318">
                  <c:v>2.62</c:v>
                </c:pt>
                <c:pt idx="1319">
                  <c:v>2.61</c:v>
                </c:pt>
                <c:pt idx="1320">
                  <c:v>2.61</c:v>
                </c:pt>
                <c:pt idx="1321">
                  <c:v>2.61</c:v>
                </c:pt>
                <c:pt idx="1322">
                  <c:v>2.61</c:v>
                </c:pt>
                <c:pt idx="1323">
                  <c:v>2.6</c:v>
                </c:pt>
                <c:pt idx="1324">
                  <c:v>2.6</c:v>
                </c:pt>
                <c:pt idx="1325">
                  <c:v>2.5499999999999998</c:v>
                </c:pt>
                <c:pt idx="1326">
                  <c:v>2.5499999999999998</c:v>
                </c:pt>
                <c:pt idx="1327">
                  <c:v>2.5499999999999998</c:v>
                </c:pt>
                <c:pt idx="1328">
                  <c:v>2.5499999999999998</c:v>
                </c:pt>
                <c:pt idx="1329">
                  <c:v>2.5499999999999998</c:v>
                </c:pt>
                <c:pt idx="1330">
                  <c:v>2.5499999999999998</c:v>
                </c:pt>
                <c:pt idx="1331">
                  <c:v>2.54</c:v>
                </c:pt>
                <c:pt idx="1332">
                  <c:v>2.54</c:v>
                </c:pt>
                <c:pt idx="1333">
                  <c:v>2.54</c:v>
                </c:pt>
                <c:pt idx="1334">
                  <c:v>2.54</c:v>
                </c:pt>
                <c:pt idx="1335">
                  <c:v>2.54</c:v>
                </c:pt>
                <c:pt idx="1336">
                  <c:v>2.59</c:v>
                </c:pt>
                <c:pt idx="1337">
                  <c:v>2.61</c:v>
                </c:pt>
                <c:pt idx="1338">
                  <c:v>2.56</c:v>
                </c:pt>
                <c:pt idx="1339">
                  <c:v>2.56</c:v>
                </c:pt>
                <c:pt idx="1340">
                  <c:v>2.5499999999999998</c:v>
                </c:pt>
                <c:pt idx="1341">
                  <c:v>2.5499999999999998</c:v>
                </c:pt>
                <c:pt idx="1342">
                  <c:v>2.5499999999999998</c:v>
                </c:pt>
                <c:pt idx="1343">
                  <c:v>2.57</c:v>
                </c:pt>
                <c:pt idx="1344">
                  <c:v>2.58</c:v>
                </c:pt>
                <c:pt idx="1345">
                  <c:v>2.58</c:v>
                </c:pt>
                <c:pt idx="1346">
                  <c:v>2.5099999999999998</c:v>
                </c:pt>
                <c:pt idx="1347">
                  <c:v>2.6</c:v>
                </c:pt>
                <c:pt idx="1348">
                  <c:v>2.6</c:v>
                </c:pt>
                <c:pt idx="1349">
                  <c:v>2.6</c:v>
                </c:pt>
                <c:pt idx="1350">
                  <c:v>2.7042000000000002</c:v>
                </c:pt>
                <c:pt idx="1351">
                  <c:v>2.6724000000000001</c:v>
                </c:pt>
                <c:pt idx="1352">
                  <c:v>2.6684999999999999</c:v>
                </c:pt>
                <c:pt idx="1353">
                  <c:v>2.68</c:v>
                </c:pt>
                <c:pt idx="1354">
                  <c:v>2.68</c:v>
                </c:pt>
                <c:pt idx="1355">
                  <c:v>2.68</c:v>
                </c:pt>
                <c:pt idx="1356">
                  <c:v>2.68</c:v>
                </c:pt>
                <c:pt idx="1357">
                  <c:v>2.7307999999999999</c:v>
                </c:pt>
                <c:pt idx="1358">
                  <c:v>2.7296</c:v>
                </c:pt>
                <c:pt idx="1359">
                  <c:v>2.7031000000000001</c:v>
                </c:pt>
                <c:pt idx="1360">
                  <c:v>2.7031000000000001</c:v>
                </c:pt>
                <c:pt idx="1361">
                  <c:v>2.6997</c:v>
                </c:pt>
                <c:pt idx="1362">
                  <c:v>2.6997</c:v>
                </c:pt>
                <c:pt idx="1363">
                  <c:v>2.6997</c:v>
                </c:pt>
                <c:pt idx="1364">
                  <c:v>2.6669</c:v>
                </c:pt>
                <c:pt idx="1365">
                  <c:v>2.7237999999999998</c:v>
                </c:pt>
                <c:pt idx="1366">
                  <c:v>2.7612000000000001</c:v>
                </c:pt>
                <c:pt idx="1367">
                  <c:v>2.7987000000000002</c:v>
                </c:pt>
                <c:pt idx="1368">
                  <c:v>2.8094000000000001</c:v>
                </c:pt>
                <c:pt idx="1369">
                  <c:v>2.8094000000000001</c:v>
                </c:pt>
                <c:pt idx="1370">
                  <c:v>2.8094000000000001</c:v>
                </c:pt>
                <c:pt idx="1371">
                  <c:v>2.8094000000000001</c:v>
                </c:pt>
                <c:pt idx="1372">
                  <c:v>2.9290000000000003</c:v>
                </c:pt>
                <c:pt idx="1373">
                  <c:v>2.8929</c:v>
                </c:pt>
                <c:pt idx="1374">
                  <c:v>2.9131999999999998</c:v>
                </c:pt>
                <c:pt idx="1375">
                  <c:v>2.9373</c:v>
                </c:pt>
                <c:pt idx="1376">
                  <c:v>2.9373</c:v>
                </c:pt>
                <c:pt idx="1377">
                  <c:v>2.9373</c:v>
                </c:pt>
                <c:pt idx="1378">
                  <c:v>2.8885000000000001</c:v>
                </c:pt>
                <c:pt idx="1379">
                  <c:v>2.8885000000000001</c:v>
                </c:pt>
                <c:pt idx="1380">
                  <c:v>2.8336999999999999</c:v>
                </c:pt>
                <c:pt idx="1381">
                  <c:v>2.7260999999999997</c:v>
                </c:pt>
                <c:pt idx="1382">
                  <c:v>2.7968000000000002</c:v>
                </c:pt>
                <c:pt idx="1383">
                  <c:v>2.7968000000000002</c:v>
                </c:pt>
                <c:pt idx="1384">
                  <c:v>2.7968000000000002</c:v>
                </c:pt>
                <c:pt idx="1385">
                  <c:v>2.7852000000000001</c:v>
                </c:pt>
                <c:pt idx="1386">
                  <c:v>2.7355</c:v>
                </c:pt>
                <c:pt idx="1387">
                  <c:v>2.7103999999999999</c:v>
                </c:pt>
                <c:pt idx="1388">
                  <c:v>2.7435999999999998</c:v>
                </c:pt>
                <c:pt idx="1389">
                  <c:v>2.7332000000000001</c:v>
                </c:pt>
                <c:pt idx="1390">
                  <c:v>2.7332000000000001</c:v>
                </c:pt>
                <c:pt idx="1391">
                  <c:v>2.7332000000000001</c:v>
                </c:pt>
                <c:pt idx="1392">
                  <c:v>2.7214</c:v>
                </c:pt>
                <c:pt idx="1393">
                  <c:v>2.6798999999999999</c:v>
                </c:pt>
                <c:pt idx="1394">
                  <c:v>2.6387</c:v>
                </c:pt>
                <c:pt idx="1395">
                  <c:v>2.6814</c:v>
                </c:pt>
                <c:pt idx="1396">
                  <c:v>2.6701000000000001</c:v>
                </c:pt>
                <c:pt idx="1397">
                  <c:v>2.6701000000000001</c:v>
                </c:pt>
                <c:pt idx="1398">
                  <c:v>2.6701000000000001</c:v>
                </c:pt>
                <c:pt idx="1399">
                  <c:v>2.6701000000000001</c:v>
                </c:pt>
                <c:pt idx="1400">
                  <c:v>2.6292999999999997</c:v>
                </c:pt>
                <c:pt idx="1401">
                  <c:v>2.6292999999999997</c:v>
                </c:pt>
                <c:pt idx="1402">
                  <c:v>2.6</c:v>
                </c:pt>
                <c:pt idx="1403">
                  <c:v>2.6</c:v>
                </c:pt>
                <c:pt idx="1404">
                  <c:v>2.6</c:v>
                </c:pt>
                <c:pt idx="1405">
                  <c:v>2.6</c:v>
                </c:pt>
                <c:pt idx="1406">
                  <c:v>2.6</c:v>
                </c:pt>
                <c:pt idx="1407">
                  <c:v>2.6</c:v>
                </c:pt>
                <c:pt idx="1408">
                  <c:v>2.57</c:v>
                </c:pt>
                <c:pt idx="1409">
                  <c:v>2.57</c:v>
                </c:pt>
                <c:pt idx="1410">
                  <c:v>2.57</c:v>
                </c:pt>
                <c:pt idx="1411">
                  <c:v>2.57</c:v>
                </c:pt>
                <c:pt idx="1412">
                  <c:v>2.57</c:v>
                </c:pt>
                <c:pt idx="1413">
                  <c:v>2.63</c:v>
                </c:pt>
                <c:pt idx="1414">
                  <c:v>2.7</c:v>
                </c:pt>
                <c:pt idx="1415">
                  <c:v>2.7</c:v>
                </c:pt>
                <c:pt idx="1416">
                  <c:v>2.74</c:v>
                </c:pt>
                <c:pt idx="1417">
                  <c:v>2.74</c:v>
                </c:pt>
                <c:pt idx="1418">
                  <c:v>2.74</c:v>
                </c:pt>
                <c:pt idx="1419">
                  <c:v>2.74</c:v>
                </c:pt>
                <c:pt idx="1420">
                  <c:v>2.82</c:v>
                </c:pt>
                <c:pt idx="1421">
                  <c:v>2.83</c:v>
                </c:pt>
                <c:pt idx="1422">
                  <c:v>2.82</c:v>
                </c:pt>
                <c:pt idx="1423">
                  <c:v>2.88</c:v>
                </c:pt>
                <c:pt idx="1424">
                  <c:v>2.86</c:v>
                </c:pt>
                <c:pt idx="1425">
                  <c:v>2.86</c:v>
                </c:pt>
                <c:pt idx="1426">
                  <c:v>2.86</c:v>
                </c:pt>
                <c:pt idx="1427">
                  <c:v>2.76</c:v>
                </c:pt>
                <c:pt idx="1428">
                  <c:v>2.74</c:v>
                </c:pt>
                <c:pt idx="1429">
                  <c:v>2.7800000000000002</c:v>
                </c:pt>
                <c:pt idx="1430">
                  <c:v>2.7800000000000002</c:v>
                </c:pt>
                <c:pt idx="1431">
                  <c:v>2.7199999999999998</c:v>
                </c:pt>
                <c:pt idx="1432">
                  <c:v>2.7199999999999998</c:v>
                </c:pt>
                <c:pt idx="1433">
                  <c:v>2.7199999999999998</c:v>
                </c:pt>
                <c:pt idx="1434">
                  <c:v>2.7199999999999998</c:v>
                </c:pt>
                <c:pt idx="1435">
                  <c:v>2.7199999999999998</c:v>
                </c:pt>
                <c:pt idx="1436">
                  <c:v>2.7199999999999998</c:v>
                </c:pt>
                <c:pt idx="1437">
                  <c:v>2.7199999999999998</c:v>
                </c:pt>
                <c:pt idx="1438">
                  <c:v>2.76</c:v>
                </c:pt>
                <c:pt idx="1439">
                  <c:v>2.76</c:v>
                </c:pt>
                <c:pt idx="1440">
                  <c:v>2.76</c:v>
                </c:pt>
                <c:pt idx="1441">
                  <c:v>2.74</c:v>
                </c:pt>
                <c:pt idx="1442">
                  <c:v>2.77</c:v>
                </c:pt>
                <c:pt idx="1443">
                  <c:v>2.71</c:v>
                </c:pt>
                <c:pt idx="1444">
                  <c:v>2.71</c:v>
                </c:pt>
                <c:pt idx="1445">
                  <c:v>2.7800000000000002</c:v>
                </c:pt>
                <c:pt idx="1446">
                  <c:v>2.7800000000000002</c:v>
                </c:pt>
                <c:pt idx="1447">
                  <c:v>2.7800000000000002</c:v>
                </c:pt>
                <c:pt idx="1448">
                  <c:v>2.81</c:v>
                </c:pt>
                <c:pt idx="1449">
                  <c:v>2.81</c:v>
                </c:pt>
                <c:pt idx="1450">
                  <c:v>2.81</c:v>
                </c:pt>
                <c:pt idx="1451">
                  <c:v>2.81</c:v>
                </c:pt>
                <c:pt idx="1452">
                  <c:v>2.81</c:v>
                </c:pt>
                <c:pt idx="1453">
                  <c:v>2.81</c:v>
                </c:pt>
                <c:pt idx="1454">
                  <c:v>2.81</c:v>
                </c:pt>
                <c:pt idx="1455">
                  <c:v>2.81</c:v>
                </c:pt>
                <c:pt idx="1456">
                  <c:v>2.81</c:v>
                </c:pt>
                <c:pt idx="1457">
                  <c:v>2.81</c:v>
                </c:pt>
                <c:pt idx="1458">
                  <c:v>2.81</c:v>
                </c:pt>
                <c:pt idx="1459">
                  <c:v>2.81</c:v>
                </c:pt>
                <c:pt idx="1460">
                  <c:v>2.81</c:v>
                </c:pt>
                <c:pt idx="1461">
                  <c:v>2.81</c:v>
                </c:pt>
                <c:pt idx="1462">
                  <c:v>2.81</c:v>
                </c:pt>
                <c:pt idx="1463">
                  <c:v>2.81</c:v>
                </c:pt>
                <c:pt idx="1464">
                  <c:v>3.39</c:v>
                </c:pt>
                <c:pt idx="1465">
                  <c:v>3.4</c:v>
                </c:pt>
                <c:pt idx="1466">
                  <c:v>3.4</c:v>
                </c:pt>
                <c:pt idx="1467">
                  <c:v>3.4</c:v>
                </c:pt>
                <c:pt idx="1468">
                  <c:v>3.4</c:v>
                </c:pt>
                <c:pt idx="1469">
                  <c:v>3.44</c:v>
                </c:pt>
                <c:pt idx="1470">
                  <c:v>3.37</c:v>
                </c:pt>
                <c:pt idx="1471">
                  <c:v>3.36</c:v>
                </c:pt>
                <c:pt idx="1472">
                  <c:v>3.39</c:v>
                </c:pt>
                <c:pt idx="1473">
                  <c:v>3.42</c:v>
                </c:pt>
                <c:pt idx="1474">
                  <c:v>3.42</c:v>
                </c:pt>
                <c:pt idx="1475">
                  <c:v>3.42</c:v>
                </c:pt>
                <c:pt idx="1476">
                  <c:v>3.38</c:v>
                </c:pt>
                <c:pt idx="1477">
                  <c:v>3.38</c:v>
                </c:pt>
                <c:pt idx="1478">
                  <c:v>3.33</c:v>
                </c:pt>
                <c:pt idx="1479">
                  <c:v>3.26</c:v>
                </c:pt>
                <c:pt idx="1480">
                  <c:v>3.3</c:v>
                </c:pt>
                <c:pt idx="1481">
                  <c:v>3.3</c:v>
                </c:pt>
                <c:pt idx="1482">
                  <c:v>3.3</c:v>
                </c:pt>
                <c:pt idx="1483">
                  <c:v>3.25</c:v>
                </c:pt>
                <c:pt idx="1484">
                  <c:v>3.25</c:v>
                </c:pt>
                <c:pt idx="1485">
                  <c:v>3.21</c:v>
                </c:pt>
                <c:pt idx="1486">
                  <c:v>3.22</c:v>
                </c:pt>
                <c:pt idx="1487">
                  <c:v>3.21</c:v>
                </c:pt>
                <c:pt idx="1488">
                  <c:v>3.21</c:v>
                </c:pt>
                <c:pt idx="1489">
                  <c:v>3.21</c:v>
                </c:pt>
                <c:pt idx="1490">
                  <c:v>3.23</c:v>
                </c:pt>
                <c:pt idx="1491">
                  <c:v>3.23</c:v>
                </c:pt>
                <c:pt idx="1492">
                  <c:v>3.22</c:v>
                </c:pt>
                <c:pt idx="1493">
                  <c:v>3.27</c:v>
                </c:pt>
                <c:pt idx="1494">
                  <c:v>3.27</c:v>
                </c:pt>
                <c:pt idx="1495">
                  <c:v>3.27</c:v>
                </c:pt>
                <c:pt idx="1496">
                  <c:v>3.27</c:v>
                </c:pt>
                <c:pt idx="1497">
                  <c:v>3.27</c:v>
                </c:pt>
                <c:pt idx="1498">
                  <c:v>3.37</c:v>
                </c:pt>
                <c:pt idx="1499">
                  <c:v>3.37</c:v>
                </c:pt>
                <c:pt idx="1500">
                  <c:v>3.37</c:v>
                </c:pt>
                <c:pt idx="1501">
                  <c:v>3.43</c:v>
                </c:pt>
                <c:pt idx="1502">
                  <c:v>3.43</c:v>
                </c:pt>
                <c:pt idx="1503">
                  <c:v>3.43</c:v>
                </c:pt>
                <c:pt idx="1504">
                  <c:v>3.48</c:v>
                </c:pt>
                <c:pt idx="1505">
                  <c:v>3.46</c:v>
                </c:pt>
                <c:pt idx="1506">
                  <c:v>3.42</c:v>
                </c:pt>
                <c:pt idx="1507">
                  <c:v>3.42</c:v>
                </c:pt>
                <c:pt idx="1508">
                  <c:v>3.42</c:v>
                </c:pt>
                <c:pt idx="1509">
                  <c:v>3.42</c:v>
                </c:pt>
                <c:pt idx="1510">
                  <c:v>3.42</c:v>
                </c:pt>
                <c:pt idx="1511">
                  <c:v>3.42</c:v>
                </c:pt>
                <c:pt idx="1512">
                  <c:v>3.46</c:v>
                </c:pt>
                <c:pt idx="1513">
                  <c:v>3.49</c:v>
                </c:pt>
                <c:pt idx="1514">
                  <c:v>3.49</c:v>
                </c:pt>
                <c:pt idx="1515">
                  <c:v>3.4699999999999998</c:v>
                </c:pt>
                <c:pt idx="1516">
                  <c:v>3.4699999999999998</c:v>
                </c:pt>
                <c:pt idx="1517">
                  <c:v>3.4699999999999998</c:v>
                </c:pt>
                <c:pt idx="1518">
                  <c:v>3.43</c:v>
                </c:pt>
                <c:pt idx="1519">
                  <c:v>3.4</c:v>
                </c:pt>
                <c:pt idx="1520">
                  <c:v>3.43</c:v>
                </c:pt>
                <c:pt idx="1521">
                  <c:v>3.44</c:v>
                </c:pt>
                <c:pt idx="1522">
                  <c:v>3.46</c:v>
                </c:pt>
                <c:pt idx="1523">
                  <c:v>3.46</c:v>
                </c:pt>
                <c:pt idx="1524">
                  <c:v>3.46</c:v>
                </c:pt>
                <c:pt idx="1525">
                  <c:v>3.51</c:v>
                </c:pt>
                <c:pt idx="1526">
                  <c:v>3.5</c:v>
                </c:pt>
                <c:pt idx="1527">
                  <c:v>3.5</c:v>
                </c:pt>
                <c:pt idx="1528">
                  <c:v>3.54</c:v>
                </c:pt>
                <c:pt idx="1529">
                  <c:v>3.55</c:v>
                </c:pt>
                <c:pt idx="1530">
                  <c:v>3.55</c:v>
                </c:pt>
                <c:pt idx="1531">
                  <c:v>3.55</c:v>
                </c:pt>
                <c:pt idx="1532">
                  <c:v>3.55</c:v>
                </c:pt>
                <c:pt idx="1533">
                  <c:v>3.55</c:v>
                </c:pt>
                <c:pt idx="1534">
                  <c:v>3.55</c:v>
                </c:pt>
                <c:pt idx="1535">
                  <c:v>3.54</c:v>
                </c:pt>
                <c:pt idx="1536">
                  <c:v>3.51</c:v>
                </c:pt>
                <c:pt idx="1537">
                  <c:v>3.51</c:v>
                </c:pt>
                <c:pt idx="1538">
                  <c:v>3.51</c:v>
                </c:pt>
                <c:pt idx="1539">
                  <c:v>3.51</c:v>
                </c:pt>
                <c:pt idx="1540">
                  <c:v>3.51</c:v>
                </c:pt>
                <c:pt idx="1541">
                  <c:v>3.46</c:v>
                </c:pt>
                <c:pt idx="1542">
                  <c:v>3.46</c:v>
                </c:pt>
                <c:pt idx="1543">
                  <c:v>3.5</c:v>
                </c:pt>
                <c:pt idx="1544">
                  <c:v>3.5</c:v>
                </c:pt>
                <c:pt idx="1545">
                  <c:v>3.5</c:v>
                </c:pt>
                <c:pt idx="1546">
                  <c:v>3.5</c:v>
                </c:pt>
                <c:pt idx="1547">
                  <c:v>3.49</c:v>
                </c:pt>
                <c:pt idx="1548">
                  <c:v>3.49</c:v>
                </c:pt>
                <c:pt idx="1549">
                  <c:v>3.49</c:v>
                </c:pt>
                <c:pt idx="1550">
                  <c:v>3.49</c:v>
                </c:pt>
                <c:pt idx="1551">
                  <c:v>3.49</c:v>
                </c:pt>
                <c:pt idx="1552">
                  <c:v>3.49</c:v>
                </c:pt>
                <c:pt idx="1553">
                  <c:v>3.49</c:v>
                </c:pt>
                <c:pt idx="1554">
                  <c:v>3.49</c:v>
                </c:pt>
                <c:pt idx="1555">
                  <c:v>3.45</c:v>
                </c:pt>
                <c:pt idx="1556">
                  <c:v>3.45</c:v>
                </c:pt>
                <c:pt idx="1557">
                  <c:v>3.4699999999999998</c:v>
                </c:pt>
                <c:pt idx="1558">
                  <c:v>3.4699999999999998</c:v>
                </c:pt>
                <c:pt idx="1559">
                  <c:v>3.4699999999999998</c:v>
                </c:pt>
                <c:pt idx="1560">
                  <c:v>3.4699999999999998</c:v>
                </c:pt>
                <c:pt idx="1561">
                  <c:v>3.41</c:v>
                </c:pt>
                <c:pt idx="1562">
                  <c:v>3.41</c:v>
                </c:pt>
                <c:pt idx="1563">
                  <c:v>3.45</c:v>
                </c:pt>
                <c:pt idx="1564">
                  <c:v>3.45</c:v>
                </c:pt>
                <c:pt idx="1565">
                  <c:v>3.45</c:v>
                </c:pt>
                <c:pt idx="1566">
                  <c:v>3.45</c:v>
                </c:pt>
                <c:pt idx="1567">
                  <c:v>3.37</c:v>
                </c:pt>
                <c:pt idx="1568">
                  <c:v>3.37</c:v>
                </c:pt>
                <c:pt idx="1569">
                  <c:v>3.34</c:v>
                </c:pt>
                <c:pt idx="1570">
                  <c:v>3.34</c:v>
                </c:pt>
                <c:pt idx="1571">
                  <c:v>3.37</c:v>
                </c:pt>
                <c:pt idx="1572">
                  <c:v>3.37</c:v>
                </c:pt>
                <c:pt idx="1573">
                  <c:v>3.37</c:v>
                </c:pt>
                <c:pt idx="1574">
                  <c:v>3.37</c:v>
                </c:pt>
                <c:pt idx="1575">
                  <c:v>3.37</c:v>
                </c:pt>
                <c:pt idx="1576">
                  <c:v>3.39</c:v>
                </c:pt>
                <c:pt idx="1577">
                  <c:v>3.43</c:v>
                </c:pt>
                <c:pt idx="1578">
                  <c:v>3.4</c:v>
                </c:pt>
                <c:pt idx="1579">
                  <c:v>3.4</c:v>
                </c:pt>
                <c:pt idx="1580">
                  <c:v>3.4</c:v>
                </c:pt>
                <c:pt idx="1581">
                  <c:v>3.4</c:v>
                </c:pt>
                <c:pt idx="1582">
                  <c:v>3.4</c:v>
                </c:pt>
                <c:pt idx="1583">
                  <c:v>3.32</c:v>
                </c:pt>
                <c:pt idx="1584">
                  <c:v>3.4</c:v>
                </c:pt>
                <c:pt idx="1585">
                  <c:v>3.41</c:v>
                </c:pt>
                <c:pt idx="1586">
                  <c:v>3.41</c:v>
                </c:pt>
                <c:pt idx="1587">
                  <c:v>3.41</c:v>
                </c:pt>
                <c:pt idx="1588">
                  <c:v>3.41</c:v>
                </c:pt>
                <c:pt idx="1589">
                  <c:v>3.4</c:v>
                </c:pt>
                <c:pt idx="1590">
                  <c:v>3.49</c:v>
                </c:pt>
                <c:pt idx="1591">
                  <c:v>3.56</c:v>
                </c:pt>
                <c:pt idx="1592">
                  <c:v>3.52</c:v>
                </c:pt>
                <c:pt idx="1593">
                  <c:v>3.52</c:v>
                </c:pt>
                <c:pt idx="1594">
                  <c:v>3.52</c:v>
                </c:pt>
                <c:pt idx="1595">
                  <c:v>3.54</c:v>
                </c:pt>
                <c:pt idx="1596">
                  <c:v>3.54</c:v>
                </c:pt>
                <c:pt idx="1597">
                  <c:v>3.6</c:v>
                </c:pt>
                <c:pt idx="1598">
                  <c:v>3.66</c:v>
                </c:pt>
                <c:pt idx="1599">
                  <c:v>3.7</c:v>
                </c:pt>
                <c:pt idx="1600">
                  <c:v>3.7</c:v>
                </c:pt>
                <c:pt idx="1601">
                  <c:v>3.7</c:v>
                </c:pt>
                <c:pt idx="1602">
                  <c:v>3.7</c:v>
                </c:pt>
                <c:pt idx="1603">
                  <c:v>3.7</c:v>
                </c:pt>
                <c:pt idx="1604">
                  <c:v>3.71</c:v>
                </c:pt>
                <c:pt idx="1605">
                  <c:v>3.67</c:v>
                </c:pt>
                <c:pt idx="1606">
                  <c:v>3.6</c:v>
                </c:pt>
                <c:pt idx="1607">
                  <c:v>3.6</c:v>
                </c:pt>
                <c:pt idx="1608">
                  <c:v>3.6</c:v>
                </c:pt>
                <c:pt idx="1609">
                  <c:v>3.6</c:v>
                </c:pt>
                <c:pt idx="1610">
                  <c:v>3.58</c:v>
                </c:pt>
                <c:pt idx="1611">
                  <c:v>3.58</c:v>
                </c:pt>
                <c:pt idx="1612">
                  <c:v>3.5300000000000002</c:v>
                </c:pt>
                <c:pt idx="1613">
                  <c:v>3.58</c:v>
                </c:pt>
                <c:pt idx="1614">
                  <c:v>3.58</c:v>
                </c:pt>
                <c:pt idx="1615">
                  <c:v>3.58</c:v>
                </c:pt>
                <c:pt idx="1616">
                  <c:v>3.63</c:v>
                </c:pt>
                <c:pt idx="1617">
                  <c:v>3.63</c:v>
                </c:pt>
                <c:pt idx="1618">
                  <c:v>3.65</c:v>
                </c:pt>
                <c:pt idx="1619">
                  <c:v>3.69</c:v>
                </c:pt>
                <c:pt idx="1620">
                  <c:v>3.65</c:v>
                </c:pt>
                <c:pt idx="1621">
                  <c:v>3.65</c:v>
                </c:pt>
                <c:pt idx="1622">
                  <c:v>3.65</c:v>
                </c:pt>
                <c:pt idx="1623">
                  <c:v>3.69</c:v>
                </c:pt>
                <c:pt idx="1624">
                  <c:v>3.67</c:v>
                </c:pt>
                <c:pt idx="1625">
                  <c:v>3.67</c:v>
                </c:pt>
                <c:pt idx="1626">
                  <c:v>3.67</c:v>
                </c:pt>
                <c:pt idx="1627">
                  <c:v>3.67</c:v>
                </c:pt>
                <c:pt idx="1628">
                  <c:v>3.67</c:v>
                </c:pt>
                <c:pt idx="1629">
                  <c:v>3.67</c:v>
                </c:pt>
                <c:pt idx="1630">
                  <c:v>3.67</c:v>
                </c:pt>
                <c:pt idx="1631">
                  <c:v>3.67</c:v>
                </c:pt>
                <c:pt idx="1632">
                  <c:v>3.67</c:v>
                </c:pt>
                <c:pt idx="1633">
                  <c:v>3.67</c:v>
                </c:pt>
                <c:pt idx="1634">
                  <c:v>3.67</c:v>
                </c:pt>
                <c:pt idx="1635">
                  <c:v>3.67</c:v>
                </c:pt>
                <c:pt idx="1636">
                  <c:v>3.67</c:v>
                </c:pt>
                <c:pt idx="1637">
                  <c:v>3.69</c:v>
                </c:pt>
                <c:pt idx="1638">
                  <c:v>3.65</c:v>
                </c:pt>
                <c:pt idx="1639">
                  <c:v>3.65</c:v>
                </c:pt>
                <c:pt idx="1640">
                  <c:v>3.67</c:v>
                </c:pt>
                <c:pt idx="1641">
                  <c:v>3.69</c:v>
                </c:pt>
                <c:pt idx="1642">
                  <c:v>3.69</c:v>
                </c:pt>
                <c:pt idx="1643">
                  <c:v>3.69</c:v>
                </c:pt>
                <c:pt idx="1644">
                  <c:v>3.69</c:v>
                </c:pt>
                <c:pt idx="1645">
                  <c:v>3.7</c:v>
                </c:pt>
                <c:pt idx="1646">
                  <c:v>3.68</c:v>
                </c:pt>
                <c:pt idx="1647">
                  <c:v>3.68</c:v>
                </c:pt>
                <c:pt idx="1648">
                  <c:v>3.66</c:v>
                </c:pt>
                <c:pt idx="1649">
                  <c:v>3.66</c:v>
                </c:pt>
                <c:pt idx="1650">
                  <c:v>3.66</c:v>
                </c:pt>
                <c:pt idx="1651">
                  <c:v>3.7</c:v>
                </c:pt>
                <c:pt idx="1652">
                  <c:v>3.7</c:v>
                </c:pt>
                <c:pt idx="1653">
                  <c:v>3.66</c:v>
                </c:pt>
                <c:pt idx="1654">
                  <c:v>3.68</c:v>
                </c:pt>
                <c:pt idx="1655">
                  <c:v>3.66</c:v>
                </c:pt>
                <c:pt idx="1656">
                  <c:v>3.66</c:v>
                </c:pt>
                <c:pt idx="1657">
                  <c:v>3.66</c:v>
                </c:pt>
                <c:pt idx="1658">
                  <c:v>3.62</c:v>
                </c:pt>
                <c:pt idx="1659">
                  <c:v>3.6</c:v>
                </c:pt>
                <c:pt idx="1660">
                  <c:v>3.57</c:v>
                </c:pt>
                <c:pt idx="1661">
                  <c:v>3.6</c:v>
                </c:pt>
                <c:pt idx="1662">
                  <c:v>3.62</c:v>
                </c:pt>
                <c:pt idx="1663">
                  <c:v>3.62</c:v>
                </c:pt>
                <c:pt idx="1664">
                  <c:v>3.62</c:v>
                </c:pt>
                <c:pt idx="1665">
                  <c:v>3.58</c:v>
                </c:pt>
                <c:pt idx="1666">
                  <c:v>3.57</c:v>
                </c:pt>
                <c:pt idx="1667">
                  <c:v>3.57</c:v>
                </c:pt>
                <c:pt idx="1668">
                  <c:v>3.62</c:v>
                </c:pt>
                <c:pt idx="1669">
                  <c:v>3.62</c:v>
                </c:pt>
                <c:pt idx="1670">
                  <c:v>3.62</c:v>
                </c:pt>
                <c:pt idx="1671">
                  <c:v>3.62</c:v>
                </c:pt>
                <c:pt idx="1672">
                  <c:v>3.62</c:v>
                </c:pt>
                <c:pt idx="1673">
                  <c:v>3.63</c:v>
                </c:pt>
                <c:pt idx="1674">
                  <c:v>3.65</c:v>
                </c:pt>
                <c:pt idx="1675">
                  <c:v>3.67</c:v>
                </c:pt>
                <c:pt idx="1676">
                  <c:v>3.68</c:v>
                </c:pt>
                <c:pt idx="1677">
                  <c:v>3.68</c:v>
                </c:pt>
                <c:pt idx="1678">
                  <c:v>3.68</c:v>
                </c:pt>
                <c:pt idx="1679">
                  <c:v>3.66</c:v>
                </c:pt>
                <c:pt idx="1680">
                  <c:v>3.64</c:v>
                </c:pt>
                <c:pt idx="1681">
                  <c:v>3.68</c:v>
                </c:pt>
                <c:pt idx="1682">
                  <c:v>3.68</c:v>
                </c:pt>
                <c:pt idx="1683">
                  <c:v>3.65</c:v>
                </c:pt>
                <c:pt idx="1684">
                  <c:v>3.65</c:v>
                </c:pt>
                <c:pt idx="1685">
                  <c:v>3.65</c:v>
                </c:pt>
                <c:pt idx="1686">
                  <c:v>3.64</c:v>
                </c:pt>
                <c:pt idx="1687">
                  <c:v>3.64</c:v>
                </c:pt>
                <c:pt idx="1688">
                  <c:v>3.61</c:v>
                </c:pt>
                <c:pt idx="1689">
                  <c:v>3.6</c:v>
                </c:pt>
                <c:pt idx="1690">
                  <c:v>3.6</c:v>
                </c:pt>
                <c:pt idx="1691">
                  <c:v>3.6</c:v>
                </c:pt>
                <c:pt idx="1692">
                  <c:v>3.6</c:v>
                </c:pt>
                <c:pt idx="1693">
                  <c:v>3.6</c:v>
                </c:pt>
                <c:pt idx="1694">
                  <c:v>3.6</c:v>
                </c:pt>
                <c:pt idx="1695">
                  <c:v>3.62</c:v>
                </c:pt>
                <c:pt idx="1696">
                  <c:v>3.62</c:v>
                </c:pt>
                <c:pt idx="1697">
                  <c:v>3.6</c:v>
                </c:pt>
                <c:pt idx="1698">
                  <c:v>3.6</c:v>
                </c:pt>
                <c:pt idx="1699">
                  <c:v>3.6</c:v>
                </c:pt>
                <c:pt idx="1700">
                  <c:v>3.59</c:v>
                </c:pt>
                <c:pt idx="1701">
                  <c:v>3.6</c:v>
                </c:pt>
                <c:pt idx="1702">
                  <c:v>3.61</c:v>
                </c:pt>
                <c:pt idx="1703">
                  <c:v>3.6</c:v>
                </c:pt>
                <c:pt idx="1704">
                  <c:v>3.54</c:v>
                </c:pt>
                <c:pt idx="1705">
                  <c:v>3.54</c:v>
                </c:pt>
                <c:pt idx="1706">
                  <c:v>3.54</c:v>
                </c:pt>
                <c:pt idx="1707">
                  <c:v>3.56</c:v>
                </c:pt>
                <c:pt idx="1708">
                  <c:v>3.5300000000000002</c:v>
                </c:pt>
                <c:pt idx="1709">
                  <c:v>3.55</c:v>
                </c:pt>
                <c:pt idx="1710">
                  <c:v>3.55</c:v>
                </c:pt>
                <c:pt idx="1711">
                  <c:v>3.77</c:v>
                </c:pt>
                <c:pt idx="1712">
                  <c:v>3.77</c:v>
                </c:pt>
                <c:pt idx="1713">
                  <c:v>3.77</c:v>
                </c:pt>
                <c:pt idx="1714">
                  <c:v>3.77</c:v>
                </c:pt>
                <c:pt idx="1715">
                  <c:v>3.79</c:v>
                </c:pt>
                <c:pt idx="1716">
                  <c:v>3.81</c:v>
                </c:pt>
                <c:pt idx="1717">
                  <c:v>3.81</c:v>
                </c:pt>
                <c:pt idx="1718">
                  <c:v>3.81</c:v>
                </c:pt>
                <c:pt idx="1719">
                  <c:v>3.81</c:v>
                </c:pt>
                <c:pt idx="1720">
                  <c:v>3.81</c:v>
                </c:pt>
                <c:pt idx="1721">
                  <c:v>3.81</c:v>
                </c:pt>
                <c:pt idx="1722">
                  <c:v>3.81</c:v>
                </c:pt>
                <c:pt idx="1723">
                  <c:v>3.76</c:v>
                </c:pt>
                <c:pt idx="1724">
                  <c:v>3.76</c:v>
                </c:pt>
                <c:pt idx="1725">
                  <c:v>3.82</c:v>
                </c:pt>
                <c:pt idx="1726">
                  <c:v>3.82</c:v>
                </c:pt>
                <c:pt idx="1727">
                  <c:v>3.82</c:v>
                </c:pt>
                <c:pt idx="1728">
                  <c:v>3.82</c:v>
                </c:pt>
                <c:pt idx="1729">
                  <c:v>3.82</c:v>
                </c:pt>
                <c:pt idx="1730">
                  <c:v>3.82</c:v>
                </c:pt>
                <c:pt idx="1731">
                  <c:v>3.82</c:v>
                </c:pt>
                <c:pt idx="1732">
                  <c:v>3.82</c:v>
                </c:pt>
                <c:pt idx="1733">
                  <c:v>3.82</c:v>
                </c:pt>
                <c:pt idx="1734">
                  <c:v>3.82</c:v>
                </c:pt>
                <c:pt idx="1735">
                  <c:v>3.82</c:v>
                </c:pt>
                <c:pt idx="1736">
                  <c:v>3.83</c:v>
                </c:pt>
                <c:pt idx="1737">
                  <c:v>3.76</c:v>
                </c:pt>
                <c:pt idx="1738">
                  <c:v>3.76</c:v>
                </c:pt>
                <c:pt idx="1739">
                  <c:v>3.87</c:v>
                </c:pt>
                <c:pt idx="1740">
                  <c:v>3.87</c:v>
                </c:pt>
                <c:pt idx="1741">
                  <c:v>3.87</c:v>
                </c:pt>
                <c:pt idx="1742">
                  <c:v>3.89</c:v>
                </c:pt>
                <c:pt idx="1743">
                  <c:v>3.86</c:v>
                </c:pt>
                <c:pt idx="1744">
                  <c:v>3.83</c:v>
                </c:pt>
                <c:pt idx="1745">
                  <c:v>3.87</c:v>
                </c:pt>
                <c:pt idx="1746">
                  <c:v>3.87</c:v>
                </c:pt>
                <c:pt idx="1747">
                  <c:v>3.87</c:v>
                </c:pt>
                <c:pt idx="1748">
                  <c:v>3.87</c:v>
                </c:pt>
                <c:pt idx="1749">
                  <c:v>3.83</c:v>
                </c:pt>
                <c:pt idx="1750">
                  <c:v>3.83</c:v>
                </c:pt>
                <c:pt idx="1751">
                  <c:v>3.87</c:v>
                </c:pt>
                <c:pt idx="1752">
                  <c:v>3.89</c:v>
                </c:pt>
                <c:pt idx="1753">
                  <c:v>3.89</c:v>
                </c:pt>
                <c:pt idx="1754">
                  <c:v>3.89</c:v>
                </c:pt>
                <c:pt idx="1755">
                  <c:v>3.89</c:v>
                </c:pt>
                <c:pt idx="1756">
                  <c:v>3.8</c:v>
                </c:pt>
                <c:pt idx="1757">
                  <c:v>3.8</c:v>
                </c:pt>
                <c:pt idx="1758">
                  <c:v>3.8</c:v>
                </c:pt>
                <c:pt idx="1759">
                  <c:v>3.8</c:v>
                </c:pt>
                <c:pt idx="1760">
                  <c:v>3.8</c:v>
                </c:pt>
                <c:pt idx="1761">
                  <c:v>3.8</c:v>
                </c:pt>
                <c:pt idx="1762">
                  <c:v>3.8</c:v>
                </c:pt>
                <c:pt idx="1763">
                  <c:v>3.79</c:v>
                </c:pt>
                <c:pt idx="1764">
                  <c:v>3.7800000000000002</c:v>
                </c:pt>
                <c:pt idx="1765">
                  <c:v>3.7800000000000002</c:v>
                </c:pt>
                <c:pt idx="1766">
                  <c:v>3.7800000000000002</c:v>
                </c:pt>
                <c:pt idx="1767">
                  <c:v>3.74</c:v>
                </c:pt>
                <c:pt idx="1768">
                  <c:v>3.74</c:v>
                </c:pt>
                <c:pt idx="1769">
                  <c:v>3.74</c:v>
                </c:pt>
                <c:pt idx="1770">
                  <c:v>3.73</c:v>
                </c:pt>
                <c:pt idx="1771">
                  <c:v>3.7199999999999998</c:v>
                </c:pt>
                <c:pt idx="1772">
                  <c:v>3.74</c:v>
                </c:pt>
                <c:pt idx="1773">
                  <c:v>3.81</c:v>
                </c:pt>
                <c:pt idx="1774">
                  <c:v>3.81</c:v>
                </c:pt>
                <c:pt idx="1775">
                  <c:v>3.81</c:v>
                </c:pt>
                <c:pt idx="1776">
                  <c:v>3.81</c:v>
                </c:pt>
                <c:pt idx="1777">
                  <c:v>3.79</c:v>
                </c:pt>
                <c:pt idx="1778">
                  <c:v>3.77</c:v>
                </c:pt>
                <c:pt idx="1779">
                  <c:v>3.77</c:v>
                </c:pt>
                <c:pt idx="1780">
                  <c:v>3.77</c:v>
                </c:pt>
                <c:pt idx="1781">
                  <c:v>3.69</c:v>
                </c:pt>
                <c:pt idx="1782">
                  <c:v>3.69</c:v>
                </c:pt>
                <c:pt idx="1783">
                  <c:v>3.69</c:v>
                </c:pt>
                <c:pt idx="1784">
                  <c:v>3.69</c:v>
                </c:pt>
                <c:pt idx="1785">
                  <c:v>3.66</c:v>
                </c:pt>
                <c:pt idx="1786">
                  <c:v>3.68</c:v>
                </c:pt>
                <c:pt idx="1787">
                  <c:v>3.64</c:v>
                </c:pt>
                <c:pt idx="1788">
                  <c:v>3.62</c:v>
                </c:pt>
                <c:pt idx="1789">
                  <c:v>3.62</c:v>
                </c:pt>
                <c:pt idx="1790">
                  <c:v>3.62</c:v>
                </c:pt>
                <c:pt idx="1791">
                  <c:v>3.51</c:v>
                </c:pt>
                <c:pt idx="1792">
                  <c:v>3.56</c:v>
                </c:pt>
                <c:pt idx="1793">
                  <c:v>3.56</c:v>
                </c:pt>
                <c:pt idx="1794">
                  <c:v>3.57</c:v>
                </c:pt>
                <c:pt idx="1795">
                  <c:v>3.57</c:v>
                </c:pt>
                <c:pt idx="1796">
                  <c:v>3.57</c:v>
                </c:pt>
                <c:pt idx="1797">
                  <c:v>3.57</c:v>
                </c:pt>
                <c:pt idx="1798">
                  <c:v>3.5300000000000002</c:v>
                </c:pt>
                <c:pt idx="1799">
                  <c:v>3.5300000000000002</c:v>
                </c:pt>
                <c:pt idx="1800">
                  <c:v>3.6</c:v>
                </c:pt>
                <c:pt idx="1801">
                  <c:v>3.58</c:v>
                </c:pt>
                <c:pt idx="1802">
                  <c:v>3.5300000000000002</c:v>
                </c:pt>
                <c:pt idx="1803">
                  <c:v>3.5300000000000002</c:v>
                </c:pt>
                <c:pt idx="1804">
                  <c:v>3.5300000000000002</c:v>
                </c:pt>
                <c:pt idx="1805">
                  <c:v>3.44</c:v>
                </c:pt>
                <c:pt idx="1806">
                  <c:v>3.49</c:v>
                </c:pt>
                <c:pt idx="1807">
                  <c:v>3.49</c:v>
                </c:pt>
                <c:pt idx="1808">
                  <c:v>3.49</c:v>
                </c:pt>
                <c:pt idx="1809">
                  <c:v>3.49</c:v>
                </c:pt>
                <c:pt idx="1810">
                  <c:v>3.49</c:v>
                </c:pt>
                <c:pt idx="1811">
                  <c:v>3.49</c:v>
                </c:pt>
                <c:pt idx="1812">
                  <c:v>3.43</c:v>
                </c:pt>
                <c:pt idx="1813">
                  <c:v>3.42</c:v>
                </c:pt>
                <c:pt idx="1814">
                  <c:v>3.4</c:v>
                </c:pt>
                <c:pt idx="1815">
                  <c:v>3.4</c:v>
                </c:pt>
                <c:pt idx="1816">
                  <c:v>3.4</c:v>
                </c:pt>
                <c:pt idx="1817">
                  <c:v>3.4</c:v>
                </c:pt>
                <c:pt idx="1818">
                  <c:v>3.4</c:v>
                </c:pt>
                <c:pt idx="1819">
                  <c:v>3.4</c:v>
                </c:pt>
                <c:pt idx="1820">
                  <c:v>3.4</c:v>
                </c:pt>
                <c:pt idx="1821">
                  <c:v>3.4</c:v>
                </c:pt>
                <c:pt idx="1822">
                  <c:v>3.4</c:v>
                </c:pt>
                <c:pt idx="1823">
                  <c:v>3.4</c:v>
                </c:pt>
                <c:pt idx="1824">
                  <c:v>3.4</c:v>
                </c:pt>
                <c:pt idx="1825">
                  <c:v>3.4</c:v>
                </c:pt>
                <c:pt idx="1826">
                  <c:v>3.4</c:v>
                </c:pt>
                <c:pt idx="1827">
                  <c:v>3.4</c:v>
                </c:pt>
                <c:pt idx="1828">
                  <c:v>3.61</c:v>
                </c:pt>
                <c:pt idx="1829">
                  <c:v>3.56</c:v>
                </c:pt>
                <c:pt idx="1830">
                  <c:v>3.52</c:v>
                </c:pt>
                <c:pt idx="1831">
                  <c:v>3.52</c:v>
                </c:pt>
                <c:pt idx="1832">
                  <c:v>3.52</c:v>
                </c:pt>
                <c:pt idx="1833">
                  <c:v>3.51</c:v>
                </c:pt>
                <c:pt idx="1834">
                  <c:v>3.55</c:v>
                </c:pt>
                <c:pt idx="1835">
                  <c:v>3.62</c:v>
                </c:pt>
                <c:pt idx="1836">
                  <c:v>3.62</c:v>
                </c:pt>
                <c:pt idx="1837">
                  <c:v>3.64</c:v>
                </c:pt>
                <c:pt idx="1838">
                  <c:v>3.64</c:v>
                </c:pt>
                <c:pt idx="1839">
                  <c:v>3.64</c:v>
                </c:pt>
                <c:pt idx="1840">
                  <c:v>3.65</c:v>
                </c:pt>
                <c:pt idx="1841">
                  <c:v>3.67</c:v>
                </c:pt>
                <c:pt idx="1842">
                  <c:v>3.69</c:v>
                </c:pt>
                <c:pt idx="1843">
                  <c:v>3.69</c:v>
                </c:pt>
                <c:pt idx="1844">
                  <c:v>3.71</c:v>
                </c:pt>
                <c:pt idx="1845">
                  <c:v>3.71</c:v>
                </c:pt>
                <c:pt idx="1846">
                  <c:v>3.71</c:v>
                </c:pt>
                <c:pt idx="1847">
                  <c:v>3.75</c:v>
                </c:pt>
                <c:pt idx="1848">
                  <c:v>3.77</c:v>
                </c:pt>
                <c:pt idx="1849">
                  <c:v>3.68</c:v>
                </c:pt>
                <c:pt idx="1850">
                  <c:v>3.67</c:v>
                </c:pt>
                <c:pt idx="1851">
                  <c:v>3.63</c:v>
                </c:pt>
                <c:pt idx="1852">
                  <c:v>3.63</c:v>
                </c:pt>
                <c:pt idx="1853">
                  <c:v>3.63</c:v>
                </c:pt>
                <c:pt idx="1854">
                  <c:v>3.64</c:v>
                </c:pt>
                <c:pt idx="1855">
                  <c:v>3.64</c:v>
                </c:pt>
                <c:pt idx="1856">
                  <c:v>3.66</c:v>
                </c:pt>
                <c:pt idx="1857">
                  <c:v>3.66</c:v>
                </c:pt>
                <c:pt idx="1858">
                  <c:v>3.66</c:v>
                </c:pt>
                <c:pt idx="1859">
                  <c:v>3.66</c:v>
                </c:pt>
                <c:pt idx="1860">
                  <c:v>3.66</c:v>
                </c:pt>
                <c:pt idx="1861" formatCode="0.00">
                  <c:v>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74-4CA8-95BA-A8B9CF7CCD7C}"/>
            </c:ext>
          </c:extLst>
        </c:ser>
        <c:ser>
          <c:idx val="2"/>
          <c:order val="1"/>
          <c:tx>
            <c:strRef>
              <c:f>Hoja1!$E$1</c:f>
              <c:strCache>
                <c:ptCount val="1"/>
                <c:pt idx="0">
                  <c:v>EOY 2019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861"/>
              <c:layout>
                <c:manualLayout>
                  <c:x val="-7.5523670458408753E-4"/>
                  <c:y val="-4.37535654242672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774-4CA8-95BA-A8B9CF7CCD7C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Hoja1!$E$3:$E$1864</c:f>
              <c:numCache>
                <c:formatCode>_-* #.##0000_-;\-* #.##0000_-;_-* "-"??_-;_-@_-</c:formatCode>
                <c:ptCount val="1862"/>
                <c:pt idx="0">
                  <c:v>4.1336000000000004</c:v>
                </c:pt>
                <c:pt idx="1">
                  <c:v>4.5133999999999999</c:v>
                </c:pt>
                <c:pt idx="2">
                  <c:v>4.5350999999999999</c:v>
                </c:pt>
                <c:pt idx="3">
                  <c:v>4.4786999999999999</c:v>
                </c:pt>
                <c:pt idx="4">
                  <c:v>4.4786999999999999</c:v>
                </c:pt>
                <c:pt idx="5">
                  <c:v>4.4786999999999999</c:v>
                </c:pt>
                <c:pt idx="6">
                  <c:v>4.4686000000000003</c:v>
                </c:pt>
                <c:pt idx="7">
                  <c:v>4.4196999999999997</c:v>
                </c:pt>
                <c:pt idx="8">
                  <c:v>4.4679000000000002</c:v>
                </c:pt>
                <c:pt idx="9">
                  <c:v>4.4875999999999996</c:v>
                </c:pt>
                <c:pt idx="10">
                  <c:v>4.4993999999999996</c:v>
                </c:pt>
                <c:pt idx="11">
                  <c:v>4.4993999999999996</c:v>
                </c:pt>
                <c:pt idx="12">
                  <c:v>4.4993999999999996</c:v>
                </c:pt>
                <c:pt idx="13">
                  <c:v>4.5225999999999997</c:v>
                </c:pt>
                <c:pt idx="14">
                  <c:v>4.4370000000000003</c:v>
                </c:pt>
                <c:pt idx="15">
                  <c:v>4.4291</c:v>
                </c:pt>
                <c:pt idx="16">
                  <c:v>4.2836999999999996</c:v>
                </c:pt>
                <c:pt idx="17">
                  <c:v>4.2203999999999997</c:v>
                </c:pt>
                <c:pt idx="18">
                  <c:v>4.2203999999999997</c:v>
                </c:pt>
                <c:pt idx="19">
                  <c:v>4.2203999999999997</c:v>
                </c:pt>
                <c:pt idx="20">
                  <c:v>4.1916000000000002</c:v>
                </c:pt>
                <c:pt idx="21">
                  <c:v>4.2176</c:v>
                </c:pt>
                <c:pt idx="22">
                  <c:v>4.2195</c:v>
                </c:pt>
                <c:pt idx="23">
                  <c:v>4.1609999999999996</c:v>
                </c:pt>
                <c:pt idx="24">
                  <c:v>4.1788999999999996</c:v>
                </c:pt>
                <c:pt idx="25">
                  <c:v>4.1788999999999996</c:v>
                </c:pt>
                <c:pt idx="26">
                  <c:v>4.1788999999999996</c:v>
                </c:pt>
                <c:pt idx="27">
                  <c:v>4.1699000000000002</c:v>
                </c:pt>
                <c:pt idx="28">
                  <c:v>4.1261000000000001</c:v>
                </c:pt>
                <c:pt idx="29">
                  <c:v>4.1214000000000004</c:v>
                </c:pt>
                <c:pt idx="30">
                  <c:v>4.2843</c:v>
                </c:pt>
                <c:pt idx="31">
                  <c:v>4.2747000000000002</c:v>
                </c:pt>
                <c:pt idx="32">
                  <c:v>4.2747000000000002</c:v>
                </c:pt>
                <c:pt idx="33">
                  <c:v>4.2747000000000002</c:v>
                </c:pt>
                <c:pt idx="34">
                  <c:v>4.2832999999999997</c:v>
                </c:pt>
                <c:pt idx="35">
                  <c:v>4.2393000000000001</c:v>
                </c:pt>
                <c:pt idx="36">
                  <c:v>4.2275</c:v>
                </c:pt>
                <c:pt idx="37">
                  <c:v>4.2503000000000002</c:v>
                </c:pt>
                <c:pt idx="38">
                  <c:v>4.2188999999999997</c:v>
                </c:pt>
                <c:pt idx="39">
                  <c:v>4.2188999999999997</c:v>
                </c:pt>
                <c:pt idx="40">
                  <c:v>4.2188999999999997</c:v>
                </c:pt>
                <c:pt idx="41">
                  <c:v>4.2549000000000001</c:v>
                </c:pt>
                <c:pt idx="42">
                  <c:v>4.2702</c:v>
                </c:pt>
                <c:pt idx="43">
                  <c:v>4.2717999999999998</c:v>
                </c:pt>
                <c:pt idx="44">
                  <c:v>4.3106999999999998</c:v>
                </c:pt>
                <c:pt idx="45">
                  <c:v>4.2693000000000003</c:v>
                </c:pt>
                <c:pt idx="46">
                  <c:v>4.2693000000000003</c:v>
                </c:pt>
                <c:pt idx="47">
                  <c:v>4.2693000000000003</c:v>
                </c:pt>
                <c:pt idx="48">
                  <c:v>4.2693000000000003</c:v>
                </c:pt>
                <c:pt idx="49">
                  <c:v>4.2392000000000003</c:v>
                </c:pt>
                <c:pt idx="50">
                  <c:v>4.1685999999999996</c:v>
                </c:pt>
                <c:pt idx="51">
                  <c:v>4.1794000000000002</c:v>
                </c:pt>
                <c:pt idx="52">
                  <c:v>4.1688999999999998</c:v>
                </c:pt>
                <c:pt idx="53">
                  <c:v>4.1688999999999998</c:v>
                </c:pt>
                <c:pt idx="54">
                  <c:v>4.1688999999999998</c:v>
                </c:pt>
                <c:pt idx="55">
                  <c:v>4.1407999999999996</c:v>
                </c:pt>
                <c:pt idx="56">
                  <c:v>4.1792999999999996</c:v>
                </c:pt>
                <c:pt idx="57">
                  <c:v>4.1627000000000001</c:v>
                </c:pt>
                <c:pt idx="58">
                  <c:v>4.2355999999999998</c:v>
                </c:pt>
                <c:pt idx="59">
                  <c:v>4.2572999999999999</c:v>
                </c:pt>
                <c:pt idx="60">
                  <c:v>4.2572999999999999</c:v>
                </c:pt>
                <c:pt idx="61">
                  <c:v>4.2572999999999999</c:v>
                </c:pt>
                <c:pt idx="62">
                  <c:v>4.2568000000000001</c:v>
                </c:pt>
                <c:pt idx="63">
                  <c:v>4.2572999999999999</c:v>
                </c:pt>
                <c:pt idx="64">
                  <c:v>4.2302999999999997</c:v>
                </c:pt>
                <c:pt idx="65">
                  <c:v>4.2241</c:v>
                </c:pt>
                <c:pt idx="66">
                  <c:v>4.2506000000000004</c:v>
                </c:pt>
                <c:pt idx="67">
                  <c:v>4.2506000000000004</c:v>
                </c:pt>
                <c:pt idx="68">
                  <c:v>4.2506000000000004</c:v>
                </c:pt>
                <c:pt idx="69">
                  <c:v>4.2946999999999997</c:v>
                </c:pt>
                <c:pt idx="70">
                  <c:v>4.2718999999999996</c:v>
                </c:pt>
                <c:pt idx="71">
                  <c:v>4.2609000000000004</c:v>
                </c:pt>
                <c:pt idx="72">
                  <c:v>4.2481</c:v>
                </c:pt>
                <c:pt idx="73">
                  <c:v>4.2389000000000001</c:v>
                </c:pt>
                <c:pt idx="74">
                  <c:v>4.2389000000000001</c:v>
                </c:pt>
                <c:pt idx="75">
                  <c:v>4.2389000000000001</c:v>
                </c:pt>
                <c:pt idx="76">
                  <c:v>4.1897000000000002</c:v>
                </c:pt>
                <c:pt idx="77">
                  <c:v>4.2081999999999997</c:v>
                </c:pt>
                <c:pt idx="78">
                  <c:v>4.1795999999999998</c:v>
                </c:pt>
                <c:pt idx="79">
                  <c:v>4.1394000000000002</c:v>
                </c:pt>
                <c:pt idx="80">
                  <c:v>4.0974000000000004</c:v>
                </c:pt>
                <c:pt idx="81">
                  <c:v>4.0974000000000004</c:v>
                </c:pt>
                <c:pt idx="82">
                  <c:v>4.0974000000000004</c:v>
                </c:pt>
                <c:pt idx="83">
                  <c:v>4.0986000000000002</c:v>
                </c:pt>
                <c:pt idx="84">
                  <c:v>4.0814000000000004</c:v>
                </c:pt>
                <c:pt idx="85">
                  <c:v>4.1287000000000003</c:v>
                </c:pt>
                <c:pt idx="86">
                  <c:v>4.0811000000000002</c:v>
                </c:pt>
                <c:pt idx="87">
                  <c:v>4.1304999999999996</c:v>
                </c:pt>
                <c:pt idx="88">
                  <c:v>4.1304999999999996</c:v>
                </c:pt>
                <c:pt idx="89">
                  <c:v>4.1304999999999996</c:v>
                </c:pt>
                <c:pt idx="90">
                  <c:v>4.1012000000000004</c:v>
                </c:pt>
                <c:pt idx="91">
                  <c:v>4.0651999999999999</c:v>
                </c:pt>
                <c:pt idx="92">
                  <c:v>3.9992999999999999</c:v>
                </c:pt>
                <c:pt idx="93">
                  <c:v>3.8853999999999997</c:v>
                </c:pt>
                <c:pt idx="94">
                  <c:v>3.859</c:v>
                </c:pt>
                <c:pt idx="95">
                  <c:v>3.859</c:v>
                </c:pt>
                <c:pt idx="96">
                  <c:v>3.859</c:v>
                </c:pt>
                <c:pt idx="97">
                  <c:v>3.8589000000000002</c:v>
                </c:pt>
                <c:pt idx="98">
                  <c:v>3.7765</c:v>
                </c:pt>
                <c:pt idx="99">
                  <c:v>3.7778999999999998</c:v>
                </c:pt>
                <c:pt idx="100">
                  <c:v>3.7452000000000001</c:v>
                </c:pt>
                <c:pt idx="101">
                  <c:v>3.6814999999999998</c:v>
                </c:pt>
                <c:pt idx="102">
                  <c:v>3.6814999999999998</c:v>
                </c:pt>
                <c:pt idx="103">
                  <c:v>3.6814999999999998</c:v>
                </c:pt>
                <c:pt idx="104">
                  <c:v>3.7633999999999999</c:v>
                </c:pt>
                <c:pt idx="105">
                  <c:v>3.7419000000000002</c:v>
                </c:pt>
                <c:pt idx="106">
                  <c:v>3.7690000000000001</c:v>
                </c:pt>
                <c:pt idx="107">
                  <c:v>3.83</c:v>
                </c:pt>
                <c:pt idx="108">
                  <c:v>3.63</c:v>
                </c:pt>
                <c:pt idx="109">
                  <c:v>3.63</c:v>
                </c:pt>
                <c:pt idx="110">
                  <c:v>3.63</c:v>
                </c:pt>
                <c:pt idx="111">
                  <c:v>3.8321000000000001</c:v>
                </c:pt>
                <c:pt idx="112">
                  <c:v>3.8199000000000001</c:v>
                </c:pt>
                <c:pt idx="113">
                  <c:v>3.8418000000000001</c:v>
                </c:pt>
                <c:pt idx="114">
                  <c:v>3.8237000000000001</c:v>
                </c:pt>
                <c:pt idx="115">
                  <c:v>3.8104</c:v>
                </c:pt>
                <c:pt idx="116">
                  <c:v>3.8104</c:v>
                </c:pt>
                <c:pt idx="117">
                  <c:v>3.8104</c:v>
                </c:pt>
                <c:pt idx="118">
                  <c:v>3.7589999999999999</c:v>
                </c:pt>
                <c:pt idx="119">
                  <c:v>3.7498</c:v>
                </c:pt>
                <c:pt idx="120">
                  <c:v>3.7675000000000001</c:v>
                </c:pt>
                <c:pt idx="121">
                  <c:v>3.7778999999999998</c:v>
                </c:pt>
                <c:pt idx="122">
                  <c:v>3.7503000000000002</c:v>
                </c:pt>
                <c:pt idx="123">
                  <c:v>3.7503000000000002</c:v>
                </c:pt>
                <c:pt idx="124">
                  <c:v>3.7503000000000002</c:v>
                </c:pt>
                <c:pt idx="125">
                  <c:v>3.7547999999999999</c:v>
                </c:pt>
                <c:pt idx="126">
                  <c:v>3.7023999999999999</c:v>
                </c:pt>
                <c:pt idx="127">
                  <c:v>3.6999</c:v>
                </c:pt>
                <c:pt idx="128">
                  <c:v>3.8411</c:v>
                </c:pt>
                <c:pt idx="129">
                  <c:v>3.8853</c:v>
                </c:pt>
                <c:pt idx="130">
                  <c:v>3.8853</c:v>
                </c:pt>
                <c:pt idx="131">
                  <c:v>3.8853</c:v>
                </c:pt>
                <c:pt idx="132">
                  <c:v>3.8677000000000001</c:v>
                </c:pt>
                <c:pt idx="133">
                  <c:v>3.8872999999999998</c:v>
                </c:pt>
                <c:pt idx="134">
                  <c:v>3.9496000000000002</c:v>
                </c:pt>
                <c:pt idx="135">
                  <c:v>3.9649000000000001</c:v>
                </c:pt>
                <c:pt idx="136">
                  <c:v>3.9962999999999997</c:v>
                </c:pt>
                <c:pt idx="137">
                  <c:v>3.9962999999999997</c:v>
                </c:pt>
                <c:pt idx="138">
                  <c:v>3.9962999999999997</c:v>
                </c:pt>
                <c:pt idx="139">
                  <c:v>3.9765999999999999</c:v>
                </c:pt>
                <c:pt idx="140">
                  <c:v>3.9106999999999998</c:v>
                </c:pt>
                <c:pt idx="141">
                  <c:v>3.9051999999999998</c:v>
                </c:pt>
                <c:pt idx="142">
                  <c:v>3.9167999999999998</c:v>
                </c:pt>
                <c:pt idx="143">
                  <c:v>3.8765999999999998</c:v>
                </c:pt>
                <c:pt idx="144">
                  <c:v>3.8765999999999998</c:v>
                </c:pt>
                <c:pt idx="145">
                  <c:v>3.8765999999999998</c:v>
                </c:pt>
                <c:pt idx="146">
                  <c:v>3.8820999999999999</c:v>
                </c:pt>
                <c:pt idx="147">
                  <c:v>3.9148000000000001</c:v>
                </c:pt>
                <c:pt idx="148">
                  <c:v>3.8721999999999999</c:v>
                </c:pt>
                <c:pt idx="149">
                  <c:v>3.8435999999999999</c:v>
                </c:pt>
                <c:pt idx="150">
                  <c:v>3.7683</c:v>
                </c:pt>
                <c:pt idx="151">
                  <c:v>3.7683</c:v>
                </c:pt>
                <c:pt idx="152">
                  <c:v>3.7683</c:v>
                </c:pt>
                <c:pt idx="153">
                  <c:v>3.8506</c:v>
                </c:pt>
                <c:pt idx="154">
                  <c:v>3.8262999999999998</c:v>
                </c:pt>
                <c:pt idx="155">
                  <c:v>3.7988</c:v>
                </c:pt>
                <c:pt idx="156">
                  <c:v>3.8334000000000001</c:v>
                </c:pt>
                <c:pt idx="157">
                  <c:v>3.7595000000000001</c:v>
                </c:pt>
                <c:pt idx="158">
                  <c:v>3.7595000000000001</c:v>
                </c:pt>
                <c:pt idx="159">
                  <c:v>3.7595000000000001</c:v>
                </c:pt>
                <c:pt idx="160">
                  <c:v>3.7658</c:v>
                </c:pt>
                <c:pt idx="161">
                  <c:v>3.7504</c:v>
                </c:pt>
                <c:pt idx="162">
                  <c:v>3.7198000000000002</c:v>
                </c:pt>
                <c:pt idx="163">
                  <c:v>3.6737000000000002</c:v>
                </c:pt>
                <c:pt idx="164">
                  <c:v>3.7347999999999999</c:v>
                </c:pt>
                <c:pt idx="165">
                  <c:v>3.7347999999999999</c:v>
                </c:pt>
                <c:pt idx="166">
                  <c:v>3.7347999999999999</c:v>
                </c:pt>
                <c:pt idx="167">
                  <c:v>3.7137000000000002</c:v>
                </c:pt>
                <c:pt idx="168">
                  <c:v>3.7347000000000001</c:v>
                </c:pt>
                <c:pt idx="169">
                  <c:v>3.6755</c:v>
                </c:pt>
                <c:pt idx="170">
                  <c:v>3.6920000000000002</c:v>
                </c:pt>
                <c:pt idx="171">
                  <c:v>3.7176999999999998</c:v>
                </c:pt>
                <c:pt idx="172">
                  <c:v>3.7176999999999998</c:v>
                </c:pt>
                <c:pt idx="173">
                  <c:v>3.7176999999999998</c:v>
                </c:pt>
                <c:pt idx="174">
                  <c:v>3.7180999999999997</c:v>
                </c:pt>
                <c:pt idx="175">
                  <c:v>3.7109000000000001</c:v>
                </c:pt>
                <c:pt idx="176">
                  <c:v>3.6821999999999999</c:v>
                </c:pt>
                <c:pt idx="177">
                  <c:v>3.6193999999999997</c:v>
                </c:pt>
                <c:pt idx="178">
                  <c:v>3.6010999999999997</c:v>
                </c:pt>
                <c:pt idx="179">
                  <c:v>3.6010999999999997</c:v>
                </c:pt>
                <c:pt idx="180">
                  <c:v>3.6010999999999997</c:v>
                </c:pt>
                <c:pt idx="181">
                  <c:v>3.6047000000000002</c:v>
                </c:pt>
                <c:pt idx="182">
                  <c:v>3.6367000000000003</c:v>
                </c:pt>
                <c:pt idx="183">
                  <c:v>3.6753999999999998</c:v>
                </c:pt>
                <c:pt idx="184">
                  <c:v>3.6511</c:v>
                </c:pt>
                <c:pt idx="185">
                  <c:v>3.6393</c:v>
                </c:pt>
                <c:pt idx="186">
                  <c:v>3.6393</c:v>
                </c:pt>
                <c:pt idx="187">
                  <c:v>3.6393</c:v>
                </c:pt>
                <c:pt idx="188">
                  <c:v>3.6095999999999999</c:v>
                </c:pt>
                <c:pt idx="189">
                  <c:v>3.8132000000000001</c:v>
                </c:pt>
                <c:pt idx="190">
                  <c:v>3.5480999999999998</c:v>
                </c:pt>
                <c:pt idx="191">
                  <c:v>3.5651999999999999</c:v>
                </c:pt>
                <c:pt idx="192">
                  <c:v>3.5215000000000001</c:v>
                </c:pt>
                <c:pt idx="193">
                  <c:v>3.5215000000000001</c:v>
                </c:pt>
                <c:pt idx="194">
                  <c:v>3.5215000000000001</c:v>
                </c:pt>
                <c:pt idx="195">
                  <c:v>3.5076999999999998</c:v>
                </c:pt>
                <c:pt idx="196">
                  <c:v>3.4744000000000002</c:v>
                </c:pt>
                <c:pt idx="197">
                  <c:v>3.4636</c:v>
                </c:pt>
                <c:pt idx="198">
                  <c:v>3.4542000000000002</c:v>
                </c:pt>
                <c:pt idx="199">
                  <c:v>3.4803000000000002</c:v>
                </c:pt>
                <c:pt idx="200">
                  <c:v>3.4803000000000002</c:v>
                </c:pt>
                <c:pt idx="201">
                  <c:v>3.4803000000000002</c:v>
                </c:pt>
                <c:pt idx="202">
                  <c:v>3.4805000000000001</c:v>
                </c:pt>
                <c:pt idx="203">
                  <c:v>3.4453</c:v>
                </c:pt>
                <c:pt idx="204">
                  <c:v>3.3748</c:v>
                </c:pt>
                <c:pt idx="205">
                  <c:v>3.4556</c:v>
                </c:pt>
                <c:pt idx="206">
                  <c:v>3.4405999999999999</c:v>
                </c:pt>
                <c:pt idx="207">
                  <c:v>3.4405999999999999</c:v>
                </c:pt>
                <c:pt idx="208">
                  <c:v>3.4405999999999999</c:v>
                </c:pt>
                <c:pt idx="209">
                  <c:v>3.4466000000000001</c:v>
                </c:pt>
                <c:pt idx="210">
                  <c:v>3.4994000000000001</c:v>
                </c:pt>
                <c:pt idx="211">
                  <c:v>3.3935</c:v>
                </c:pt>
                <c:pt idx="212">
                  <c:v>3.3935</c:v>
                </c:pt>
                <c:pt idx="213">
                  <c:v>3.3086000000000002</c:v>
                </c:pt>
                <c:pt idx="214">
                  <c:v>3.3086000000000002</c:v>
                </c:pt>
                <c:pt idx="215">
                  <c:v>3.3086000000000002</c:v>
                </c:pt>
                <c:pt idx="216">
                  <c:v>3.2612999999999999</c:v>
                </c:pt>
                <c:pt idx="217">
                  <c:v>3.2105999999999999</c:v>
                </c:pt>
                <c:pt idx="218">
                  <c:v>3.1099000000000001</c:v>
                </c:pt>
                <c:pt idx="219">
                  <c:v>3.0682999999999998</c:v>
                </c:pt>
                <c:pt idx="220">
                  <c:v>3.0659999999999998</c:v>
                </c:pt>
                <c:pt idx="221">
                  <c:v>3.0659999999999998</c:v>
                </c:pt>
                <c:pt idx="222">
                  <c:v>3.0659999999999998</c:v>
                </c:pt>
                <c:pt idx="223">
                  <c:v>3.0695000000000001</c:v>
                </c:pt>
                <c:pt idx="224">
                  <c:v>3.0577000000000001</c:v>
                </c:pt>
                <c:pt idx="225">
                  <c:v>3.0659999999999998</c:v>
                </c:pt>
                <c:pt idx="226">
                  <c:v>2.9729000000000001</c:v>
                </c:pt>
                <c:pt idx="227">
                  <c:v>3.0074999999999998</c:v>
                </c:pt>
                <c:pt idx="228">
                  <c:v>3.0074999999999998</c:v>
                </c:pt>
                <c:pt idx="229">
                  <c:v>3.0074999999999998</c:v>
                </c:pt>
                <c:pt idx="230">
                  <c:v>3.0543</c:v>
                </c:pt>
                <c:pt idx="231">
                  <c:v>3.0213000000000001</c:v>
                </c:pt>
                <c:pt idx="232">
                  <c:v>3.0428999999999999</c:v>
                </c:pt>
                <c:pt idx="233">
                  <c:v>3.0434000000000001</c:v>
                </c:pt>
                <c:pt idx="234">
                  <c:v>3.0249000000000001</c:v>
                </c:pt>
                <c:pt idx="235">
                  <c:v>3.0249000000000001</c:v>
                </c:pt>
                <c:pt idx="236">
                  <c:v>3.0249000000000001</c:v>
                </c:pt>
                <c:pt idx="237">
                  <c:v>3.0059</c:v>
                </c:pt>
                <c:pt idx="238">
                  <c:v>2.9788000000000001</c:v>
                </c:pt>
                <c:pt idx="239">
                  <c:v>2.9224000000000001</c:v>
                </c:pt>
                <c:pt idx="240">
                  <c:v>2.9163999999999999</c:v>
                </c:pt>
                <c:pt idx="241">
                  <c:v>2.9278</c:v>
                </c:pt>
                <c:pt idx="242">
                  <c:v>2.9278</c:v>
                </c:pt>
                <c:pt idx="243">
                  <c:v>2.9278</c:v>
                </c:pt>
                <c:pt idx="244">
                  <c:v>2.8691</c:v>
                </c:pt>
                <c:pt idx="245">
                  <c:v>2.8887</c:v>
                </c:pt>
                <c:pt idx="246">
                  <c:v>2.9668999999999999</c:v>
                </c:pt>
                <c:pt idx="247">
                  <c:v>2.9882999999999997</c:v>
                </c:pt>
                <c:pt idx="248">
                  <c:v>3.0246</c:v>
                </c:pt>
                <c:pt idx="249">
                  <c:v>3.0246</c:v>
                </c:pt>
                <c:pt idx="250">
                  <c:v>3.0246</c:v>
                </c:pt>
                <c:pt idx="251">
                  <c:v>3.1663000000000001</c:v>
                </c:pt>
                <c:pt idx="252">
                  <c:v>3.1576</c:v>
                </c:pt>
                <c:pt idx="253">
                  <c:v>3.1600999999999999</c:v>
                </c:pt>
                <c:pt idx="254">
                  <c:v>3.1457999999999999</c:v>
                </c:pt>
                <c:pt idx="255">
                  <c:v>3.1432000000000002</c:v>
                </c:pt>
                <c:pt idx="256">
                  <c:v>3.1432000000000002</c:v>
                </c:pt>
                <c:pt idx="257">
                  <c:v>3.1432000000000002</c:v>
                </c:pt>
                <c:pt idx="258">
                  <c:v>3.2621000000000002</c:v>
                </c:pt>
                <c:pt idx="259">
                  <c:v>3.2785000000000002</c:v>
                </c:pt>
                <c:pt idx="260">
                  <c:v>3.3260999999999998</c:v>
                </c:pt>
                <c:pt idx="261">
                  <c:v>3.3130999999999999</c:v>
                </c:pt>
                <c:pt idx="262">
                  <c:v>3.3108</c:v>
                </c:pt>
                <c:pt idx="263">
                  <c:v>3.3108</c:v>
                </c:pt>
                <c:pt idx="264">
                  <c:v>3.3108</c:v>
                </c:pt>
                <c:pt idx="265">
                  <c:v>3.3428</c:v>
                </c:pt>
                <c:pt idx="266">
                  <c:v>3.3237000000000001</c:v>
                </c:pt>
                <c:pt idx="267">
                  <c:v>3.3496999999999999</c:v>
                </c:pt>
                <c:pt idx="268">
                  <c:v>3.3540000000000001</c:v>
                </c:pt>
                <c:pt idx="269">
                  <c:v>3.3368000000000002</c:v>
                </c:pt>
                <c:pt idx="270">
                  <c:v>3.3368000000000002</c:v>
                </c:pt>
                <c:pt idx="271">
                  <c:v>3.3368000000000002</c:v>
                </c:pt>
                <c:pt idx="272">
                  <c:v>3.3029999999999999</c:v>
                </c:pt>
                <c:pt idx="273">
                  <c:v>3.2926000000000002</c:v>
                </c:pt>
                <c:pt idx="274">
                  <c:v>3.3161</c:v>
                </c:pt>
                <c:pt idx="275">
                  <c:v>3.3395999999999999</c:v>
                </c:pt>
                <c:pt idx="276">
                  <c:v>3.3277000000000001</c:v>
                </c:pt>
                <c:pt idx="277">
                  <c:v>3.3277000000000001</c:v>
                </c:pt>
                <c:pt idx="278">
                  <c:v>3.3277000000000001</c:v>
                </c:pt>
                <c:pt idx="279">
                  <c:v>3.3464999999999998</c:v>
                </c:pt>
                <c:pt idx="280">
                  <c:v>3.3365</c:v>
                </c:pt>
                <c:pt idx="281">
                  <c:v>3.3376999999999999</c:v>
                </c:pt>
                <c:pt idx="282">
                  <c:v>3.3284000000000002</c:v>
                </c:pt>
                <c:pt idx="283">
                  <c:v>3.2726000000000002</c:v>
                </c:pt>
                <c:pt idx="284">
                  <c:v>3.2726000000000002</c:v>
                </c:pt>
                <c:pt idx="285">
                  <c:v>3.2726000000000002</c:v>
                </c:pt>
                <c:pt idx="286">
                  <c:v>3.1928000000000001</c:v>
                </c:pt>
                <c:pt idx="287">
                  <c:v>3.1196999999999999</c:v>
                </c:pt>
                <c:pt idx="288">
                  <c:v>3.0163000000000002</c:v>
                </c:pt>
                <c:pt idx="289">
                  <c:v>2.9916</c:v>
                </c:pt>
                <c:pt idx="290">
                  <c:v>3.0766</c:v>
                </c:pt>
                <c:pt idx="291">
                  <c:v>3.0766</c:v>
                </c:pt>
                <c:pt idx="292">
                  <c:v>3.0766</c:v>
                </c:pt>
                <c:pt idx="293">
                  <c:v>3.1278999999999999</c:v>
                </c:pt>
                <c:pt idx="294">
                  <c:v>3.1711</c:v>
                </c:pt>
                <c:pt idx="295">
                  <c:v>3.2101999999999999</c:v>
                </c:pt>
                <c:pt idx="296">
                  <c:v>3.2519</c:v>
                </c:pt>
                <c:pt idx="297">
                  <c:v>3.2492999999999999</c:v>
                </c:pt>
                <c:pt idx="298">
                  <c:v>3.2492999999999999</c:v>
                </c:pt>
                <c:pt idx="299">
                  <c:v>3.2492999999999999</c:v>
                </c:pt>
                <c:pt idx="300">
                  <c:v>3.1698</c:v>
                </c:pt>
                <c:pt idx="301">
                  <c:v>3.1415000000000002</c:v>
                </c:pt>
                <c:pt idx="302">
                  <c:v>3.1206999999999998</c:v>
                </c:pt>
                <c:pt idx="303">
                  <c:v>3.1267999999999998</c:v>
                </c:pt>
                <c:pt idx="304">
                  <c:v>3.1101999999999999</c:v>
                </c:pt>
                <c:pt idx="305">
                  <c:v>3.1101999999999999</c:v>
                </c:pt>
                <c:pt idx="306">
                  <c:v>3.1101999999999999</c:v>
                </c:pt>
                <c:pt idx="307">
                  <c:v>3.1288</c:v>
                </c:pt>
                <c:pt idx="308">
                  <c:v>3.1113</c:v>
                </c:pt>
                <c:pt idx="309">
                  <c:v>3.0790000000000002</c:v>
                </c:pt>
                <c:pt idx="310">
                  <c:v>3.1227</c:v>
                </c:pt>
                <c:pt idx="311">
                  <c:v>3.1663999999999999</c:v>
                </c:pt>
                <c:pt idx="312">
                  <c:v>3.1663999999999999</c:v>
                </c:pt>
                <c:pt idx="313">
                  <c:v>3.1663999999999999</c:v>
                </c:pt>
                <c:pt idx="314">
                  <c:v>3.1720999999999999</c:v>
                </c:pt>
                <c:pt idx="315">
                  <c:v>3.1844999999999999</c:v>
                </c:pt>
                <c:pt idx="316">
                  <c:v>3.1743999999999999</c:v>
                </c:pt>
                <c:pt idx="317">
                  <c:v>3.1551</c:v>
                </c:pt>
                <c:pt idx="318">
                  <c:v>3.1358000000000001</c:v>
                </c:pt>
                <c:pt idx="319">
                  <c:v>3.1358000000000001</c:v>
                </c:pt>
                <c:pt idx="320">
                  <c:v>3.1358000000000001</c:v>
                </c:pt>
                <c:pt idx="321">
                  <c:v>3.1316000000000002</c:v>
                </c:pt>
                <c:pt idx="322">
                  <c:v>3.0991</c:v>
                </c:pt>
                <c:pt idx="323">
                  <c:v>3.0185</c:v>
                </c:pt>
                <c:pt idx="324">
                  <c:v>2.9965999999999999</c:v>
                </c:pt>
                <c:pt idx="325">
                  <c:v>2.9586000000000001</c:v>
                </c:pt>
                <c:pt idx="326">
                  <c:v>2.9586000000000001</c:v>
                </c:pt>
                <c:pt idx="327">
                  <c:v>2.9586000000000001</c:v>
                </c:pt>
                <c:pt idx="328">
                  <c:v>2.9607000000000001</c:v>
                </c:pt>
                <c:pt idx="329">
                  <c:v>2.9956</c:v>
                </c:pt>
                <c:pt idx="330">
                  <c:v>2.9521999999999999</c:v>
                </c:pt>
                <c:pt idx="331">
                  <c:v>2.9131999999999998</c:v>
                </c:pt>
                <c:pt idx="332">
                  <c:v>2.8828</c:v>
                </c:pt>
                <c:pt idx="333">
                  <c:v>2.8828</c:v>
                </c:pt>
                <c:pt idx="334">
                  <c:v>2.8828</c:v>
                </c:pt>
                <c:pt idx="335">
                  <c:v>2.8620999999999999</c:v>
                </c:pt>
                <c:pt idx="336">
                  <c:v>2.9015</c:v>
                </c:pt>
                <c:pt idx="337">
                  <c:v>2.9342999999999999</c:v>
                </c:pt>
                <c:pt idx="338">
                  <c:v>2.9371999999999998</c:v>
                </c:pt>
                <c:pt idx="339">
                  <c:v>2.9464000000000001</c:v>
                </c:pt>
                <c:pt idx="340">
                  <c:v>2.9464000000000001</c:v>
                </c:pt>
                <c:pt idx="341">
                  <c:v>2.9464000000000001</c:v>
                </c:pt>
                <c:pt idx="342">
                  <c:v>2.9043000000000001</c:v>
                </c:pt>
                <c:pt idx="343">
                  <c:v>2.9367000000000001</c:v>
                </c:pt>
                <c:pt idx="344">
                  <c:v>2.8651</c:v>
                </c:pt>
                <c:pt idx="345">
                  <c:v>2.7587000000000002</c:v>
                </c:pt>
                <c:pt idx="346">
                  <c:v>2.7601</c:v>
                </c:pt>
                <c:pt idx="347">
                  <c:v>2.7601</c:v>
                </c:pt>
                <c:pt idx="348">
                  <c:v>2.7601</c:v>
                </c:pt>
                <c:pt idx="349">
                  <c:v>2.8279999999999998</c:v>
                </c:pt>
                <c:pt idx="350">
                  <c:v>2.7979000000000003</c:v>
                </c:pt>
                <c:pt idx="351">
                  <c:v>2.8544</c:v>
                </c:pt>
                <c:pt idx="352">
                  <c:v>2.8643999999999998</c:v>
                </c:pt>
                <c:pt idx="353">
                  <c:v>2.8744000000000001</c:v>
                </c:pt>
                <c:pt idx="354">
                  <c:v>2.8744000000000001</c:v>
                </c:pt>
                <c:pt idx="355">
                  <c:v>2.8744000000000001</c:v>
                </c:pt>
                <c:pt idx="356">
                  <c:v>2.8279999999999998</c:v>
                </c:pt>
                <c:pt idx="357">
                  <c:v>2.8489</c:v>
                </c:pt>
                <c:pt idx="358">
                  <c:v>2.8955000000000002</c:v>
                </c:pt>
                <c:pt idx="359">
                  <c:v>3</c:v>
                </c:pt>
                <c:pt idx="360">
                  <c:v>2.9422000000000001</c:v>
                </c:pt>
                <c:pt idx="361">
                  <c:v>2.9422000000000001</c:v>
                </c:pt>
                <c:pt idx="362">
                  <c:v>2.9422000000000001</c:v>
                </c:pt>
                <c:pt idx="363">
                  <c:v>2.9287000000000001</c:v>
                </c:pt>
                <c:pt idx="364">
                  <c:v>2.8653</c:v>
                </c:pt>
                <c:pt idx="365">
                  <c:v>2.8665000000000003</c:v>
                </c:pt>
                <c:pt idx="366">
                  <c:v>2.8665000000000003</c:v>
                </c:pt>
                <c:pt idx="367">
                  <c:v>2.8548999999999998</c:v>
                </c:pt>
                <c:pt idx="368">
                  <c:v>2.8548999999999998</c:v>
                </c:pt>
                <c:pt idx="369">
                  <c:v>2.8548999999999998</c:v>
                </c:pt>
                <c:pt idx="370">
                  <c:v>2.8336999999999999</c:v>
                </c:pt>
                <c:pt idx="371">
                  <c:v>2.7419000000000002</c:v>
                </c:pt>
                <c:pt idx="372">
                  <c:v>2.74</c:v>
                </c:pt>
                <c:pt idx="373">
                  <c:v>2.73</c:v>
                </c:pt>
                <c:pt idx="374">
                  <c:v>2.73</c:v>
                </c:pt>
                <c:pt idx="375">
                  <c:v>2.73</c:v>
                </c:pt>
                <c:pt idx="376">
                  <c:v>2.73</c:v>
                </c:pt>
                <c:pt idx="377">
                  <c:v>2.64</c:v>
                </c:pt>
                <c:pt idx="378">
                  <c:v>2.64</c:v>
                </c:pt>
                <c:pt idx="379">
                  <c:v>2.62</c:v>
                </c:pt>
                <c:pt idx="380">
                  <c:v>2.62</c:v>
                </c:pt>
                <c:pt idx="381">
                  <c:v>2.6</c:v>
                </c:pt>
                <c:pt idx="382">
                  <c:v>2.6</c:v>
                </c:pt>
                <c:pt idx="383">
                  <c:v>2.6</c:v>
                </c:pt>
                <c:pt idx="384">
                  <c:v>2.59</c:v>
                </c:pt>
                <c:pt idx="385">
                  <c:v>2.54</c:v>
                </c:pt>
                <c:pt idx="386">
                  <c:v>2.54</c:v>
                </c:pt>
                <c:pt idx="387">
                  <c:v>2.58</c:v>
                </c:pt>
                <c:pt idx="388">
                  <c:v>2.58</c:v>
                </c:pt>
                <c:pt idx="389">
                  <c:v>2.58</c:v>
                </c:pt>
                <c:pt idx="390">
                  <c:v>2.58</c:v>
                </c:pt>
                <c:pt idx="391">
                  <c:v>2.61</c:v>
                </c:pt>
                <c:pt idx="392">
                  <c:v>2.69</c:v>
                </c:pt>
                <c:pt idx="393">
                  <c:v>2.69</c:v>
                </c:pt>
                <c:pt idx="394">
                  <c:v>2.65</c:v>
                </c:pt>
                <c:pt idx="395">
                  <c:v>2.69</c:v>
                </c:pt>
                <c:pt idx="396">
                  <c:v>2.69</c:v>
                </c:pt>
                <c:pt idx="397">
                  <c:v>2.69</c:v>
                </c:pt>
                <c:pt idx="398">
                  <c:v>2.68</c:v>
                </c:pt>
                <c:pt idx="399">
                  <c:v>2.73</c:v>
                </c:pt>
                <c:pt idx="400">
                  <c:v>2.81</c:v>
                </c:pt>
                <c:pt idx="401">
                  <c:v>2.7800000000000002</c:v>
                </c:pt>
                <c:pt idx="402">
                  <c:v>2.7800000000000002</c:v>
                </c:pt>
                <c:pt idx="403">
                  <c:v>2.7800000000000002</c:v>
                </c:pt>
                <c:pt idx="404">
                  <c:v>2.7800000000000002</c:v>
                </c:pt>
                <c:pt idx="405">
                  <c:v>3</c:v>
                </c:pt>
                <c:pt idx="406">
                  <c:v>2.98</c:v>
                </c:pt>
                <c:pt idx="407">
                  <c:v>3</c:v>
                </c:pt>
                <c:pt idx="408">
                  <c:v>3</c:v>
                </c:pt>
                <c:pt idx="409">
                  <c:v>3</c:v>
                </c:pt>
                <c:pt idx="410">
                  <c:v>3</c:v>
                </c:pt>
                <c:pt idx="411">
                  <c:v>3</c:v>
                </c:pt>
                <c:pt idx="412">
                  <c:v>3.03</c:v>
                </c:pt>
                <c:pt idx="413">
                  <c:v>3</c:v>
                </c:pt>
                <c:pt idx="414">
                  <c:v>2.96</c:v>
                </c:pt>
                <c:pt idx="415">
                  <c:v>2.98</c:v>
                </c:pt>
                <c:pt idx="416">
                  <c:v>3</c:v>
                </c:pt>
                <c:pt idx="417">
                  <c:v>3</c:v>
                </c:pt>
                <c:pt idx="418">
                  <c:v>3</c:v>
                </c:pt>
                <c:pt idx="419">
                  <c:v>3.01</c:v>
                </c:pt>
                <c:pt idx="420">
                  <c:v>2.99</c:v>
                </c:pt>
                <c:pt idx="421">
                  <c:v>2.9699999999999998</c:v>
                </c:pt>
                <c:pt idx="422">
                  <c:v>2.96</c:v>
                </c:pt>
                <c:pt idx="423">
                  <c:v>2.9699999999999998</c:v>
                </c:pt>
                <c:pt idx="424">
                  <c:v>2.9699999999999998</c:v>
                </c:pt>
                <c:pt idx="425">
                  <c:v>2.9699999999999998</c:v>
                </c:pt>
                <c:pt idx="426">
                  <c:v>2.9699999999999998</c:v>
                </c:pt>
                <c:pt idx="427">
                  <c:v>3.02</c:v>
                </c:pt>
                <c:pt idx="428">
                  <c:v>3.04</c:v>
                </c:pt>
                <c:pt idx="429">
                  <c:v>3.08</c:v>
                </c:pt>
                <c:pt idx="430">
                  <c:v>3.05</c:v>
                </c:pt>
                <c:pt idx="431">
                  <c:v>3.05</c:v>
                </c:pt>
                <c:pt idx="432">
                  <c:v>3.05</c:v>
                </c:pt>
                <c:pt idx="433">
                  <c:v>3.2</c:v>
                </c:pt>
                <c:pt idx="434">
                  <c:v>3.19</c:v>
                </c:pt>
                <c:pt idx="435">
                  <c:v>3.24</c:v>
                </c:pt>
                <c:pt idx="436">
                  <c:v>3.26</c:v>
                </c:pt>
                <c:pt idx="437">
                  <c:v>3.22</c:v>
                </c:pt>
                <c:pt idx="438">
                  <c:v>3.22</c:v>
                </c:pt>
                <c:pt idx="439">
                  <c:v>3.22</c:v>
                </c:pt>
                <c:pt idx="440">
                  <c:v>3.29</c:v>
                </c:pt>
                <c:pt idx="441">
                  <c:v>3.3</c:v>
                </c:pt>
                <c:pt idx="442">
                  <c:v>3.2800000000000002</c:v>
                </c:pt>
                <c:pt idx="443">
                  <c:v>3.27</c:v>
                </c:pt>
                <c:pt idx="444">
                  <c:v>3.29</c:v>
                </c:pt>
                <c:pt idx="445">
                  <c:v>3.29</c:v>
                </c:pt>
                <c:pt idx="446">
                  <c:v>3.29</c:v>
                </c:pt>
                <c:pt idx="447">
                  <c:v>3.21</c:v>
                </c:pt>
                <c:pt idx="448">
                  <c:v>3.21</c:v>
                </c:pt>
                <c:pt idx="449">
                  <c:v>3.21</c:v>
                </c:pt>
                <c:pt idx="450">
                  <c:v>3.2</c:v>
                </c:pt>
                <c:pt idx="451">
                  <c:v>3.19</c:v>
                </c:pt>
                <c:pt idx="452">
                  <c:v>3.19</c:v>
                </c:pt>
                <c:pt idx="453">
                  <c:v>3.19</c:v>
                </c:pt>
                <c:pt idx="454">
                  <c:v>3.21</c:v>
                </c:pt>
                <c:pt idx="455">
                  <c:v>3.26</c:v>
                </c:pt>
                <c:pt idx="456">
                  <c:v>3.33</c:v>
                </c:pt>
                <c:pt idx="457">
                  <c:v>3.4</c:v>
                </c:pt>
                <c:pt idx="458">
                  <c:v>3.4</c:v>
                </c:pt>
                <c:pt idx="459">
                  <c:v>3.4</c:v>
                </c:pt>
                <c:pt idx="460">
                  <c:v>3.4</c:v>
                </c:pt>
                <c:pt idx="461">
                  <c:v>3.4</c:v>
                </c:pt>
                <c:pt idx="462">
                  <c:v>3.38</c:v>
                </c:pt>
                <c:pt idx="463">
                  <c:v>3.42</c:v>
                </c:pt>
                <c:pt idx="464">
                  <c:v>3.2800000000000002</c:v>
                </c:pt>
                <c:pt idx="465">
                  <c:v>3.23</c:v>
                </c:pt>
                <c:pt idx="466">
                  <c:v>3.23</c:v>
                </c:pt>
                <c:pt idx="467">
                  <c:v>3.23</c:v>
                </c:pt>
                <c:pt idx="468">
                  <c:v>3.29</c:v>
                </c:pt>
                <c:pt idx="469">
                  <c:v>3.2800000000000002</c:v>
                </c:pt>
                <c:pt idx="470">
                  <c:v>3.2800000000000002</c:v>
                </c:pt>
                <c:pt idx="471">
                  <c:v>3.26</c:v>
                </c:pt>
                <c:pt idx="472">
                  <c:v>3.17</c:v>
                </c:pt>
                <c:pt idx="473">
                  <c:v>3.17</c:v>
                </c:pt>
                <c:pt idx="474">
                  <c:v>3.17</c:v>
                </c:pt>
                <c:pt idx="475">
                  <c:v>3.17</c:v>
                </c:pt>
                <c:pt idx="476">
                  <c:v>3.2</c:v>
                </c:pt>
                <c:pt idx="477">
                  <c:v>3.19</c:v>
                </c:pt>
                <c:pt idx="478">
                  <c:v>3.21</c:v>
                </c:pt>
                <c:pt idx="479">
                  <c:v>3.2</c:v>
                </c:pt>
                <c:pt idx="480">
                  <c:v>3.2</c:v>
                </c:pt>
                <c:pt idx="481">
                  <c:v>3.2</c:v>
                </c:pt>
                <c:pt idx="482">
                  <c:v>3.18</c:v>
                </c:pt>
                <c:pt idx="483">
                  <c:v>3.17</c:v>
                </c:pt>
                <c:pt idx="484">
                  <c:v>3.18</c:v>
                </c:pt>
                <c:pt idx="485">
                  <c:v>3.17</c:v>
                </c:pt>
                <c:pt idx="486">
                  <c:v>3.17</c:v>
                </c:pt>
                <c:pt idx="487">
                  <c:v>3.17</c:v>
                </c:pt>
                <c:pt idx="488">
                  <c:v>3.17</c:v>
                </c:pt>
                <c:pt idx="489">
                  <c:v>3.18</c:v>
                </c:pt>
                <c:pt idx="490">
                  <c:v>3.18</c:v>
                </c:pt>
                <c:pt idx="491">
                  <c:v>3.19</c:v>
                </c:pt>
                <c:pt idx="492">
                  <c:v>3.19</c:v>
                </c:pt>
                <c:pt idx="493">
                  <c:v>3.17</c:v>
                </c:pt>
                <c:pt idx="494">
                  <c:v>3.17</c:v>
                </c:pt>
                <c:pt idx="495">
                  <c:v>3.17</c:v>
                </c:pt>
                <c:pt idx="496">
                  <c:v>3.19</c:v>
                </c:pt>
                <c:pt idx="497">
                  <c:v>3.25</c:v>
                </c:pt>
                <c:pt idx="498">
                  <c:v>3.22</c:v>
                </c:pt>
                <c:pt idx="499">
                  <c:v>3.2</c:v>
                </c:pt>
                <c:pt idx="500">
                  <c:v>3.16</c:v>
                </c:pt>
                <c:pt idx="501">
                  <c:v>3.16</c:v>
                </c:pt>
                <c:pt idx="502">
                  <c:v>3.16</c:v>
                </c:pt>
                <c:pt idx="503">
                  <c:v>3.18</c:v>
                </c:pt>
                <c:pt idx="504">
                  <c:v>3.16</c:v>
                </c:pt>
                <c:pt idx="505">
                  <c:v>3.14</c:v>
                </c:pt>
                <c:pt idx="506">
                  <c:v>3.09</c:v>
                </c:pt>
                <c:pt idx="507">
                  <c:v>3.09</c:v>
                </c:pt>
                <c:pt idx="508">
                  <c:v>3.09</c:v>
                </c:pt>
                <c:pt idx="509">
                  <c:v>3.09</c:v>
                </c:pt>
                <c:pt idx="510">
                  <c:v>3.09</c:v>
                </c:pt>
                <c:pt idx="511">
                  <c:v>3.11</c:v>
                </c:pt>
                <c:pt idx="512">
                  <c:v>3.08</c:v>
                </c:pt>
                <c:pt idx="513">
                  <c:v>3.05</c:v>
                </c:pt>
                <c:pt idx="514">
                  <c:v>3.01</c:v>
                </c:pt>
                <c:pt idx="515">
                  <c:v>3.01</c:v>
                </c:pt>
                <c:pt idx="516">
                  <c:v>3.01</c:v>
                </c:pt>
                <c:pt idx="517">
                  <c:v>3.05</c:v>
                </c:pt>
                <c:pt idx="518">
                  <c:v>3.05</c:v>
                </c:pt>
                <c:pt idx="519">
                  <c:v>3.08</c:v>
                </c:pt>
                <c:pt idx="520">
                  <c:v>3.02</c:v>
                </c:pt>
                <c:pt idx="521">
                  <c:v>3.04</c:v>
                </c:pt>
                <c:pt idx="522">
                  <c:v>3.04</c:v>
                </c:pt>
                <c:pt idx="523">
                  <c:v>3.04</c:v>
                </c:pt>
                <c:pt idx="524">
                  <c:v>3.03</c:v>
                </c:pt>
                <c:pt idx="525">
                  <c:v>3.05</c:v>
                </c:pt>
                <c:pt idx="526">
                  <c:v>3.05</c:v>
                </c:pt>
                <c:pt idx="527">
                  <c:v>3.07</c:v>
                </c:pt>
                <c:pt idx="528">
                  <c:v>3.06</c:v>
                </c:pt>
                <c:pt idx="529">
                  <c:v>3.06</c:v>
                </c:pt>
                <c:pt idx="530">
                  <c:v>3.06</c:v>
                </c:pt>
                <c:pt idx="531">
                  <c:v>3.06</c:v>
                </c:pt>
                <c:pt idx="532">
                  <c:v>3.04</c:v>
                </c:pt>
                <c:pt idx="533">
                  <c:v>3.04</c:v>
                </c:pt>
                <c:pt idx="534">
                  <c:v>3.04</c:v>
                </c:pt>
                <c:pt idx="535">
                  <c:v>3.05</c:v>
                </c:pt>
                <c:pt idx="536">
                  <c:v>3.05</c:v>
                </c:pt>
                <c:pt idx="537">
                  <c:v>3.05</c:v>
                </c:pt>
                <c:pt idx="538">
                  <c:v>3.05</c:v>
                </c:pt>
                <c:pt idx="539">
                  <c:v>3.04</c:v>
                </c:pt>
                <c:pt idx="540">
                  <c:v>3.04</c:v>
                </c:pt>
                <c:pt idx="541">
                  <c:v>3.03</c:v>
                </c:pt>
                <c:pt idx="542">
                  <c:v>3.03</c:v>
                </c:pt>
                <c:pt idx="543">
                  <c:v>3.03</c:v>
                </c:pt>
                <c:pt idx="544">
                  <c:v>3.03</c:v>
                </c:pt>
                <c:pt idx="545">
                  <c:v>3.05</c:v>
                </c:pt>
                <c:pt idx="546">
                  <c:v>3.05</c:v>
                </c:pt>
                <c:pt idx="547">
                  <c:v>3.02</c:v>
                </c:pt>
                <c:pt idx="548">
                  <c:v>3.03</c:v>
                </c:pt>
                <c:pt idx="549">
                  <c:v>3.02</c:v>
                </c:pt>
                <c:pt idx="550">
                  <c:v>3.02</c:v>
                </c:pt>
                <c:pt idx="551">
                  <c:v>3.02</c:v>
                </c:pt>
                <c:pt idx="552">
                  <c:v>3.03</c:v>
                </c:pt>
                <c:pt idx="553">
                  <c:v>3.02</c:v>
                </c:pt>
                <c:pt idx="554">
                  <c:v>2.98</c:v>
                </c:pt>
                <c:pt idx="555">
                  <c:v>3.01</c:v>
                </c:pt>
                <c:pt idx="556">
                  <c:v>3.03</c:v>
                </c:pt>
                <c:pt idx="557">
                  <c:v>3.03</c:v>
                </c:pt>
                <c:pt idx="558">
                  <c:v>3.03</c:v>
                </c:pt>
                <c:pt idx="559">
                  <c:v>3.01</c:v>
                </c:pt>
                <c:pt idx="560">
                  <c:v>3.01</c:v>
                </c:pt>
                <c:pt idx="561">
                  <c:v>3</c:v>
                </c:pt>
                <c:pt idx="562">
                  <c:v>3</c:v>
                </c:pt>
                <c:pt idx="563">
                  <c:v>3</c:v>
                </c:pt>
                <c:pt idx="564">
                  <c:v>3</c:v>
                </c:pt>
                <c:pt idx="565">
                  <c:v>3</c:v>
                </c:pt>
                <c:pt idx="566">
                  <c:v>3</c:v>
                </c:pt>
                <c:pt idx="567">
                  <c:v>3</c:v>
                </c:pt>
                <c:pt idx="568">
                  <c:v>3</c:v>
                </c:pt>
                <c:pt idx="569">
                  <c:v>2.99</c:v>
                </c:pt>
                <c:pt idx="570">
                  <c:v>3.01</c:v>
                </c:pt>
                <c:pt idx="571">
                  <c:v>3.01</c:v>
                </c:pt>
                <c:pt idx="572">
                  <c:v>3.01</c:v>
                </c:pt>
                <c:pt idx="573">
                  <c:v>3</c:v>
                </c:pt>
                <c:pt idx="574">
                  <c:v>2.99</c:v>
                </c:pt>
                <c:pt idx="575">
                  <c:v>3.01</c:v>
                </c:pt>
                <c:pt idx="576">
                  <c:v>3.01</c:v>
                </c:pt>
                <c:pt idx="577">
                  <c:v>3.01</c:v>
                </c:pt>
                <c:pt idx="578">
                  <c:v>3.01</c:v>
                </c:pt>
                <c:pt idx="579">
                  <c:v>3.01</c:v>
                </c:pt>
                <c:pt idx="580">
                  <c:v>3.04</c:v>
                </c:pt>
                <c:pt idx="581">
                  <c:v>3.03</c:v>
                </c:pt>
                <c:pt idx="582">
                  <c:v>3.07</c:v>
                </c:pt>
                <c:pt idx="583">
                  <c:v>3.06</c:v>
                </c:pt>
                <c:pt idx="584">
                  <c:v>3.04</c:v>
                </c:pt>
                <c:pt idx="585">
                  <c:v>3.04</c:v>
                </c:pt>
                <c:pt idx="586">
                  <c:v>3.04</c:v>
                </c:pt>
                <c:pt idx="587">
                  <c:v>3.05</c:v>
                </c:pt>
                <c:pt idx="588">
                  <c:v>3.05</c:v>
                </c:pt>
                <c:pt idx="589">
                  <c:v>3.03</c:v>
                </c:pt>
                <c:pt idx="590">
                  <c:v>3.03</c:v>
                </c:pt>
                <c:pt idx="591">
                  <c:v>3.07</c:v>
                </c:pt>
                <c:pt idx="592">
                  <c:v>3.07</c:v>
                </c:pt>
                <c:pt idx="593">
                  <c:v>3.07</c:v>
                </c:pt>
                <c:pt idx="594">
                  <c:v>3.08</c:v>
                </c:pt>
                <c:pt idx="595">
                  <c:v>3.07</c:v>
                </c:pt>
                <c:pt idx="596">
                  <c:v>3.09</c:v>
                </c:pt>
                <c:pt idx="597">
                  <c:v>3.11</c:v>
                </c:pt>
                <c:pt idx="598">
                  <c:v>3.11</c:v>
                </c:pt>
                <c:pt idx="599">
                  <c:v>3.11</c:v>
                </c:pt>
                <c:pt idx="600">
                  <c:v>3.11</c:v>
                </c:pt>
                <c:pt idx="601">
                  <c:v>3.11</c:v>
                </c:pt>
                <c:pt idx="602">
                  <c:v>3.06</c:v>
                </c:pt>
                <c:pt idx="603">
                  <c:v>3.06</c:v>
                </c:pt>
                <c:pt idx="604">
                  <c:v>3.05</c:v>
                </c:pt>
                <c:pt idx="605">
                  <c:v>3.07</c:v>
                </c:pt>
                <c:pt idx="606">
                  <c:v>3.07</c:v>
                </c:pt>
                <c:pt idx="607">
                  <c:v>3.07</c:v>
                </c:pt>
                <c:pt idx="608">
                  <c:v>3.18</c:v>
                </c:pt>
                <c:pt idx="609">
                  <c:v>3.9325999999999999</c:v>
                </c:pt>
                <c:pt idx="610">
                  <c:v>4.0834999999999999</c:v>
                </c:pt>
                <c:pt idx="611">
                  <c:v>4.0707000000000004</c:v>
                </c:pt>
                <c:pt idx="612">
                  <c:v>4.0768000000000004</c:v>
                </c:pt>
                <c:pt idx="613">
                  <c:v>4.0768000000000004</c:v>
                </c:pt>
                <c:pt idx="614">
                  <c:v>4.0768000000000004</c:v>
                </c:pt>
                <c:pt idx="615">
                  <c:v>4.1722999999999999</c:v>
                </c:pt>
                <c:pt idx="616">
                  <c:v>4.1942000000000004</c:v>
                </c:pt>
                <c:pt idx="617">
                  <c:v>4.1254</c:v>
                </c:pt>
                <c:pt idx="618">
                  <c:v>4.0738000000000003</c:v>
                </c:pt>
                <c:pt idx="619">
                  <c:v>4.0948000000000002</c:v>
                </c:pt>
                <c:pt idx="620">
                  <c:v>4.0948000000000002</c:v>
                </c:pt>
                <c:pt idx="621">
                  <c:v>4.0948000000000002</c:v>
                </c:pt>
                <c:pt idx="622">
                  <c:v>4.0841000000000003</c:v>
                </c:pt>
                <c:pt idx="623">
                  <c:v>4.0841000000000003</c:v>
                </c:pt>
                <c:pt idx="624">
                  <c:v>4.0593000000000004</c:v>
                </c:pt>
                <c:pt idx="625">
                  <c:v>4.0593000000000004</c:v>
                </c:pt>
                <c:pt idx="626">
                  <c:v>4.0594999999999999</c:v>
                </c:pt>
                <c:pt idx="627">
                  <c:v>4.0594999999999999</c:v>
                </c:pt>
                <c:pt idx="628">
                  <c:v>4.0594999999999999</c:v>
                </c:pt>
                <c:pt idx="629">
                  <c:v>4.0598999999999998</c:v>
                </c:pt>
                <c:pt idx="630">
                  <c:v>4.0941999999999998</c:v>
                </c:pt>
                <c:pt idx="631">
                  <c:v>4.1051000000000002</c:v>
                </c:pt>
                <c:pt idx="632">
                  <c:v>4.1462000000000003</c:v>
                </c:pt>
                <c:pt idx="633">
                  <c:v>4.1657000000000002</c:v>
                </c:pt>
                <c:pt idx="634">
                  <c:v>4.1657000000000002</c:v>
                </c:pt>
                <c:pt idx="635">
                  <c:v>4.1657000000000002</c:v>
                </c:pt>
                <c:pt idx="636">
                  <c:v>4.1757999999999997</c:v>
                </c:pt>
                <c:pt idx="637">
                  <c:v>4.1736000000000004</c:v>
                </c:pt>
                <c:pt idx="638">
                  <c:v>4.1778000000000004</c:v>
                </c:pt>
                <c:pt idx="639">
                  <c:v>3.964</c:v>
                </c:pt>
                <c:pt idx="640">
                  <c:v>3.964</c:v>
                </c:pt>
                <c:pt idx="641">
                  <c:v>3.964</c:v>
                </c:pt>
                <c:pt idx="642">
                  <c:v>3.964</c:v>
                </c:pt>
                <c:pt idx="643">
                  <c:v>3.9214000000000002</c:v>
                </c:pt>
                <c:pt idx="644">
                  <c:v>3.9013</c:v>
                </c:pt>
                <c:pt idx="645">
                  <c:v>3.8917000000000002</c:v>
                </c:pt>
                <c:pt idx="646">
                  <c:v>3.7818000000000001</c:v>
                </c:pt>
                <c:pt idx="647">
                  <c:v>3.7845</c:v>
                </c:pt>
                <c:pt idx="648">
                  <c:v>3.7845</c:v>
                </c:pt>
                <c:pt idx="649">
                  <c:v>3.7845</c:v>
                </c:pt>
                <c:pt idx="650">
                  <c:v>3.7732999999999999</c:v>
                </c:pt>
                <c:pt idx="651">
                  <c:v>3.7961999999999998</c:v>
                </c:pt>
                <c:pt idx="652">
                  <c:v>3.7530999999999999</c:v>
                </c:pt>
                <c:pt idx="653">
                  <c:v>3.7416</c:v>
                </c:pt>
                <c:pt idx="654">
                  <c:v>3.8089</c:v>
                </c:pt>
                <c:pt idx="655">
                  <c:v>3.8089</c:v>
                </c:pt>
                <c:pt idx="656">
                  <c:v>3.8089</c:v>
                </c:pt>
                <c:pt idx="657">
                  <c:v>3.8673999999999999</c:v>
                </c:pt>
                <c:pt idx="658">
                  <c:v>3.9377</c:v>
                </c:pt>
                <c:pt idx="659">
                  <c:v>3.9727000000000001</c:v>
                </c:pt>
                <c:pt idx="660">
                  <c:v>3.9262000000000001</c:v>
                </c:pt>
                <c:pt idx="661">
                  <c:v>3.9188999999999998</c:v>
                </c:pt>
                <c:pt idx="662">
                  <c:v>3.9188999999999998</c:v>
                </c:pt>
                <c:pt idx="663">
                  <c:v>3.9188999999999998</c:v>
                </c:pt>
                <c:pt idx="664">
                  <c:v>3.9140999999999999</c:v>
                </c:pt>
                <c:pt idx="665">
                  <c:v>3.9196999999999997</c:v>
                </c:pt>
                <c:pt idx="666">
                  <c:v>3.8824999999999998</c:v>
                </c:pt>
                <c:pt idx="667">
                  <c:v>3.9304000000000001</c:v>
                </c:pt>
                <c:pt idx="668">
                  <c:v>3.9592000000000001</c:v>
                </c:pt>
                <c:pt idx="669">
                  <c:v>3.9592000000000001</c:v>
                </c:pt>
                <c:pt idx="670">
                  <c:v>3.9592000000000001</c:v>
                </c:pt>
                <c:pt idx="671">
                  <c:v>4.0057999999999998</c:v>
                </c:pt>
                <c:pt idx="672">
                  <c:v>3.9556</c:v>
                </c:pt>
                <c:pt idx="673">
                  <c:v>3.9308999999999998</c:v>
                </c:pt>
                <c:pt idx="674">
                  <c:v>3.9538000000000002</c:v>
                </c:pt>
                <c:pt idx="675">
                  <c:v>4.0198999999999998</c:v>
                </c:pt>
                <c:pt idx="676">
                  <c:v>4.0198999999999998</c:v>
                </c:pt>
                <c:pt idx="677">
                  <c:v>4.0198999999999998</c:v>
                </c:pt>
                <c:pt idx="678">
                  <c:v>4.0209999999999999</c:v>
                </c:pt>
                <c:pt idx="679">
                  <c:v>3.9708000000000001</c:v>
                </c:pt>
                <c:pt idx="680">
                  <c:v>3.9708000000000001</c:v>
                </c:pt>
                <c:pt idx="681">
                  <c:v>3.9807999999999999</c:v>
                </c:pt>
                <c:pt idx="682">
                  <c:v>3.9336000000000002</c:v>
                </c:pt>
                <c:pt idx="683">
                  <c:v>3.9336000000000002</c:v>
                </c:pt>
                <c:pt idx="684">
                  <c:v>3.9336000000000002</c:v>
                </c:pt>
                <c:pt idx="685">
                  <c:v>3.9161999999999999</c:v>
                </c:pt>
                <c:pt idx="686">
                  <c:v>3.9077999999999999</c:v>
                </c:pt>
                <c:pt idx="687">
                  <c:v>3.9077999999999999</c:v>
                </c:pt>
                <c:pt idx="688">
                  <c:v>3.8786</c:v>
                </c:pt>
                <c:pt idx="689">
                  <c:v>3.8786</c:v>
                </c:pt>
                <c:pt idx="690">
                  <c:v>3.8786</c:v>
                </c:pt>
                <c:pt idx="691">
                  <c:v>3.8786</c:v>
                </c:pt>
                <c:pt idx="692">
                  <c:v>3.8706</c:v>
                </c:pt>
                <c:pt idx="693">
                  <c:v>3.8706</c:v>
                </c:pt>
                <c:pt idx="694">
                  <c:v>3.8338999999999999</c:v>
                </c:pt>
                <c:pt idx="695">
                  <c:v>3.8515000000000001</c:v>
                </c:pt>
                <c:pt idx="696">
                  <c:v>3.8738000000000001</c:v>
                </c:pt>
                <c:pt idx="697">
                  <c:v>3.8738000000000001</c:v>
                </c:pt>
                <c:pt idx="698">
                  <c:v>3.8738000000000001</c:v>
                </c:pt>
                <c:pt idx="699">
                  <c:v>3.9182999999999999</c:v>
                </c:pt>
                <c:pt idx="700">
                  <c:v>3.9173</c:v>
                </c:pt>
                <c:pt idx="701">
                  <c:v>3.9363000000000001</c:v>
                </c:pt>
                <c:pt idx="702">
                  <c:v>3.9655</c:v>
                </c:pt>
                <c:pt idx="703">
                  <c:v>3.9662999999999999</c:v>
                </c:pt>
                <c:pt idx="704">
                  <c:v>3.9662999999999999</c:v>
                </c:pt>
                <c:pt idx="705">
                  <c:v>3.9662999999999999</c:v>
                </c:pt>
                <c:pt idx="706">
                  <c:v>3.9699999999999998</c:v>
                </c:pt>
                <c:pt idx="707">
                  <c:v>3.9699999999999998</c:v>
                </c:pt>
                <c:pt idx="708">
                  <c:v>3.9699999999999998</c:v>
                </c:pt>
                <c:pt idx="709">
                  <c:v>3.94</c:v>
                </c:pt>
                <c:pt idx="710">
                  <c:v>3.95</c:v>
                </c:pt>
                <c:pt idx="711">
                  <c:v>3.95</c:v>
                </c:pt>
                <c:pt idx="712">
                  <c:v>3.95</c:v>
                </c:pt>
                <c:pt idx="713">
                  <c:v>3.9</c:v>
                </c:pt>
                <c:pt idx="714">
                  <c:v>3.9</c:v>
                </c:pt>
                <c:pt idx="715">
                  <c:v>4.01</c:v>
                </c:pt>
                <c:pt idx="716">
                  <c:v>3.94</c:v>
                </c:pt>
                <c:pt idx="717">
                  <c:v>3.9849999999999999</c:v>
                </c:pt>
                <c:pt idx="718">
                  <c:v>3.9849999999999999</c:v>
                </c:pt>
                <c:pt idx="719">
                  <c:v>3.9849999999999999</c:v>
                </c:pt>
                <c:pt idx="720">
                  <c:v>3.9379</c:v>
                </c:pt>
                <c:pt idx="721">
                  <c:v>3.9379</c:v>
                </c:pt>
                <c:pt idx="722">
                  <c:v>3.9291</c:v>
                </c:pt>
                <c:pt idx="723">
                  <c:v>3.9291</c:v>
                </c:pt>
                <c:pt idx="724">
                  <c:v>3.9468000000000001</c:v>
                </c:pt>
                <c:pt idx="725">
                  <c:v>3.9468000000000001</c:v>
                </c:pt>
                <c:pt idx="726">
                  <c:v>3.9468000000000001</c:v>
                </c:pt>
                <c:pt idx="727">
                  <c:v>3.91</c:v>
                </c:pt>
                <c:pt idx="728">
                  <c:v>3.9483000000000001</c:v>
                </c:pt>
                <c:pt idx="729">
                  <c:v>3.9483000000000001</c:v>
                </c:pt>
                <c:pt idx="730">
                  <c:v>3.9771999999999998</c:v>
                </c:pt>
                <c:pt idx="731">
                  <c:v>3.9771999999999998</c:v>
                </c:pt>
                <c:pt idx="732">
                  <c:v>3.9771999999999998</c:v>
                </c:pt>
                <c:pt idx="733">
                  <c:v>3.9771999999999998</c:v>
                </c:pt>
                <c:pt idx="734">
                  <c:v>3.9687999999999999</c:v>
                </c:pt>
                <c:pt idx="735">
                  <c:v>4.0048000000000004</c:v>
                </c:pt>
                <c:pt idx="736">
                  <c:v>4.0137</c:v>
                </c:pt>
                <c:pt idx="737">
                  <c:v>4.0073999999999996</c:v>
                </c:pt>
                <c:pt idx="738">
                  <c:v>4.0259999999999998</c:v>
                </c:pt>
                <c:pt idx="739">
                  <c:v>4.0259999999999998</c:v>
                </c:pt>
                <c:pt idx="740">
                  <c:v>4.0259999999999998</c:v>
                </c:pt>
                <c:pt idx="741">
                  <c:v>4.0083000000000002</c:v>
                </c:pt>
                <c:pt idx="742">
                  <c:v>3.9908000000000001</c:v>
                </c:pt>
                <c:pt idx="743">
                  <c:v>3.9561000000000002</c:v>
                </c:pt>
                <c:pt idx="744">
                  <c:v>3.9283000000000001</c:v>
                </c:pt>
                <c:pt idx="745">
                  <c:v>3.8679999999999999</c:v>
                </c:pt>
                <c:pt idx="746">
                  <c:v>3.8679999999999999</c:v>
                </c:pt>
                <c:pt idx="747">
                  <c:v>3.8679999999999999</c:v>
                </c:pt>
                <c:pt idx="748">
                  <c:v>3.8589000000000002</c:v>
                </c:pt>
                <c:pt idx="749">
                  <c:v>3.9111000000000002</c:v>
                </c:pt>
                <c:pt idx="750">
                  <c:v>3.91</c:v>
                </c:pt>
                <c:pt idx="751">
                  <c:v>3.9117999999999999</c:v>
                </c:pt>
                <c:pt idx="752">
                  <c:v>3.9018999999999999</c:v>
                </c:pt>
                <c:pt idx="753">
                  <c:v>3.9018999999999999</c:v>
                </c:pt>
                <c:pt idx="754">
                  <c:v>3.9018999999999999</c:v>
                </c:pt>
                <c:pt idx="755">
                  <c:v>3.9342000000000001</c:v>
                </c:pt>
                <c:pt idx="756">
                  <c:v>3.8915999999999999</c:v>
                </c:pt>
                <c:pt idx="757">
                  <c:v>3.9</c:v>
                </c:pt>
                <c:pt idx="758">
                  <c:v>3.9</c:v>
                </c:pt>
                <c:pt idx="759">
                  <c:v>3.87</c:v>
                </c:pt>
                <c:pt idx="760">
                  <c:v>3.87</c:v>
                </c:pt>
                <c:pt idx="761">
                  <c:v>3.87</c:v>
                </c:pt>
                <c:pt idx="762">
                  <c:v>3.87</c:v>
                </c:pt>
                <c:pt idx="763">
                  <c:v>3.82</c:v>
                </c:pt>
                <c:pt idx="764">
                  <c:v>3.82</c:v>
                </c:pt>
                <c:pt idx="765">
                  <c:v>3.82</c:v>
                </c:pt>
                <c:pt idx="766">
                  <c:v>3.84</c:v>
                </c:pt>
                <c:pt idx="767">
                  <c:v>3.84</c:v>
                </c:pt>
                <c:pt idx="768">
                  <c:v>3.84</c:v>
                </c:pt>
                <c:pt idx="769">
                  <c:v>3.84</c:v>
                </c:pt>
                <c:pt idx="770">
                  <c:v>3.87</c:v>
                </c:pt>
                <c:pt idx="771">
                  <c:v>3.91</c:v>
                </c:pt>
                <c:pt idx="772">
                  <c:v>3.9</c:v>
                </c:pt>
                <c:pt idx="773">
                  <c:v>3.91</c:v>
                </c:pt>
                <c:pt idx="774">
                  <c:v>3.91</c:v>
                </c:pt>
                <c:pt idx="775">
                  <c:v>3.91</c:v>
                </c:pt>
                <c:pt idx="776">
                  <c:v>3.91</c:v>
                </c:pt>
                <c:pt idx="777">
                  <c:v>3.93</c:v>
                </c:pt>
                <c:pt idx="778">
                  <c:v>3.91</c:v>
                </c:pt>
                <c:pt idx="779">
                  <c:v>3.91</c:v>
                </c:pt>
                <c:pt idx="780">
                  <c:v>3.91</c:v>
                </c:pt>
                <c:pt idx="781">
                  <c:v>3.91</c:v>
                </c:pt>
                <c:pt idx="782">
                  <c:v>3.91</c:v>
                </c:pt>
                <c:pt idx="783">
                  <c:v>3.95</c:v>
                </c:pt>
                <c:pt idx="784">
                  <c:v>3.92</c:v>
                </c:pt>
                <c:pt idx="785">
                  <c:v>3.89</c:v>
                </c:pt>
                <c:pt idx="786">
                  <c:v>3.89</c:v>
                </c:pt>
                <c:pt idx="787">
                  <c:v>3.86</c:v>
                </c:pt>
                <c:pt idx="788">
                  <c:v>3.86</c:v>
                </c:pt>
                <c:pt idx="789">
                  <c:v>3.86</c:v>
                </c:pt>
                <c:pt idx="790">
                  <c:v>3.77</c:v>
                </c:pt>
                <c:pt idx="791">
                  <c:v>3.75</c:v>
                </c:pt>
                <c:pt idx="792">
                  <c:v>3.73</c:v>
                </c:pt>
                <c:pt idx="793">
                  <c:v>3.7</c:v>
                </c:pt>
                <c:pt idx="794">
                  <c:v>3.71</c:v>
                </c:pt>
                <c:pt idx="795">
                  <c:v>3.71</c:v>
                </c:pt>
                <c:pt idx="796">
                  <c:v>3.71</c:v>
                </c:pt>
                <c:pt idx="797">
                  <c:v>3.71</c:v>
                </c:pt>
                <c:pt idx="798">
                  <c:v>3.73</c:v>
                </c:pt>
                <c:pt idx="799">
                  <c:v>3.79</c:v>
                </c:pt>
                <c:pt idx="800">
                  <c:v>3.79</c:v>
                </c:pt>
                <c:pt idx="801">
                  <c:v>3.83</c:v>
                </c:pt>
                <c:pt idx="802">
                  <c:v>3.83</c:v>
                </c:pt>
                <c:pt idx="803">
                  <c:v>3.83</c:v>
                </c:pt>
                <c:pt idx="804">
                  <c:v>3.83</c:v>
                </c:pt>
                <c:pt idx="805">
                  <c:v>3.83</c:v>
                </c:pt>
                <c:pt idx="806">
                  <c:v>3.88</c:v>
                </c:pt>
                <c:pt idx="807">
                  <c:v>3.85</c:v>
                </c:pt>
                <c:pt idx="808">
                  <c:v>3.85</c:v>
                </c:pt>
                <c:pt idx="809">
                  <c:v>3.85</c:v>
                </c:pt>
                <c:pt idx="810">
                  <c:v>3.85</c:v>
                </c:pt>
                <c:pt idx="811">
                  <c:v>3.81</c:v>
                </c:pt>
                <c:pt idx="812">
                  <c:v>3.81</c:v>
                </c:pt>
                <c:pt idx="813">
                  <c:v>3.79</c:v>
                </c:pt>
                <c:pt idx="814">
                  <c:v>3.79</c:v>
                </c:pt>
                <c:pt idx="815">
                  <c:v>3.79</c:v>
                </c:pt>
                <c:pt idx="816">
                  <c:v>3.79</c:v>
                </c:pt>
                <c:pt idx="817">
                  <c:v>3.79</c:v>
                </c:pt>
                <c:pt idx="818">
                  <c:v>3.79</c:v>
                </c:pt>
                <c:pt idx="819">
                  <c:v>3.79</c:v>
                </c:pt>
                <c:pt idx="820">
                  <c:v>3.82</c:v>
                </c:pt>
                <c:pt idx="821">
                  <c:v>3.7800000000000002</c:v>
                </c:pt>
                <c:pt idx="822">
                  <c:v>3.7800000000000002</c:v>
                </c:pt>
                <c:pt idx="823">
                  <c:v>3.7800000000000002</c:v>
                </c:pt>
                <c:pt idx="824">
                  <c:v>3.7800000000000002</c:v>
                </c:pt>
                <c:pt idx="825">
                  <c:v>3.79</c:v>
                </c:pt>
                <c:pt idx="826">
                  <c:v>3.79</c:v>
                </c:pt>
                <c:pt idx="827">
                  <c:v>3.68</c:v>
                </c:pt>
                <c:pt idx="828">
                  <c:v>3.69</c:v>
                </c:pt>
                <c:pt idx="829">
                  <c:v>3.69</c:v>
                </c:pt>
                <c:pt idx="830">
                  <c:v>3.69</c:v>
                </c:pt>
                <c:pt idx="831">
                  <c:v>3.69</c:v>
                </c:pt>
                <c:pt idx="832">
                  <c:v>3.7</c:v>
                </c:pt>
                <c:pt idx="833">
                  <c:v>3.66</c:v>
                </c:pt>
                <c:pt idx="834">
                  <c:v>3.66</c:v>
                </c:pt>
                <c:pt idx="835">
                  <c:v>3.66</c:v>
                </c:pt>
                <c:pt idx="836">
                  <c:v>3.66</c:v>
                </c:pt>
                <c:pt idx="837">
                  <c:v>3.66</c:v>
                </c:pt>
                <c:pt idx="838">
                  <c:v>3.66</c:v>
                </c:pt>
                <c:pt idx="839">
                  <c:v>3.66</c:v>
                </c:pt>
                <c:pt idx="840">
                  <c:v>3.7800000000000002</c:v>
                </c:pt>
                <c:pt idx="841">
                  <c:v>3.64</c:v>
                </c:pt>
                <c:pt idx="842">
                  <c:v>3.64</c:v>
                </c:pt>
                <c:pt idx="843">
                  <c:v>3.66</c:v>
                </c:pt>
                <c:pt idx="844">
                  <c:v>3.66</c:v>
                </c:pt>
                <c:pt idx="845">
                  <c:v>3.66</c:v>
                </c:pt>
                <c:pt idx="846">
                  <c:v>3.67</c:v>
                </c:pt>
                <c:pt idx="847">
                  <c:v>3.67</c:v>
                </c:pt>
                <c:pt idx="848">
                  <c:v>3.67</c:v>
                </c:pt>
                <c:pt idx="849">
                  <c:v>3.6</c:v>
                </c:pt>
                <c:pt idx="850">
                  <c:v>3.61</c:v>
                </c:pt>
                <c:pt idx="851">
                  <c:v>3.61</c:v>
                </c:pt>
                <c:pt idx="852">
                  <c:v>3.61</c:v>
                </c:pt>
                <c:pt idx="853">
                  <c:v>3.61</c:v>
                </c:pt>
                <c:pt idx="854">
                  <c:v>3.61</c:v>
                </c:pt>
                <c:pt idx="855">
                  <c:v>3.6</c:v>
                </c:pt>
                <c:pt idx="856">
                  <c:v>3.59</c:v>
                </c:pt>
                <c:pt idx="857">
                  <c:v>3.59</c:v>
                </c:pt>
                <c:pt idx="858">
                  <c:v>3.59</c:v>
                </c:pt>
                <c:pt idx="859">
                  <c:v>3.59</c:v>
                </c:pt>
                <c:pt idx="860">
                  <c:v>3.59</c:v>
                </c:pt>
                <c:pt idx="861">
                  <c:v>3.55</c:v>
                </c:pt>
                <c:pt idx="862">
                  <c:v>3.6</c:v>
                </c:pt>
                <c:pt idx="863">
                  <c:v>3.59</c:v>
                </c:pt>
                <c:pt idx="864">
                  <c:v>3.6</c:v>
                </c:pt>
                <c:pt idx="865">
                  <c:v>3.6</c:v>
                </c:pt>
                <c:pt idx="866">
                  <c:v>3.6</c:v>
                </c:pt>
                <c:pt idx="867">
                  <c:v>3.57</c:v>
                </c:pt>
                <c:pt idx="868">
                  <c:v>3.63</c:v>
                </c:pt>
                <c:pt idx="869">
                  <c:v>3.6</c:v>
                </c:pt>
                <c:pt idx="870">
                  <c:v>3.6</c:v>
                </c:pt>
                <c:pt idx="871">
                  <c:v>3.66</c:v>
                </c:pt>
                <c:pt idx="872">
                  <c:v>3.66</c:v>
                </c:pt>
                <c:pt idx="873">
                  <c:v>3.66</c:v>
                </c:pt>
                <c:pt idx="874">
                  <c:v>3.66</c:v>
                </c:pt>
                <c:pt idx="875">
                  <c:v>3.65</c:v>
                </c:pt>
                <c:pt idx="876">
                  <c:v>3.66</c:v>
                </c:pt>
                <c:pt idx="877">
                  <c:v>3.68</c:v>
                </c:pt>
                <c:pt idx="878">
                  <c:v>3.68</c:v>
                </c:pt>
                <c:pt idx="879">
                  <c:v>3.68</c:v>
                </c:pt>
                <c:pt idx="880">
                  <c:v>3.68</c:v>
                </c:pt>
                <c:pt idx="881">
                  <c:v>3.68</c:v>
                </c:pt>
                <c:pt idx="882">
                  <c:v>3.64</c:v>
                </c:pt>
                <c:pt idx="883">
                  <c:v>3.6</c:v>
                </c:pt>
                <c:pt idx="884">
                  <c:v>3.6</c:v>
                </c:pt>
                <c:pt idx="885">
                  <c:v>3.6</c:v>
                </c:pt>
                <c:pt idx="886">
                  <c:v>3.6</c:v>
                </c:pt>
                <c:pt idx="887">
                  <c:v>3.6</c:v>
                </c:pt>
                <c:pt idx="888">
                  <c:v>3.6</c:v>
                </c:pt>
                <c:pt idx="889">
                  <c:v>3.56</c:v>
                </c:pt>
                <c:pt idx="890">
                  <c:v>3.56</c:v>
                </c:pt>
                <c:pt idx="891">
                  <c:v>3.56</c:v>
                </c:pt>
                <c:pt idx="892">
                  <c:v>3.55</c:v>
                </c:pt>
                <c:pt idx="893">
                  <c:v>3.55</c:v>
                </c:pt>
                <c:pt idx="894">
                  <c:v>3.55</c:v>
                </c:pt>
                <c:pt idx="895">
                  <c:v>3.55</c:v>
                </c:pt>
                <c:pt idx="896">
                  <c:v>3.57</c:v>
                </c:pt>
                <c:pt idx="897">
                  <c:v>3.57</c:v>
                </c:pt>
                <c:pt idx="898">
                  <c:v>3.5300000000000002</c:v>
                </c:pt>
                <c:pt idx="899">
                  <c:v>3.52</c:v>
                </c:pt>
                <c:pt idx="900">
                  <c:v>3.52</c:v>
                </c:pt>
                <c:pt idx="901">
                  <c:v>3.52</c:v>
                </c:pt>
                <c:pt idx="902">
                  <c:v>3.54</c:v>
                </c:pt>
                <c:pt idx="903">
                  <c:v>3.54</c:v>
                </c:pt>
                <c:pt idx="904">
                  <c:v>3.57</c:v>
                </c:pt>
                <c:pt idx="905">
                  <c:v>3.56</c:v>
                </c:pt>
                <c:pt idx="906">
                  <c:v>3.56</c:v>
                </c:pt>
                <c:pt idx="907">
                  <c:v>3.56</c:v>
                </c:pt>
                <c:pt idx="908">
                  <c:v>3.56</c:v>
                </c:pt>
                <c:pt idx="909">
                  <c:v>3.55</c:v>
                </c:pt>
                <c:pt idx="910">
                  <c:v>3.54</c:v>
                </c:pt>
                <c:pt idx="911">
                  <c:v>3.52</c:v>
                </c:pt>
                <c:pt idx="912">
                  <c:v>3.48</c:v>
                </c:pt>
                <c:pt idx="913">
                  <c:v>3.48</c:v>
                </c:pt>
                <c:pt idx="914">
                  <c:v>3.48</c:v>
                </c:pt>
                <c:pt idx="915">
                  <c:v>3.48</c:v>
                </c:pt>
                <c:pt idx="916">
                  <c:v>3.4699999999999998</c:v>
                </c:pt>
                <c:pt idx="917">
                  <c:v>3.4699999999999998</c:v>
                </c:pt>
                <c:pt idx="918">
                  <c:v>3.4699999999999998</c:v>
                </c:pt>
                <c:pt idx="919">
                  <c:v>3.4699999999999998</c:v>
                </c:pt>
                <c:pt idx="920">
                  <c:v>3.49</c:v>
                </c:pt>
                <c:pt idx="921">
                  <c:v>3.49</c:v>
                </c:pt>
                <c:pt idx="922">
                  <c:v>3.49</c:v>
                </c:pt>
                <c:pt idx="923">
                  <c:v>3.5</c:v>
                </c:pt>
                <c:pt idx="924">
                  <c:v>3.5</c:v>
                </c:pt>
                <c:pt idx="925">
                  <c:v>3.51</c:v>
                </c:pt>
                <c:pt idx="926">
                  <c:v>3.49</c:v>
                </c:pt>
                <c:pt idx="927">
                  <c:v>3.4699999999999998</c:v>
                </c:pt>
                <c:pt idx="928">
                  <c:v>3.4699999999999998</c:v>
                </c:pt>
                <c:pt idx="929">
                  <c:v>3.4699999999999998</c:v>
                </c:pt>
                <c:pt idx="930">
                  <c:v>3.4699999999999998</c:v>
                </c:pt>
                <c:pt idx="931">
                  <c:v>3.48</c:v>
                </c:pt>
                <c:pt idx="932">
                  <c:v>3.4699999999999998</c:v>
                </c:pt>
                <c:pt idx="933">
                  <c:v>3.46</c:v>
                </c:pt>
                <c:pt idx="934">
                  <c:v>3.46</c:v>
                </c:pt>
                <c:pt idx="935">
                  <c:v>3.46</c:v>
                </c:pt>
                <c:pt idx="936">
                  <c:v>3.46</c:v>
                </c:pt>
                <c:pt idx="937">
                  <c:v>3.46</c:v>
                </c:pt>
                <c:pt idx="938">
                  <c:v>3.46</c:v>
                </c:pt>
                <c:pt idx="939">
                  <c:v>3.49</c:v>
                </c:pt>
                <c:pt idx="940">
                  <c:v>3.48</c:v>
                </c:pt>
                <c:pt idx="941">
                  <c:v>3.48</c:v>
                </c:pt>
                <c:pt idx="942">
                  <c:v>3.48</c:v>
                </c:pt>
                <c:pt idx="943">
                  <c:v>3.48</c:v>
                </c:pt>
                <c:pt idx="944">
                  <c:v>3.4699999999999998</c:v>
                </c:pt>
                <c:pt idx="945">
                  <c:v>3.4699999999999998</c:v>
                </c:pt>
                <c:pt idx="946">
                  <c:v>3.46</c:v>
                </c:pt>
                <c:pt idx="947">
                  <c:v>3.46</c:v>
                </c:pt>
                <c:pt idx="948">
                  <c:v>3.46</c:v>
                </c:pt>
                <c:pt idx="949">
                  <c:v>3.46</c:v>
                </c:pt>
                <c:pt idx="950">
                  <c:v>3.46</c:v>
                </c:pt>
                <c:pt idx="951">
                  <c:v>3.42</c:v>
                </c:pt>
                <c:pt idx="952">
                  <c:v>3.42</c:v>
                </c:pt>
                <c:pt idx="953">
                  <c:v>3.45</c:v>
                </c:pt>
                <c:pt idx="954">
                  <c:v>3.45</c:v>
                </c:pt>
                <c:pt idx="955">
                  <c:v>3.43</c:v>
                </c:pt>
                <c:pt idx="956">
                  <c:v>3.43</c:v>
                </c:pt>
                <c:pt idx="957">
                  <c:v>3.43</c:v>
                </c:pt>
                <c:pt idx="958">
                  <c:v>3.42</c:v>
                </c:pt>
                <c:pt idx="959">
                  <c:v>3.41</c:v>
                </c:pt>
                <c:pt idx="960">
                  <c:v>3.4</c:v>
                </c:pt>
                <c:pt idx="961">
                  <c:v>3.4</c:v>
                </c:pt>
                <c:pt idx="962">
                  <c:v>3.43</c:v>
                </c:pt>
                <c:pt idx="963">
                  <c:v>3.43</c:v>
                </c:pt>
                <c:pt idx="964">
                  <c:v>3.43</c:v>
                </c:pt>
                <c:pt idx="965">
                  <c:v>3.46</c:v>
                </c:pt>
                <c:pt idx="966">
                  <c:v>3.5</c:v>
                </c:pt>
                <c:pt idx="967">
                  <c:v>3.4699999999999998</c:v>
                </c:pt>
                <c:pt idx="968">
                  <c:v>3.48</c:v>
                </c:pt>
                <c:pt idx="969">
                  <c:v>3.48</c:v>
                </c:pt>
                <c:pt idx="970">
                  <c:v>3.48</c:v>
                </c:pt>
                <c:pt idx="971">
                  <c:v>3.48</c:v>
                </c:pt>
                <c:pt idx="972">
                  <c:v>3.48</c:v>
                </c:pt>
                <c:pt idx="973">
                  <c:v>3.48</c:v>
                </c:pt>
                <c:pt idx="974">
                  <c:v>3.48</c:v>
                </c:pt>
                <c:pt idx="975">
                  <c:v>3.45</c:v>
                </c:pt>
                <c:pt idx="976">
                  <c:v>3.46</c:v>
                </c:pt>
                <c:pt idx="977">
                  <c:v>3.46</c:v>
                </c:pt>
                <c:pt idx="978">
                  <c:v>3.46</c:v>
                </c:pt>
                <c:pt idx="979">
                  <c:v>3.46</c:v>
                </c:pt>
                <c:pt idx="980">
                  <c:v>3.48</c:v>
                </c:pt>
                <c:pt idx="981">
                  <c:v>3.43</c:v>
                </c:pt>
                <c:pt idx="982">
                  <c:v>3.38</c:v>
                </c:pt>
                <c:pt idx="983">
                  <c:v>3.41</c:v>
                </c:pt>
                <c:pt idx="984">
                  <c:v>3.41</c:v>
                </c:pt>
                <c:pt idx="985">
                  <c:v>3.41</c:v>
                </c:pt>
                <c:pt idx="986">
                  <c:v>3.41</c:v>
                </c:pt>
                <c:pt idx="987">
                  <c:v>3.4699999999999998</c:v>
                </c:pt>
                <c:pt idx="988">
                  <c:v>3.4699999999999998</c:v>
                </c:pt>
                <c:pt idx="989">
                  <c:v>3.48</c:v>
                </c:pt>
                <c:pt idx="990">
                  <c:v>3.48</c:v>
                </c:pt>
                <c:pt idx="991">
                  <c:v>3.48</c:v>
                </c:pt>
                <c:pt idx="992">
                  <c:v>3.48</c:v>
                </c:pt>
                <c:pt idx="993">
                  <c:v>3.4699999999999998</c:v>
                </c:pt>
                <c:pt idx="994">
                  <c:v>3.48</c:v>
                </c:pt>
                <c:pt idx="995">
                  <c:v>3.48</c:v>
                </c:pt>
                <c:pt idx="996">
                  <c:v>3.48</c:v>
                </c:pt>
                <c:pt idx="997">
                  <c:v>3.4699999999999998</c:v>
                </c:pt>
                <c:pt idx="998">
                  <c:v>3.4699999999999998</c:v>
                </c:pt>
                <c:pt idx="999">
                  <c:v>3.4699999999999998</c:v>
                </c:pt>
                <c:pt idx="1000">
                  <c:v>3.4699999999999998</c:v>
                </c:pt>
                <c:pt idx="1001">
                  <c:v>3.48</c:v>
                </c:pt>
                <c:pt idx="1002">
                  <c:v>3.48</c:v>
                </c:pt>
                <c:pt idx="1003">
                  <c:v>3.48</c:v>
                </c:pt>
                <c:pt idx="1004">
                  <c:v>3.48</c:v>
                </c:pt>
                <c:pt idx="1005">
                  <c:v>3.48</c:v>
                </c:pt>
                <c:pt idx="1006">
                  <c:v>3.48</c:v>
                </c:pt>
                <c:pt idx="1007">
                  <c:v>3.49</c:v>
                </c:pt>
                <c:pt idx="1008">
                  <c:v>3.49</c:v>
                </c:pt>
                <c:pt idx="1009">
                  <c:v>3.49</c:v>
                </c:pt>
                <c:pt idx="1010">
                  <c:v>3.49</c:v>
                </c:pt>
                <c:pt idx="1011">
                  <c:v>3.49</c:v>
                </c:pt>
                <c:pt idx="1012">
                  <c:v>3.49</c:v>
                </c:pt>
                <c:pt idx="1013">
                  <c:v>3.49</c:v>
                </c:pt>
                <c:pt idx="1014">
                  <c:v>3.49</c:v>
                </c:pt>
                <c:pt idx="1015">
                  <c:v>3.4699999999999998</c:v>
                </c:pt>
                <c:pt idx="1016">
                  <c:v>3.4699999999999998</c:v>
                </c:pt>
                <c:pt idx="1017">
                  <c:v>3.46</c:v>
                </c:pt>
                <c:pt idx="1018">
                  <c:v>3.46</c:v>
                </c:pt>
                <c:pt idx="1019">
                  <c:v>3.46</c:v>
                </c:pt>
                <c:pt idx="1020">
                  <c:v>3.46</c:v>
                </c:pt>
                <c:pt idx="1021">
                  <c:v>3.48</c:v>
                </c:pt>
                <c:pt idx="1022">
                  <c:v>3.4699999999999998</c:v>
                </c:pt>
                <c:pt idx="1023">
                  <c:v>3.4699999999999998</c:v>
                </c:pt>
                <c:pt idx="1024">
                  <c:v>3.49</c:v>
                </c:pt>
                <c:pt idx="1025">
                  <c:v>3.49</c:v>
                </c:pt>
                <c:pt idx="1026">
                  <c:v>3.49</c:v>
                </c:pt>
                <c:pt idx="1027">
                  <c:v>3.49</c:v>
                </c:pt>
                <c:pt idx="1028">
                  <c:v>3.49</c:v>
                </c:pt>
                <c:pt idx="1029">
                  <c:v>3.49</c:v>
                </c:pt>
                <c:pt idx="1030">
                  <c:v>3.48</c:v>
                </c:pt>
                <c:pt idx="1031">
                  <c:v>3.49</c:v>
                </c:pt>
                <c:pt idx="1032">
                  <c:v>3.49</c:v>
                </c:pt>
                <c:pt idx="1033">
                  <c:v>3.49</c:v>
                </c:pt>
                <c:pt idx="1034">
                  <c:v>3.49</c:v>
                </c:pt>
                <c:pt idx="1035">
                  <c:v>3.5</c:v>
                </c:pt>
                <c:pt idx="1036">
                  <c:v>3.5</c:v>
                </c:pt>
                <c:pt idx="1037">
                  <c:v>3.5</c:v>
                </c:pt>
                <c:pt idx="1038">
                  <c:v>3.49</c:v>
                </c:pt>
                <c:pt idx="1039">
                  <c:v>3.49</c:v>
                </c:pt>
                <c:pt idx="1040">
                  <c:v>3.49</c:v>
                </c:pt>
                <c:pt idx="1041">
                  <c:v>3.49</c:v>
                </c:pt>
                <c:pt idx="1042">
                  <c:v>3.48</c:v>
                </c:pt>
                <c:pt idx="1043">
                  <c:v>3.46</c:v>
                </c:pt>
                <c:pt idx="1044">
                  <c:v>3.49</c:v>
                </c:pt>
                <c:pt idx="1045">
                  <c:v>3.45</c:v>
                </c:pt>
                <c:pt idx="1046">
                  <c:v>3.46</c:v>
                </c:pt>
                <c:pt idx="1047">
                  <c:v>3.46</c:v>
                </c:pt>
                <c:pt idx="1048">
                  <c:v>3.46</c:v>
                </c:pt>
                <c:pt idx="1049">
                  <c:v>3.49</c:v>
                </c:pt>
                <c:pt idx="1050">
                  <c:v>3.4699999999999998</c:v>
                </c:pt>
                <c:pt idx="1051">
                  <c:v>3.46</c:v>
                </c:pt>
                <c:pt idx="1052">
                  <c:v>3.46</c:v>
                </c:pt>
                <c:pt idx="1053">
                  <c:v>3.45</c:v>
                </c:pt>
                <c:pt idx="1054">
                  <c:v>3.45</c:v>
                </c:pt>
                <c:pt idx="1055">
                  <c:v>3.45</c:v>
                </c:pt>
                <c:pt idx="1056">
                  <c:v>3.45</c:v>
                </c:pt>
                <c:pt idx="1057">
                  <c:v>3.4699999999999998</c:v>
                </c:pt>
                <c:pt idx="1058">
                  <c:v>3.46</c:v>
                </c:pt>
                <c:pt idx="1059">
                  <c:v>3.44</c:v>
                </c:pt>
                <c:pt idx="1060">
                  <c:v>3.42</c:v>
                </c:pt>
                <c:pt idx="1061">
                  <c:v>3.42</c:v>
                </c:pt>
                <c:pt idx="1062">
                  <c:v>3.42</c:v>
                </c:pt>
                <c:pt idx="1063">
                  <c:v>3.42</c:v>
                </c:pt>
                <c:pt idx="1064">
                  <c:v>3.43</c:v>
                </c:pt>
                <c:pt idx="1065">
                  <c:v>3.42</c:v>
                </c:pt>
                <c:pt idx="1066">
                  <c:v>3.38</c:v>
                </c:pt>
                <c:pt idx="1067">
                  <c:v>3.38</c:v>
                </c:pt>
                <c:pt idx="1068">
                  <c:v>3.38</c:v>
                </c:pt>
                <c:pt idx="1069">
                  <c:v>3.38</c:v>
                </c:pt>
                <c:pt idx="1070">
                  <c:v>3.4</c:v>
                </c:pt>
                <c:pt idx="1071">
                  <c:v>3.35</c:v>
                </c:pt>
                <c:pt idx="1072">
                  <c:v>3.35</c:v>
                </c:pt>
                <c:pt idx="1073">
                  <c:v>3.32</c:v>
                </c:pt>
                <c:pt idx="1074">
                  <c:v>3.32</c:v>
                </c:pt>
                <c:pt idx="1075">
                  <c:v>3.32</c:v>
                </c:pt>
                <c:pt idx="1076">
                  <c:v>3.32</c:v>
                </c:pt>
                <c:pt idx="1077">
                  <c:v>3.33</c:v>
                </c:pt>
                <c:pt idx="1078">
                  <c:v>3.33</c:v>
                </c:pt>
                <c:pt idx="1079">
                  <c:v>3.33</c:v>
                </c:pt>
                <c:pt idx="1080">
                  <c:v>3.32</c:v>
                </c:pt>
                <c:pt idx="1081">
                  <c:v>3.27</c:v>
                </c:pt>
                <c:pt idx="1082">
                  <c:v>3.27</c:v>
                </c:pt>
                <c:pt idx="1083">
                  <c:v>3.27</c:v>
                </c:pt>
                <c:pt idx="1084">
                  <c:v>3.5</c:v>
                </c:pt>
                <c:pt idx="1085">
                  <c:v>3.5</c:v>
                </c:pt>
                <c:pt idx="1086">
                  <c:v>3.5</c:v>
                </c:pt>
                <c:pt idx="1087">
                  <c:v>3.5</c:v>
                </c:pt>
                <c:pt idx="1088">
                  <c:v>3.5</c:v>
                </c:pt>
                <c:pt idx="1089">
                  <c:v>3.5</c:v>
                </c:pt>
                <c:pt idx="1090">
                  <c:v>3.5</c:v>
                </c:pt>
                <c:pt idx="1091">
                  <c:v>3.5</c:v>
                </c:pt>
                <c:pt idx="1092">
                  <c:v>3.5</c:v>
                </c:pt>
                <c:pt idx="1093">
                  <c:v>3.5</c:v>
                </c:pt>
                <c:pt idx="1094">
                  <c:v>3.5</c:v>
                </c:pt>
                <c:pt idx="1095">
                  <c:v>3.5</c:v>
                </c:pt>
                <c:pt idx="1096">
                  <c:v>3.5</c:v>
                </c:pt>
                <c:pt idx="1097">
                  <c:v>3.5</c:v>
                </c:pt>
                <c:pt idx="1098">
                  <c:v>3.5</c:v>
                </c:pt>
                <c:pt idx="1099">
                  <c:v>3.5</c:v>
                </c:pt>
                <c:pt idx="1100">
                  <c:v>2.94</c:v>
                </c:pt>
                <c:pt idx="1101">
                  <c:v>2.85</c:v>
                </c:pt>
                <c:pt idx="1102">
                  <c:v>2.87</c:v>
                </c:pt>
                <c:pt idx="1103">
                  <c:v>2.87</c:v>
                </c:pt>
                <c:pt idx="1104">
                  <c:v>2.87</c:v>
                </c:pt>
                <c:pt idx="1105">
                  <c:v>2.83</c:v>
                </c:pt>
                <c:pt idx="1106">
                  <c:v>2.7199999999999998</c:v>
                </c:pt>
                <c:pt idx="1107">
                  <c:v>2.7199999999999998</c:v>
                </c:pt>
                <c:pt idx="1108">
                  <c:v>3.08</c:v>
                </c:pt>
                <c:pt idx="1109">
                  <c:v>2.79</c:v>
                </c:pt>
                <c:pt idx="1110">
                  <c:v>2.79</c:v>
                </c:pt>
                <c:pt idx="1111">
                  <c:v>2.79</c:v>
                </c:pt>
                <c:pt idx="1112">
                  <c:v>2.74</c:v>
                </c:pt>
                <c:pt idx="1113">
                  <c:v>2.7800000000000002</c:v>
                </c:pt>
                <c:pt idx="1114">
                  <c:v>2.7800000000000002</c:v>
                </c:pt>
                <c:pt idx="1115">
                  <c:v>2.7</c:v>
                </c:pt>
                <c:pt idx="1116">
                  <c:v>2.7800000000000002</c:v>
                </c:pt>
                <c:pt idx="1117">
                  <c:v>2.7800000000000002</c:v>
                </c:pt>
                <c:pt idx="1118">
                  <c:v>2.7800000000000002</c:v>
                </c:pt>
                <c:pt idx="1119">
                  <c:v>2.7800000000000002</c:v>
                </c:pt>
                <c:pt idx="1120">
                  <c:v>2.75</c:v>
                </c:pt>
                <c:pt idx="1121">
                  <c:v>2.81</c:v>
                </c:pt>
                <c:pt idx="1122">
                  <c:v>2.81</c:v>
                </c:pt>
                <c:pt idx="1123">
                  <c:v>2.83</c:v>
                </c:pt>
                <c:pt idx="1124">
                  <c:v>2.83</c:v>
                </c:pt>
                <c:pt idx="1125">
                  <c:v>2.83</c:v>
                </c:pt>
                <c:pt idx="1126">
                  <c:v>2.81</c:v>
                </c:pt>
                <c:pt idx="1127">
                  <c:v>2.82</c:v>
                </c:pt>
                <c:pt idx="1128">
                  <c:v>2.79</c:v>
                </c:pt>
                <c:pt idx="1129">
                  <c:v>2.77</c:v>
                </c:pt>
                <c:pt idx="1130">
                  <c:v>2.77</c:v>
                </c:pt>
                <c:pt idx="1131">
                  <c:v>2.77</c:v>
                </c:pt>
                <c:pt idx="1132">
                  <c:v>2.77</c:v>
                </c:pt>
                <c:pt idx="1133">
                  <c:v>2.77</c:v>
                </c:pt>
                <c:pt idx="1134">
                  <c:v>2.77</c:v>
                </c:pt>
                <c:pt idx="1135">
                  <c:v>2.77</c:v>
                </c:pt>
                <c:pt idx="1136">
                  <c:v>2.74</c:v>
                </c:pt>
                <c:pt idx="1137">
                  <c:v>2.81</c:v>
                </c:pt>
                <c:pt idx="1138">
                  <c:v>2.81</c:v>
                </c:pt>
                <c:pt idx="1139">
                  <c:v>2.81</c:v>
                </c:pt>
                <c:pt idx="1140">
                  <c:v>2.83</c:v>
                </c:pt>
                <c:pt idx="1141">
                  <c:v>2.83</c:v>
                </c:pt>
                <c:pt idx="1142">
                  <c:v>2.86</c:v>
                </c:pt>
                <c:pt idx="1143">
                  <c:v>2.86</c:v>
                </c:pt>
                <c:pt idx="1144">
                  <c:v>2.88</c:v>
                </c:pt>
                <c:pt idx="1145">
                  <c:v>2.88</c:v>
                </c:pt>
                <c:pt idx="1146">
                  <c:v>2.88</c:v>
                </c:pt>
                <c:pt idx="1147">
                  <c:v>2.9</c:v>
                </c:pt>
                <c:pt idx="1148">
                  <c:v>2.9</c:v>
                </c:pt>
                <c:pt idx="1149">
                  <c:v>2.9</c:v>
                </c:pt>
                <c:pt idx="1150">
                  <c:v>2.89</c:v>
                </c:pt>
                <c:pt idx="1151">
                  <c:v>2.93</c:v>
                </c:pt>
                <c:pt idx="1152">
                  <c:v>2.93</c:v>
                </c:pt>
                <c:pt idx="1153">
                  <c:v>2.93</c:v>
                </c:pt>
                <c:pt idx="1154">
                  <c:v>2.9</c:v>
                </c:pt>
                <c:pt idx="1155">
                  <c:v>2.84</c:v>
                </c:pt>
                <c:pt idx="1156">
                  <c:v>2.84</c:v>
                </c:pt>
                <c:pt idx="1157">
                  <c:v>2.86</c:v>
                </c:pt>
                <c:pt idx="1158">
                  <c:v>2.86</c:v>
                </c:pt>
                <c:pt idx="1159">
                  <c:v>2.86</c:v>
                </c:pt>
                <c:pt idx="1160">
                  <c:v>2.86</c:v>
                </c:pt>
                <c:pt idx="1161">
                  <c:v>2.86</c:v>
                </c:pt>
                <c:pt idx="1162">
                  <c:v>2.84</c:v>
                </c:pt>
                <c:pt idx="1163">
                  <c:v>2.83</c:v>
                </c:pt>
                <c:pt idx="1164">
                  <c:v>2.84</c:v>
                </c:pt>
                <c:pt idx="1165">
                  <c:v>2.86</c:v>
                </c:pt>
                <c:pt idx="1166">
                  <c:v>2.86</c:v>
                </c:pt>
                <c:pt idx="1167">
                  <c:v>2.86</c:v>
                </c:pt>
                <c:pt idx="1168">
                  <c:v>2.81</c:v>
                </c:pt>
                <c:pt idx="1169">
                  <c:v>2.81</c:v>
                </c:pt>
                <c:pt idx="1170">
                  <c:v>2.81</c:v>
                </c:pt>
                <c:pt idx="1171">
                  <c:v>2.81</c:v>
                </c:pt>
                <c:pt idx="1172">
                  <c:v>2.83</c:v>
                </c:pt>
                <c:pt idx="1173">
                  <c:v>2.83</c:v>
                </c:pt>
                <c:pt idx="1174">
                  <c:v>2.83</c:v>
                </c:pt>
                <c:pt idx="1175">
                  <c:v>2.79</c:v>
                </c:pt>
                <c:pt idx="1176">
                  <c:v>2.7800000000000002</c:v>
                </c:pt>
                <c:pt idx="1177">
                  <c:v>2.71</c:v>
                </c:pt>
                <c:pt idx="1178">
                  <c:v>2.71</c:v>
                </c:pt>
                <c:pt idx="1179">
                  <c:v>2.74</c:v>
                </c:pt>
                <c:pt idx="1180">
                  <c:v>2.74</c:v>
                </c:pt>
                <c:pt idx="1181">
                  <c:v>2.74</c:v>
                </c:pt>
                <c:pt idx="1182">
                  <c:v>2.74</c:v>
                </c:pt>
                <c:pt idx="1183">
                  <c:v>2.71</c:v>
                </c:pt>
                <c:pt idx="1184">
                  <c:v>2.73</c:v>
                </c:pt>
                <c:pt idx="1185">
                  <c:v>2.73</c:v>
                </c:pt>
                <c:pt idx="1186">
                  <c:v>2.71</c:v>
                </c:pt>
                <c:pt idx="1187">
                  <c:v>2.71</c:v>
                </c:pt>
                <c:pt idx="1188">
                  <c:v>2.71</c:v>
                </c:pt>
                <c:pt idx="1189">
                  <c:v>2.6</c:v>
                </c:pt>
                <c:pt idx="1190">
                  <c:v>2.6</c:v>
                </c:pt>
                <c:pt idx="1191">
                  <c:v>2.6</c:v>
                </c:pt>
                <c:pt idx="1192">
                  <c:v>2.63</c:v>
                </c:pt>
                <c:pt idx="1193">
                  <c:v>2.63</c:v>
                </c:pt>
                <c:pt idx="1194">
                  <c:v>2.63</c:v>
                </c:pt>
                <c:pt idx="1195">
                  <c:v>2.63</c:v>
                </c:pt>
                <c:pt idx="1196">
                  <c:v>2.6</c:v>
                </c:pt>
                <c:pt idx="1197">
                  <c:v>2.57</c:v>
                </c:pt>
                <c:pt idx="1198">
                  <c:v>2.57</c:v>
                </c:pt>
                <c:pt idx="1199">
                  <c:v>2.56</c:v>
                </c:pt>
                <c:pt idx="1200">
                  <c:v>2.52</c:v>
                </c:pt>
                <c:pt idx="1201">
                  <c:v>2.52</c:v>
                </c:pt>
                <c:pt idx="1202">
                  <c:v>2.52</c:v>
                </c:pt>
                <c:pt idx="1203">
                  <c:v>2.52</c:v>
                </c:pt>
                <c:pt idx="1204">
                  <c:v>2.41</c:v>
                </c:pt>
                <c:pt idx="1205">
                  <c:v>2.41</c:v>
                </c:pt>
                <c:pt idx="1206">
                  <c:v>2.4</c:v>
                </c:pt>
                <c:pt idx="1207">
                  <c:v>2.4</c:v>
                </c:pt>
                <c:pt idx="1208">
                  <c:v>2.4</c:v>
                </c:pt>
                <c:pt idx="1209">
                  <c:v>2.4</c:v>
                </c:pt>
                <c:pt idx="1210">
                  <c:v>2.41</c:v>
                </c:pt>
                <c:pt idx="1211">
                  <c:v>2.36</c:v>
                </c:pt>
                <c:pt idx="1212">
                  <c:v>2.39</c:v>
                </c:pt>
                <c:pt idx="1213">
                  <c:v>2.38</c:v>
                </c:pt>
                <c:pt idx="1214">
                  <c:v>2.38</c:v>
                </c:pt>
                <c:pt idx="1215">
                  <c:v>2.38</c:v>
                </c:pt>
                <c:pt idx="1216">
                  <c:v>2.38</c:v>
                </c:pt>
                <c:pt idx="1217">
                  <c:v>2.33</c:v>
                </c:pt>
                <c:pt idx="1218">
                  <c:v>2.33</c:v>
                </c:pt>
                <c:pt idx="1219">
                  <c:v>2.36</c:v>
                </c:pt>
                <c:pt idx="1220">
                  <c:v>2.2400000000000002</c:v>
                </c:pt>
                <c:pt idx="1221">
                  <c:v>2.41</c:v>
                </c:pt>
                <c:pt idx="1222">
                  <c:v>2.41</c:v>
                </c:pt>
                <c:pt idx="1223">
                  <c:v>2.41</c:v>
                </c:pt>
                <c:pt idx="1224">
                  <c:v>2.42</c:v>
                </c:pt>
                <c:pt idx="1225">
                  <c:v>2.42</c:v>
                </c:pt>
                <c:pt idx="1226">
                  <c:v>2.48</c:v>
                </c:pt>
                <c:pt idx="1227">
                  <c:v>2.48</c:v>
                </c:pt>
                <c:pt idx="1228">
                  <c:v>2.44</c:v>
                </c:pt>
                <c:pt idx="1229">
                  <c:v>2.44</c:v>
                </c:pt>
                <c:pt idx="1230">
                  <c:v>2.44</c:v>
                </c:pt>
                <c:pt idx="1231">
                  <c:v>2.4699999999999998</c:v>
                </c:pt>
                <c:pt idx="1232">
                  <c:v>2.4500000000000002</c:v>
                </c:pt>
                <c:pt idx="1233">
                  <c:v>2.44</c:v>
                </c:pt>
                <c:pt idx="1234">
                  <c:v>2.42</c:v>
                </c:pt>
                <c:pt idx="1235">
                  <c:v>2.37</c:v>
                </c:pt>
                <c:pt idx="1236">
                  <c:v>2.37</c:v>
                </c:pt>
                <c:pt idx="1237">
                  <c:v>2.37</c:v>
                </c:pt>
                <c:pt idx="1238">
                  <c:v>2.4</c:v>
                </c:pt>
                <c:pt idx="1239">
                  <c:v>2.39</c:v>
                </c:pt>
                <c:pt idx="1240">
                  <c:v>2.4</c:v>
                </c:pt>
                <c:pt idx="1241">
                  <c:v>2.4</c:v>
                </c:pt>
                <c:pt idx="1242">
                  <c:v>2.38</c:v>
                </c:pt>
                <c:pt idx="1243">
                  <c:v>2.38</c:v>
                </c:pt>
                <c:pt idx="1244">
                  <c:v>2.38</c:v>
                </c:pt>
                <c:pt idx="1245">
                  <c:v>2.39</c:v>
                </c:pt>
                <c:pt idx="1246">
                  <c:v>2.39</c:v>
                </c:pt>
                <c:pt idx="1247">
                  <c:v>2.39</c:v>
                </c:pt>
                <c:pt idx="1248">
                  <c:v>2.3199999999999998</c:v>
                </c:pt>
                <c:pt idx="1249">
                  <c:v>2.2800000000000002</c:v>
                </c:pt>
                <c:pt idx="1250">
                  <c:v>2.2800000000000002</c:v>
                </c:pt>
                <c:pt idx="1251">
                  <c:v>2.2800000000000002</c:v>
                </c:pt>
                <c:pt idx="1252">
                  <c:v>2.2800000000000002</c:v>
                </c:pt>
                <c:pt idx="1253">
                  <c:v>2.31</c:v>
                </c:pt>
                <c:pt idx="1254">
                  <c:v>2.31</c:v>
                </c:pt>
                <c:pt idx="1255">
                  <c:v>2.36</c:v>
                </c:pt>
                <c:pt idx="1256">
                  <c:v>2.37</c:v>
                </c:pt>
                <c:pt idx="1257">
                  <c:v>2.37</c:v>
                </c:pt>
                <c:pt idx="1258">
                  <c:v>2.37</c:v>
                </c:pt>
                <c:pt idx="1259">
                  <c:v>2.35</c:v>
                </c:pt>
                <c:pt idx="1260">
                  <c:v>2.36</c:v>
                </c:pt>
                <c:pt idx="1261">
                  <c:v>2.36</c:v>
                </c:pt>
                <c:pt idx="1262">
                  <c:v>2.4300000000000002</c:v>
                </c:pt>
                <c:pt idx="1263">
                  <c:v>2.4300000000000002</c:v>
                </c:pt>
                <c:pt idx="1264">
                  <c:v>2.4300000000000002</c:v>
                </c:pt>
                <c:pt idx="1265">
                  <c:v>2.4300000000000002</c:v>
                </c:pt>
                <c:pt idx="1266">
                  <c:v>2.46</c:v>
                </c:pt>
                <c:pt idx="1267">
                  <c:v>2.46</c:v>
                </c:pt>
                <c:pt idx="1268">
                  <c:v>2.46</c:v>
                </c:pt>
                <c:pt idx="1269">
                  <c:v>2.46</c:v>
                </c:pt>
                <c:pt idx="1270">
                  <c:v>2.46</c:v>
                </c:pt>
                <c:pt idx="1271">
                  <c:v>2.46</c:v>
                </c:pt>
                <c:pt idx="1272">
                  <c:v>2.46</c:v>
                </c:pt>
                <c:pt idx="1273">
                  <c:v>2.46</c:v>
                </c:pt>
                <c:pt idx="1274">
                  <c:v>2.46</c:v>
                </c:pt>
                <c:pt idx="1275">
                  <c:v>2.46</c:v>
                </c:pt>
                <c:pt idx="1276">
                  <c:v>2.4699999999999998</c:v>
                </c:pt>
                <c:pt idx="1277">
                  <c:v>2.4699999999999998</c:v>
                </c:pt>
                <c:pt idx="1278">
                  <c:v>2.4699999999999998</c:v>
                </c:pt>
                <c:pt idx="1279">
                  <c:v>2.4699999999999998</c:v>
                </c:pt>
                <c:pt idx="1280">
                  <c:v>2.46</c:v>
                </c:pt>
                <c:pt idx="1281">
                  <c:v>2.46</c:v>
                </c:pt>
                <c:pt idx="1282">
                  <c:v>2.46</c:v>
                </c:pt>
                <c:pt idx="1283">
                  <c:v>2.42</c:v>
                </c:pt>
                <c:pt idx="1284">
                  <c:v>2.42</c:v>
                </c:pt>
                <c:pt idx="1285">
                  <c:v>2.42</c:v>
                </c:pt>
                <c:pt idx="1286">
                  <c:v>2.42</c:v>
                </c:pt>
                <c:pt idx="1287">
                  <c:v>2.34</c:v>
                </c:pt>
                <c:pt idx="1288">
                  <c:v>2.34</c:v>
                </c:pt>
                <c:pt idx="1289">
                  <c:v>2.29</c:v>
                </c:pt>
                <c:pt idx="1290">
                  <c:v>2.29</c:v>
                </c:pt>
                <c:pt idx="1291">
                  <c:v>2.31</c:v>
                </c:pt>
                <c:pt idx="1292">
                  <c:v>2.31</c:v>
                </c:pt>
                <c:pt idx="1293">
                  <c:v>2.31</c:v>
                </c:pt>
                <c:pt idx="1294">
                  <c:v>2.31</c:v>
                </c:pt>
                <c:pt idx="1295">
                  <c:v>2.36</c:v>
                </c:pt>
                <c:pt idx="1296">
                  <c:v>2.36</c:v>
                </c:pt>
                <c:pt idx="1297">
                  <c:v>2.4</c:v>
                </c:pt>
                <c:pt idx="1298">
                  <c:v>2.42</c:v>
                </c:pt>
                <c:pt idx="1299">
                  <c:v>2.42</c:v>
                </c:pt>
                <c:pt idx="1300">
                  <c:v>2.42</c:v>
                </c:pt>
                <c:pt idx="1301">
                  <c:v>2.42</c:v>
                </c:pt>
                <c:pt idx="1302">
                  <c:v>2.42</c:v>
                </c:pt>
                <c:pt idx="1303">
                  <c:v>2.42</c:v>
                </c:pt>
                <c:pt idx="1304">
                  <c:v>2.4300000000000002</c:v>
                </c:pt>
                <c:pt idx="1305">
                  <c:v>2.41</c:v>
                </c:pt>
                <c:pt idx="1306">
                  <c:v>2.41</c:v>
                </c:pt>
                <c:pt idx="1307">
                  <c:v>2.41</c:v>
                </c:pt>
                <c:pt idx="1308">
                  <c:v>2.41</c:v>
                </c:pt>
                <c:pt idx="1309">
                  <c:v>2.41</c:v>
                </c:pt>
                <c:pt idx="1310">
                  <c:v>2.41</c:v>
                </c:pt>
                <c:pt idx="1311">
                  <c:v>2.29</c:v>
                </c:pt>
                <c:pt idx="1312">
                  <c:v>2.2800000000000002</c:v>
                </c:pt>
                <c:pt idx="1313">
                  <c:v>2.2800000000000002</c:v>
                </c:pt>
                <c:pt idx="1314">
                  <c:v>2.2800000000000002</c:v>
                </c:pt>
                <c:pt idx="1315">
                  <c:v>2.31</c:v>
                </c:pt>
                <c:pt idx="1316">
                  <c:v>2.31</c:v>
                </c:pt>
                <c:pt idx="1317">
                  <c:v>2.3199999999999998</c:v>
                </c:pt>
                <c:pt idx="1318">
                  <c:v>2.38</c:v>
                </c:pt>
                <c:pt idx="1319">
                  <c:v>2.38</c:v>
                </c:pt>
                <c:pt idx="1320">
                  <c:v>2.38</c:v>
                </c:pt>
                <c:pt idx="1321">
                  <c:v>2.38</c:v>
                </c:pt>
                <c:pt idx="1322">
                  <c:v>2.38</c:v>
                </c:pt>
                <c:pt idx="1323">
                  <c:v>2.4</c:v>
                </c:pt>
                <c:pt idx="1324">
                  <c:v>2.4</c:v>
                </c:pt>
                <c:pt idx="1325">
                  <c:v>2.39</c:v>
                </c:pt>
                <c:pt idx="1326">
                  <c:v>2.35</c:v>
                </c:pt>
                <c:pt idx="1327">
                  <c:v>2.35</c:v>
                </c:pt>
                <c:pt idx="1328">
                  <c:v>2.35</c:v>
                </c:pt>
                <c:pt idx="1329">
                  <c:v>2.35</c:v>
                </c:pt>
                <c:pt idx="1330">
                  <c:v>2.35</c:v>
                </c:pt>
                <c:pt idx="1331">
                  <c:v>2.2999999999999998</c:v>
                </c:pt>
                <c:pt idx="1332">
                  <c:v>2.27</c:v>
                </c:pt>
                <c:pt idx="1333">
                  <c:v>2.27</c:v>
                </c:pt>
                <c:pt idx="1334">
                  <c:v>2.27</c:v>
                </c:pt>
                <c:pt idx="1335">
                  <c:v>2.27</c:v>
                </c:pt>
                <c:pt idx="1336">
                  <c:v>2.2999999999999998</c:v>
                </c:pt>
                <c:pt idx="1337">
                  <c:v>2.2800000000000002</c:v>
                </c:pt>
                <c:pt idx="1338">
                  <c:v>2.25</c:v>
                </c:pt>
                <c:pt idx="1339">
                  <c:v>2.25</c:v>
                </c:pt>
                <c:pt idx="1340">
                  <c:v>2.31</c:v>
                </c:pt>
                <c:pt idx="1341">
                  <c:v>2.31</c:v>
                </c:pt>
                <c:pt idx="1342">
                  <c:v>2.31</c:v>
                </c:pt>
                <c:pt idx="1343">
                  <c:v>2.23</c:v>
                </c:pt>
                <c:pt idx="1344">
                  <c:v>2.21</c:v>
                </c:pt>
                <c:pt idx="1345">
                  <c:v>2.21</c:v>
                </c:pt>
                <c:pt idx="1346">
                  <c:v>2.19</c:v>
                </c:pt>
                <c:pt idx="1347">
                  <c:v>2.3199999999999998</c:v>
                </c:pt>
                <c:pt idx="1348">
                  <c:v>2.3199999999999998</c:v>
                </c:pt>
                <c:pt idx="1349">
                  <c:v>2.3199999999999998</c:v>
                </c:pt>
                <c:pt idx="1350">
                  <c:v>2.4630999999999998</c:v>
                </c:pt>
                <c:pt idx="1351">
                  <c:v>2.4238</c:v>
                </c:pt>
                <c:pt idx="1352">
                  <c:v>2.4386000000000001</c:v>
                </c:pt>
                <c:pt idx="1353">
                  <c:v>2.4483000000000001</c:v>
                </c:pt>
                <c:pt idx="1354">
                  <c:v>2.4500000000000002</c:v>
                </c:pt>
                <c:pt idx="1355">
                  <c:v>2.4500000000000002</c:v>
                </c:pt>
                <c:pt idx="1356">
                  <c:v>2.4500000000000002</c:v>
                </c:pt>
                <c:pt idx="1357">
                  <c:v>2.4603000000000002</c:v>
                </c:pt>
                <c:pt idx="1358">
                  <c:v>2.4603000000000002</c:v>
                </c:pt>
                <c:pt idx="1359">
                  <c:v>2.4609000000000001</c:v>
                </c:pt>
                <c:pt idx="1360">
                  <c:v>2.4609000000000001</c:v>
                </c:pt>
                <c:pt idx="1361">
                  <c:v>2.4474</c:v>
                </c:pt>
                <c:pt idx="1362">
                  <c:v>2.4474</c:v>
                </c:pt>
                <c:pt idx="1363">
                  <c:v>2.4474</c:v>
                </c:pt>
                <c:pt idx="1364">
                  <c:v>2.4518</c:v>
                </c:pt>
                <c:pt idx="1365">
                  <c:v>2.4716</c:v>
                </c:pt>
                <c:pt idx="1366">
                  <c:v>2.4710999999999999</c:v>
                </c:pt>
                <c:pt idx="1367">
                  <c:v>2.464</c:v>
                </c:pt>
                <c:pt idx="1368">
                  <c:v>2.4622000000000002</c:v>
                </c:pt>
                <c:pt idx="1369">
                  <c:v>2.4622000000000002</c:v>
                </c:pt>
                <c:pt idx="1370">
                  <c:v>2.4622000000000002</c:v>
                </c:pt>
                <c:pt idx="1371">
                  <c:v>2.4622000000000002</c:v>
                </c:pt>
                <c:pt idx="1372">
                  <c:v>2.4779</c:v>
                </c:pt>
                <c:pt idx="1373">
                  <c:v>2.4777</c:v>
                </c:pt>
                <c:pt idx="1374">
                  <c:v>2.4761000000000002</c:v>
                </c:pt>
                <c:pt idx="1375">
                  <c:v>2.4851999999999999</c:v>
                </c:pt>
                <c:pt idx="1376">
                  <c:v>2.4851999999999999</c:v>
                </c:pt>
                <c:pt idx="1377">
                  <c:v>2.4851999999999999</c:v>
                </c:pt>
                <c:pt idx="1378">
                  <c:v>2.4470000000000001</c:v>
                </c:pt>
                <c:pt idx="1379">
                  <c:v>2.4472999999999998</c:v>
                </c:pt>
                <c:pt idx="1380">
                  <c:v>2.4641999999999999</c:v>
                </c:pt>
                <c:pt idx="1381">
                  <c:v>2.4580000000000002</c:v>
                </c:pt>
                <c:pt idx="1382">
                  <c:v>2.4584999999999999</c:v>
                </c:pt>
                <c:pt idx="1383">
                  <c:v>2.4584999999999999</c:v>
                </c:pt>
                <c:pt idx="1384">
                  <c:v>2.4584999999999999</c:v>
                </c:pt>
                <c:pt idx="1385">
                  <c:v>2.4712000000000001</c:v>
                </c:pt>
                <c:pt idx="1386">
                  <c:v>2.4441000000000002</c:v>
                </c:pt>
                <c:pt idx="1387">
                  <c:v>2.4481000000000002</c:v>
                </c:pt>
                <c:pt idx="1388">
                  <c:v>2.4485000000000001</c:v>
                </c:pt>
                <c:pt idx="1389">
                  <c:v>2.4308999999999998</c:v>
                </c:pt>
                <c:pt idx="1390">
                  <c:v>2.4308999999999998</c:v>
                </c:pt>
                <c:pt idx="1391">
                  <c:v>2.4308999999999998</c:v>
                </c:pt>
                <c:pt idx="1392">
                  <c:v>2.4462000000000002</c:v>
                </c:pt>
                <c:pt idx="1393">
                  <c:v>2.4287999999999998</c:v>
                </c:pt>
                <c:pt idx="1394">
                  <c:v>2.4521000000000002</c:v>
                </c:pt>
                <c:pt idx="1395">
                  <c:v>2.4775999999999998</c:v>
                </c:pt>
                <c:pt idx="1396">
                  <c:v>2.4733000000000001</c:v>
                </c:pt>
                <c:pt idx="1397">
                  <c:v>2.4733000000000001</c:v>
                </c:pt>
                <c:pt idx="1398">
                  <c:v>2.4733000000000001</c:v>
                </c:pt>
                <c:pt idx="1399">
                  <c:v>2.4733000000000001</c:v>
                </c:pt>
                <c:pt idx="1400">
                  <c:v>2.4864000000000002</c:v>
                </c:pt>
                <c:pt idx="1401">
                  <c:v>2.4864000000000002</c:v>
                </c:pt>
                <c:pt idx="1402">
                  <c:v>2.4699999999999998</c:v>
                </c:pt>
                <c:pt idx="1403">
                  <c:v>2.46</c:v>
                </c:pt>
                <c:pt idx="1404">
                  <c:v>2.46</c:v>
                </c:pt>
                <c:pt idx="1405">
                  <c:v>2.46</c:v>
                </c:pt>
                <c:pt idx="1406">
                  <c:v>2.4699999999999998</c:v>
                </c:pt>
                <c:pt idx="1407">
                  <c:v>2.4699999999999998</c:v>
                </c:pt>
                <c:pt idx="1408">
                  <c:v>2.4300000000000002</c:v>
                </c:pt>
                <c:pt idx="1409">
                  <c:v>2.4300000000000002</c:v>
                </c:pt>
                <c:pt idx="1410">
                  <c:v>2.4300000000000002</c:v>
                </c:pt>
                <c:pt idx="1411">
                  <c:v>2.4300000000000002</c:v>
                </c:pt>
                <c:pt idx="1412">
                  <c:v>2.4300000000000002</c:v>
                </c:pt>
                <c:pt idx="1413">
                  <c:v>2.48</c:v>
                </c:pt>
                <c:pt idx="1414">
                  <c:v>2.48</c:v>
                </c:pt>
                <c:pt idx="1415">
                  <c:v>2.48</c:v>
                </c:pt>
                <c:pt idx="1416">
                  <c:v>2.48</c:v>
                </c:pt>
                <c:pt idx="1417">
                  <c:v>2.48</c:v>
                </c:pt>
                <c:pt idx="1418">
                  <c:v>2.48</c:v>
                </c:pt>
                <c:pt idx="1419">
                  <c:v>2.48</c:v>
                </c:pt>
                <c:pt idx="1420">
                  <c:v>2.48</c:v>
                </c:pt>
                <c:pt idx="1421">
                  <c:v>2.48</c:v>
                </c:pt>
                <c:pt idx="1422">
                  <c:v>2.4699999999999998</c:v>
                </c:pt>
                <c:pt idx="1423">
                  <c:v>2.4900000000000002</c:v>
                </c:pt>
                <c:pt idx="1424">
                  <c:v>2.48</c:v>
                </c:pt>
                <c:pt idx="1425">
                  <c:v>2.48</c:v>
                </c:pt>
                <c:pt idx="1426">
                  <c:v>2.48</c:v>
                </c:pt>
                <c:pt idx="1427">
                  <c:v>2.48</c:v>
                </c:pt>
                <c:pt idx="1428">
                  <c:v>2.4699999999999998</c:v>
                </c:pt>
                <c:pt idx="1429">
                  <c:v>2.4900000000000002</c:v>
                </c:pt>
                <c:pt idx="1430">
                  <c:v>2.4900000000000002</c:v>
                </c:pt>
                <c:pt idx="1431">
                  <c:v>2.44</c:v>
                </c:pt>
                <c:pt idx="1432">
                  <c:v>2.44</c:v>
                </c:pt>
                <c:pt idx="1433">
                  <c:v>2.44</c:v>
                </c:pt>
                <c:pt idx="1434">
                  <c:v>2.44</c:v>
                </c:pt>
                <c:pt idx="1435">
                  <c:v>2.46</c:v>
                </c:pt>
                <c:pt idx="1436">
                  <c:v>2.46</c:v>
                </c:pt>
                <c:pt idx="1437">
                  <c:v>2.46</c:v>
                </c:pt>
                <c:pt idx="1438">
                  <c:v>2.4900000000000002</c:v>
                </c:pt>
                <c:pt idx="1439">
                  <c:v>2.4900000000000002</c:v>
                </c:pt>
                <c:pt idx="1440">
                  <c:v>2.4900000000000002</c:v>
                </c:pt>
                <c:pt idx="1441">
                  <c:v>2.4900000000000002</c:v>
                </c:pt>
                <c:pt idx="1442">
                  <c:v>2.4900000000000002</c:v>
                </c:pt>
                <c:pt idx="1443">
                  <c:v>2.48</c:v>
                </c:pt>
                <c:pt idx="1444">
                  <c:v>2.48</c:v>
                </c:pt>
                <c:pt idx="1445">
                  <c:v>2.48</c:v>
                </c:pt>
                <c:pt idx="1446">
                  <c:v>2.48</c:v>
                </c:pt>
                <c:pt idx="1447">
                  <c:v>2.48</c:v>
                </c:pt>
                <c:pt idx="1448">
                  <c:v>2.5</c:v>
                </c:pt>
                <c:pt idx="1449">
                  <c:v>2.5</c:v>
                </c:pt>
                <c:pt idx="1450">
                  <c:v>2.5</c:v>
                </c:pt>
                <c:pt idx="1451">
                  <c:v>2.5</c:v>
                </c:pt>
                <c:pt idx="1452">
                  <c:v>2.5</c:v>
                </c:pt>
                <c:pt idx="1453">
                  <c:v>2.5</c:v>
                </c:pt>
                <c:pt idx="1454">
                  <c:v>2.5</c:v>
                </c:pt>
                <c:pt idx="1455">
                  <c:v>2.5</c:v>
                </c:pt>
                <c:pt idx="1456">
                  <c:v>2.5</c:v>
                </c:pt>
                <c:pt idx="1457">
                  <c:v>2.5</c:v>
                </c:pt>
                <c:pt idx="1458">
                  <c:v>2.5</c:v>
                </c:pt>
                <c:pt idx="1459">
                  <c:v>2.5</c:v>
                </c:pt>
                <c:pt idx="1460">
                  <c:v>2.5</c:v>
                </c:pt>
                <c:pt idx="1461">
                  <c:v>2.5</c:v>
                </c:pt>
                <c:pt idx="1462">
                  <c:v>2.5</c:v>
                </c:pt>
                <c:pt idx="1463">
                  <c:v>2.5</c:v>
                </c:pt>
                <c:pt idx="1464">
                  <c:v>2.69</c:v>
                </c:pt>
                <c:pt idx="1465">
                  <c:v>2.61</c:v>
                </c:pt>
                <c:pt idx="1466">
                  <c:v>2.61</c:v>
                </c:pt>
                <c:pt idx="1467">
                  <c:v>2.61</c:v>
                </c:pt>
                <c:pt idx="1468">
                  <c:v>2.61</c:v>
                </c:pt>
                <c:pt idx="1469">
                  <c:v>2.6</c:v>
                </c:pt>
                <c:pt idx="1470">
                  <c:v>2.64</c:v>
                </c:pt>
                <c:pt idx="1471">
                  <c:v>2.64</c:v>
                </c:pt>
                <c:pt idx="1472">
                  <c:v>2.64</c:v>
                </c:pt>
                <c:pt idx="1473">
                  <c:v>2.62</c:v>
                </c:pt>
                <c:pt idx="1474">
                  <c:v>2.62</c:v>
                </c:pt>
                <c:pt idx="1475">
                  <c:v>2.62</c:v>
                </c:pt>
                <c:pt idx="1476">
                  <c:v>2.6</c:v>
                </c:pt>
                <c:pt idx="1477">
                  <c:v>2.6</c:v>
                </c:pt>
                <c:pt idx="1478">
                  <c:v>2.59</c:v>
                </c:pt>
                <c:pt idx="1479">
                  <c:v>2.54</c:v>
                </c:pt>
                <c:pt idx="1480">
                  <c:v>2.5099999999999998</c:v>
                </c:pt>
                <c:pt idx="1481">
                  <c:v>2.5099999999999998</c:v>
                </c:pt>
                <c:pt idx="1482">
                  <c:v>2.5099999999999998</c:v>
                </c:pt>
                <c:pt idx="1483">
                  <c:v>2.52</c:v>
                </c:pt>
                <c:pt idx="1484">
                  <c:v>2.52</c:v>
                </c:pt>
                <c:pt idx="1485">
                  <c:v>2.5300000000000002</c:v>
                </c:pt>
                <c:pt idx="1486">
                  <c:v>2.54</c:v>
                </c:pt>
                <c:pt idx="1487">
                  <c:v>2.5300000000000002</c:v>
                </c:pt>
                <c:pt idx="1488">
                  <c:v>2.5300000000000002</c:v>
                </c:pt>
                <c:pt idx="1489">
                  <c:v>2.5300000000000002</c:v>
                </c:pt>
                <c:pt idx="1490">
                  <c:v>2.5099999999999998</c:v>
                </c:pt>
                <c:pt idx="1491">
                  <c:v>2.54</c:v>
                </c:pt>
                <c:pt idx="1492">
                  <c:v>2.5300000000000002</c:v>
                </c:pt>
                <c:pt idx="1493">
                  <c:v>2.5300000000000002</c:v>
                </c:pt>
                <c:pt idx="1494">
                  <c:v>2.52</c:v>
                </c:pt>
                <c:pt idx="1495">
                  <c:v>2.52</c:v>
                </c:pt>
                <c:pt idx="1496">
                  <c:v>2.52</c:v>
                </c:pt>
                <c:pt idx="1497">
                  <c:v>2.52</c:v>
                </c:pt>
                <c:pt idx="1498">
                  <c:v>2.75</c:v>
                </c:pt>
                <c:pt idx="1499">
                  <c:v>2.75</c:v>
                </c:pt>
                <c:pt idx="1500">
                  <c:v>2.75</c:v>
                </c:pt>
                <c:pt idx="1501">
                  <c:v>2.7800000000000002</c:v>
                </c:pt>
                <c:pt idx="1502">
                  <c:v>2.7800000000000002</c:v>
                </c:pt>
                <c:pt idx="1503">
                  <c:v>2.7800000000000002</c:v>
                </c:pt>
                <c:pt idx="1504">
                  <c:v>2.76</c:v>
                </c:pt>
                <c:pt idx="1505">
                  <c:v>2.7199999999999998</c:v>
                </c:pt>
                <c:pt idx="1506">
                  <c:v>2.68</c:v>
                </c:pt>
                <c:pt idx="1507">
                  <c:v>2.68</c:v>
                </c:pt>
                <c:pt idx="1508">
                  <c:v>2.68</c:v>
                </c:pt>
                <c:pt idx="1509">
                  <c:v>2.68</c:v>
                </c:pt>
                <c:pt idx="1510">
                  <c:v>2.68</c:v>
                </c:pt>
                <c:pt idx="1511">
                  <c:v>2.68</c:v>
                </c:pt>
                <c:pt idx="1512">
                  <c:v>2.66</c:v>
                </c:pt>
                <c:pt idx="1513">
                  <c:v>2.66</c:v>
                </c:pt>
                <c:pt idx="1514">
                  <c:v>2.66</c:v>
                </c:pt>
                <c:pt idx="1515">
                  <c:v>2.66</c:v>
                </c:pt>
                <c:pt idx="1516">
                  <c:v>2.66</c:v>
                </c:pt>
                <c:pt idx="1517">
                  <c:v>2.66</c:v>
                </c:pt>
                <c:pt idx="1518">
                  <c:v>2.62</c:v>
                </c:pt>
                <c:pt idx="1519">
                  <c:v>2.6</c:v>
                </c:pt>
                <c:pt idx="1520">
                  <c:v>2.61</c:v>
                </c:pt>
                <c:pt idx="1521">
                  <c:v>2.66</c:v>
                </c:pt>
                <c:pt idx="1522">
                  <c:v>2.66</c:v>
                </c:pt>
                <c:pt idx="1523">
                  <c:v>2.66</c:v>
                </c:pt>
                <c:pt idx="1524">
                  <c:v>2.66</c:v>
                </c:pt>
                <c:pt idx="1525">
                  <c:v>2.66</c:v>
                </c:pt>
                <c:pt idx="1526">
                  <c:v>2.74</c:v>
                </c:pt>
                <c:pt idx="1527">
                  <c:v>2.7800000000000002</c:v>
                </c:pt>
                <c:pt idx="1528">
                  <c:v>2.75</c:v>
                </c:pt>
                <c:pt idx="1529">
                  <c:v>2.77</c:v>
                </c:pt>
                <c:pt idx="1530">
                  <c:v>2.77</c:v>
                </c:pt>
                <c:pt idx="1531">
                  <c:v>2.77</c:v>
                </c:pt>
                <c:pt idx="1532">
                  <c:v>2.77</c:v>
                </c:pt>
                <c:pt idx="1533">
                  <c:v>2.77</c:v>
                </c:pt>
                <c:pt idx="1534">
                  <c:v>2.77</c:v>
                </c:pt>
                <c:pt idx="1535">
                  <c:v>2.7800000000000002</c:v>
                </c:pt>
                <c:pt idx="1536">
                  <c:v>2.76</c:v>
                </c:pt>
                <c:pt idx="1537">
                  <c:v>2.76</c:v>
                </c:pt>
                <c:pt idx="1538">
                  <c:v>2.76</c:v>
                </c:pt>
                <c:pt idx="1539">
                  <c:v>2.76</c:v>
                </c:pt>
                <c:pt idx="1540">
                  <c:v>2.76</c:v>
                </c:pt>
                <c:pt idx="1541">
                  <c:v>2.77</c:v>
                </c:pt>
                <c:pt idx="1542">
                  <c:v>2.77</c:v>
                </c:pt>
                <c:pt idx="1543">
                  <c:v>2.68</c:v>
                </c:pt>
                <c:pt idx="1544">
                  <c:v>2.68</c:v>
                </c:pt>
                <c:pt idx="1545">
                  <c:v>2.68</c:v>
                </c:pt>
                <c:pt idx="1546">
                  <c:v>2.68</c:v>
                </c:pt>
                <c:pt idx="1547">
                  <c:v>2.66</c:v>
                </c:pt>
                <c:pt idx="1548">
                  <c:v>2.66</c:v>
                </c:pt>
                <c:pt idx="1549">
                  <c:v>2.63</c:v>
                </c:pt>
                <c:pt idx="1550">
                  <c:v>2.63</c:v>
                </c:pt>
                <c:pt idx="1551">
                  <c:v>2.63</c:v>
                </c:pt>
                <c:pt idx="1552">
                  <c:v>2.63</c:v>
                </c:pt>
                <c:pt idx="1553">
                  <c:v>2.63</c:v>
                </c:pt>
                <c:pt idx="1554">
                  <c:v>2.59</c:v>
                </c:pt>
                <c:pt idx="1555">
                  <c:v>2.63</c:v>
                </c:pt>
                <c:pt idx="1556">
                  <c:v>2.63</c:v>
                </c:pt>
                <c:pt idx="1557">
                  <c:v>2.6</c:v>
                </c:pt>
                <c:pt idx="1558">
                  <c:v>2.6</c:v>
                </c:pt>
                <c:pt idx="1559">
                  <c:v>2.6</c:v>
                </c:pt>
                <c:pt idx="1560">
                  <c:v>2.6</c:v>
                </c:pt>
                <c:pt idx="1561">
                  <c:v>2.5499999999999998</c:v>
                </c:pt>
                <c:pt idx="1562">
                  <c:v>2.5499999999999998</c:v>
                </c:pt>
                <c:pt idx="1563">
                  <c:v>2.5300000000000002</c:v>
                </c:pt>
                <c:pt idx="1564">
                  <c:v>2.5300000000000002</c:v>
                </c:pt>
                <c:pt idx="1565">
                  <c:v>2.5300000000000002</c:v>
                </c:pt>
                <c:pt idx="1566">
                  <c:v>2.5300000000000002</c:v>
                </c:pt>
                <c:pt idx="1567">
                  <c:v>2.5300000000000002</c:v>
                </c:pt>
                <c:pt idx="1568">
                  <c:v>2.5300000000000002</c:v>
                </c:pt>
                <c:pt idx="1569">
                  <c:v>2.59</c:v>
                </c:pt>
                <c:pt idx="1570">
                  <c:v>2.59</c:v>
                </c:pt>
                <c:pt idx="1571">
                  <c:v>2.56</c:v>
                </c:pt>
                <c:pt idx="1572">
                  <c:v>2.56</c:v>
                </c:pt>
                <c:pt idx="1573">
                  <c:v>2.56</c:v>
                </c:pt>
                <c:pt idx="1574">
                  <c:v>2.54</c:v>
                </c:pt>
                <c:pt idx="1575">
                  <c:v>2.54</c:v>
                </c:pt>
                <c:pt idx="1576">
                  <c:v>2.56</c:v>
                </c:pt>
                <c:pt idx="1577">
                  <c:v>2.59</c:v>
                </c:pt>
                <c:pt idx="1578">
                  <c:v>2.58</c:v>
                </c:pt>
                <c:pt idx="1579">
                  <c:v>2.58</c:v>
                </c:pt>
                <c:pt idx="1580">
                  <c:v>2.58</c:v>
                </c:pt>
                <c:pt idx="1581">
                  <c:v>2.58</c:v>
                </c:pt>
                <c:pt idx="1582">
                  <c:v>2.58</c:v>
                </c:pt>
                <c:pt idx="1583">
                  <c:v>2.56</c:v>
                </c:pt>
                <c:pt idx="1584">
                  <c:v>2.58</c:v>
                </c:pt>
                <c:pt idx="1585">
                  <c:v>2.59</c:v>
                </c:pt>
                <c:pt idx="1586">
                  <c:v>2.59</c:v>
                </c:pt>
                <c:pt idx="1587">
                  <c:v>2.59</c:v>
                </c:pt>
                <c:pt idx="1588">
                  <c:v>2.57</c:v>
                </c:pt>
                <c:pt idx="1589">
                  <c:v>2.65</c:v>
                </c:pt>
                <c:pt idx="1590">
                  <c:v>2.7</c:v>
                </c:pt>
                <c:pt idx="1591">
                  <c:v>2.7199999999999998</c:v>
                </c:pt>
                <c:pt idx="1592">
                  <c:v>2.73</c:v>
                </c:pt>
                <c:pt idx="1593">
                  <c:v>2.73</c:v>
                </c:pt>
                <c:pt idx="1594">
                  <c:v>2.73</c:v>
                </c:pt>
                <c:pt idx="1595">
                  <c:v>2.67</c:v>
                </c:pt>
                <c:pt idx="1596">
                  <c:v>2.67</c:v>
                </c:pt>
                <c:pt idx="1597">
                  <c:v>2.76</c:v>
                </c:pt>
                <c:pt idx="1598">
                  <c:v>2.69</c:v>
                </c:pt>
                <c:pt idx="1599">
                  <c:v>2.79</c:v>
                </c:pt>
                <c:pt idx="1600">
                  <c:v>2.79</c:v>
                </c:pt>
                <c:pt idx="1601">
                  <c:v>2.79</c:v>
                </c:pt>
                <c:pt idx="1602">
                  <c:v>2.79</c:v>
                </c:pt>
                <c:pt idx="1603">
                  <c:v>2.76</c:v>
                </c:pt>
                <c:pt idx="1604">
                  <c:v>2.73</c:v>
                </c:pt>
                <c:pt idx="1605">
                  <c:v>2.68</c:v>
                </c:pt>
                <c:pt idx="1606">
                  <c:v>2.7</c:v>
                </c:pt>
                <c:pt idx="1607">
                  <c:v>2.7</c:v>
                </c:pt>
                <c:pt idx="1608">
                  <c:v>2.7</c:v>
                </c:pt>
                <c:pt idx="1609">
                  <c:v>2.7</c:v>
                </c:pt>
                <c:pt idx="1610">
                  <c:v>2.68</c:v>
                </c:pt>
                <c:pt idx="1611">
                  <c:v>2.68</c:v>
                </c:pt>
                <c:pt idx="1612">
                  <c:v>2.69</c:v>
                </c:pt>
                <c:pt idx="1613">
                  <c:v>2.73</c:v>
                </c:pt>
                <c:pt idx="1614">
                  <c:v>2.73</c:v>
                </c:pt>
                <c:pt idx="1615">
                  <c:v>2.73</c:v>
                </c:pt>
                <c:pt idx="1616">
                  <c:v>2.76</c:v>
                </c:pt>
                <c:pt idx="1617">
                  <c:v>2.75</c:v>
                </c:pt>
                <c:pt idx="1618">
                  <c:v>2.76</c:v>
                </c:pt>
                <c:pt idx="1619">
                  <c:v>2.74</c:v>
                </c:pt>
                <c:pt idx="1620">
                  <c:v>2.75</c:v>
                </c:pt>
                <c:pt idx="1621">
                  <c:v>2.75</c:v>
                </c:pt>
                <c:pt idx="1622">
                  <c:v>2.75</c:v>
                </c:pt>
                <c:pt idx="1623">
                  <c:v>2.75</c:v>
                </c:pt>
                <c:pt idx="1624">
                  <c:v>2.74</c:v>
                </c:pt>
                <c:pt idx="1625">
                  <c:v>2.74</c:v>
                </c:pt>
                <c:pt idx="1626">
                  <c:v>2.74</c:v>
                </c:pt>
                <c:pt idx="1627">
                  <c:v>2.74</c:v>
                </c:pt>
                <c:pt idx="1628">
                  <c:v>2.74</c:v>
                </c:pt>
                <c:pt idx="1629">
                  <c:v>2.74</c:v>
                </c:pt>
                <c:pt idx="1630">
                  <c:v>2.74</c:v>
                </c:pt>
                <c:pt idx="1631">
                  <c:v>2.74</c:v>
                </c:pt>
                <c:pt idx="1632">
                  <c:v>2.74</c:v>
                </c:pt>
                <c:pt idx="1633">
                  <c:v>2.74</c:v>
                </c:pt>
                <c:pt idx="1634">
                  <c:v>2.74</c:v>
                </c:pt>
                <c:pt idx="1635">
                  <c:v>2.74</c:v>
                </c:pt>
                <c:pt idx="1636">
                  <c:v>2.74</c:v>
                </c:pt>
                <c:pt idx="1637">
                  <c:v>2.68</c:v>
                </c:pt>
                <c:pt idx="1638">
                  <c:v>2.67</c:v>
                </c:pt>
                <c:pt idx="1639">
                  <c:v>2.67</c:v>
                </c:pt>
                <c:pt idx="1640">
                  <c:v>2.67</c:v>
                </c:pt>
                <c:pt idx="1641">
                  <c:v>2.66</c:v>
                </c:pt>
                <c:pt idx="1642">
                  <c:v>2.66</c:v>
                </c:pt>
                <c:pt idx="1643">
                  <c:v>2.66</c:v>
                </c:pt>
                <c:pt idx="1644">
                  <c:v>2.62</c:v>
                </c:pt>
                <c:pt idx="1645">
                  <c:v>2.61</c:v>
                </c:pt>
                <c:pt idx="1646">
                  <c:v>2.62</c:v>
                </c:pt>
                <c:pt idx="1647">
                  <c:v>2.61</c:v>
                </c:pt>
                <c:pt idx="1648">
                  <c:v>2.65</c:v>
                </c:pt>
                <c:pt idx="1649">
                  <c:v>2.65</c:v>
                </c:pt>
                <c:pt idx="1650">
                  <c:v>2.65</c:v>
                </c:pt>
                <c:pt idx="1651">
                  <c:v>2.64</c:v>
                </c:pt>
                <c:pt idx="1652">
                  <c:v>2.64</c:v>
                </c:pt>
                <c:pt idx="1653">
                  <c:v>2.63</c:v>
                </c:pt>
                <c:pt idx="1654">
                  <c:v>2.63</c:v>
                </c:pt>
                <c:pt idx="1655">
                  <c:v>2.62</c:v>
                </c:pt>
                <c:pt idx="1656">
                  <c:v>2.62</c:v>
                </c:pt>
                <c:pt idx="1657">
                  <c:v>2.62</c:v>
                </c:pt>
                <c:pt idx="1658">
                  <c:v>2.62</c:v>
                </c:pt>
                <c:pt idx="1659">
                  <c:v>2.6</c:v>
                </c:pt>
                <c:pt idx="1660">
                  <c:v>2.62</c:v>
                </c:pt>
                <c:pt idx="1661">
                  <c:v>2.63</c:v>
                </c:pt>
                <c:pt idx="1662">
                  <c:v>2.65</c:v>
                </c:pt>
                <c:pt idx="1663">
                  <c:v>2.65</c:v>
                </c:pt>
                <c:pt idx="1664">
                  <c:v>2.65</c:v>
                </c:pt>
                <c:pt idx="1665">
                  <c:v>2.62</c:v>
                </c:pt>
                <c:pt idx="1666">
                  <c:v>2.59</c:v>
                </c:pt>
                <c:pt idx="1667">
                  <c:v>2.6</c:v>
                </c:pt>
                <c:pt idx="1668">
                  <c:v>2.63</c:v>
                </c:pt>
                <c:pt idx="1669">
                  <c:v>2.59</c:v>
                </c:pt>
                <c:pt idx="1670">
                  <c:v>2.59</c:v>
                </c:pt>
                <c:pt idx="1671">
                  <c:v>2.59</c:v>
                </c:pt>
                <c:pt idx="1672">
                  <c:v>2.59</c:v>
                </c:pt>
                <c:pt idx="1673">
                  <c:v>2.62</c:v>
                </c:pt>
                <c:pt idx="1674">
                  <c:v>2.64</c:v>
                </c:pt>
                <c:pt idx="1675">
                  <c:v>2.64</c:v>
                </c:pt>
                <c:pt idx="1676">
                  <c:v>2.65</c:v>
                </c:pt>
                <c:pt idx="1677">
                  <c:v>2.65</c:v>
                </c:pt>
                <c:pt idx="1678">
                  <c:v>2.65</c:v>
                </c:pt>
                <c:pt idx="1679">
                  <c:v>2.64</c:v>
                </c:pt>
                <c:pt idx="1680">
                  <c:v>2.58</c:v>
                </c:pt>
                <c:pt idx="1681">
                  <c:v>2.61</c:v>
                </c:pt>
                <c:pt idx="1682">
                  <c:v>2.61</c:v>
                </c:pt>
                <c:pt idx="1683">
                  <c:v>2.61</c:v>
                </c:pt>
                <c:pt idx="1684">
                  <c:v>2.61</c:v>
                </c:pt>
                <c:pt idx="1685">
                  <c:v>2.61</c:v>
                </c:pt>
                <c:pt idx="1686">
                  <c:v>2.6</c:v>
                </c:pt>
                <c:pt idx="1687">
                  <c:v>2.6</c:v>
                </c:pt>
                <c:pt idx="1688">
                  <c:v>2.57</c:v>
                </c:pt>
                <c:pt idx="1689">
                  <c:v>2.57</c:v>
                </c:pt>
                <c:pt idx="1690">
                  <c:v>2.57</c:v>
                </c:pt>
                <c:pt idx="1691">
                  <c:v>2.57</c:v>
                </c:pt>
                <c:pt idx="1692">
                  <c:v>2.57</c:v>
                </c:pt>
                <c:pt idx="1693">
                  <c:v>2.57</c:v>
                </c:pt>
                <c:pt idx="1694">
                  <c:v>2.59</c:v>
                </c:pt>
                <c:pt idx="1695">
                  <c:v>2.59</c:v>
                </c:pt>
                <c:pt idx="1696">
                  <c:v>2.59</c:v>
                </c:pt>
                <c:pt idx="1697">
                  <c:v>2.58</c:v>
                </c:pt>
                <c:pt idx="1698">
                  <c:v>2.58</c:v>
                </c:pt>
                <c:pt idx="1699">
                  <c:v>2.58</c:v>
                </c:pt>
                <c:pt idx="1700">
                  <c:v>2.58</c:v>
                </c:pt>
                <c:pt idx="1701">
                  <c:v>2.56</c:v>
                </c:pt>
                <c:pt idx="1702">
                  <c:v>2.57</c:v>
                </c:pt>
                <c:pt idx="1703">
                  <c:v>2.57</c:v>
                </c:pt>
                <c:pt idx="1704">
                  <c:v>2.5499999999999998</c:v>
                </c:pt>
                <c:pt idx="1705">
                  <c:v>2.5499999999999998</c:v>
                </c:pt>
                <c:pt idx="1706">
                  <c:v>2.5499999999999998</c:v>
                </c:pt>
                <c:pt idx="1707">
                  <c:v>2.54</c:v>
                </c:pt>
                <c:pt idx="1708">
                  <c:v>2.5300000000000002</c:v>
                </c:pt>
                <c:pt idx="1709">
                  <c:v>2.54</c:v>
                </c:pt>
                <c:pt idx="1710">
                  <c:v>2.54</c:v>
                </c:pt>
                <c:pt idx="1711">
                  <c:v>2.63</c:v>
                </c:pt>
                <c:pt idx="1712">
                  <c:v>2.63</c:v>
                </c:pt>
                <c:pt idx="1713">
                  <c:v>2.63</c:v>
                </c:pt>
                <c:pt idx="1714">
                  <c:v>2.63</c:v>
                </c:pt>
                <c:pt idx="1715">
                  <c:v>2.59</c:v>
                </c:pt>
                <c:pt idx="1716">
                  <c:v>2.6</c:v>
                </c:pt>
                <c:pt idx="1717">
                  <c:v>2.6</c:v>
                </c:pt>
                <c:pt idx="1718">
                  <c:v>2.6</c:v>
                </c:pt>
                <c:pt idx="1719">
                  <c:v>2.6</c:v>
                </c:pt>
                <c:pt idx="1720">
                  <c:v>2.6</c:v>
                </c:pt>
                <c:pt idx="1721">
                  <c:v>2.6</c:v>
                </c:pt>
                <c:pt idx="1722">
                  <c:v>2.6</c:v>
                </c:pt>
                <c:pt idx="1723">
                  <c:v>2.61</c:v>
                </c:pt>
                <c:pt idx="1724">
                  <c:v>2.61</c:v>
                </c:pt>
                <c:pt idx="1725">
                  <c:v>2.64</c:v>
                </c:pt>
                <c:pt idx="1726">
                  <c:v>2.64</c:v>
                </c:pt>
                <c:pt idx="1727">
                  <c:v>2.64</c:v>
                </c:pt>
                <c:pt idx="1728">
                  <c:v>2.64</c:v>
                </c:pt>
                <c:pt idx="1729">
                  <c:v>2.64</c:v>
                </c:pt>
                <c:pt idx="1730">
                  <c:v>2.64</c:v>
                </c:pt>
                <c:pt idx="1731">
                  <c:v>2.64</c:v>
                </c:pt>
                <c:pt idx="1732">
                  <c:v>2.64</c:v>
                </c:pt>
                <c:pt idx="1733">
                  <c:v>2.64</c:v>
                </c:pt>
                <c:pt idx="1734">
                  <c:v>2.64</c:v>
                </c:pt>
                <c:pt idx="1735">
                  <c:v>2.64</c:v>
                </c:pt>
                <c:pt idx="1736">
                  <c:v>2.68</c:v>
                </c:pt>
                <c:pt idx="1737">
                  <c:v>2.69</c:v>
                </c:pt>
                <c:pt idx="1738">
                  <c:v>2.69</c:v>
                </c:pt>
                <c:pt idx="1739">
                  <c:v>2.73</c:v>
                </c:pt>
                <c:pt idx="1740">
                  <c:v>2.73</c:v>
                </c:pt>
                <c:pt idx="1741">
                  <c:v>2.73</c:v>
                </c:pt>
                <c:pt idx="1742">
                  <c:v>2.74</c:v>
                </c:pt>
                <c:pt idx="1743">
                  <c:v>2.7</c:v>
                </c:pt>
                <c:pt idx="1744">
                  <c:v>2.69</c:v>
                </c:pt>
                <c:pt idx="1745">
                  <c:v>2.7</c:v>
                </c:pt>
                <c:pt idx="1746">
                  <c:v>2.7</c:v>
                </c:pt>
                <c:pt idx="1747">
                  <c:v>2.7</c:v>
                </c:pt>
                <c:pt idx="1748">
                  <c:v>2.7</c:v>
                </c:pt>
                <c:pt idx="1749">
                  <c:v>2.7199999999999998</c:v>
                </c:pt>
                <c:pt idx="1750">
                  <c:v>2.7199999999999998</c:v>
                </c:pt>
                <c:pt idx="1751">
                  <c:v>2.71</c:v>
                </c:pt>
                <c:pt idx="1752">
                  <c:v>2.7199999999999998</c:v>
                </c:pt>
                <c:pt idx="1753">
                  <c:v>2.7199999999999998</c:v>
                </c:pt>
                <c:pt idx="1754">
                  <c:v>2.7199999999999998</c:v>
                </c:pt>
                <c:pt idx="1755">
                  <c:v>2.7199999999999998</c:v>
                </c:pt>
                <c:pt idx="1756">
                  <c:v>2.77</c:v>
                </c:pt>
                <c:pt idx="1757">
                  <c:v>2.77</c:v>
                </c:pt>
                <c:pt idx="1758">
                  <c:v>2.81</c:v>
                </c:pt>
                <c:pt idx="1759">
                  <c:v>2.81</c:v>
                </c:pt>
                <c:pt idx="1760">
                  <c:v>2.81</c:v>
                </c:pt>
                <c:pt idx="1761">
                  <c:v>2.81</c:v>
                </c:pt>
                <c:pt idx="1762">
                  <c:v>2.81</c:v>
                </c:pt>
                <c:pt idx="1763">
                  <c:v>2.8</c:v>
                </c:pt>
                <c:pt idx="1764">
                  <c:v>2.8</c:v>
                </c:pt>
                <c:pt idx="1765">
                  <c:v>2.8</c:v>
                </c:pt>
                <c:pt idx="1766">
                  <c:v>2.8</c:v>
                </c:pt>
                <c:pt idx="1767">
                  <c:v>2.79</c:v>
                </c:pt>
                <c:pt idx="1768">
                  <c:v>2.79</c:v>
                </c:pt>
                <c:pt idx="1769">
                  <c:v>2.79</c:v>
                </c:pt>
                <c:pt idx="1770">
                  <c:v>2.79</c:v>
                </c:pt>
                <c:pt idx="1771">
                  <c:v>2.82</c:v>
                </c:pt>
                <c:pt idx="1772">
                  <c:v>2.84</c:v>
                </c:pt>
                <c:pt idx="1773">
                  <c:v>2.86</c:v>
                </c:pt>
                <c:pt idx="1774">
                  <c:v>2.86</c:v>
                </c:pt>
                <c:pt idx="1775">
                  <c:v>2.86</c:v>
                </c:pt>
                <c:pt idx="1776">
                  <c:v>2.86</c:v>
                </c:pt>
                <c:pt idx="1777">
                  <c:v>2.87</c:v>
                </c:pt>
                <c:pt idx="1778">
                  <c:v>2.88</c:v>
                </c:pt>
                <c:pt idx="1779">
                  <c:v>2.88</c:v>
                </c:pt>
                <c:pt idx="1780">
                  <c:v>2.88</c:v>
                </c:pt>
                <c:pt idx="1781">
                  <c:v>2.9</c:v>
                </c:pt>
                <c:pt idx="1782">
                  <c:v>2.9</c:v>
                </c:pt>
                <c:pt idx="1783">
                  <c:v>2.9</c:v>
                </c:pt>
                <c:pt idx="1784">
                  <c:v>2.9</c:v>
                </c:pt>
                <c:pt idx="1785">
                  <c:v>2.9699999999999998</c:v>
                </c:pt>
                <c:pt idx="1786">
                  <c:v>2.96</c:v>
                </c:pt>
                <c:pt idx="1787">
                  <c:v>2.95</c:v>
                </c:pt>
                <c:pt idx="1788">
                  <c:v>2.96</c:v>
                </c:pt>
                <c:pt idx="1789">
                  <c:v>2.96</c:v>
                </c:pt>
                <c:pt idx="1790">
                  <c:v>2.96</c:v>
                </c:pt>
                <c:pt idx="1791">
                  <c:v>2.96</c:v>
                </c:pt>
                <c:pt idx="1792">
                  <c:v>2.96</c:v>
                </c:pt>
                <c:pt idx="1793">
                  <c:v>2.95</c:v>
                </c:pt>
                <c:pt idx="1794">
                  <c:v>2.95</c:v>
                </c:pt>
                <c:pt idx="1795">
                  <c:v>2.95</c:v>
                </c:pt>
                <c:pt idx="1796">
                  <c:v>2.95</c:v>
                </c:pt>
                <c:pt idx="1797">
                  <c:v>2.95</c:v>
                </c:pt>
                <c:pt idx="1798">
                  <c:v>2.94</c:v>
                </c:pt>
                <c:pt idx="1799">
                  <c:v>2.94</c:v>
                </c:pt>
                <c:pt idx="1800">
                  <c:v>2.75</c:v>
                </c:pt>
                <c:pt idx="1801">
                  <c:v>2.75</c:v>
                </c:pt>
                <c:pt idx="1802">
                  <c:v>2.75</c:v>
                </c:pt>
                <c:pt idx="1803">
                  <c:v>2.75</c:v>
                </c:pt>
                <c:pt idx="1804">
                  <c:v>2.75</c:v>
                </c:pt>
                <c:pt idx="1805">
                  <c:v>2.75</c:v>
                </c:pt>
                <c:pt idx="1806">
                  <c:v>2.75</c:v>
                </c:pt>
                <c:pt idx="1807">
                  <c:v>2.75</c:v>
                </c:pt>
                <c:pt idx="1808">
                  <c:v>2.75</c:v>
                </c:pt>
                <c:pt idx="1809">
                  <c:v>2.75</c:v>
                </c:pt>
                <c:pt idx="1810">
                  <c:v>2.75</c:v>
                </c:pt>
                <c:pt idx="1811">
                  <c:v>2.75</c:v>
                </c:pt>
                <c:pt idx="1812">
                  <c:v>2.75</c:v>
                </c:pt>
                <c:pt idx="1813">
                  <c:v>2.75</c:v>
                </c:pt>
                <c:pt idx="1814">
                  <c:v>2.75</c:v>
                </c:pt>
                <c:pt idx="1815">
                  <c:v>2.75</c:v>
                </c:pt>
                <c:pt idx="1816">
                  <c:v>2.75</c:v>
                </c:pt>
                <c:pt idx="1817">
                  <c:v>2.75</c:v>
                </c:pt>
                <c:pt idx="1818">
                  <c:v>2.75</c:v>
                </c:pt>
                <c:pt idx="1819">
                  <c:v>2.75</c:v>
                </c:pt>
                <c:pt idx="1820">
                  <c:v>2.75</c:v>
                </c:pt>
                <c:pt idx="1821">
                  <c:v>2.75</c:v>
                </c:pt>
                <c:pt idx="1822">
                  <c:v>2.75</c:v>
                </c:pt>
                <c:pt idx="1823">
                  <c:v>2.75</c:v>
                </c:pt>
                <c:pt idx="1824">
                  <c:v>2.75</c:v>
                </c:pt>
                <c:pt idx="1825">
                  <c:v>2.75</c:v>
                </c:pt>
                <c:pt idx="1826">
                  <c:v>2.75</c:v>
                </c:pt>
                <c:pt idx="1827">
                  <c:v>2.75</c:v>
                </c:pt>
                <c:pt idx="1828">
                  <c:v>3.32</c:v>
                </c:pt>
                <c:pt idx="1829">
                  <c:v>3.32</c:v>
                </c:pt>
                <c:pt idx="1830">
                  <c:v>3.27</c:v>
                </c:pt>
                <c:pt idx="1831">
                  <c:v>3.27</c:v>
                </c:pt>
                <c:pt idx="1832">
                  <c:v>3.27</c:v>
                </c:pt>
                <c:pt idx="1833">
                  <c:v>3.27</c:v>
                </c:pt>
                <c:pt idx="1834">
                  <c:v>3.29</c:v>
                </c:pt>
                <c:pt idx="1835">
                  <c:v>3.31</c:v>
                </c:pt>
                <c:pt idx="1836">
                  <c:v>3.31</c:v>
                </c:pt>
                <c:pt idx="1837">
                  <c:v>3.3</c:v>
                </c:pt>
                <c:pt idx="1838">
                  <c:v>3.3</c:v>
                </c:pt>
                <c:pt idx="1839">
                  <c:v>3.3</c:v>
                </c:pt>
                <c:pt idx="1840">
                  <c:v>3.31</c:v>
                </c:pt>
                <c:pt idx="1841">
                  <c:v>3.31</c:v>
                </c:pt>
                <c:pt idx="1842">
                  <c:v>3.33</c:v>
                </c:pt>
                <c:pt idx="1843">
                  <c:v>3.35</c:v>
                </c:pt>
                <c:pt idx="1844">
                  <c:v>3.32</c:v>
                </c:pt>
                <c:pt idx="1845">
                  <c:v>3.32</c:v>
                </c:pt>
                <c:pt idx="1846">
                  <c:v>3.32</c:v>
                </c:pt>
                <c:pt idx="1847">
                  <c:v>3.37</c:v>
                </c:pt>
                <c:pt idx="1848">
                  <c:v>3.37</c:v>
                </c:pt>
                <c:pt idx="1849">
                  <c:v>3.39</c:v>
                </c:pt>
                <c:pt idx="1850">
                  <c:v>3.37</c:v>
                </c:pt>
                <c:pt idx="1851">
                  <c:v>3.32</c:v>
                </c:pt>
                <c:pt idx="1852">
                  <c:v>3.32</c:v>
                </c:pt>
                <c:pt idx="1853">
                  <c:v>3.32</c:v>
                </c:pt>
                <c:pt idx="1854">
                  <c:v>3.31</c:v>
                </c:pt>
                <c:pt idx="1855">
                  <c:v>3.29</c:v>
                </c:pt>
                <c:pt idx="1856">
                  <c:v>3.2800000000000002</c:v>
                </c:pt>
                <c:pt idx="1857">
                  <c:v>3.2800000000000002</c:v>
                </c:pt>
                <c:pt idx="1858">
                  <c:v>3.24</c:v>
                </c:pt>
                <c:pt idx="1859">
                  <c:v>3.24</c:v>
                </c:pt>
                <c:pt idx="1860">
                  <c:v>3.24</c:v>
                </c:pt>
                <c:pt idx="1861">
                  <c:v>3.26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74-4CA8-95BA-A8B9CF7CCD7C}"/>
            </c:ext>
          </c:extLst>
        </c:ser>
        <c:ser>
          <c:idx val="0"/>
          <c:order val="2"/>
          <c:tx>
            <c:v>MPR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861"/>
              <c:layout>
                <c:manualLayout>
                  <c:x val="-4.5797084353219894E-3"/>
                  <c:y val="-2.4293071713881197E-2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s-CL" sz="900" b="0" i="0" u="none" strike="noStrike" kern="1200" baseline="0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774-4CA8-95BA-A8B9CF7CCD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s-CL" sz="900" b="0" i="0" u="none" strike="noStrike" kern="1200" baseline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Hoja1!$B$3:$B$1864</c:f>
              <c:numCache>
                <c:formatCode>General</c:formatCode>
                <c:ptCount val="1862"/>
                <c:pt idx="0">
                  <c:v>4.5</c:v>
                </c:pt>
                <c:pt idx="1">
                  <c:v>4.5</c:v>
                </c:pt>
                <c:pt idx="2">
                  <c:v>4.5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  <c:pt idx="6">
                  <c:v>4.5</c:v>
                </c:pt>
                <c:pt idx="7">
                  <c:v>4.5</c:v>
                </c:pt>
                <c:pt idx="8">
                  <c:v>4.5</c:v>
                </c:pt>
                <c:pt idx="9">
                  <c:v>4.5</c:v>
                </c:pt>
                <c:pt idx="10">
                  <c:v>4.5</c:v>
                </c:pt>
                <c:pt idx="11">
                  <c:v>4.5</c:v>
                </c:pt>
                <c:pt idx="12">
                  <c:v>4.5</c:v>
                </c:pt>
                <c:pt idx="13">
                  <c:v>4.5</c:v>
                </c:pt>
                <c:pt idx="14">
                  <c:v>4.5</c:v>
                </c:pt>
                <c:pt idx="15">
                  <c:v>4.5</c:v>
                </c:pt>
                <c:pt idx="16">
                  <c:v>4.5</c:v>
                </c:pt>
                <c:pt idx="17">
                  <c:v>4.5</c:v>
                </c:pt>
                <c:pt idx="18">
                  <c:v>4.5</c:v>
                </c:pt>
                <c:pt idx="19">
                  <c:v>4.5</c:v>
                </c:pt>
                <c:pt idx="20">
                  <c:v>4.5</c:v>
                </c:pt>
                <c:pt idx="21">
                  <c:v>4.5</c:v>
                </c:pt>
                <c:pt idx="22">
                  <c:v>4.5</c:v>
                </c:pt>
                <c:pt idx="23">
                  <c:v>4.5</c:v>
                </c:pt>
                <c:pt idx="24">
                  <c:v>4.5</c:v>
                </c:pt>
                <c:pt idx="25">
                  <c:v>4.5</c:v>
                </c:pt>
                <c:pt idx="26">
                  <c:v>4.5</c:v>
                </c:pt>
                <c:pt idx="27">
                  <c:v>4.5</c:v>
                </c:pt>
                <c:pt idx="28">
                  <c:v>4.5</c:v>
                </c:pt>
                <c:pt idx="29">
                  <c:v>4.5</c:v>
                </c:pt>
                <c:pt idx="30">
                  <c:v>4.5</c:v>
                </c:pt>
                <c:pt idx="31">
                  <c:v>4.5</c:v>
                </c:pt>
                <c:pt idx="32">
                  <c:v>4.5</c:v>
                </c:pt>
                <c:pt idx="33">
                  <c:v>4.5</c:v>
                </c:pt>
                <c:pt idx="34">
                  <c:v>4.5</c:v>
                </c:pt>
                <c:pt idx="35">
                  <c:v>4.5</c:v>
                </c:pt>
                <c:pt idx="36">
                  <c:v>4.5</c:v>
                </c:pt>
                <c:pt idx="37">
                  <c:v>4.5</c:v>
                </c:pt>
                <c:pt idx="38">
                  <c:v>4.5</c:v>
                </c:pt>
                <c:pt idx="39">
                  <c:v>4.5</c:v>
                </c:pt>
                <c:pt idx="40">
                  <c:v>4.5</c:v>
                </c:pt>
                <c:pt idx="41">
                  <c:v>4.5</c:v>
                </c:pt>
                <c:pt idx="42">
                  <c:v>4.5</c:v>
                </c:pt>
                <c:pt idx="43">
                  <c:v>4.5</c:v>
                </c:pt>
                <c:pt idx="44">
                  <c:v>4.5</c:v>
                </c:pt>
                <c:pt idx="45">
                  <c:v>4.5</c:v>
                </c:pt>
                <c:pt idx="46">
                  <c:v>4.5</c:v>
                </c:pt>
                <c:pt idx="47">
                  <c:v>4.5</c:v>
                </c:pt>
                <c:pt idx="48">
                  <c:v>4.5</c:v>
                </c:pt>
                <c:pt idx="49">
                  <c:v>4.25</c:v>
                </c:pt>
                <c:pt idx="50">
                  <c:v>4.25</c:v>
                </c:pt>
                <c:pt idx="51">
                  <c:v>4.25</c:v>
                </c:pt>
                <c:pt idx="52">
                  <c:v>4.25</c:v>
                </c:pt>
                <c:pt idx="53">
                  <c:v>4.25</c:v>
                </c:pt>
                <c:pt idx="54">
                  <c:v>4.25</c:v>
                </c:pt>
                <c:pt idx="55">
                  <c:v>4.25</c:v>
                </c:pt>
                <c:pt idx="56">
                  <c:v>4.25</c:v>
                </c:pt>
                <c:pt idx="57">
                  <c:v>4.25</c:v>
                </c:pt>
                <c:pt idx="58">
                  <c:v>4.25</c:v>
                </c:pt>
                <c:pt idx="59">
                  <c:v>4.25</c:v>
                </c:pt>
                <c:pt idx="60">
                  <c:v>4.25</c:v>
                </c:pt>
                <c:pt idx="61">
                  <c:v>4.25</c:v>
                </c:pt>
                <c:pt idx="62">
                  <c:v>4.25</c:v>
                </c:pt>
                <c:pt idx="63">
                  <c:v>4.25</c:v>
                </c:pt>
                <c:pt idx="64">
                  <c:v>4.25</c:v>
                </c:pt>
                <c:pt idx="65">
                  <c:v>4.25</c:v>
                </c:pt>
                <c:pt idx="66">
                  <c:v>4.25</c:v>
                </c:pt>
                <c:pt idx="67">
                  <c:v>4.25</c:v>
                </c:pt>
                <c:pt idx="68">
                  <c:v>4.25</c:v>
                </c:pt>
                <c:pt idx="69">
                  <c:v>4.25</c:v>
                </c:pt>
                <c:pt idx="70">
                  <c:v>4.25</c:v>
                </c:pt>
                <c:pt idx="71">
                  <c:v>4.25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4</c:v>
                </c:pt>
                <c:pt idx="142">
                  <c:v>4</c:v>
                </c:pt>
                <c:pt idx="143">
                  <c:v>4</c:v>
                </c:pt>
                <c:pt idx="144">
                  <c:v>4</c:v>
                </c:pt>
                <c:pt idx="145">
                  <c:v>4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4</c:v>
                </c:pt>
                <c:pt idx="154">
                  <c:v>4</c:v>
                </c:pt>
                <c:pt idx="155">
                  <c:v>4</c:v>
                </c:pt>
                <c:pt idx="156">
                  <c:v>4</c:v>
                </c:pt>
                <c:pt idx="157">
                  <c:v>4</c:v>
                </c:pt>
                <c:pt idx="158">
                  <c:v>4</c:v>
                </c:pt>
                <c:pt idx="159">
                  <c:v>4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  <c:pt idx="168">
                  <c:v>4</c:v>
                </c:pt>
                <c:pt idx="169">
                  <c:v>4</c:v>
                </c:pt>
                <c:pt idx="170">
                  <c:v>4</c:v>
                </c:pt>
                <c:pt idx="171">
                  <c:v>4</c:v>
                </c:pt>
                <c:pt idx="172">
                  <c:v>4</c:v>
                </c:pt>
                <c:pt idx="173">
                  <c:v>4</c:v>
                </c:pt>
                <c:pt idx="174">
                  <c:v>4</c:v>
                </c:pt>
                <c:pt idx="175">
                  <c:v>4</c:v>
                </c:pt>
                <c:pt idx="176">
                  <c:v>4</c:v>
                </c:pt>
                <c:pt idx="177">
                  <c:v>4</c:v>
                </c:pt>
                <c:pt idx="178">
                  <c:v>4</c:v>
                </c:pt>
                <c:pt idx="179">
                  <c:v>4</c:v>
                </c:pt>
                <c:pt idx="180">
                  <c:v>4</c:v>
                </c:pt>
                <c:pt idx="181">
                  <c:v>4</c:v>
                </c:pt>
                <c:pt idx="182">
                  <c:v>4</c:v>
                </c:pt>
                <c:pt idx="183">
                  <c:v>4</c:v>
                </c:pt>
                <c:pt idx="184">
                  <c:v>4</c:v>
                </c:pt>
                <c:pt idx="185">
                  <c:v>4</c:v>
                </c:pt>
                <c:pt idx="186">
                  <c:v>4</c:v>
                </c:pt>
                <c:pt idx="187">
                  <c:v>4</c:v>
                </c:pt>
                <c:pt idx="188">
                  <c:v>4</c:v>
                </c:pt>
                <c:pt idx="189">
                  <c:v>4</c:v>
                </c:pt>
                <c:pt idx="190">
                  <c:v>4</c:v>
                </c:pt>
                <c:pt idx="191">
                  <c:v>4</c:v>
                </c:pt>
                <c:pt idx="192">
                  <c:v>4</c:v>
                </c:pt>
                <c:pt idx="193">
                  <c:v>4</c:v>
                </c:pt>
                <c:pt idx="194">
                  <c:v>4</c:v>
                </c:pt>
                <c:pt idx="195">
                  <c:v>4</c:v>
                </c:pt>
                <c:pt idx="196">
                  <c:v>3.75</c:v>
                </c:pt>
                <c:pt idx="197">
                  <c:v>3.75</c:v>
                </c:pt>
                <c:pt idx="198">
                  <c:v>3.75</c:v>
                </c:pt>
                <c:pt idx="199">
                  <c:v>3.75</c:v>
                </c:pt>
                <c:pt idx="200">
                  <c:v>3.75</c:v>
                </c:pt>
                <c:pt idx="201">
                  <c:v>3.75</c:v>
                </c:pt>
                <c:pt idx="202">
                  <c:v>3.75</c:v>
                </c:pt>
                <c:pt idx="203">
                  <c:v>3.75</c:v>
                </c:pt>
                <c:pt idx="204">
                  <c:v>3.75</c:v>
                </c:pt>
                <c:pt idx="205">
                  <c:v>3.75</c:v>
                </c:pt>
                <c:pt idx="206">
                  <c:v>3.75</c:v>
                </c:pt>
                <c:pt idx="207">
                  <c:v>3.75</c:v>
                </c:pt>
                <c:pt idx="208">
                  <c:v>3.75</c:v>
                </c:pt>
                <c:pt idx="209">
                  <c:v>3.75</c:v>
                </c:pt>
                <c:pt idx="210">
                  <c:v>3.75</c:v>
                </c:pt>
                <c:pt idx="211">
                  <c:v>3.75</c:v>
                </c:pt>
                <c:pt idx="212">
                  <c:v>3.75</c:v>
                </c:pt>
                <c:pt idx="213">
                  <c:v>3.75</c:v>
                </c:pt>
                <c:pt idx="214">
                  <c:v>3.75</c:v>
                </c:pt>
                <c:pt idx="215">
                  <c:v>3.75</c:v>
                </c:pt>
                <c:pt idx="216">
                  <c:v>3.75</c:v>
                </c:pt>
                <c:pt idx="217">
                  <c:v>3.75</c:v>
                </c:pt>
                <c:pt idx="218">
                  <c:v>3.75</c:v>
                </c:pt>
                <c:pt idx="219">
                  <c:v>3.75</c:v>
                </c:pt>
                <c:pt idx="220">
                  <c:v>3.75</c:v>
                </c:pt>
                <c:pt idx="221">
                  <c:v>3.75</c:v>
                </c:pt>
                <c:pt idx="222">
                  <c:v>3.75</c:v>
                </c:pt>
                <c:pt idx="223">
                  <c:v>3.75</c:v>
                </c:pt>
                <c:pt idx="224">
                  <c:v>3.75</c:v>
                </c:pt>
                <c:pt idx="225">
                  <c:v>3.75</c:v>
                </c:pt>
                <c:pt idx="226">
                  <c:v>3.5</c:v>
                </c:pt>
                <c:pt idx="227">
                  <c:v>3.5</c:v>
                </c:pt>
                <c:pt idx="228">
                  <c:v>3.5</c:v>
                </c:pt>
                <c:pt idx="229">
                  <c:v>3.5</c:v>
                </c:pt>
                <c:pt idx="230">
                  <c:v>3.5</c:v>
                </c:pt>
                <c:pt idx="231">
                  <c:v>3.5</c:v>
                </c:pt>
                <c:pt idx="232">
                  <c:v>3.5</c:v>
                </c:pt>
                <c:pt idx="233">
                  <c:v>3.5</c:v>
                </c:pt>
                <c:pt idx="234">
                  <c:v>3.5</c:v>
                </c:pt>
                <c:pt idx="235">
                  <c:v>3.5</c:v>
                </c:pt>
                <c:pt idx="236">
                  <c:v>3.5</c:v>
                </c:pt>
                <c:pt idx="237">
                  <c:v>3.5</c:v>
                </c:pt>
                <c:pt idx="238">
                  <c:v>3.5</c:v>
                </c:pt>
                <c:pt idx="239">
                  <c:v>3.5</c:v>
                </c:pt>
                <c:pt idx="240">
                  <c:v>3.5</c:v>
                </c:pt>
                <c:pt idx="241">
                  <c:v>3.5</c:v>
                </c:pt>
                <c:pt idx="242">
                  <c:v>3.5</c:v>
                </c:pt>
                <c:pt idx="243">
                  <c:v>3.5</c:v>
                </c:pt>
                <c:pt idx="244">
                  <c:v>3.5</c:v>
                </c:pt>
                <c:pt idx="245">
                  <c:v>3.5</c:v>
                </c:pt>
                <c:pt idx="246">
                  <c:v>3.5</c:v>
                </c:pt>
                <c:pt idx="247">
                  <c:v>3.5</c:v>
                </c:pt>
                <c:pt idx="248">
                  <c:v>3.5</c:v>
                </c:pt>
                <c:pt idx="249">
                  <c:v>3.5</c:v>
                </c:pt>
                <c:pt idx="250">
                  <c:v>3.5</c:v>
                </c:pt>
                <c:pt idx="251">
                  <c:v>3.5</c:v>
                </c:pt>
                <c:pt idx="252">
                  <c:v>3.5</c:v>
                </c:pt>
                <c:pt idx="253">
                  <c:v>3.5</c:v>
                </c:pt>
                <c:pt idx="254">
                  <c:v>3.25</c:v>
                </c:pt>
                <c:pt idx="255">
                  <c:v>3.25</c:v>
                </c:pt>
                <c:pt idx="256">
                  <c:v>3.25</c:v>
                </c:pt>
                <c:pt idx="257">
                  <c:v>3.25</c:v>
                </c:pt>
                <c:pt idx="258">
                  <c:v>3.25</c:v>
                </c:pt>
                <c:pt idx="259">
                  <c:v>3.25</c:v>
                </c:pt>
                <c:pt idx="260">
                  <c:v>3.25</c:v>
                </c:pt>
                <c:pt idx="261">
                  <c:v>3.25</c:v>
                </c:pt>
                <c:pt idx="262">
                  <c:v>3.25</c:v>
                </c:pt>
                <c:pt idx="263">
                  <c:v>3.25</c:v>
                </c:pt>
                <c:pt idx="264">
                  <c:v>3.25</c:v>
                </c:pt>
                <c:pt idx="265">
                  <c:v>3.25</c:v>
                </c:pt>
                <c:pt idx="266">
                  <c:v>3.25</c:v>
                </c:pt>
                <c:pt idx="267">
                  <c:v>3.25</c:v>
                </c:pt>
                <c:pt idx="268">
                  <c:v>3.25</c:v>
                </c:pt>
                <c:pt idx="269">
                  <c:v>3.25</c:v>
                </c:pt>
                <c:pt idx="270">
                  <c:v>3.25</c:v>
                </c:pt>
                <c:pt idx="271">
                  <c:v>3.25</c:v>
                </c:pt>
                <c:pt idx="272">
                  <c:v>3.25</c:v>
                </c:pt>
                <c:pt idx="273">
                  <c:v>3.25</c:v>
                </c:pt>
                <c:pt idx="274">
                  <c:v>3.25</c:v>
                </c:pt>
                <c:pt idx="275">
                  <c:v>3.25</c:v>
                </c:pt>
                <c:pt idx="276">
                  <c:v>3.25</c:v>
                </c:pt>
                <c:pt idx="277">
                  <c:v>3.25</c:v>
                </c:pt>
                <c:pt idx="278">
                  <c:v>3.25</c:v>
                </c:pt>
                <c:pt idx="279">
                  <c:v>3.25</c:v>
                </c:pt>
                <c:pt idx="280">
                  <c:v>3.25</c:v>
                </c:pt>
                <c:pt idx="281">
                  <c:v>3.25</c:v>
                </c:pt>
                <c:pt idx="282">
                  <c:v>3.25</c:v>
                </c:pt>
                <c:pt idx="283">
                  <c:v>3.25</c:v>
                </c:pt>
                <c:pt idx="284">
                  <c:v>3.25</c:v>
                </c:pt>
                <c:pt idx="285">
                  <c:v>3.25</c:v>
                </c:pt>
                <c:pt idx="286">
                  <c:v>3.25</c:v>
                </c:pt>
                <c:pt idx="287">
                  <c:v>3.25</c:v>
                </c:pt>
                <c:pt idx="288">
                  <c:v>3.25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3</c:v>
                </c:pt>
                <c:pt idx="388">
                  <c:v>3</c:v>
                </c:pt>
                <c:pt idx="389">
                  <c:v>3</c:v>
                </c:pt>
                <c:pt idx="390">
                  <c:v>3</c:v>
                </c:pt>
                <c:pt idx="391">
                  <c:v>3</c:v>
                </c:pt>
                <c:pt idx="392">
                  <c:v>3</c:v>
                </c:pt>
                <c:pt idx="393">
                  <c:v>3</c:v>
                </c:pt>
                <c:pt idx="394">
                  <c:v>3</c:v>
                </c:pt>
                <c:pt idx="395">
                  <c:v>3</c:v>
                </c:pt>
                <c:pt idx="396">
                  <c:v>3</c:v>
                </c:pt>
                <c:pt idx="397">
                  <c:v>3</c:v>
                </c:pt>
                <c:pt idx="398">
                  <c:v>3</c:v>
                </c:pt>
                <c:pt idx="399">
                  <c:v>3</c:v>
                </c:pt>
                <c:pt idx="400">
                  <c:v>3</c:v>
                </c:pt>
                <c:pt idx="401">
                  <c:v>3</c:v>
                </c:pt>
                <c:pt idx="402">
                  <c:v>3</c:v>
                </c:pt>
                <c:pt idx="403">
                  <c:v>3</c:v>
                </c:pt>
                <c:pt idx="404">
                  <c:v>3</c:v>
                </c:pt>
                <c:pt idx="405">
                  <c:v>3</c:v>
                </c:pt>
                <c:pt idx="406">
                  <c:v>3</c:v>
                </c:pt>
                <c:pt idx="407">
                  <c:v>3</c:v>
                </c:pt>
                <c:pt idx="408">
                  <c:v>3</c:v>
                </c:pt>
                <c:pt idx="409">
                  <c:v>3</c:v>
                </c:pt>
                <c:pt idx="410">
                  <c:v>3</c:v>
                </c:pt>
                <c:pt idx="411">
                  <c:v>3</c:v>
                </c:pt>
                <c:pt idx="412">
                  <c:v>3</c:v>
                </c:pt>
                <c:pt idx="413">
                  <c:v>3</c:v>
                </c:pt>
                <c:pt idx="414">
                  <c:v>3</c:v>
                </c:pt>
                <c:pt idx="415">
                  <c:v>3</c:v>
                </c:pt>
                <c:pt idx="416">
                  <c:v>3</c:v>
                </c:pt>
                <c:pt idx="417">
                  <c:v>3</c:v>
                </c:pt>
                <c:pt idx="418">
                  <c:v>3</c:v>
                </c:pt>
                <c:pt idx="419">
                  <c:v>3</c:v>
                </c:pt>
                <c:pt idx="420">
                  <c:v>3</c:v>
                </c:pt>
                <c:pt idx="421">
                  <c:v>3</c:v>
                </c:pt>
                <c:pt idx="422">
                  <c:v>3</c:v>
                </c:pt>
                <c:pt idx="423">
                  <c:v>3</c:v>
                </c:pt>
                <c:pt idx="424">
                  <c:v>3</c:v>
                </c:pt>
                <c:pt idx="425">
                  <c:v>3</c:v>
                </c:pt>
                <c:pt idx="426">
                  <c:v>3</c:v>
                </c:pt>
                <c:pt idx="427">
                  <c:v>3</c:v>
                </c:pt>
                <c:pt idx="428">
                  <c:v>3</c:v>
                </c:pt>
                <c:pt idx="429">
                  <c:v>3</c:v>
                </c:pt>
                <c:pt idx="430">
                  <c:v>3</c:v>
                </c:pt>
                <c:pt idx="431">
                  <c:v>3</c:v>
                </c:pt>
                <c:pt idx="432">
                  <c:v>3</c:v>
                </c:pt>
                <c:pt idx="433">
                  <c:v>3</c:v>
                </c:pt>
                <c:pt idx="434">
                  <c:v>3</c:v>
                </c:pt>
                <c:pt idx="435">
                  <c:v>3</c:v>
                </c:pt>
                <c:pt idx="436">
                  <c:v>3</c:v>
                </c:pt>
                <c:pt idx="437">
                  <c:v>3</c:v>
                </c:pt>
                <c:pt idx="438">
                  <c:v>3</c:v>
                </c:pt>
                <c:pt idx="439">
                  <c:v>3</c:v>
                </c:pt>
                <c:pt idx="440">
                  <c:v>3</c:v>
                </c:pt>
                <c:pt idx="441">
                  <c:v>3</c:v>
                </c:pt>
                <c:pt idx="442">
                  <c:v>3</c:v>
                </c:pt>
                <c:pt idx="443">
                  <c:v>3</c:v>
                </c:pt>
                <c:pt idx="444">
                  <c:v>3</c:v>
                </c:pt>
                <c:pt idx="445">
                  <c:v>3</c:v>
                </c:pt>
                <c:pt idx="446">
                  <c:v>3</c:v>
                </c:pt>
                <c:pt idx="447">
                  <c:v>3</c:v>
                </c:pt>
                <c:pt idx="448">
                  <c:v>3</c:v>
                </c:pt>
                <c:pt idx="449">
                  <c:v>3</c:v>
                </c:pt>
                <c:pt idx="450">
                  <c:v>3</c:v>
                </c:pt>
                <c:pt idx="451">
                  <c:v>3</c:v>
                </c:pt>
                <c:pt idx="452">
                  <c:v>3</c:v>
                </c:pt>
                <c:pt idx="453">
                  <c:v>3</c:v>
                </c:pt>
                <c:pt idx="454">
                  <c:v>3</c:v>
                </c:pt>
                <c:pt idx="455">
                  <c:v>3</c:v>
                </c:pt>
                <c:pt idx="456">
                  <c:v>3</c:v>
                </c:pt>
                <c:pt idx="457">
                  <c:v>3</c:v>
                </c:pt>
                <c:pt idx="458">
                  <c:v>3</c:v>
                </c:pt>
                <c:pt idx="459">
                  <c:v>3</c:v>
                </c:pt>
                <c:pt idx="460">
                  <c:v>3</c:v>
                </c:pt>
                <c:pt idx="461">
                  <c:v>3</c:v>
                </c:pt>
                <c:pt idx="462">
                  <c:v>3</c:v>
                </c:pt>
                <c:pt idx="463">
                  <c:v>3</c:v>
                </c:pt>
                <c:pt idx="464">
                  <c:v>3</c:v>
                </c:pt>
                <c:pt idx="465">
                  <c:v>3</c:v>
                </c:pt>
                <c:pt idx="466">
                  <c:v>3</c:v>
                </c:pt>
                <c:pt idx="467">
                  <c:v>3</c:v>
                </c:pt>
                <c:pt idx="468">
                  <c:v>3</c:v>
                </c:pt>
                <c:pt idx="469">
                  <c:v>3</c:v>
                </c:pt>
                <c:pt idx="470">
                  <c:v>3</c:v>
                </c:pt>
                <c:pt idx="471">
                  <c:v>3</c:v>
                </c:pt>
                <c:pt idx="472">
                  <c:v>3</c:v>
                </c:pt>
                <c:pt idx="473">
                  <c:v>3</c:v>
                </c:pt>
                <c:pt idx="474">
                  <c:v>3</c:v>
                </c:pt>
                <c:pt idx="475">
                  <c:v>3</c:v>
                </c:pt>
                <c:pt idx="476">
                  <c:v>3</c:v>
                </c:pt>
                <c:pt idx="477">
                  <c:v>3</c:v>
                </c:pt>
                <c:pt idx="478">
                  <c:v>3</c:v>
                </c:pt>
                <c:pt idx="479">
                  <c:v>3</c:v>
                </c:pt>
                <c:pt idx="480">
                  <c:v>3</c:v>
                </c:pt>
                <c:pt idx="481">
                  <c:v>3</c:v>
                </c:pt>
                <c:pt idx="482">
                  <c:v>3</c:v>
                </c:pt>
                <c:pt idx="483">
                  <c:v>3</c:v>
                </c:pt>
                <c:pt idx="484">
                  <c:v>3</c:v>
                </c:pt>
                <c:pt idx="485">
                  <c:v>3</c:v>
                </c:pt>
                <c:pt idx="486">
                  <c:v>3</c:v>
                </c:pt>
                <c:pt idx="487">
                  <c:v>3</c:v>
                </c:pt>
                <c:pt idx="488">
                  <c:v>3</c:v>
                </c:pt>
                <c:pt idx="489">
                  <c:v>3</c:v>
                </c:pt>
                <c:pt idx="490">
                  <c:v>3</c:v>
                </c:pt>
                <c:pt idx="491">
                  <c:v>3</c:v>
                </c:pt>
                <c:pt idx="492">
                  <c:v>3</c:v>
                </c:pt>
                <c:pt idx="493">
                  <c:v>3</c:v>
                </c:pt>
                <c:pt idx="494">
                  <c:v>3</c:v>
                </c:pt>
                <c:pt idx="495">
                  <c:v>3</c:v>
                </c:pt>
                <c:pt idx="496">
                  <c:v>3</c:v>
                </c:pt>
                <c:pt idx="497">
                  <c:v>3</c:v>
                </c:pt>
                <c:pt idx="498">
                  <c:v>3</c:v>
                </c:pt>
                <c:pt idx="499">
                  <c:v>3</c:v>
                </c:pt>
                <c:pt idx="500">
                  <c:v>3</c:v>
                </c:pt>
                <c:pt idx="501">
                  <c:v>3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3</c:v>
                </c:pt>
                <c:pt idx="506">
                  <c:v>3</c:v>
                </c:pt>
                <c:pt idx="507">
                  <c:v>3</c:v>
                </c:pt>
                <c:pt idx="508">
                  <c:v>3</c:v>
                </c:pt>
                <c:pt idx="509">
                  <c:v>3</c:v>
                </c:pt>
                <c:pt idx="510">
                  <c:v>3</c:v>
                </c:pt>
                <c:pt idx="511">
                  <c:v>3</c:v>
                </c:pt>
                <c:pt idx="512">
                  <c:v>3</c:v>
                </c:pt>
                <c:pt idx="513">
                  <c:v>3</c:v>
                </c:pt>
                <c:pt idx="514">
                  <c:v>3</c:v>
                </c:pt>
                <c:pt idx="515">
                  <c:v>3</c:v>
                </c:pt>
                <c:pt idx="516">
                  <c:v>3</c:v>
                </c:pt>
                <c:pt idx="517">
                  <c:v>3</c:v>
                </c:pt>
                <c:pt idx="518">
                  <c:v>3</c:v>
                </c:pt>
                <c:pt idx="519">
                  <c:v>3</c:v>
                </c:pt>
                <c:pt idx="520">
                  <c:v>3</c:v>
                </c:pt>
                <c:pt idx="521">
                  <c:v>3</c:v>
                </c:pt>
                <c:pt idx="522">
                  <c:v>3</c:v>
                </c:pt>
                <c:pt idx="523">
                  <c:v>3</c:v>
                </c:pt>
                <c:pt idx="524">
                  <c:v>3</c:v>
                </c:pt>
                <c:pt idx="525">
                  <c:v>3</c:v>
                </c:pt>
                <c:pt idx="526">
                  <c:v>3</c:v>
                </c:pt>
                <c:pt idx="527">
                  <c:v>3</c:v>
                </c:pt>
                <c:pt idx="528">
                  <c:v>3</c:v>
                </c:pt>
                <c:pt idx="529">
                  <c:v>3</c:v>
                </c:pt>
                <c:pt idx="530">
                  <c:v>3</c:v>
                </c:pt>
                <c:pt idx="531">
                  <c:v>3</c:v>
                </c:pt>
                <c:pt idx="532">
                  <c:v>3</c:v>
                </c:pt>
                <c:pt idx="533">
                  <c:v>3</c:v>
                </c:pt>
                <c:pt idx="534">
                  <c:v>3</c:v>
                </c:pt>
                <c:pt idx="535">
                  <c:v>3</c:v>
                </c:pt>
                <c:pt idx="536">
                  <c:v>3</c:v>
                </c:pt>
                <c:pt idx="537">
                  <c:v>3</c:v>
                </c:pt>
                <c:pt idx="538">
                  <c:v>3</c:v>
                </c:pt>
                <c:pt idx="539">
                  <c:v>3</c:v>
                </c:pt>
                <c:pt idx="540">
                  <c:v>3</c:v>
                </c:pt>
                <c:pt idx="541">
                  <c:v>3</c:v>
                </c:pt>
                <c:pt idx="542">
                  <c:v>3</c:v>
                </c:pt>
                <c:pt idx="543">
                  <c:v>3</c:v>
                </c:pt>
                <c:pt idx="544">
                  <c:v>3</c:v>
                </c:pt>
                <c:pt idx="545">
                  <c:v>3</c:v>
                </c:pt>
                <c:pt idx="546">
                  <c:v>3</c:v>
                </c:pt>
                <c:pt idx="547">
                  <c:v>3</c:v>
                </c:pt>
                <c:pt idx="548">
                  <c:v>3</c:v>
                </c:pt>
                <c:pt idx="549">
                  <c:v>3</c:v>
                </c:pt>
                <c:pt idx="550">
                  <c:v>3</c:v>
                </c:pt>
                <c:pt idx="551">
                  <c:v>3</c:v>
                </c:pt>
                <c:pt idx="552">
                  <c:v>3</c:v>
                </c:pt>
                <c:pt idx="553">
                  <c:v>3</c:v>
                </c:pt>
                <c:pt idx="554">
                  <c:v>3</c:v>
                </c:pt>
                <c:pt idx="555">
                  <c:v>3</c:v>
                </c:pt>
                <c:pt idx="556">
                  <c:v>3</c:v>
                </c:pt>
                <c:pt idx="557">
                  <c:v>3</c:v>
                </c:pt>
                <c:pt idx="558">
                  <c:v>3</c:v>
                </c:pt>
                <c:pt idx="559">
                  <c:v>3</c:v>
                </c:pt>
                <c:pt idx="560">
                  <c:v>3</c:v>
                </c:pt>
                <c:pt idx="561">
                  <c:v>3</c:v>
                </c:pt>
                <c:pt idx="562">
                  <c:v>3</c:v>
                </c:pt>
                <c:pt idx="563">
                  <c:v>3</c:v>
                </c:pt>
                <c:pt idx="564">
                  <c:v>3</c:v>
                </c:pt>
                <c:pt idx="565">
                  <c:v>3</c:v>
                </c:pt>
                <c:pt idx="566">
                  <c:v>3</c:v>
                </c:pt>
                <c:pt idx="567">
                  <c:v>3</c:v>
                </c:pt>
                <c:pt idx="568">
                  <c:v>3</c:v>
                </c:pt>
                <c:pt idx="569">
                  <c:v>3</c:v>
                </c:pt>
                <c:pt idx="570">
                  <c:v>3</c:v>
                </c:pt>
                <c:pt idx="571">
                  <c:v>3</c:v>
                </c:pt>
                <c:pt idx="572">
                  <c:v>3</c:v>
                </c:pt>
                <c:pt idx="573">
                  <c:v>3</c:v>
                </c:pt>
                <c:pt idx="574">
                  <c:v>3</c:v>
                </c:pt>
                <c:pt idx="575">
                  <c:v>3</c:v>
                </c:pt>
                <c:pt idx="576">
                  <c:v>3</c:v>
                </c:pt>
                <c:pt idx="577">
                  <c:v>3</c:v>
                </c:pt>
                <c:pt idx="578">
                  <c:v>3</c:v>
                </c:pt>
                <c:pt idx="579">
                  <c:v>3</c:v>
                </c:pt>
                <c:pt idx="580">
                  <c:v>3</c:v>
                </c:pt>
                <c:pt idx="581">
                  <c:v>3</c:v>
                </c:pt>
                <c:pt idx="582">
                  <c:v>3</c:v>
                </c:pt>
                <c:pt idx="583">
                  <c:v>3</c:v>
                </c:pt>
                <c:pt idx="584">
                  <c:v>3</c:v>
                </c:pt>
                <c:pt idx="585">
                  <c:v>3</c:v>
                </c:pt>
                <c:pt idx="586">
                  <c:v>3</c:v>
                </c:pt>
                <c:pt idx="587">
                  <c:v>3</c:v>
                </c:pt>
                <c:pt idx="588">
                  <c:v>3</c:v>
                </c:pt>
                <c:pt idx="589">
                  <c:v>3</c:v>
                </c:pt>
                <c:pt idx="590">
                  <c:v>3</c:v>
                </c:pt>
                <c:pt idx="591">
                  <c:v>3</c:v>
                </c:pt>
                <c:pt idx="592">
                  <c:v>3</c:v>
                </c:pt>
                <c:pt idx="593">
                  <c:v>3</c:v>
                </c:pt>
                <c:pt idx="594">
                  <c:v>3</c:v>
                </c:pt>
                <c:pt idx="595">
                  <c:v>3</c:v>
                </c:pt>
                <c:pt idx="596">
                  <c:v>3</c:v>
                </c:pt>
                <c:pt idx="597">
                  <c:v>3</c:v>
                </c:pt>
                <c:pt idx="598">
                  <c:v>3</c:v>
                </c:pt>
                <c:pt idx="599">
                  <c:v>3</c:v>
                </c:pt>
                <c:pt idx="600">
                  <c:v>3</c:v>
                </c:pt>
                <c:pt idx="601">
                  <c:v>3</c:v>
                </c:pt>
                <c:pt idx="602">
                  <c:v>3</c:v>
                </c:pt>
                <c:pt idx="603">
                  <c:v>3</c:v>
                </c:pt>
                <c:pt idx="604">
                  <c:v>3</c:v>
                </c:pt>
                <c:pt idx="605">
                  <c:v>3</c:v>
                </c:pt>
                <c:pt idx="606">
                  <c:v>3</c:v>
                </c:pt>
                <c:pt idx="607">
                  <c:v>3</c:v>
                </c:pt>
                <c:pt idx="608">
                  <c:v>3</c:v>
                </c:pt>
                <c:pt idx="609">
                  <c:v>3</c:v>
                </c:pt>
                <c:pt idx="610">
                  <c:v>3</c:v>
                </c:pt>
                <c:pt idx="611">
                  <c:v>3</c:v>
                </c:pt>
                <c:pt idx="612">
                  <c:v>3</c:v>
                </c:pt>
                <c:pt idx="613">
                  <c:v>3</c:v>
                </c:pt>
                <c:pt idx="614">
                  <c:v>3</c:v>
                </c:pt>
                <c:pt idx="615">
                  <c:v>3</c:v>
                </c:pt>
                <c:pt idx="616">
                  <c:v>3</c:v>
                </c:pt>
                <c:pt idx="617">
                  <c:v>3</c:v>
                </c:pt>
                <c:pt idx="618">
                  <c:v>3</c:v>
                </c:pt>
                <c:pt idx="619">
                  <c:v>3</c:v>
                </c:pt>
                <c:pt idx="620">
                  <c:v>3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3</c:v>
                </c:pt>
                <c:pt idx="625">
                  <c:v>3</c:v>
                </c:pt>
                <c:pt idx="626">
                  <c:v>3</c:v>
                </c:pt>
                <c:pt idx="627">
                  <c:v>3</c:v>
                </c:pt>
                <c:pt idx="628">
                  <c:v>3</c:v>
                </c:pt>
                <c:pt idx="629">
                  <c:v>3</c:v>
                </c:pt>
                <c:pt idx="630">
                  <c:v>3</c:v>
                </c:pt>
                <c:pt idx="631">
                  <c:v>3</c:v>
                </c:pt>
                <c:pt idx="632">
                  <c:v>3</c:v>
                </c:pt>
                <c:pt idx="633">
                  <c:v>3</c:v>
                </c:pt>
                <c:pt idx="634">
                  <c:v>3</c:v>
                </c:pt>
                <c:pt idx="635">
                  <c:v>3</c:v>
                </c:pt>
                <c:pt idx="636">
                  <c:v>3</c:v>
                </c:pt>
                <c:pt idx="637">
                  <c:v>3</c:v>
                </c:pt>
                <c:pt idx="638">
                  <c:v>3</c:v>
                </c:pt>
                <c:pt idx="639">
                  <c:v>3</c:v>
                </c:pt>
                <c:pt idx="640">
                  <c:v>3</c:v>
                </c:pt>
                <c:pt idx="641">
                  <c:v>3</c:v>
                </c:pt>
                <c:pt idx="642">
                  <c:v>3</c:v>
                </c:pt>
                <c:pt idx="643">
                  <c:v>3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3</c:v>
                </c:pt>
                <c:pt idx="648">
                  <c:v>3</c:v>
                </c:pt>
                <c:pt idx="649">
                  <c:v>3</c:v>
                </c:pt>
                <c:pt idx="650">
                  <c:v>3</c:v>
                </c:pt>
                <c:pt idx="651">
                  <c:v>3</c:v>
                </c:pt>
                <c:pt idx="652">
                  <c:v>3</c:v>
                </c:pt>
                <c:pt idx="653">
                  <c:v>3.25</c:v>
                </c:pt>
                <c:pt idx="654">
                  <c:v>3.25</c:v>
                </c:pt>
                <c:pt idx="655">
                  <c:v>3.25</c:v>
                </c:pt>
                <c:pt idx="656">
                  <c:v>3.25</c:v>
                </c:pt>
                <c:pt idx="657">
                  <c:v>3.25</c:v>
                </c:pt>
                <c:pt idx="658">
                  <c:v>3.25</c:v>
                </c:pt>
                <c:pt idx="659">
                  <c:v>3.25</c:v>
                </c:pt>
                <c:pt idx="660">
                  <c:v>3.25</c:v>
                </c:pt>
                <c:pt idx="661">
                  <c:v>3.25</c:v>
                </c:pt>
                <c:pt idx="662">
                  <c:v>3.25</c:v>
                </c:pt>
                <c:pt idx="663">
                  <c:v>3.25</c:v>
                </c:pt>
                <c:pt idx="664">
                  <c:v>3.25</c:v>
                </c:pt>
                <c:pt idx="665">
                  <c:v>3.25</c:v>
                </c:pt>
                <c:pt idx="666">
                  <c:v>3.25</c:v>
                </c:pt>
                <c:pt idx="667">
                  <c:v>3.25</c:v>
                </c:pt>
                <c:pt idx="668">
                  <c:v>3.25</c:v>
                </c:pt>
                <c:pt idx="669">
                  <c:v>3.25</c:v>
                </c:pt>
                <c:pt idx="670">
                  <c:v>3.25</c:v>
                </c:pt>
                <c:pt idx="671">
                  <c:v>3.25</c:v>
                </c:pt>
                <c:pt idx="672">
                  <c:v>3.25</c:v>
                </c:pt>
                <c:pt idx="673">
                  <c:v>3.25</c:v>
                </c:pt>
                <c:pt idx="674">
                  <c:v>3.25</c:v>
                </c:pt>
                <c:pt idx="675">
                  <c:v>3.25</c:v>
                </c:pt>
                <c:pt idx="676">
                  <c:v>3.25</c:v>
                </c:pt>
                <c:pt idx="677">
                  <c:v>3.25</c:v>
                </c:pt>
                <c:pt idx="678">
                  <c:v>3.25</c:v>
                </c:pt>
                <c:pt idx="679">
                  <c:v>3.25</c:v>
                </c:pt>
                <c:pt idx="680">
                  <c:v>3.25</c:v>
                </c:pt>
                <c:pt idx="681">
                  <c:v>3.25</c:v>
                </c:pt>
                <c:pt idx="682">
                  <c:v>3.25</c:v>
                </c:pt>
                <c:pt idx="683">
                  <c:v>3.25</c:v>
                </c:pt>
                <c:pt idx="684">
                  <c:v>3.25</c:v>
                </c:pt>
                <c:pt idx="685">
                  <c:v>3.25</c:v>
                </c:pt>
                <c:pt idx="686">
                  <c:v>3.25</c:v>
                </c:pt>
                <c:pt idx="687">
                  <c:v>3.25</c:v>
                </c:pt>
                <c:pt idx="688">
                  <c:v>3.25</c:v>
                </c:pt>
                <c:pt idx="689">
                  <c:v>3.25</c:v>
                </c:pt>
                <c:pt idx="690">
                  <c:v>3.25</c:v>
                </c:pt>
                <c:pt idx="691">
                  <c:v>3.25</c:v>
                </c:pt>
                <c:pt idx="692">
                  <c:v>3.25</c:v>
                </c:pt>
                <c:pt idx="693">
                  <c:v>3.25</c:v>
                </c:pt>
                <c:pt idx="694">
                  <c:v>3.25</c:v>
                </c:pt>
                <c:pt idx="695">
                  <c:v>3.25</c:v>
                </c:pt>
                <c:pt idx="696">
                  <c:v>3.25</c:v>
                </c:pt>
                <c:pt idx="697">
                  <c:v>3.25</c:v>
                </c:pt>
                <c:pt idx="698">
                  <c:v>3.25</c:v>
                </c:pt>
                <c:pt idx="699">
                  <c:v>3.25</c:v>
                </c:pt>
                <c:pt idx="700">
                  <c:v>3.25</c:v>
                </c:pt>
                <c:pt idx="701">
                  <c:v>3.25</c:v>
                </c:pt>
                <c:pt idx="702">
                  <c:v>3.25</c:v>
                </c:pt>
                <c:pt idx="703">
                  <c:v>3.25</c:v>
                </c:pt>
                <c:pt idx="704">
                  <c:v>3.25</c:v>
                </c:pt>
                <c:pt idx="705">
                  <c:v>3.25</c:v>
                </c:pt>
                <c:pt idx="706">
                  <c:v>3.25</c:v>
                </c:pt>
                <c:pt idx="707">
                  <c:v>3.25</c:v>
                </c:pt>
                <c:pt idx="708">
                  <c:v>3.25</c:v>
                </c:pt>
                <c:pt idx="709">
                  <c:v>3.25</c:v>
                </c:pt>
                <c:pt idx="710">
                  <c:v>3.25</c:v>
                </c:pt>
                <c:pt idx="711">
                  <c:v>3.25</c:v>
                </c:pt>
                <c:pt idx="712">
                  <c:v>3.25</c:v>
                </c:pt>
                <c:pt idx="713">
                  <c:v>3.25</c:v>
                </c:pt>
                <c:pt idx="714">
                  <c:v>3.25</c:v>
                </c:pt>
                <c:pt idx="715">
                  <c:v>3.25</c:v>
                </c:pt>
                <c:pt idx="716">
                  <c:v>3.5</c:v>
                </c:pt>
                <c:pt idx="717">
                  <c:v>3.5</c:v>
                </c:pt>
                <c:pt idx="718">
                  <c:v>3.5</c:v>
                </c:pt>
                <c:pt idx="719">
                  <c:v>3.5</c:v>
                </c:pt>
                <c:pt idx="720">
                  <c:v>3.5</c:v>
                </c:pt>
                <c:pt idx="721">
                  <c:v>3.5</c:v>
                </c:pt>
                <c:pt idx="722">
                  <c:v>3.5</c:v>
                </c:pt>
                <c:pt idx="723">
                  <c:v>3.5</c:v>
                </c:pt>
                <c:pt idx="724">
                  <c:v>3.5</c:v>
                </c:pt>
                <c:pt idx="725">
                  <c:v>3.5</c:v>
                </c:pt>
                <c:pt idx="726">
                  <c:v>3.5</c:v>
                </c:pt>
                <c:pt idx="727">
                  <c:v>3.5</c:v>
                </c:pt>
                <c:pt idx="728">
                  <c:v>3.5</c:v>
                </c:pt>
                <c:pt idx="729">
                  <c:v>3.5</c:v>
                </c:pt>
                <c:pt idx="730">
                  <c:v>3.5</c:v>
                </c:pt>
                <c:pt idx="731">
                  <c:v>3.5</c:v>
                </c:pt>
                <c:pt idx="732">
                  <c:v>3.5</c:v>
                </c:pt>
                <c:pt idx="733">
                  <c:v>3.5</c:v>
                </c:pt>
                <c:pt idx="734">
                  <c:v>3.5</c:v>
                </c:pt>
                <c:pt idx="735">
                  <c:v>3.5</c:v>
                </c:pt>
                <c:pt idx="736">
                  <c:v>3.5</c:v>
                </c:pt>
                <c:pt idx="737">
                  <c:v>3.5</c:v>
                </c:pt>
                <c:pt idx="738">
                  <c:v>3.5</c:v>
                </c:pt>
                <c:pt idx="739">
                  <c:v>3.5</c:v>
                </c:pt>
                <c:pt idx="740">
                  <c:v>3.5</c:v>
                </c:pt>
                <c:pt idx="741">
                  <c:v>3.5</c:v>
                </c:pt>
                <c:pt idx="742">
                  <c:v>3.5</c:v>
                </c:pt>
                <c:pt idx="743">
                  <c:v>3.5</c:v>
                </c:pt>
                <c:pt idx="744">
                  <c:v>3.5</c:v>
                </c:pt>
                <c:pt idx="745">
                  <c:v>3.5</c:v>
                </c:pt>
                <c:pt idx="746">
                  <c:v>3.5</c:v>
                </c:pt>
                <c:pt idx="747">
                  <c:v>3.5</c:v>
                </c:pt>
                <c:pt idx="748">
                  <c:v>3.5</c:v>
                </c:pt>
                <c:pt idx="749">
                  <c:v>3.5</c:v>
                </c:pt>
                <c:pt idx="750">
                  <c:v>3.5</c:v>
                </c:pt>
                <c:pt idx="751">
                  <c:v>3.5</c:v>
                </c:pt>
                <c:pt idx="752">
                  <c:v>3.5</c:v>
                </c:pt>
                <c:pt idx="753">
                  <c:v>3.5</c:v>
                </c:pt>
                <c:pt idx="754">
                  <c:v>3.5</c:v>
                </c:pt>
                <c:pt idx="755">
                  <c:v>3.5</c:v>
                </c:pt>
                <c:pt idx="756">
                  <c:v>3.5</c:v>
                </c:pt>
                <c:pt idx="757">
                  <c:v>3.5</c:v>
                </c:pt>
                <c:pt idx="758">
                  <c:v>3.5</c:v>
                </c:pt>
                <c:pt idx="759">
                  <c:v>3.5</c:v>
                </c:pt>
                <c:pt idx="760">
                  <c:v>3.5</c:v>
                </c:pt>
                <c:pt idx="761">
                  <c:v>3.5</c:v>
                </c:pt>
                <c:pt idx="762">
                  <c:v>3.5</c:v>
                </c:pt>
                <c:pt idx="763">
                  <c:v>3.5</c:v>
                </c:pt>
                <c:pt idx="764">
                  <c:v>3.5</c:v>
                </c:pt>
                <c:pt idx="765">
                  <c:v>3.5</c:v>
                </c:pt>
                <c:pt idx="766">
                  <c:v>3.5</c:v>
                </c:pt>
                <c:pt idx="767">
                  <c:v>3.5</c:v>
                </c:pt>
                <c:pt idx="768">
                  <c:v>3.5</c:v>
                </c:pt>
                <c:pt idx="769">
                  <c:v>3.5</c:v>
                </c:pt>
                <c:pt idx="770">
                  <c:v>3.5</c:v>
                </c:pt>
                <c:pt idx="771">
                  <c:v>3.5</c:v>
                </c:pt>
                <c:pt idx="772">
                  <c:v>3.5</c:v>
                </c:pt>
                <c:pt idx="773">
                  <c:v>3.5</c:v>
                </c:pt>
                <c:pt idx="774">
                  <c:v>3.5</c:v>
                </c:pt>
                <c:pt idx="775">
                  <c:v>3.5</c:v>
                </c:pt>
                <c:pt idx="776">
                  <c:v>3.5</c:v>
                </c:pt>
                <c:pt idx="777">
                  <c:v>3.5</c:v>
                </c:pt>
                <c:pt idx="778">
                  <c:v>3.5</c:v>
                </c:pt>
                <c:pt idx="779">
                  <c:v>3.5</c:v>
                </c:pt>
                <c:pt idx="780">
                  <c:v>3.5</c:v>
                </c:pt>
                <c:pt idx="781">
                  <c:v>3.5</c:v>
                </c:pt>
                <c:pt idx="782">
                  <c:v>3.5</c:v>
                </c:pt>
                <c:pt idx="783">
                  <c:v>3.5</c:v>
                </c:pt>
                <c:pt idx="784">
                  <c:v>3.5</c:v>
                </c:pt>
                <c:pt idx="785">
                  <c:v>3.5</c:v>
                </c:pt>
                <c:pt idx="786">
                  <c:v>3.5</c:v>
                </c:pt>
                <c:pt idx="787">
                  <c:v>3.5</c:v>
                </c:pt>
                <c:pt idx="788">
                  <c:v>3.5</c:v>
                </c:pt>
                <c:pt idx="789">
                  <c:v>3.5</c:v>
                </c:pt>
                <c:pt idx="790">
                  <c:v>3.5</c:v>
                </c:pt>
                <c:pt idx="791">
                  <c:v>3.5</c:v>
                </c:pt>
                <c:pt idx="792">
                  <c:v>3.5</c:v>
                </c:pt>
                <c:pt idx="793">
                  <c:v>3.5</c:v>
                </c:pt>
                <c:pt idx="794">
                  <c:v>3.5</c:v>
                </c:pt>
                <c:pt idx="795">
                  <c:v>3.5</c:v>
                </c:pt>
                <c:pt idx="796">
                  <c:v>3.5</c:v>
                </c:pt>
                <c:pt idx="797">
                  <c:v>3.5</c:v>
                </c:pt>
                <c:pt idx="798">
                  <c:v>3.5</c:v>
                </c:pt>
                <c:pt idx="799">
                  <c:v>3.5</c:v>
                </c:pt>
                <c:pt idx="800">
                  <c:v>3.5</c:v>
                </c:pt>
                <c:pt idx="801">
                  <c:v>3.5</c:v>
                </c:pt>
                <c:pt idx="802">
                  <c:v>3.5</c:v>
                </c:pt>
                <c:pt idx="803">
                  <c:v>3.5</c:v>
                </c:pt>
                <c:pt idx="804">
                  <c:v>3.5</c:v>
                </c:pt>
                <c:pt idx="805">
                  <c:v>3.5</c:v>
                </c:pt>
                <c:pt idx="806">
                  <c:v>3.5</c:v>
                </c:pt>
                <c:pt idx="807">
                  <c:v>3.5</c:v>
                </c:pt>
                <c:pt idx="808">
                  <c:v>3.5</c:v>
                </c:pt>
                <c:pt idx="809">
                  <c:v>3.5</c:v>
                </c:pt>
                <c:pt idx="810">
                  <c:v>3.5</c:v>
                </c:pt>
                <c:pt idx="811">
                  <c:v>3.5</c:v>
                </c:pt>
                <c:pt idx="812">
                  <c:v>3.5</c:v>
                </c:pt>
                <c:pt idx="813">
                  <c:v>3.5</c:v>
                </c:pt>
                <c:pt idx="814">
                  <c:v>3.5</c:v>
                </c:pt>
                <c:pt idx="815">
                  <c:v>3.5</c:v>
                </c:pt>
                <c:pt idx="816">
                  <c:v>3.5</c:v>
                </c:pt>
                <c:pt idx="817">
                  <c:v>3.5</c:v>
                </c:pt>
                <c:pt idx="818">
                  <c:v>3.5</c:v>
                </c:pt>
                <c:pt idx="819">
                  <c:v>3.5</c:v>
                </c:pt>
                <c:pt idx="820">
                  <c:v>3.5</c:v>
                </c:pt>
                <c:pt idx="821">
                  <c:v>3.5</c:v>
                </c:pt>
                <c:pt idx="822">
                  <c:v>3.5</c:v>
                </c:pt>
                <c:pt idx="823">
                  <c:v>3.5</c:v>
                </c:pt>
                <c:pt idx="824">
                  <c:v>3.5</c:v>
                </c:pt>
                <c:pt idx="825">
                  <c:v>3.5</c:v>
                </c:pt>
                <c:pt idx="826">
                  <c:v>3.5</c:v>
                </c:pt>
                <c:pt idx="827">
                  <c:v>3.5</c:v>
                </c:pt>
                <c:pt idx="828">
                  <c:v>3.5</c:v>
                </c:pt>
                <c:pt idx="829">
                  <c:v>3.5</c:v>
                </c:pt>
                <c:pt idx="830">
                  <c:v>3.5</c:v>
                </c:pt>
                <c:pt idx="831">
                  <c:v>3.5</c:v>
                </c:pt>
                <c:pt idx="832">
                  <c:v>3.5</c:v>
                </c:pt>
                <c:pt idx="833">
                  <c:v>3.5</c:v>
                </c:pt>
                <c:pt idx="834">
                  <c:v>3.5</c:v>
                </c:pt>
                <c:pt idx="835">
                  <c:v>3.5</c:v>
                </c:pt>
                <c:pt idx="836">
                  <c:v>3.5</c:v>
                </c:pt>
                <c:pt idx="837">
                  <c:v>3.5</c:v>
                </c:pt>
                <c:pt idx="838">
                  <c:v>3.5</c:v>
                </c:pt>
                <c:pt idx="839">
                  <c:v>3.5</c:v>
                </c:pt>
                <c:pt idx="840">
                  <c:v>3.5</c:v>
                </c:pt>
                <c:pt idx="841">
                  <c:v>3.5</c:v>
                </c:pt>
                <c:pt idx="842">
                  <c:v>3.5</c:v>
                </c:pt>
                <c:pt idx="843">
                  <c:v>3.5</c:v>
                </c:pt>
                <c:pt idx="844">
                  <c:v>3.5</c:v>
                </c:pt>
                <c:pt idx="845">
                  <c:v>3.5</c:v>
                </c:pt>
                <c:pt idx="846">
                  <c:v>3.5</c:v>
                </c:pt>
                <c:pt idx="847">
                  <c:v>3.5</c:v>
                </c:pt>
                <c:pt idx="848">
                  <c:v>3.5</c:v>
                </c:pt>
                <c:pt idx="849">
                  <c:v>3.5</c:v>
                </c:pt>
                <c:pt idx="850">
                  <c:v>3.5</c:v>
                </c:pt>
                <c:pt idx="851">
                  <c:v>3.5</c:v>
                </c:pt>
                <c:pt idx="852">
                  <c:v>3.5</c:v>
                </c:pt>
                <c:pt idx="853">
                  <c:v>3.5</c:v>
                </c:pt>
                <c:pt idx="854">
                  <c:v>3.5</c:v>
                </c:pt>
                <c:pt idx="855">
                  <c:v>3.5</c:v>
                </c:pt>
                <c:pt idx="856">
                  <c:v>3.5</c:v>
                </c:pt>
                <c:pt idx="857">
                  <c:v>3.5</c:v>
                </c:pt>
                <c:pt idx="858">
                  <c:v>3.5</c:v>
                </c:pt>
                <c:pt idx="859">
                  <c:v>3.5</c:v>
                </c:pt>
                <c:pt idx="860">
                  <c:v>3.5</c:v>
                </c:pt>
                <c:pt idx="861">
                  <c:v>3.5</c:v>
                </c:pt>
                <c:pt idx="862">
                  <c:v>3.5</c:v>
                </c:pt>
                <c:pt idx="863">
                  <c:v>3.5</c:v>
                </c:pt>
                <c:pt idx="864">
                  <c:v>3.5</c:v>
                </c:pt>
                <c:pt idx="865">
                  <c:v>3.5</c:v>
                </c:pt>
                <c:pt idx="866">
                  <c:v>3.5</c:v>
                </c:pt>
                <c:pt idx="867">
                  <c:v>3.5</c:v>
                </c:pt>
                <c:pt idx="868">
                  <c:v>3.5</c:v>
                </c:pt>
                <c:pt idx="869">
                  <c:v>3.5</c:v>
                </c:pt>
                <c:pt idx="870">
                  <c:v>3.5</c:v>
                </c:pt>
                <c:pt idx="871">
                  <c:v>3.5</c:v>
                </c:pt>
                <c:pt idx="872">
                  <c:v>3.5</c:v>
                </c:pt>
                <c:pt idx="873">
                  <c:v>3.5</c:v>
                </c:pt>
                <c:pt idx="874">
                  <c:v>3.5</c:v>
                </c:pt>
                <c:pt idx="875">
                  <c:v>3.5</c:v>
                </c:pt>
                <c:pt idx="876">
                  <c:v>3.5</c:v>
                </c:pt>
                <c:pt idx="877">
                  <c:v>3.5</c:v>
                </c:pt>
                <c:pt idx="878">
                  <c:v>3.5</c:v>
                </c:pt>
                <c:pt idx="879">
                  <c:v>3.5</c:v>
                </c:pt>
                <c:pt idx="880">
                  <c:v>3.5</c:v>
                </c:pt>
                <c:pt idx="881">
                  <c:v>3.5</c:v>
                </c:pt>
                <c:pt idx="882">
                  <c:v>3.5</c:v>
                </c:pt>
                <c:pt idx="883">
                  <c:v>3.5</c:v>
                </c:pt>
                <c:pt idx="884">
                  <c:v>3.5</c:v>
                </c:pt>
                <c:pt idx="885">
                  <c:v>3.5</c:v>
                </c:pt>
                <c:pt idx="886">
                  <c:v>3.5</c:v>
                </c:pt>
                <c:pt idx="887">
                  <c:v>3.5</c:v>
                </c:pt>
                <c:pt idx="888">
                  <c:v>3.5</c:v>
                </c:pt>
                <c:pt idx="889">
                  <c:v>3.5</c:v>
                </c:pt>
                <c:pt idx="890">
                  <c:v>3.5</c:v>
                </c:pt>
                <c:pt idx="891">
                  <c:v>3.5</c:v>
                </c:pt>
                <c:pt idx="892">
                  <c:v>3.5</c:v>
                </c:pt>
                <c:pt idx="893">
                  <c:v>3.5</c:v>
                </c:pt>
                <c:pt idx="894">
                  <c:v>3.5</c:v>
                </c:pt>
                <c:pt idx="895">
                  <c:v>3.5</c:v>
                </c:pt>
                <c:pt idx="896">
                  <c:v>3.5</c:v>
                </c:pt>
                <c:pt idx="897">
                  <c:v>3.5</c:v>
                </c:pt>
                <c:pt idx="898">
                  <c:v>3.5</c:v>
                </c:pt>
                <c:pt idx="899">
                  <c:v>3.5</c:v>
                </c:pt>
                <c:pt idx="900">
                  <c:v>3.5</c:v>
                </c:pt>
                <c:pt idx="901">
                  <c:v>3.5</c:v>
                </c:pt>
                <c:pt idx="902">
                  <c:v>3.5</c:v>
                </c:pt>
                <c:pt idx="903">
                  <c:v>3.5</c:v>
                </c:pt>
                <c:pt idx="904">
                  <c:v>3.5</c:v>
                </c:pt>
                <c:pt idx="905">
                  <c:v>3.5</c:v>
                </c:pt>
                <c:pt idx="906">
                  <c:v>3.5</c:v>
                </c:pt>
                <c:pt idx="907">
                  <c:v>3.5</c:v>
                </c:pt>
                <c:pt idx="908">
                  <c:v>3.5</c:v>
                </c:pt>
                <c:pt idx="909">
                  <c:v>3.5</c:v>
                </c:pt>
                <c:pt idx="910">
                  <c:v>3.5</c:v>
                </c:pt>
                <c:pt idx="911">
                  <c:v>3.5</c:v>
                </c:pt>
                <c:pt idx="912">
                  <c:v>3.5</c:v>
                </c:pt>
                <c:pt idx="913">
                  <c:v>3.5</c:v>
                </c:pt>
                <c:pt idx="914">
                  <c:v>3.5</c:v>
                </c:pt>
                <c:pt idx="915">
                  <c:v>3.5</c:v>
                </c:pt>
                <c:pt idx="916">
                  <c:v>3.5</c:v>
                </c:pt>
                <c:pt idx="917">
                  <c:v>3.5</c:v>
                </c:pt>
                <c:pt idx="918">
                  <c:v>3.5</c:v>
                </c:pt>
                <c:pt idx="919">
                  <c:v>3.5</c:v>
                </c:pt>
                <c:pt idx="920">
                  <c:v>3.5</c:v>
                </c:pt>
                <c:pt idx="921">
                  <c:v>3.5</c:v>
                </c:pt>
                <c:pt idx="922">
                  <c:v>3.5</c:v>
                </c:pt>
                <c:pt idx="923">
                  <c:v>3.5</c:v>
                </c:pt>
                <c:pt idx="924">
                  <c:v>3.5</c:v>
                </c:pt>
                <c:pt idx="925">
                  <c:v>3.5</c:v>
                </c:pt>
                <c:pt idx="926">
                  <c:v>3.5</c:v>
                </c:pt>
                <c:pt idx="927">
                  <c:v>3.5</c:v>
                </c:pt>
                <c:pt idx="928">
                  <c:v>3.5</c:v>
                </c:pt>
                <c:pt idx="929">
                  <c:v>3.5</c:v>
                </c:pt>
                <c:pt idx="930">
                  <c:v>3.5</c:v>
                </c:pt>
                <c:pt idx="931">
                  <c:v>3.5</c:v>
                </c:pt>
                <c:pt idx="932">
                  <c:v>3.5</c:v>
                </c:pt>
                <c:pt idx="933">
                  <c:v>3.5</c:v>
                </c:pt>
                <c:pt idx="934">
                  <c:v>3.5</c:v>
                </c:pt>
                <c:pt idx="935">
                  <c:v>3.5</c:v>
                </c:pt>
                <c:pt idx="936">
                  <c:v>3.5</c:v>
                </c:pt>
                <c:pt idx="937">
                  <c:v>3.5</c:v>
                </c:pt>
                <c:pt idx="938">
                  <c:v>3.5</c:v>
                </c:pt>
                <c:pt idx="939">
                  <c:v>3.5</c:v>
                </c:pt>
                <c:pt idx="940">
                  <c:v>3.5</c:v>
                </c:pt>
                <c:pt idx="941">
                  <c:v>3.5</c:v>
                </c:pt>
                <c:pt idx="942">
                  <c:v>3.5</c:v>
                </c:pt>
                <c:pt idx="943">
                  <c:v>3.5</c:v>
                </c:pt>
                <c:pt idx="944">
                  <c:v>3.5</c:v>
                </c:pt>
                <c:pt idx="945">
                  <c:v>3.5</c:v>
                </c:pt>
                <c:pt idx="946">
                  <c:v>3.5</c:v>
                </c:pt>
                <c:pt idx="947">
                  <c:v>3.5</c:v>
                </c:pt>
                <c:pt idx="948">
                  <c:v>3.5</c:v>
                </c:pt>
                <c:pt idx="949">
                  <c:v>3.5</c:v>
                </c:pt>
                <c:pt idx="950">
                  <c:v>3.5</c:v>
                </c:pt>
                <c:pt idx="951">
                  <c:v>3.5</c:v>
                </c:pt>
                <c:pt idx="952">
                  <c:v>3.5</c:v>
                </c:pt>
                <c:pt idx="953">
                  <c:v>3.5</c:v>
                </c:pt>
                <c:pt idx="954">
                  <c:v>3.5</c:v>
                </c:pt>
                <c:pt idx="955">
                  <c:v>3.5</c:v>
                </c:pt>
                <c:pt idx="956">
                  <c:v>3.5</c:v>
                </c:pt>
                <c:pt idx="957">
                  <c:v>3.5</c:v>
                </c:pt>
                <c:pt idx="958">
                  <c:v>3.5</c:v>
                </c:pt>
                <c:pt idx="959">
                  <c:v>3.5</c:v>
                </c:pt>
                <c:pt idx="960">
                  <c:v>3.5</c:v>
                </c:pt>
                <c:pt idx="961">
                  <c:v>3.5</c:v>
                </c:pt>
                <c:pt idx="962">
                  <c:v>3.5</c:v>
                </c:pt>
                <c:pt idx="963">
                  <c:v>3.5</c:v>
                </c:pt>
                <c:pt idx="964">
                  <c:v>3.5</c:v>
                </c:pt>
                <c:pt idx="965">
                  <c:v>3.5</c:v>
                </c:pt>
                <c:pt idx="966">
                  <c:v>3.5</c:v>
                </c:pt>
                <c:pt idx="967">
                  <c:v>3.5</c:v>
                </c:pt>
                <c:pt idx="968">
                  <c:v>3.5</c:v>
                </c:pt>
                <c:pt idx="969">
                  <c:v>3.5</c:v>
                </c:pt>
                <c:pt idx="970">
                  <c:v>3.5</c:v>
                </c:pt>
                <c:pt idx="971">
                  <c:v>3.5</c:v>
                </c:pt>
                <c:pt idx="972">
                  <c:v>3.5</c:v>
                </c:pt>
                <c:pt idx="973">
                  <c:v>3.5</c:v>
                </c:pt>
                <c:pt idx="974">
                  <c:v>3.5</c:v>
                </c:pt>
                <c:pt idx="975">
                  <c:v>3.5</c:v>
                </c:pt>
                <c:pt idx="976">
                  <c:v>3.5</c:v>
                </c:pt>
                <c:pt idx="977">
                  <c:v>3.5</c:v>
                </c:pt>
                <c:pt idx="978">
                  <c:v>3.5</c:v>
                </c:pt>
                <c:pt idx="979">
                  <c:v>3.5</c:v>
                </c:pt>
                <c:pt idx="980">
                  <c:v>3.5</c:v>
                </c:pt>
                <c:pt idx="981">
                  <c:v>3.5</c:v>
                </c:pt>
                <c:pt idx="982">
                  <c:v>3.5</c:v>
                </c:pt>
                <c:pt idx="983">
                  <c:v>3.5</c:v>
                </c:pt>
                <c:pt idx="984">
                  <c:v>3.5</c:v>
                </c:pt>
                <c:pt idx="985">
                  <c:v>3.5</c:v>
                </c:pt>
                <c:pt idx="986">
                  <c:v>3.5</c:v>
                </c:pt>
                <c:pt idx="987">
                  <c:v>3.5</c:v>
                </c:pt>
                <c:pt idx="988">
                  <c:v>3.5</c:v>
                </c:pt>
                <c:pt idx="989">
                  <c:v>3.5</c:v>
                </c:pt>
                <c:pt idx="990">
                  <c:v>3.5</c:v>
                </c:pt>
                <c:pt idx="991">
                  <c:v>3.5</c:v>
                </c:pt>
                <c:pt idx="992">
                  <c:v>3.5</c:v>
                </c:pt>
                <c:pt idx="993">
                  <c:v>3.5</c:v>
                </c:pt>
                <c:pt idx="994">
                  <c:v>3.5</c:v>
                </c:pt>
                <c:pt idx="995">
                  <c:v>3.5</c:v>
                </c:pt>
                <c:pt idx="996">
                  <c:v>3.5</c:v>
                </c:pt>
                <c:pt idx="997">
                  <c:v>3.5</c:v>
                </c:pt>
                <c:pt idx="998">
                  <c:v>3.5</c:v>
                </c:pt>
                <c:pt idx="999">
                  <c:v>3.5</c:v>
                </c:pt>
                <c:pt idx="1000">
                  <c:v>3.5</c:v>
                </c:pt>
                <c:pt idx="1001">
                  <c:v>3.5</c:v>
                </c:pt>
                <c:pt idx="1002">
                  <c:v>3.5</c:v>
                </c:pt>
                <c:pt idx="1003">
                  <c:v>3.5</c:v>
                </c:pt>
                <c:pt idx="1004">
                  <c:v>3.5</c:v>
                </c:pt>
                <c:pt idx="1005">
                  <c:v>3.5</c:v>
                </c:pt>
                <c:pt idx="1006">
                  <c:v>3.5</c:v>
                </c:pt>
                <c:pt idx="1007">
                  <c:v>3.5</c:v>
                </c:pt>
                <c:pt idx="1008">
                  <c:v>3.5</c:v>
                </c:pt>
                <c:pt idx="1009">
                  <c:v>3.5</c:v>
                </c:pt>
                <c:pt idx="1010">
                  <c:v>3.5</c:v>
                </c:pt>
                <c:pt idx="1011">
                  <c:v>3.5</c:v>
                </c:pt>
                <c:pt idx="1012">
                  <c:v>3.5</c:v>
                </c:pt>
                <c:pt idx="1013">
                  <c:v>3.5</c:v>
                </c:pt>
                <c:pt idx="1014">
                  <c:v>3.5</c:v>
                </c:pt>
                <c:pt idx="1015">
                  <c:v>3.5</c:v>
                </c:pt>
                <c:pt idx="1016">
                  <c:v>3.5</c:v>
                </c:pt>
                <c:pt idx="1017">
                  <c:v>3.5</c:v>
                </c:pt>
                <c:pt idx="1018">
                  <c:v>3.5</c:v>
                </c:pt>
                <c:pt idx="1019">
                  <c:v>3.5</c:v>
                </c:pt>
                <c:pt idx="1020">
                  <c:v>3.5</c:v>
                </c:pt>
                <c:pt idx="1021">
                  <c:v>3.5</c:v>
                </c:pt>
                <c:pt idx="1022">
                  <c:v>3.5</c:v>
                </c:pt>
                <c:pt idx="1023">
                  <c:v>3.5</c:v>
                </c:pt>
                <c:pt idx="1024">
                  <c:v>3.5</c:v>
                </c:pt>
                <c:pt idx="1025">
                  <c:v>3.5</c:v>
                </c:pt>
                <c:pt idx="1026">
                  <c:v>3.5</c:v>
                </c:pt>
                <c:pt idx="1027">
                  <c:v>3.5</c:v>
                </c:pt>
                <c:pt idx="1028">
                  <c:v>3.5</c:v>
                </c:pt>
                <c:pt idx="1029">
                  <c:v>3.5</c:v>
                </c:pt>
                <c:pt idx="1030">
                  <c:v>3.5</c:v>
                </c:pt>
                <c:pt idx="1031">
                  <c:v>3.5</c:v>
                </c:pt>
                <c:pt idx="1032">
                  <c:v>3.5</c:v>
                </c:pt>
                <c:pt idx="1033">
                  <c:v>3.5</c:v>
                </c:pt>
                <c:pt idx="1034">
                  <c:v>3.5</c:v>
                </c:pt>
                <c:pt idx="1035">
                  <c:v>3.5</c:v>
                </c:pt>
                <c:pt idx="1036">
                  <c:v>3.5</c:v>
                </c:pt>
                <c:pt idx="1037">
                  <c:v>3.5</c:v>
                </c:pt>
                <c:pt idx="1038">
                  <c:v>3.5</c:v>
                </c:pt>
                <c:pt idx="1039">
                  <c:v>3.5</c:v>
                </c:pt>
                <c:pt idx="1040">
                  <c:v>3.5</c:v>
                </c:pt>
                <c:pt idx="1041">
                  <c:v>3.5</c:v>
                </c:pt>
                <c:pt idx="1042">
                  <c:v>3.5</c:v>
                </c:pt>
                <c:pt idx="1043">
                  <c:v>3.5</c:v>
                </c:pt>
                <c:pt idx="1044">
                  <c:v>3.5</c:v>
                </c:pt>
                <c:pt idx="1045">
                  <c:v>3.5</c:v>
                </c:pt>
                <c:pt idx="1046">
                  <c:v>3.5</c:v>
                </c:pt>
                <c:pt idx="1047">
                  <c:v>3.5</c:v>
                </c:pt>
                <c:pt idx="1048">
                  <c:v>3.5</c:v>
                </c:pt>
                <c:pt idx="1049">
                  <c:v>3.5</c:v>
                </c:pt>
                <c:pt idx="1050">
                  <c:v>3.5</c:v>
                </c:pt>
                <c:pt idx="1051">
                  <c:v>3.5</c:v>
                </c:pt>
                <c:pt idx="1052">
                  <c:v>3.5</c:v>
                </c:pt>
                <c:pt idx="1053">
                  <c:v>3.5</c:v>
                </c:pt>
                <c:pt idx="1054">
                  <c:v>3.5</c:v>
                </c:pt>
                <c:pt idx="1055">
                  <c:v>3.5</c:v>
                </c:pt>
                <c:pt idx="1056">
                  <c:v>3.5</c:v>
                </c:pt>
                <c:pt idx="1057">
                  <c:v>3.5</c:v>
                </c:pt>
                <c:pt idx="1058">
                  <c:v>3.5</c:v>
                </c:pt>
                <c:pt idx="1059">
                  <c:v>3.5</c:v>
                </c:pt>
                <c:pt idx="1060">
                  <c:v>3.5</c:v>
                </c:pt>
                <c:pt idx="1061">
                  <c:v>3.5</c:v>
                </c:pt>
                <c:pt idx="1062">
                  <c:v>3.5</c:v>
                </c:pt>
                <c:pt idx="1063">
                  <c:v>3.5</c:v>
                </c:pt>
                <c:pt idx="1064">
                  <c:v>3.5</c:v>
                </c:pt>
                <c:pt idx="1065">
                  <c:v>3.5</c:v>
                </c:pt>
                <c:pt idx="1066">
                  <c:v>3.5</c:v>
                </c:pt>
                <c:pt idx="1067">
                  <c:v>3.5</c:v>
                </c:pt>
                <c:pt idx="1068">
                  <c:v>3.5</c:v>
                </c:pt>
                <c:pt idx="1069">
                  <c:v>3.5</c:v>
                </c:pt>
                <c:pt idx="1070">
                  <c:v>3.5</c:v>
                </c:pt>
                <c:pt idx="1071">
                  <c:v>3.5</c:v>
                </c:pt>
                <c:pt idx="1072">
                  <c:v>3.5</c:v>
                </c:pt>
                <c:pt idx="1073">
                  <c:v>3.5</c:v>
                </c:pt>
                <c:pt idx="1074">
                  <c:v>3.5</c:v>
                </c:pt>
                <c:pt idx="1075">
                  <c:v>3.5</c:v>
                </c:pt>
                <c:pt idx="1076">
                  <c:v>3.5</c:v>
                </c:pt>
                <c:pt idx="1077">
                  <c:v>3.5</c:v>
                </c:pt>
                <c:pt idx="1078">
                  <c:v>3.5</c:v>
                </c:pt>
                <c:pt idx="1079">
                  <c:v>3.5</c:v>
                </c:pt>
                <c:pt idx="1080">
                  <c:v>3.5</c:v>
                </c:pt>
                <c:pt idx="1081">
                  <c:v>3.5</c:v>
                </c:pt>
                <c:pt idx="1082">
                  <c:v>3.5</c:v>
                </c:pt>
                <c:pt idx="1083">
                  <c:v>3.5</c:v>
                </c:pt>
                <c:pt idx="1084">
                  <c:v>3.5</c:v>
                </c:pt>
                <c:pt idx="1085">
                  <c:v>3.5</c:v>
                </c:pt>
                <c:pt idx="1086">
                  <c:v>3.5</c:v>
                </c:pt>
                <c:pt idx="1087">
                  <c:v>3.5</c:v>
                </c:pt>
                <c:pt idx="1088">
                  <c:v>3.5</c:v>
                </c:pt>
                <c:pt idx="1089">
                  <c:v>3.5</c:v>
                </c:pt>
                <c:pt idx="1090">
                  <c:v>3.5</c:v>
                </c:pt>
                <c:pt idx="1091">
                  <c:v>3.5</c:v>
                </c:pt>
                <c:pt idx="1092">
                  <c:v>3.5</c:v>
                </c:pt>
                <c:pt idx="1093">
                  <c:v>3.5</c:v>
                </c:pt>
                <c:pt idx="1094">
                  <c:v>3.5</c:v>
                </c:pt>
                <c:pt idx="1095">
                  <c:v>3.5</c:v>
                </c:pt>
                <c:pt idx="1096">
                  <c:v>3.5</c:v>
                </c:pt>
                <c:pt idx="1097">
                  <c:v>3.5</c:v>
                </c:pt>
                <c:pt idx="1098">
                  <c:v>3.5</c:v>
                </c:pt>
                <c:pt idx="1099">
                  <c:v>3.5</c:v>
                </c:pt>
                <c:pt idx="1100">
                  <c:v>3.5</c:v>
                </c:pt>
                <c:pt idx="1101">
                  <c:v>3.5</c:v>
                </c:pt>
                <c:pt idx="1102">
                  <c:v>3.5</c:v>
                </c:pt>
                <c:pt idx="1103">
                  <c:v>3.5</c:v>
                </c:pt>
                <c:pt idx="1104">
                  <c:v>3.5</c:v>
                </c:pt>
                <c:pt idx="1105">
                  <c:v>3.5</c:v>
                </c:pt>
                <c:pt idx="1106">
                  <c:v>3.5</c:v>
                </c:pt>
                <c:pt idx="1107">
                  <c:v>3.5</c:v>
                </c:pt>
                <c:pt idx="1108">
                  <c:v>3.5</c:v>
                </c:pt>
                <c:pt idx="1109">
                  <c:v>3.5</c:v>
                </c:pt>
                <c:pt idx="1110">
                  <c:v>3.5</c:v>
                </c:pt>
                <c:pt idx="1111">
                  <c:v>3.5</c:v>
                </c:pt>
                <c:pt idx="1112">
                  <c:v>3.5</c:v>
                </c:pt>
                <c:pt idx="1113">
                  <c:v>3.5</c:v>
                </c:pt>
                <c:pt idx="1114">
                  <c:v>3.5</c:v>
                </c:pt>
                <c:pt idx="1115">
                  <c:v>3.25</c:v>
                </c:pt>
                <c:pt idx="1116">
                  <c:v>3.25</c:v>
                </c:pt>
                <c:pt idx="1117">
                  <c:v>3.25</c:v>
                </c:pt>
                <c:pt idx="1118">
                  <c:v>3.25</c:v>
                </c:pt>
                <c:pt idx="1119">
                  <c:v>3.25</c:v>
                </c:pt>
                <c:pt idx="1120">
                  <c:v>3.25</c:v>
                </c:pt>
                <c:pt idx="1121">
                  <c:v>3.25</c:v>
                </c:pt>
                <c:pt idx="1122">
                  <c:v>3.25</c:v>
                </c:pt>
                <c:pt idx="1123">
                  <c:v>3.25</c:v>
                </c:pt>
                <c:pt idx="1124">
                  <c:v>3.25</c:v>
                </c:pt>
                <c:pt idx="1125">
                  <c:v>3.25</c:v>
                </c:pt>
                <c:pt idx="1126">
                  <c:v>3.25</c:v>
                </c:pt>
                <c:pt idx="1127">
                  <c:v>3.25</c:v>
                </c:pt>
                <c:pt idx="1128">
                  <c:v>3.25</c:v>
                </c:pt>
                <c:pt idx="1129">
                  <c:v>3.25</c:v>
                </c:pt>
                <c:pt idx="1130">
                  <c:v>3.25</c:v>
                </c:pt>
                <c:pt idx="1131">
                  <c:v>3.25</c:v>
                </c:pt>
                <c:pt idx="1132">
                  <c:v>3.25</c:v>
                </c:pt>
                <c:pt idx="1133">
                  <c:v>3.25</c:v>
                </c:pt>
                <c:pt idx="1134">
                  <c:v>3.25</c:v>
                </c:pt>
                <c:pt idx="1135">
                  <c:v>3.25</c:v>
                </c:pt>
                <c:pt idx="1136">
                  <c:v>3.25</c:v>
                </c:pt>
                <c:pt idx="1137">
                  <c:v>3.25</c:v>
                </c:pt>
                <c:pt idx="1138">
                  <c:v>3.25</c:v>
                </c:pt>
                <c:pt idx="1139">
                  <c:v>3.25</c:v>
                </c:pt>
                <c:pt idx="1140">
                  <c:v>3.25</c:v>
                </c:pt>
                <c:pt idx="1141">
                  <c:v>3.25</c:v>
                </c:pt>
                <c:pt idx="1142">
                  <c:v>3.25</c:v>
                </c:pt>
                <c:pt idx="1143">
                  <c:v>3.25</c:v>
                </c:pt>
                <c:pt idx="1144">
                  <c:v>3.25</c:v>
                </c:pt>
                <c:pt idx="1145">
                  <c:v>3.25</c:v>
                </c:pt>
                <c:pt idx="1146">
                  <c:v>3.25</c:v>
                </c:pt>
                <c:pt idx="1147">
                  <c:v>3.25</c:v>
                </c:pt>
                <c:pt idx="1148">
                  <c:v>3.25</c:v>
                </c:pt>
                <c:pt idx="1149">
                  <c:v>3.25</c:v>
                </c:pt>
                <c:pt idx="1150">
                  <c:v>3.25</c:v>
                </c:pt>
                <c:pt idx="1151">
                  <c:v>3.25</c:v>
                </c:pt>
                <c:pt idx="1152">
                  <c:v>3.25</c:v>
                </c:pt>
                <c:pt idx="1153">
                  <c:v>3.25</c:v>
                </c:pt>
                <c:pt idx="1154">
                  <c:v>3.25</c:v>
                </c:pt>
                <c:pt idx="1155">
                  <c:v>3.25</c:v>
                </c:pt>
                <c:pt idx="1156">
                  <c:v>3.25</c:v>
                </c:pt>
                <c:pt idx="1157">
                  <c:v>3.25</c:v>
                </c:pt>
                <c:pt idx="1158">
                  <c:v>3.25</c:v>
                </c:pt>
                <c:pt idx="1159">
                  <c:v>3.25</c:v>
                </c:pt>
                <c:pt idx="1160">
                  <c:v>3.25</c:v>
                </c:pt>
                <c:pt idx="1161">
                  <c:v>3.25</c:v>
                </c:pt>
                <c:pt idx="1162">
                  <c:v>3.25</c:v>
                </c:pt>
                <c:pt idx="1163">
                  <c:v>3.25</c:v>
                </c:pt>
                <c:pt idx="1164">
                  <c:v>3.25</c:v>
                </c:pt>
                <c:pt idx="1165">
                  <c:v>3.25</c:v>
                </c:pt>
                <c:pt idx="1166">
                  <c:v>3.25</c:v>
                </c:pt>
                <c:pt idx="1167">
                  <c:v>3.25</c:v>
                </c:pt>
                <c:pt idx="1168">
                  <c:v>3.25</c:v>
                </c:pt>
                <c:pt idx="1169">
                  <c:v>3.25</c:v>
                </c:pt>
                <c:pt idx="1170">
                  <c:v>3.25</c:v>
                </c:pt>
                <c:pt idx="1171">
                  <c:v>3</c:v>
                </c:pt>
                <c:pt idx="1172">
                  <c:v>3</c:v>
                </c:pt>
                <c:pt idx="1173">
                  <c:v>3</c:v>
                </c:pt>
                <c:pt idx="1174">
                  <c:v>3</c:v>
                </c:pt>
                <c:pt idx="1175">
                  <c:v>3</c:v>
                </c:pt>
                <c:pt idx="1176">
                  <c:v>3</c:v>
                </c:pt>
                <c:pt idx="1177">
                  <c:v>3</c:v>
                </c:pt>
                <c:pt idx="1178">
                  <c:v>3</c:v>
                </c:pt>
                <c:pt idx="1179">
                  <c:v>3</c:v>
                </c:pt>
                <c:pt idx="1180">
                  <c:v>3</c:v>
                </c:pt>
                <c:pt idx="1181">
                  <c:v>3</c:v>
                </c:pt>
                <c:pt idx="1182">
                  <c:v>3</c:v>
                </c:pt>
                <c:pt idx="1183">
                  <c:v>3</c:v>
                </c:pt>
                <c:pt idx="1184">
                  <c:v>3</c:v>
                </c:pt>
                <c:pt idx="1185">
                  <c:v>3</c:v>
                </c:pt>
                <c:pt idx="1186">
                  <c:v>3</c:v>
                </c:pt>
                <c:pt idx="1187">
                  <c:v>3</c:v>
                </c:pt>
                <c:pt idx="1188">
                  <c:v>3</c:v>
                </c:pt>
                <c:pt idx="1189">
                  <c:v>3</c:v>
                </c:pt>
                <c:pt idx="1190">
                  <c:v>3</c:v>
                </c:pt>
                <c:pt idx="1191">
                  <c:v>3</c:v>
                </c:pt>
                <c:pt idx="1192">
                  <c:v>3</c:v>
                </c:pt>
                <c:pt idx="1193">
                  <c:v>3</c:v>
                </c:pt>
                <c:pt idx="1194">
                  <c:v>3</c:v>
                </c:pt>
                <c:pt idx="1195">
                  <c:v>3</c:v>
                </c:pt>
                <c:pt idx="1196">
                  <c:v>3</c:v>
                </c:pt>
                <c:pt idx="1197">
                  <c:v>3</c:v>
                </c:pt>
                <c:pt idx="1198">
                  <c:v>3</c:v>
                </c:pt>
                <c:pt idx="1199">
                  <c:v>2.75</c:v>
                </c:pt>
                <c:pt idx="1200">
                  <c:v>2.75</c:v>
                </c:pt>
                <c:pt idx="1201">
                  <c:v>2.75</c:v>
                </c:pt>
                <c:pt idx="1202">
                  <c:v>2.75</c:v>
                </c:pt>
                <c:pt idx="1203">
                  <c:v>2.75</c:v>
                </c:pt>
                <c:pt idx="1204">
                  <c:v>2.75</c:v>
                </c:pt>
                <c:pt idx="1205">
                  <c:v>2.75</c:v>
                </c:pt>
                <c:pt idx="1206">
                  <c:v>2.75</c:v>
                </c:pt>
                <c:pt idx="1207">
                  <c:v>2.75</c:v>
                </c:pt>
                <c:pt idx="1208">
                  <c:v>2.75</c:v>
                </c:pt>
                <c:pt idx="1209">
                  <c:v>2.75</c:v>
                </c:pt>
                <c:pt idx="1210">
                  <c:v>2.75</c:v>
                </c:pt>
                <c:pt idx="1211">
                  <c:v>2.75</c:v>
                </c:pt>
                <c:pt idx="1212">
                  <c:v>2.75</c:v>
                </c:pt>
                <c:pt idx="1213">
                  <c:v>2.75</c:v>
                </c:pt>
                <c:pt idx="1214">
                  <c:v>2.75</c:v>
                </c:pt>
                <c:pt idx="1215">
                  <c:v>2.75</c:v>
                </c:pt>
                <c:pt idx="1216">
                  <c:v>2.75</c:v>
                </c:pt>
                <c:pt idx="1217">
                  <c:v>2.75</c:v>
                </c:pt>
                <c:pt idx="1218">
                  <c:v>2.75</c:v>
                </c:pt>
                <c:pt idx="1219">
                  <c:v>2.75</c:v>
                </c:pt>
                <c:pt idx="1220">
                  <c:v>2.75</c:v>
                </c:pt>
                <c:pt idx="1221">
                  <c:v>2.75</c:v>
                </c:pt>
                <c:pt idx="1222">
                  <c:v>2.75</c:v>
                </c:pt>
                <c:pt idx="1223">
                  <c:v>2.75</c:v>
                </c:pt>
                <c:pt idx="1224">
                  <c:v>2.75</c:v>
                </c:pt>
                <c:pt idx="1225">
                  <c:v>2.75</c:v>
                </c:pt>
                <c:pt idx="1226">
                  <c:v>2.75</c:v>
                </c:pt>
                <c:pt idx="1227">
                  <c:v>2.75</c:v>
                </c:pt>
                <c:pt idx="1228">
                  <c:v>2.75</c:v>
                </c:pt>
                <c:pt idx="1229">
                  <c:v>2.75</c:v>
                </c:pt>
                <c:pt idx="1230">
                  <c:v>2.75</c:v>
                </c:pt>
                <c:pt idx="1231">
                  <c:v>2.75</c:v>
                </c:pt>
                <c:pt idx="1232">
                  <c:v>2.75</c:v>
                </c:pt>
                <c:pt idx="1233">
                  <c:v>2.75</c:v>
                </c:pt>
                <c:pt idx="1234">
                  <c:v>2.5</c:v>
                </c:pt>
                <c:pt idx="1235">
                  <c:v>2.5</c:v>
                </c:pt>
                <c:pt idx="1236">
                  <c:v>2.5</c:v>
                </c:pt>
                <c:pt idx="1237">
                  <c:v>2.5</c:v>
                </c:pt>
                <c:pt idx="1238">
                  <c:v>2.5</c:v>
                </c:pt>
                <c:pt idx="1239">
                  <c:v>2.5</c:v>
                </c:pt>
                <c:pt idx="1240">
                  <c:v>2.5</c:v>
                </c:pt>
                <c:pt idx="1241">
                  <c:v>2.5</c:v>
                </c:pt>
                <c:pt idx="1242">
                  <c:v>2.5</c:v>
                </c:pt>
                <c:pt idx="1243">
                  <c:v>2.5</c:v>
                </c:pt>
                <c:pt idx="1244">
                  <c:v>2.5</c:v>
                </c:pt>
                <c:pt idx="1245">
                  <c:v>2.5</c:v>
                </c:pt>
                <c:pt idx="1246">
                  <c:v>2.5</c:v>
                </c:pt>
                <c:pt idx="1247">
                  <c:v>2.5</c:v>
                </c:pt>
                <c:pt idx="1248">
                  <c:v>2.5</c:v>
                </c:pt>
                <c:pt idx="1249">
                  <c:v>2.5</c:v>
                </c:pt>
                <c:pt idx="1250">
                  <c:v>2.5</c:v>
                </c:pt>
                <c:pt idx="1251">
                  <c:v>2.5</c:v>
                </c:pt>
                <c:pt idx="1252">
                  <c:v>2.5</c:v>
                </c:pt>
                <c:pt idx="1253">
                  <c:v>2.5</c:v>
                </c:pt>
                <c:pt idx="1254">
                  <c:v>2.5</c:v>
                </c:pt>
                <c:pt idx="1255">
                  <c:v>2.5</c:v>
                </c:pt>
                <c:pt idx="1256">
                  <c:v>2.5</c:v>
                </c:pt>
                <c:pt idx="1257">
                  <c:v>2.5</c:v>
                </c:pt>
                <c:pt idx="1258">
                  <c:v>2.5</c:v>
                </c:pt>
                <c:pt idx="1259">
                  <c:v>2.5</c:v>
                </c:pt>
                <c:pt idx="1260">
                  <c:v>2.5</c:v>
                </c:pt>
                <c:pt idx="1261">
                  <c:v>2.5</c:v>
                </c:pt>
                <c:pt idx="1262">
                  <c:v>2.5</c:v>
                </c:pt>
                <c:pt idx="1263">
                  <c:v>2.5</c:v>
                </c:pt>
                <c:pt idx="1264">
                  <c:v>2.5</c:v>
                </c:pt>
                <c:pt idx="1265">
                  <c:v>2.5</c:v>
                </c:pt>
                <c:pt idx="1266">
                  <c:v>2.5</c:v>
                </c:pt>
                <c:pt idx="1267">
                  <c:v>2.5</c:v>
                </c:pt>
                <c:pt idx="1268">
                  <c:v>2.5</c:v>
                </c:pt>
                <c:pt idx="1269">
                  <c:v>2.5</c:v>
                </c:pt>
                <c:pt idx="1270">
                  <c:v>2.5</c:v>
                </c:pt>
                <c:pt idx="1271">
                  <c:v>2.5</c:v>
                </c:pt>
                <c:pt idx="1272">
                  <c:v>2.5</c:v>
                </c:pt>
                <c:pt idx="1273">
                  <c:v>2.5</c:v>
                </c:pt>
                <c:pt idx="1274">
                  <c:v>2.5</c:v>
                </c:pt>
                <c:pt idx="1275">
                  <c:v>2.5</c:v>
                </c:pt>
                <c:pt idx="1276">
                  <c:v>2.5</c:v>
                </c:pt>
                <c:pt idx="1277">
                  <c:v>2.5</c:v>
                </c:pt>
                <c:pt idx="1278">
                  <c:v>2.5</c:v>
                </c:pt>
                <c:pt idx="1279">
                  <c:v>2.5</c:v>
                </c:pt>
                <c:pt idx="1280">
                  <c:v>2.5</c:v>
                </c:pt>
                <c:pt idx="1281">
                  <c:v>2.5</c:v>
                </c:pt>
                <c:pt idx="1282">
                  <c:v>2.5</c:v>
                </c:pt>
                <c:pt idx="1283">
                  <c:v>2.5</c:v>
                </c:pt>
                <c:pt idx="1284">
                  <c:v>2.5</c:v>
                </c:pt>
                <c:pt idx="1285">
                  <c:v>2.5</c:v>
                </c:pt>
                <c:pt idx="1286">
                  <c:v>2.5</c:v>
                </c:pt>
                <c:pt idx="1287">
                  <c:v>2.5</c:v>
                </c:pt>
                <c:pt idx="1288">
                  <c:v>2.5</c:v>
                </c:pt>
                <c:pt idx="1289">
                  <c:v>2.5</c:v>
                </c:pt>
                <c:pt idx="1290">
                  <c:v>2.5</c:v>
                </c:pt>
                <c:pt idx="1291">
                  <c:v>2.5</c:v>
                </c:pt>
                <c:pt idx="1292">
                  <c:v>2.5</c:v>
                </c:pt>
                <c:pt idx="1293">
                  <c:v>2.5</c:v>
                </c:pt>
                <c:pt idx="1294">
                  <c:v>2.5</c:v>
                </c:pt>
                <c:pt idx="1295">
                  <c:v>2.5</c:v>
                </c:pt>
                <c:pt idx="1296">
                  <c:v>2.5</c:v>
                </c:pt>
                <c:pt idx="1297">
                  <c:v>2.5</c:v>
                </c:pt>
                <c:pt idx="1298">
                  <c:v>2.5</c:v>
                </c:pt>
                <c:pt idx="1299">
                  <c:v>2.5</c:v>
                </c:pt>
                <c:pt idx="1300">
                  <c:v>2.5</c:v>
                </c:pt>
                <c:pt idx="1301">
                  <c:v>2.5</c:v>
                </c:pt>
                <c:pt idx="1302">
                  <c:v>2.5</c:v>
                </c:pt>
                <c:pt idx="1303">
                  <c:v>2.5</c:v>
                </c:pt>
                <c:pt idx="1304">
                  <c:v>2.5</c:v>
                </c:pt>
                <c:pt idx="1305">
                  <c:v>2.5</c:v>
                </c:pt>
                <c:pt idx="1306">
                  <c:v>2.5</c:v>
                </c:pt>
                <c:pt idx="1307">
                  <c:v>2.5</c:v>
                </c:pt>
                <c:pt idx="1308">
                  <c:v>2.5</c:v>
                </c:pt>
                <c:pt idx="1309">
                  <c:v>2.5</c:v>
                </c:pt>
                <c:pt idx="1310">
                  <c:v>2.5</c:v>
                </c:pt>
                <c:pt idx="1311">
                  <c:v>2.5</c:v>
                </c:pt>
                <c:pt idx="1312">
                  <c:v>2.5</c:v>
                </c:pt>
                <c:pt idx="1313">
                  <c:v>2.5</c:v>
                </c:pt>
                <c:pt idx="1314">
                  <c:v>2.5</c:v>
                </c:pt>
                <c:pt idx="1315">
                  <c:v>2.5</c:v>
                </c:pt>
                <c:pt idx="1316">
                  <c:v>2.5</c:v>
                </c:pt>
                <c:pt idx="1317">
                  <c:v>2.5</c:v>
                </c:pt>
                <c:pt idx="1318">
                  <c:v>2.5</c:v>
                </c:pt>
                <c:pt idx="1319">
                  <c:v>2.5</c:v>
                </c:pt>
                <c:pt idx="1320">
                  <c:v>2.5</c:v>
                </c:pt>
                <c:pt idx="1321">
                  <c:v>2.5</c:v>
                </c:pt>
                <c:pt idx="1322">
                  <c:v>2.5</c:v>
                </c:pt>
                <c:pt idx="1323">
                  <c:v>2.5</c:v>
                </c:pt>
                <c:pt idx="1324">
                  <c:v>2.5</c:v>
                </c:pt>
                <c:pt idx="1325">
                  <c:v>2.5</c:v>
                </c:pt>
                <c:pt idx="1326">
                  <c:v>2.5</c:v>
                </c:pt>
                <c:pt idx="1327">
                  <c:v>2.5</c:v>
                </c:pt>
                <c:pt idx="1328">
                  <c:v>2.5</c:v>
                </c:pt>
                <c:pt idx="1329">
                  <c:v>2.5</c:v>
                </c:pt>
                <c:pt idx="1330">
                  <c:v>2.5</c:v>
                </c:pt>
                <c:pt idx="1331">
                  <c:v>2.5</c:v>
                </c:pt>
                <c:pt idx="1332">
                  <c:v>2.5</c:v>
                </c:pt>
                <c:pt idx="1333">
                  <c:v>2.5</c:v>
                </c:pt>
                <c:pt idx="1334">
                  <c:v>2.5</c:v>
                </c:pt>
                <c:pt idx="1335">
                  <c:v>2.5</c:v>
                </c:pt>
                <c:pt idx="1336">
                  <c:v>2.5</c:v>
                </c:pt>
                <c:pt idx="1337">
                  <c:v>2.5</c:v>
                </c:pt>
                <c:pt idx="1338">
                  <c:v>2.5</c:v>
                </c:pt>
                <c:pt idx="1339">
                  <c:v>2.5</c:v>
                </c:pt>
                <c:pt idx="1340">
                  <c:v>2.5</c:v>
                </c:pt>
                <c:pt idx="1341">
                  <c:v>2.5</c:v>
                </c:pt>
                <c:pt idx="1342">
                  <c:v>2.5</c:v>
                </c:pt>
                <c:pt idx="1343">
                  <c:v>2.5</c:v>
                </c:pt>
                <c:pt idx="1344">
                  <c:v>2.5</c:v>
                </c:pt>
                <c:pt idx="1345">
                  <c:v>2.5</c:v>
                </c:pt>
                <c:pt idx="1346">
                  <c:v>2.5</c:v>
                </c:pt>
                <c:pt idx="1347">
                  <c:v>2.5</c:v>
                </c:pt>
                <c:pt idx="1348">
                  <c:v>2.5</c:v>
                </c:pt>
                <c:pt idx="1349">
                  <c:v>2.5</c:v>
                </c:pt>
                <c:pt idx="1350">
                  <c:v>2.5</c:v>
                </c:pt>
                <c:pt idx="1351">
                  <c:v>2.5</c:v>
                </c:pt>
                <c:pt idx="1352">
                  <c:v>2.5</c:v>
                </c:pt>
                <c:pt idx="1353">
                  <c:v>2.5</c:v>
                </c:pt>
                <c:pt idx="1354">
                  <c:v>2.5</c:v>
                </c:pt>
                <c:pt idx="1355">
                  <c:v>2.5</c:v>
                </c:pt>
                <c:pt idx="1356">
                  <c:v>2.5</c:v>
                </c:pt>
                <c:pt idx="1357">
                  <c:v>2.5</c:v>
                </c:pt>
                <c:pt idx="1358">
                  <c:v>2.5</c:v>
                </c:pt>
                <c:pt idx="1359">
                  <c:v>2.5</c:v>
                </c:pt>
                <c:pt idx="1360">
                  <c:v>2.5</c:v>
                </c:pt>
                <c:pt idx="1361">
                  <c:v>2.5</c:v>
                </c:pt>
                <c:pt idx="1362">
                  <c:v>2.5</c:v>
                </c:pt>
                <c:pt idx="1363">
                  <c:v>2.5</c:v>
                </c:pt>
                <c:pt idx="1364">
                  <c:v>2.5</c:v>
                </c:pt>
                <c:pt idx="1365">
                  <c:v>2.5</c:v>
                </c:pt>
                <c:pt idx="1366">
                  <c:v>2.5</c:v>
                </c:pt>
                <c:pt idx="1367">
                  <c:v>2.5</c:v>
                </c:pt>
                <c:pt idx="1368">
                  <c:v>2.5</c:v>
                </c:pt>
                <c:pt idx="1369">
                  <c:v>2.5</c:v>
                </c:pt>
                <c:pt idx="1370">
                  <c:v>2.5</c:v>
                </c:pt>
                <c:pt idx="1371">
                  <c:v>2.5</c:v>
                </c:pt>
                <c:pt idx="1372">
                  <c:v>2.5</c:v>
                </c:pt>
                <c:pt idx="1373">
                  <c:v>2.5</c:v>
                </c:pt>
                <c:pt idx="1374">
                  <c:v>2.5</c:v>
                </c:pt>
                <c:pt idx="1375">
                  <c:v>2.5</c:v>
                </c:pt>
                <c:pt idx="1376">
                  <c:v>2.5</c:v>
                </c:pt>
                <c:pt idx="1377">
                  <c:v>2.5</c:v>
                </c:pt>
                <c:pt idx="1378">
                  <c:v>2.5</c:v>
                </c:pt>
                <c:pt idx="1379">
                  <c:v>2.5</c:v>
                </c:pt>
                <c:pt idx="1380">
                  <c:v>2.5</c:v>
                </c:pt>
                <c:pt idx="1381">
                  <c:v>2.5</c:v>
                </c:pt>
                <c:pt idx="1382">
                  <c:v>2.5</c:v>
                </c:pt>
                <c:pt idx="1383">
                  <c:v>2.5</c:v>
                </c:pt>
                <c:pt idx="1384">
                  <c:v>2.5</c:v>
                </c:pt>
                <c:pt idx="1385">
                  <c:v>2.5</c:v>
                </c:pt>
                <c:pt idx="1386">
                  <c:v>2.5</c:v>
                </c:pt>
                <c:pt idx="1387">
                  <c:v>2.5</c:v>
                </c:pt>
                <c:pt idx="1388">
                  <c:v>2.5</c:v>
                </c:pt>
                <c:pt idx="1389">
                  <c:v>2.5</c:v>
                </c:pt>
                <c:pt idx="1390">
                  <c:v>2.5</c:v>
                </c:pt>
                <c:pt idx="1391">
                  <c:v>2.5</c:v>
                </c:pt>
                <c:pt idx="1392">
                  <c:v>2.5</c:v>
                </c:pt>
                <c:pt idx="1393">
                  <c:v>2.5</c:v>
                </c:pt>
                <c:pt idx="1394">
                  <c:v>2.5</c:v>
                </c:pt>
                <c:pt idx="1395">
                  <c:v>2.5</c:v>
                </c:pt>
                <c:pt idx="1396">
                  <c:v>2.5</c:v>
                </c:pt>
                <c:pt idx="1397">
                  <c:v>2.5</c:v>
                </c:pt>
                <c:pt idx="1398">
                  <c:v>2.5</c:v>
                </c:pt>
                <c:pt idx="1399">
                  <c:v>2.5</c:v>
                </c:pt>
                <c:pt idx="1400">
                  <c:v>2.5</c:v>
                </c:pt>
                <c:pt idx="1401">
                  <c:v>2.5</c:v>
                </c:pt>
                <c:pt idx="1402">
                  <c:v>2.5</c:v>
                </c:pt>
                <c:pt idx="1403">
                  <c:v>2.5</c:v>
                </c:pt>
                <c:pt idx="1404">
                  <c:v>2.5</c:v>
                </c:pt>
                <c:pt idx="1405">
                  <c:v>2.5</c:v>
                </c:pt>
                <c:pt idx="1406">
                  <c:v>2.5</c:v>
                </c:pt>
                <c:pt idx="1407">
                  <c:v>2.5</c:v>
                </c:pt>
                <c:pt idx="1408">
                  <c:v>2.5</c:v>
                </c:pt>
                <c:pt idx="1409">
                  <c:v>2.5</c:v>
                </c:pt>
                <c:pt idx="1410">
                  <c:v>2.5</c:v>
                </c:pt>
                <c:pt idx="1411">
                  <c:v>2.5</c:v>
                </c:pt>
                <c:pt idx="1412">
                  <c:v>2.5</c:v>
                </c:pt>
                <c:pt idx="1413">
                  <c:v>2.5</c:v>
                </c:pt>
                <c:pt idx="1414">
                  <c:v>2.5</c:v>
                </c:pt>
                <c:pt idx="1415">
                  <c:v>2.5</c:v>
                </c:pt>
                <c:pt idx="1416">
                  <c:v>2.5</c:v>
                </c:pt>
                <c:pt idx="1417">
                  <c:v>2.5</c:v>
                </c:pt>
                <c:pt idx="1418">
                  <c:v>2.5</c:v>
                </c:pt>
                <c:pt idx="1419">
                  <c:v>2.5</c:v>
                </c:pt>
                <c:pt idx="1420">
                  <c:v>2.5</c:v>
                </c:pt>
                <c:pt idx="1421">
                  <c:v>2.5</c:v>
                </c:pt>
                <c:pt idx="1422">
                  <c:v>2.5</c:v>
                </c:pt>
                <c:pt idx="1423">
                  <c:v>2.5</c:v>
                </c:pt>
                <c:pt idx="1424">
                  <c:v>2.5</c:v>
                </c:pt>
                <c:pt idx="1425">
                  <c:v>2.5</c:v>
                </c:pt>
                <c:pt idx="1426">
                  <c:v>2.5</c:v>
                </c:pt>
                <c:pt idx="1427">
                  <c:v>2.5</c:v>
                </c:pt>
                <c:pt idx="1428">
                  <c:v>2.5</c:v>
                </c:pt>
                <c:pt idx="1429">
                  <c:v>2.5</c:v>
                </c:pt>
                <c:pt idx="1430">
                  <c:v>2.5</c:v>
                </c:pt>
                <c:pt idx="1431">
                  <c:v>2.5</c:v>
                </c:pt>
                <c:pt idx="1432">
                  <c:v>2.5</c:v>
                </c:pt>
                <c:pt idx="1433">
                  <c:v>2.5</c:v>
                </c:pt>
                <c:pt idx="1434">
                  <c:v>2.5</c:v>
                </c:pt>
                <c:pt idx="1435">
                  <c:v>2.5</c:v>
                </c:pt>
                <c:pt idx="1436">
                  <c:v>2.5</c:v>
                </c:pt>
                <c:pt idx="1437">
                  <c:v>2.5</c:v>
                </c:pt>
                <c:pt idx="1438">
                  <c:v>2.5</c:v>
                </c:pt>
                <c:pt idx="1439">
                  <c:v>2.5</c:v>
                </c:pt>
                <c:pt idx="1440">
                  <c:v>2.5</c:v>
                </c:pt>
                <c:pt idx="1441">
                  <c:v>2.5</c:v>
                </c:pt>
                <c:pt idx="1442">
                  <c:v>2.5</c:v>
                </c:pt>
                <c:pt idx="1443">
                  <c:v>2.5</c:v>
                </c:pt>
                <c:pt idx="1444">
                  <c:v>2.5</c:v>
                </c:pt>
                <c:pt idx="1445">
                  <c:v>2.5</c:v>
                </c:pt>
                <c:pt idx="1446">
                  <c:v>2.5</c:v>
                </c:pt>
                <c:pt idx="1447">
                  <c:v>2.5</c:v>
                </c:pt>
                <c:pt idx="1448">
                  <c:v>2.5</c:v>
                </c:pt>
                <c:pt idx="1449">
                  <c:v>2.5</c:v>
                </c:pt>
                <c:pt idx="1450">
                  <c:v>2.5</c:v>
                </c:pt>
                <c:pt idx="1451">
                  <c:v>2.5</c:v>
                </c:pt>
                <c:pt idx="1452">
                  <c:v>2.5</c:v>
                </c:pt>
                <c:pt idx="1453">
                  <c:v>2.5</c:v>
                </c:pt>
                <c:pt idx="1454">
                  <c:v>2.5</c:v>
                </c:pt>
                <c:pt idx="1455">
                  <c:v>2.5</c:v>
                </c:pt>
                <c:pt idx="1456">
                  <c:v>2.5</c:v>
                </c:pt>
                <c:pt idx="1457">
                  <c:v>2.5</c:v>
                </c:pt>
                <c:pt idx="1458">
                  <c:v>2.5</c:v>
                </c:pt>
                <c:pt idx="1459">
                  <c:v>2.5</c:v>
                </c:pt>
                <c:pt idx="1460">
                  <c:v>2.5</c:v>
                </c:pt>
                <c:pt idx="1461">
                  <c:v>2.5</c:v>
                </c:pt>
                <c:pt idx="1462">
                  <c:v>2.5</c:v>
                </c:pt>
                <c:pt idx="1463">
                  <c:v>2.5</c:v>
                </c:pt>
                <c:pt idx="1464">
                  <c:v>2.5</c:v>
                </c:pt>
                <c:pt idx="1465">
                  <c:v>2.5</c:v>
                </c:pt>
                <c:pt idx="1466">
                  <c:v>2.5</c:v>
                </c:pt>
                <c:pt idx="1467">
                  <c:v>2.5</c:v>
                </c:pt>
                <c:pt idx="1468">
                  <c:v>2.5</c:v>
                </c:pt>
                <c:pt idx="1469">
                  <c:v>2.5</c:v>
                </c:pt>
                <c:pt idx="1470">
                  <c:v>2.5</c:v>
                </c:pt>
                <c:pt idx="1471">
                  <c:v>2.5</c:v>
                </c:pt>
                <c:pt idx="1472">
                  <c:v>2.5</c:v>
                </c:pt>
                <c:pt idx="1473">
                  <c:v>2.5</c:v>
                </c:pt>
                <c:pt idx="1474">
                  <c:v>2.5</c:v>
                </c:pt>
                <c:pt idx="1475">
                  <c:v>2.5</c:v>
                </c:pt>
                <c:pt idx="1476">
                  <c:v>2.5</c:v>
                </c:pt>
                <c:pt idx="1477">
                  <c:v>2.5</c:v>
                </c:pt>
                <c:pt idx="1478">
                  <c:v>2.5</c:v>
                </c:pt>
                <c:pt idx="1479">
                  <c:v>2.5</c:v>
                </c:pt>
                <c:pt idx="1480">
                  <c:v>2.5</c:v>
                </c:pt>
                <c:pt idx="1481">
                  <c:v>2.5</c:v>
                </c:pt>
                <c:pt idx="1482">
                  <c:v>2.5</c:v>
                </c:pt>
                <c:pt idx="1483">
                  <c:v>2.5</c:v>
                </c:pt>
                <c:pt idx="1484">
                  <c:v>2.5</c:v>
                </c:pt>
                <c:pt idx="1485">
                  <c:v>2.5</c:v>
                </c:pt>
                <c:pt idx="1486">
                  <c:v>2.5</c:v>
                </c:pt>
                <c:pt idx="1487">
                  <c:v>2.5</c:v>
                </c:pt>
                <c:pt idx="1488">
                  <c:v>2.5</c:v>
                </c:pt>
                <c:pt idx="1489">
                  <c:v>2.5</c:v>
                </c:pt>
                <c:pt idx="1490">
                  <c:v>2.5</c:v>
                </c:pt>
                <c:pt idx="1491">
                  <c:v>2.5</c:v>
                </c:pt>
                <c:pt idx="1492">
                  <c:v>2.5</c:v>
                </c:pt>
                <c:pt idx="1493">
                  <c:v>2.5</c:v>
                </c:pt>
                <c:pt idx="1494">
                  <c:v>2.5</c:v>
                </c:pt>
                <c:pt idx="1495">
                  <c:v>2.5</c:v>
                </c:pt>
                <c:pt idx="1496">
                  <c:v>2.5</c:v>
                </c:pt>
                <c:pt idx="1497">
                  <c:v>2.5</c:v>
                </c:pt>
                <c:pt idx="1498">
                  <c:v>2.5</c:v>
                </c:pt>
                <c:pt idx="1499">
                  <c:v>2.5</c:v>
                </c:pt>
                <c:pt idx="1500">
                  <c:v>2.5</c:v>
                </c:pt>
                <c:pt idx="1501">
                  <c:v>2.5</c:v>
                </c:pt>
                <c:pt idx="1502">
                  <c:v>2.5</c:v>
                </c:pt>
                <c:pt idx="1503">
                  <c:v>2.5</c:v>
                </c:pt>
                <c:pt idx="1504">
                  <c:v>2.5</c:v>
                </c:pt>
                <c:pt idx="1505">
                  <c:v>2.5</c:v>
                </c:pt>
                <c:pt idx="1506">
                  <c:v>2.5</c:v>
                </c:pt>
                <c:pt idx="1507">
                  <c:v>2.5</c:v>
                </c:pt>
                <c:pt idx="1508">
                  <c:v>2.5</c:v>
                </c:pt>
                <c:pt idx="1509">
                  <c:v>2.5</c:v>
                </c:pt>
                <c:pt idx="1510">
                  <c:v>2.5</c:v>
                </c:pt>
                <c:pt idx="1511">
                  <c:v>2.5</c:v>
                </c:pt>
                <c:pt idx="1512">
                  <c:v>2.5</c:v>
                </c:pt>
                <c:pt idx="1513">
                  <c:v>2.5</c:v>
                </c:pt>
                <c:pt idx="1514">
                  <c:v>2.5</c:v>
                </c:pt>
                <c:pt idx="1515">
                  <c:v>2.5</c:v>
                </c:pt>
                <c:pt idx="1516">
                  <c:v>2.5</c:v>
                </c:pt>
                <c:pt idx="1517">
                  <c:v>2.5</c:v>
                </c:pt>
                <c:pt idx="1518">
                  <c:v>2.5</c:v>
                </c:pt>
                <c:pt idx="1519">
                  <c:v>2.5</c:v>
                </c:pt>
                <c:pt idx="1520">
                  <c:v>2.5</c:v>
                </c:pt>
                <c:pt idx="1521">
                  <c:v>2.5</c:v>
                </c:pt>
                <c:pt idx="1522">
                  <c:v>2.5</c:v>
                </c:pt>
                <c:pt idx="1523">
                  <c:v>2.5</c:v>
                </c:pt>
                <c:pt idx="1524">
                  <c:v>2.5</c:v>
                </c:pt>
                <c:pt idx="1525">
                  <c:v>2.5</c:v>
                </c:pt>
                <c:pt idx="1526">
                  <c:v>2.5</c:v>
                </c:pt>
                <c:pt idx="1527">
                  <c:v>2.5</c:v>
                </c:pt>
                <c:pt idx="1528">
                  <c:v>2.5</c:v>
                </c:pt>
                <c:pt idx="1529">
                  <c:v>2.5</c:v>
                </c:pt>
                <c:pt idx="1530">
                  <c:v>2.5</c:v>
                </c:pt>
                <c:pt idx="1531">
                  <c:v>2.5</c:v>
                </c:pt>
                <c:pt idx="1532">
                  <c:v>2.5</c:v>
                </c:pt>
                <c:pt idx="1533">
                  <c:v>2.5</c:v>
                </c:pt>
                <c:pt idx="1534">
                  <c:v>2.5</c:v>
                </c:pt>
                <c:pt idx="1535">
                  <c:v>2.5</c:v>
                </c:pt>
                <c:pt idx="1536">
                  <c:v>2.5</c:v>
                </c:pt>
                <c:pt idx="1537">
                  <c:v>2.5</c:v>
                </c:pt>
                <c:pt idx="1538">
                  <c:v>2.5</c:v>
                </c:pt>
                <c:pt idx="1539">
                  <c:v>2.5</c:v>
                </c:pt>
                <c:pt idx="1540">
                  <c:v>2.5</c:v>
                </c:pt>
                <c:pt idx="1541">
                  <c:v>2.5</c:v>
                </c:pt>
                <c:pt idx="1542">
                  <c:v>2.5</c:v>
                </c:pt>
                <c:pt idx="1543">
                  <c:v>2.5</c:v>
                </c:pt>
                <c:pt idx="1544">
                  <c:v>2.5</c:v>
                </c:pt>
                <c:pt idx="1545">
                  <c:v>2.5</c:v>
                </c:pt>
                <c:pt idx="1546">
                  <c:v>2.5</c:v>
                </c:pt>
                <c:pt idx="1547">
                  <c:v>2.5</c:v>
                </c:pt>
                <c:pt idx="1548">
                  <c:v>2.5</c:v>
                </c:pt>
                <c:pt idx="1549">
                  <c:v>2.5</c:v>
                </c:pt>
                <c:pt idx="1550">
                  <c:v>2.5</c:v>
                </c:pt>
                <c:pt idx="1551">
                  <c:v>2.5</c:v>
                </c:pt>
                <c:pt idx="1552">
                  <c:v>2.5</c:v>
                </c:pt>
                <c:pt idx="1553">
                  <c:v>2.5</c:v>
                </c:pt>
                <c:pt idx="1554">
                  <c:v>2.5</c:v>
                </c:pt>
                <c:pt idx="1555">
                  <c:v>2.5</c:v>
                </c:pt>
                <c:pt idx="1556">
                  <c:v>2.5</c:v>
                </c:pt>
                <c:pt idx="1557">
                  <c:v>2.5</c:v>
                </c:pt>
                <c:pt idx="1558">
                  <c:v>2.5</c:v>
                </c:pt>
                <c:pt idx="1559">
                  <c:v>2.5</c:v>
                </c:pt>
                <c:pt idx="1560">
                  <c:v>2.5</c:v>
                </c:pt>
                <c:pt idx="1561">
                  <c:v>2.5</c:v>
                </c:pt>
                <c:pt idx="1562">
                  <c:v>2.5</c:v>
                </c:pt>
                <c:pt idx="1563">
                  <c:v>2.5</c:v>
                </c:pt>
                <c:pt idx="1564">
                  <c:v>2.5</c:v>
                </c:pt>
                <c:pt idx="1565">
                  <c:v>2.5</c:v>
                </c:pt>
                <c:pt idx="1566">
                  <c:v>2.5</c:v>
                </c:pt>
                <c:pt idx="1567">
                  <c:v>2.5</c:v>
                </c:pt>
                <c:pt idx="1568">
                  <c:v>2.5</c:v>
                </c:pt>
                <c:pt idx="1569">
                  <c:v>2.5</c:v>
                </c:pt>
                <c:pt idx="1570">
                  <c:v>2.5</c:v>
                </c:pt>
                <c:pt idx="1571">
                  <c:v>2.5</c:v>
                </c:pt>
                <c:pt idx="1572">
                  <c:v>2.5</c:v>
                </c:pt>
                <c:pt idx="1573">
                  <c:v>2.5</c:v>
                </c:pt>
                <c:pt idx="1574">
                  <c:v>2.5</c:v>
                </c:pt>
                <c:pt idx="1575">
                  <c:v>2.5</c:v>
                </c:pt>
                <c:pt idx="1576">
                  <c:v>2.5</c:v>
                </c:pt>
                <c:pt idx="1577">
                  <c:v>2.5</c:v>
                </c:pt>
                <c:pt idx="1578">
                  <c:v>2.5</c:v>
                </c:pt>
                <c:pt idx="1579">
                  <c:v>2.5</c:v>
                </c:pt>
                <c:pt idx="1580">
                  <c:v>2.5</c:v>
                </c:pt>
                <c:pt idx="1581">
                  <c:v>2.5</c:v>
                </c:pt>
                <c:pt idx="1582">
                  <c:v>2.5</c:v>
                </c:pt>
                <c:pt idx="1583">
                  <c:v>2.5</c:v>
                </c:pt>
                <c:pt idx="1584">
                  <c:v>2.5</c:v>
                </c:pt>
                <c:pt idx="1585">
                  <c:v>2.5</c:v>
                </c:pt>
                <c:pt idx="1586">
                  <c:v>2.5</c:v>
                </c:pt>
                <c:pt idx="1587">
                  <c:v>2.5</c:v>
                </c:pt>
                <c:pt idx="1588">
                  <c:v>2.5</c:v>
                </c:pt>
                <c:pt idx="1589">
                  <c:v>2.5</c:v>
                </c:pt>
                <c:pt idx="1590">
                  <c:v>2.5</c:v>
                </c:pt>
                <c:pt idx="1591">
                  <c:v>2.5</c:v>
                </c:pt>
                <c:pt idx="1592">
                  <c:v>2.5</c:v>
                </c:pt>
                <c:pt idx="1593">
                  <c:v>2.5</c:v>
                </c:pt>
                <c:pt idx="1594">
                  <c:v>2.5</c:v>
                </c:pt>
                <c:pt idx="1595">
                  <c:v>2.5</c:v>
                </c:pt>
                <c:pt idx="1596">
                  <c:v>2.5</c:v>
                </c:pt>
                <c:pt idx="1597">
                  <c:v>2.5</c:v>
                </c:pt>
                <c:pt idx="1598">
                  <c:v>2.5</c:v>
                </c:pt>
                <c:pt idx="1599">
                  <c:v>2.5</c:v>
                </c:pt>
                <c:pt idx="1600">
                  <c:v>2.5</c:v>
                </c:pt>
                <c:pt idx="1601">
                  <c:v>2.5</c:v>
                </c:pt>
                <c:pt idx="1602">
                  <c:v>2.5</c:v>
                </c:pt>
                <c:pt idx="1603">
                  <c:v>2.5</c:v>
                </c:pt>
                <c:pt idx="1604">
                  <c:v>2.5</c:v>
                </c:pt>
                <c:pt idx="1605">
                  <c:v>2.5</c:v>
                </c:pt>
                <c:pt idx="1606">
                  <c:v>2.5</c:v>
                </c:pt>
                <c:pt idx="1607">
                  <c:v>2.5</c:v>
                </c:pt>
                <c:pt idx="1608">
                  <c:v>2.5</c:v>
                </c:pt>
                <c:pt idx="1609">
                  <c:v>2.5</c:v>
                </c:pt>
                <c:pt idx="1610">
                  <c:v>2.5</c:v>
                </c:pt>
                <c:pt idx="1611">
                  <c:v>2.5</c:v>
                </c:pt>
                <c:pt idx="1612">
                  <c:v>2.5</c:v>
                </c:pt>
                <c:pt idx="1613">
                  <c:v>2.5</c:v>
                </c:pt>
                <c:pt idx="1614">
                  <c:v>2.5</c:v>
                </c:pt>
                <c:pt idx="1615">
                  <c:v>2.5</c:v>
                </c:pt>
                <c:pt idx="1616">
                  <c:v>2.5</c:v>
                </c:pt>
                <c:pt idx="1617">
                  <c:v>2.5</c:v>
                </c:pt>
                <c:pt idx="1618">
                  <c:v>2.5</c:v>
                </c:pt>
                <c:pt idx="1619">
                  <c:v>2.5</c:v>
                </c:pt>
                <c:pt idx="1620">
                  <c:v>2.5</c:v>
                </c:pt>
                <c:pt idx="1621">
                  <c:v>2.5</c:v>
                </c:pt>
                <c:pt idx="1622">
                  <c:v>2.5</c:v>
                </c:pt>
                <c:pt idx="1623">
                  <c:v>2.5</c:v>
                </c:pt>
                <c:pt idx="1624">
                  <c:v>2.5</c:v>
                </c:pt>
                <c:pt idx="1625">
                  <c:v>2.5</c:v>
                </c:pt>
                <c:pt idx="1626">
                  <c:v>2.5</c:v>
                </c:pt>
                <c:pt idx="1627">
                  <c:v>2.5</c:v>
                </c:pt>
                <c:pt idx="1628">
                  <c:v>2.5</c:v>
                </c:pt>
                <c:pt idx="1629">
                  <c:v>2.5</c:v>
                </c:pt>
                <c:pt idx="1630">
                  <c:v>2.5</c:v>
                </c:pt>
                <c:pt idx="1631">
                  <c:v>2.5</c:v>
                </c:pt>
                <c:pt idx="1632">
                  <c:v>2.5</c:v>
                </c:pt>
                <c:pt idx="1633">
                  <c:v>2.5</c:v>
                </c:pt>
                <c:pt idx="1634">
                  <c:v>2.5</c:v>
                </c:pt>
                <c:pt idx="1635">
                  <c:v>2.5</c:v>
                </c:pt>
                <c:pt idx="1636">
                  <c:v>2.5</c:v>
                </c:pt>
                <c:pt idx="1637">
                  <c:v>2.5</c:v>
                </c:pt>
                <c:pt idx="1638">
                  <c:v>2.5</c:v>
                </c:pt>
                <c:pt idx="1639">
                  <c:v>2.5</c:v>
                </c:pt>
                <c:pt idx="1640">
                  <c:v>2.5</c:v>
                </c:pt>
                <c:pt idx="1641">
                  <c:v>2.5</c:v>
                </c:pt>
                <c:pt idx="1642">
                  <c:v>2.5</c:v>
                </c:pt>
                <c:pt idx="1643">
                  <c:v>2.5</c:v>
                </c:pt>
                <c:pt idx="1644">
                  <c:v>2.5</c:v>
                </c:pt>
                <c:pt idx="1645">
                  <c:v>2.5</c:v>
                </c:pt>
                <c:pt idx="1646">
                  <c:v>2.5</c:v>
                </c:pt>
                <c:pt idx="1647">
                  <c:v>2.5</c:v>
                </c:pt>
                <c:pt idx="1648">
                  <c:v>2.5</c:v>
                </c:pt>
                <c:pt idx="1649">
                  <c:v>2.5</c:v>
                </c:pt>
                <c:pt idx="1650">
                  <c:v>2.5</c:v>
                </c:pt>
                <c:pt idx="1651">
                  <c:v>2.5</c:v>
                </c:pt>
                <c:pt idx="1652">
                  <c:v>2.5</c:v>
                </c:pt>
                <c:pt idx="1653">
                  <c:v>2.5</c:v>
                </c:pt>
                <c:pt idx="1654">
                  <c:v>2.5</c:v>
                </c:pt>
                <c:pt idx="1655">
                  <c:v>2.5</c:v>
                </c:pt>
                <c:pt idx="1656">
                  <c:v>2.5</c:v>
                </c:pt>
                <c:pt idx="1657">
                  <c:v>2.5</c:v>
                </c:pt>
                <c:pt idx="1658">
                  <c:v>2.5</c:v>
                </c:pt>
                <c:pt idx="1659">
                  <c:v>2.5</c:v>
                </c:pt>
                <c:pt idx="1660">
                  <c:v>2.5</c:v>
                </c:pt>
                <c:pt idx="1661">
                  <c:v>2.5</c:v>
                </c:pt>
                <c:pt idx="1662">
                  <c:v>2.5</c:v>
                </c:pt>
                <c:pt idx="1663">
                  <c:v>2.5</c:v>
                </c:pt>
                <c:pt idx="1664">
                  <c:v>2.5</c:v>
                </c:pt>
                <c:pt idx="1665">
                  <c:v>2.5</c:v>
                </c:pt>
                <c:pt idx="1666">
                  <c:v>2.5</c:v>
                </c:pt>
                <c:pt idx="1667">
                  <c:v>2.5</c:v>
                </c:pt>
                <c:pt idx="1668">
                  <c:v>2.5</c:v>
                </c:pt>
                <c:pt idx="1669">
                  <c:v>2.5</c:v>
                </c:pt>
                <c:pt idx="1670">
                  <c:v>2.5</c:v>
                </c:pt>
                <c:pt idx="1671">
                  <c:v>2.5</c:v>
                </c:pt>
                <c:pt idx="1672">
                  <c:v>2.5</c:v>
                </c:pt>
                <c:pt idx="1673">
                  <c:v>2.5</c:v>
                </c:pt>
                <c:pt idx="1674">
                  <c:v>2.5</c:v>
                </c:pt>
                <c:pt idx="1675">
                  <c:v>2.5</c:v>
                </c:pt>
                <c:pt idx="1676">
                  <c:v>2.5</c:v>
                </c:pt>
                <c:pt idx="1677">
                  <c:v>2.5</c:v>
                </c:pt>
                <c:pt idx="1678">
                  <c:v>2.5</c:v>
                </c:pt>
                <c:pt idx="1679">
                  <c:v>2.5</c:v>
                </c:pt>
                <c:pt idx="1680">
                  <c:v>2.5</c:v>
                </c:pt>
                <c:pt idx="1681">
                  <c:v>2.5</c:v>
                </c:pt>
                <c:pt idx="1682">
                  <c:v>2.5</c:v>
                </c:pt>
                <c:pt idx="1683">
                  <c:v>2.5</c:v>
                </c:pt>
                <c:pt idx="1684">
                  <c:v>2.5</c:v>
                </c:pt>
                <c:pt idx="1685">
                  <c:v>2.5</c:v>
                </c:pt>
                <c:pt idx="1686">
                  <c:v>2.5</c:v>
                </c:pt>
                <c:pt idx="1687">
                  <c:v>2.5</c:v>
                </c:pt>
                <c:pt idx="1688">
                  <c:v>2.5</c:v>
                </c:pt>
                <c:pt idx="1689">
                  <c:v>2.5</c:v>
                </c:pt>
                <c:pt idx="1690">
                  <c:v>2.5</c:v>
                </c:pt>
                <c:pt idx="1691">
                  <c:v>2.5</c:v>
                </c:pt>
                <c:pt idx="1692">
                  <c:v>2.5</c:v>
                </c:pt>
                <c:pt idx="1693">
                  <c:v>2.5</c:v>
                </c:pt>
                <c:pt idx="1694">
                  <c:v>2.5</c:v>
                </c:pt>
                <c:pt idx="1695">
                  <c:v>2.5</c:v>
                </c:pt>
                <c:pt idx="1696">
                  <c:v>2.5</c:v>
                </c:pt>
                <c:pt idx="1697">
                  <c:v>2.5</c:v>
                </c:pt>
                <c:pt idx="1698">
                  <c:v>2.5</c:v>
                </c:pt>
                <c:pt idx="1699">
                  <c:v>2.5</c:v>
                </c:pt>
                <c:pt idx="1700">
                  <c:v>2.5</c:v>
                </c:pt>
                <c:pt idx="1701">
                  <c:v>2.5</c:v>
                </c:pt>
                <c:pt idx="1702">
                  <c:v>2.5</c:v>
                </c:pt>
                <c:pt idx="1703">
                  <c:v>2.5</c:v>
                </c:pt>
                <c:pt idx="1704">
                  <c:v>2.5</c:v>
                </c:pt>
                <c:pt idx="1705">
                  <c:v>2.5</c:v>
                </c:pt>
                <c:pt idx="1706">
                  <c:v>2.5</c:v>
                </c:pt>
                <c:pt idx="1707">
                  <c:v>2.5</c:v>
                </c:pt>
                <c:pt idx="1708">
                  <c:v>2.5</c:v>
                </c:pt>
                <c:pt idx="1709">
                  <c:v>2.5</c:v>
                </c:pt>
                <c:pt idx="1710">
                  <c:v>2.5</c:v>
                </c:pt>
                <c:pt idx="1711">
                  <c:v>2.5</c:v>
                </c:pt>
                <c:pt idx="1712">
                  <c:v>2.5</c:v>
                </c:pt>
                <c:pt idx="1713">
                  <c:v>2.5</c:v>
                </c:pt>
                <c:pt idx="1714">
                  <c:v>2.5</c:v>
                </c:pt>
                <c:pt idx="1715">
                  <c:v>2.5</c:v>
                </c:pt>
                <c:pt idx="1716">
                  <c:v>2.5</c:v>
                </c:pt>
                <c:pt idx="1717">
                  <c:v>2.5</c:v>
                </c:pt>
                <c:pt idx="1718">
                  <c:v>2.5</c:v>
                </c:pt>
                <c:pt idx="1719">
                  <c:v>2.5</c:v>
                </c:pt>
                <c:pt idx="1720">
                  <c:v>2.5</c:v>
                </c:pt>
                <c:pt idx="1721">
                  <c:v>2.5</c:v>
                </c:pt>
                <c:pt idx="1722">
                  <c:v>2.5</c:v>
                </c:pt>
                <c:pt idx="1723">
                  <c:v>2.5</c:v>
                </c:pt>
                <c:pt idx="1724">
                  <c:v>2.5</c:v>
                </c:pt>
                <c:pt idx="1725">
                  <c:v>2.5</c:v>
                </c:pt>
                <c:pt idx="1726">
                  <c:v>2.5</c:v>
                </c:pt>
                <c:pt idx="1727">
                  <c:v>2.5</c:v>
                </c:pt>
                <c:pt idx="1728">
                  <c:v>2.5</c:v>
                </c:pt>
                <c:pt idx="1729">
                  <c:v>2.5</c:v>
                </c:pt>
                <c:pt idx="1730">
                  <c:v>2.5</c:v>
                </c:pt>
                <c:pt idx="1731">
                  <c:v>2.5</c:v>
                </c:pt>
                <c:pt idx="1732">
                  <c:v>2.5</c:v>
                </c:pt>
                <c:pt idx="1733">
                  <c:v>2.5</c:v>
                </c:pt>
                <c:pt idx="1734">
                  <c:v>2.5</c:v>
                </c:pt>
                <c:pt idx="1735">
                  <c:v>2.5</c:v>
                </c:pt>
                <c:pt idx="1736">
                  <c:v>2.5</c:v>
                </c:pt>
                <c:pt idx="1737">
                  <c:v>2.5</c:v>
                </c:pt>
                <c:pt idx="1738">
                  <c:v>2.5</c:v>
                </c:pt>
                <c:pt idx="1739">
                  <c:v>2.5</c:v>
                </c:pt>
                <c:pt idx="1740">
                  <c:v>2.5</c:v>
                </c:pt>
                <c:pt idx="1741">
                  <c:v>2.5</c:v>
                </c:pt>
                <c:pt idx="1742">
                  <c:v>2.5</c:v>
                </c:pt>
                <c:pt idx="1743">
                  <c:v>2.5</c:v>
                </c:pt>
                <c:pt idx="1744">
                  <c:v>2.5</c:v>
                </c:pt>
                <c:pt idx="1745">
                  <c:v>2.5</c:v>
                </c:pt>
                <c:pt idx="1746">
                  <c:v>2.5</c:v>
                </c:pt>
                <c:pt idx="1747">
                  <c:v>2.5</c:v>
                </c:pt>
                <c:pt idx="1748">
                  <c:v>2.5</c:v>
                </c:pt>
                <c:pt idx="1749">
                  <c:v>2.5</c:v>
                </c:pt>
                <c:pt idx="1750">
                  <c:v>2.5</c:v>
                </c:pt>
                <c:pt idx="1751">
                  <c:v>2.5</c:v>
                </c:pt>
                <c:pt idx="1752">
                  <c:v>2.75</c:v>
                </c:pt>
                <c:pt idx="1753">
                  <c:v>2.75</c:v>
                </c:pt>
                <c:pt idx="1754">
                  <c:v>2.75</c:v>
                </c:pt>
                <c:pt idx="1755">
                  <c:v>2.75</c:v>
                </c:pt>
                <c:pt idx="1756">
                  <c:v>2.75</c:v>
                </c:pt>
                <c:pt idx="1757">
                  <c:v>2.75</c:v>
                </c:pt>
                <c:pt idx="1758">
                  <c:v>2.75</c:v>
                </c:pt>
                <c:pt idx="1759">
                  <c:v>2.75</c:v>
                </c:pt>
                <c:pt idx="1760">
                  <c:v>2.75</c:v>
                </c:pt>
                <c:pt idx="1761">
                  <c:v>2.75</c:v>
                </c:pt>
                <c:pt idx="1762">
                  <c:v>2.75</c:v>
                </c:pt>
                <c:pt idx="1763">
                  <c:v>2.75</c:v>
                </c:pt>
                <c:pt idx="1764">
                  <c:v>2.75</c:v>
                </c:pt>
                <c:pt idx="1765">
                  <c:v>2.75</c:v>
                </c:pt>
                <c:pt idx="1766">
                  <c:v>2.75</c:v>
                </c:pt>
                <c:pt idx="1767">
                  <c:v>2.75</c:v>
                </c:pt>
                <c:pt idx="1768">
                  <c:v>2.75</c:v>
                </c:pt>
                <c:pt idx="1769">
                  <c:v>2.75</c:v>
                </c:pt>
                <c:pt idx="1770">
                  <c:v>2.75</c:v>
                </c:pt>
                <c:pt idx="1771">
                  <c:v>2.75</c:v>
                </c:pt>
                <c:pt idx="1772">
                  <c:v>2.75</c:v>
                </c:pt>
                <c:pt idx="1773">
                  <c:v>2.75</c:v>
                </c:pt>
                <c:pt idx="1774">
                  <c:v>2.75</c:v>
                </c:pt>
                <c:pt idx="1775">
                  <c:v>2.75</c:v>
                </c:pt>
                <c:pt idx="1776">
                  <c:v>2.75</c:v>
                </c:pt>
                <c:pt idx="1777">
                  <c:v>2.75</c:v>
                </c:pt>
                <c:pt idx="1778">
                  <c:v>2.75</c:v>
                </c:pt>
                <c:pt idx="1779">
                  <c:v>2.75</c:v>
                </c:pt>
                <c:pt idx="1780">
                  <c:v>2.75</c:v>
                </c:pt>
                <c:pt idx="1781">
                  <c:v>2.75</c:v>
                </c:pt>
                <c:pt idx="1782">
                  <c:v>2.75</c:v>
                </c:pt>
                <c:pt idx="1783">
                  <c:v>2.75</c:v>
                </c:pt>
                <c:pt idx="1784">
                  <c:v>2.75</c:v>
                </c:pt>
                <c:pt idx="1785">
                  <c:v>2.75</c:v>
                </c:pt>
                <c:pt idx="1786">
                  <c:v>2.75</c:v>
                </c:pt>
                <c:pt idx="1787">
                  <c:v>2.75</c:v>
                </c:pt>
                <c:pt idx="1788">
                  <c:v>2.75</c:v>
                </c:pt>
                <c:pt idx="1789">
                  <c:v>2.75</c:v>
                </c:pt>
                <c:pt idx="1790">
                  <c:v>2.75</c:v>
                </c:pt>
                <c:pt idx="1791">
                  <c:v>2.75</c:v>
                </c:pt>
                <c:pt idx="1792">
                  <c:v>2.75</c:v>
                </c:pt>
                <c:pt idx="1793">
                  <c:v>2.75</c:v>
                </c:pt>
                <c:pt idx="1794">
                  <c:v>2.75</c:v>
                </c:pt>
                <c:pt idx="1795">
                  <c:v>2.75</c:v>
                </c:pt>
                <c:pt idx="1796">
                  <c:v>2.75</c:v>
                </c:pt>
                <c:pt idx="1797">
                  <c:v>2.75</c:v>
                </c:pt>
                <c:pt idx="1798">
                  <c:v>2.75</c:v>
                </c:pt>
                <c:pt idx="1799">
                  <c:v>2.75</c:v>
                </c:pt>
                <c:pt idx="1800">
                  <c:v>2.75</c:v>
                </c:pt>
                <c:pt idx="1801">
                  <c:v>2.75</c:v>
                </c:pt>
                <c:pt idx="1802">
                  <c:v>2.75</c:v>
                </c:pt>
                <c:pt idx="1803">
                  <c:v>2.75</c:v>
                </c:pt>
                <c:pt idx="1804">
                  <c:v>2.75</c:v>
                </c:pt>
                <c:pt idx="1805">
                  <c:v>2.75</c:v>
                </c:pt>
                <c:pt idx="1806">
                  <c:v>2.75</c:v>
                </c:pt>
                <c:pt idx="1807">
                  <c:v>2.75</c:v>
                </c:pt>
                <c:pt idx="1808">
                  <c:v>2.75</c:v>
                </c:pt>
                <c:pt idx="1809">
                  <c:v>2.75</c:v>
                </c:pt>
                <c:pt idx="1810">
                  <c:v>2.75</c:v>
                </c:pt>
                <c:pt idx="1811">
                  <c:v>2.75</c:v>
                </c:pt>
                <c:pt idx="1812">
                  <c:v>2.75</c:v>
                </c:pt>
                <c:pt idx="1813">
                  <c:v>2.75</c:v>
                </c:pt>
                <c:pt idx="1814">
                  <c:v>2.75</c:v>
                </c:pt>
                <c:pt idx="1815">
                  <c:v>2.75</c:v>
                </c:pt>
                <c:pt idx="1816">
                  <c:v>2.75</c:v>
                </c:pt>
                <c:pt idx="1817">
                  <c:v>2.75</c:v>
                </c:pt>
                <c:pt idx="1818">
                  <c:v>2.75</c:v>
                </c:pt>
                <c:pt idx="1819">
                  <c:v>2.75</c:v>
                </c:pt>
                <c:pt idx="1820">
                  <c:v>2.75</c:v>
                </c:pt>
                <c:pt idx="1821">
                  <c:v>2.75</c:v>
                </c:pt>
                <c:pt idx="1822">
                  <c:v>2.75</c:v>
                </c:pt>
                <c:pt idx="1823">
                  <c:v>2.75</c:v>
                </c:pt>
                <c:pt idx="1824">
                  <c:v>2.75</c:v>
                </c:pt>
                <c:pt idx="1825">
                  <c:v>2.75</c:v>
                </c:pt>
                <c:pt idx="1826">
                  <c:v>2.75</c:v>
                </c:pt>
                <c:pt idx="1827">
                  <c:v>2.75</c:v>
                </c:pt>
                <c:pt idx="1828">
                  <c:v>2.75</c:v>
                </c:pt>
                <c:pt idx="1829">
                  <c:v>2.75</c:v>
                </c:pt>
                <c:pt idx="1830">
                  <c:v>2.75</c:v>
                </c:pt>
                <c:pt idx="1831">
                  <c:v>2.75</c:v>
                </c:pt>
                <c:pt idx="1832">
                  <c:v>2.75</c:v>
                </c:pt>
                <c:pt idx="1833">
                  <c:v>2.75</c:v>
                </c:pt>
                <c:pt idx="1834">
                  <c:v>2.75</c:v>
                </c:pt>
                <c:pt idx="1835">
                  <c:v>2.75</c:v>
                </c:pt>
                <c:pt idx="1836">
                  <c:v>2.75</c:v>
                </c:pt>
                <c:pt idx="1837">
                  <c:v>2.75</c:v>
                </c:pt>
                <c:pt idx="1838">
                  <c:v>2.75</c:v>
                </c:pt>
                <c:pt idx="1839">
                  <c:v>2.75</c:v>
                </c:pt>
                <c:pt idx="1840">
                  <c:v>2.75</c:v>
                </c:pt>
                <c:pt idx="1841">
                  <c:v>2.75</c:v>
                </c:pt>
                <c:pt idx="1842">
                  <c:v>2.75</c:v>
                </c:pt>
                <c:pt idx="1843">
                  <c:v>2.75</c:v>
                </c:pt>
                <c:pt idx="1844">
                  <c:v>2.75</c:v>
                </c:pt>
                <c:pt idx="1845">
                  <c:v>2.75</c:v>
                </c:pt>
                <c:pt idx="1846">
                  <c:v>2.75</c:v>
                </c:pt>
                <c:pt idx="1847">
                  <c:v>2.75</c:v>
                </c:pt>
                <c:pt idx="1848">
                  <c:v>2.75</c:v>
                </c:pt>
                <c:pt idx="1849">
                  <c:v>2.75</c:v>
                </c:pt>
                <c:pt idx="1850">
                  <c:v>2.75</c:v>
                </c:pt>
                <c:pt idx="1851">
                  <c:v>2.75</c:v>
                </c:pt>
                <c:pt idx="1852">
                  <c:v>2.75</c:v>
                </c:pt>
                <c:pt idx="1853">
                  <c:v>2.75</c:v>
                </c:pt>
                <c:pt idx="1854">
                  <c:v>2.75</c:v>
                </c:pt>
                <c:pt idx="1855">
                  <c:v>2.75</c:v>
                </c:pt>
                <c:pt idx="1856">
                  <c:v>2.75</c:v>
                </c:pt>
                <c:pt idx="1857">
                  <c:v>3</c:v>
                </c:pt>
                <c:pt idx="1858">
                  <c:v>3</c:v>
                </c:pt>
                <c:pt idx="1859">
                  <c:v>3</c:v>
                </c:pt>
                <c:pt idx="1860">
                  <c:v>3</c:v>
                </c:pt>
                <c:pt idx="186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774-4CA8-95BA-A8B9CF7CC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4429055"/>
        <c:axId val="1528425071"/>
      </c:lineChart>
      <c:dateAx>
        <c:axId val="2034429055"/>
        <c:scaling>
          <c:orientation val="minMax"/>
          <c:min val="42916"/>
        </c:scaling>
        <c:delete val="0"/>
        <c:axPos val="b"/>
        <c:numFmt formatCode="dd\-mm\-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28425071"/>
        <c:crosses val="autoZero"/>
        <c:auto val="1"/>
        <c:lblOffset val="100"/>
        <c:baseTimeUnit val="days"/>
        <c:majorUnit val="30"/>
        <c:majorTimeUnit val="days"/>
      </c:dateAx>
      <c:valAx>
        <c:axId val="1528425071"/>
        <c:scaling>
          <c:orientation val="minMax"/>
          <c:max val="4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034429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MPR </a:t>
            </a:r>
            <a:r>
              <a:rPr lang="es-C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Scenarios</a:t>
            </a:r>
            <a:endParaRPr lang="es-C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path!$B$1</c:f>
              <c:strCache>
                <c:ptCount val="1"/>
                <c:pt idx="0">
                  <c:v>dove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path!$A$2:$A$26</c:f>
              <c:numCache>
                <c:formatCode>m/d/yyyy</c:formatCode>
                <c:ptCount val="25"/>
                <c:pt idx="0">
                  <c:v>43500</c:v>
                </c:pt>
                <c:pt idx="1">
                  <c:v>43553</c:v>
                </c:pt>
                <c:pt idx="2">
                  <c:v>43594</c:v>
                </c:pt>
                <c:pt idx="3">
                  <c:v>43623</c:v>
                </c:pt>
                <c:pt idx="4">
                  <c:v>43664</c:v>
                </c:pt>
                <c:pt idx="5">
                  <c:v>43711</c:v>
                </c:pt>
                <c:pt idx="6">
                  <c:v>43761</c:v>
                </c:pt>
                <c:pt idx="7">
                  <c:v>43805</c:v>
                </c:pt>
                <c:pt idx="8">
                  <c:v>43862</c:v>
                </c:pt>
                <c:pt idx="9">
                  <c:v>43910</c:v>
                </c:pt>
                <c:pt idx="10">
                  <c:v>43954</c:v>
                </c:pt>
                <c:pt idx="11">
                  <c:v>43995</c:v>
                </c:pt>
                <c:pt idx="12">
                  <c:v>44036</c:v>
                </c:pt>
                <c:pt idx="13">
                  <c:v>44078</c:v>
                </c:pt>
                <c:pt idx="14">
                  <c:v>44121</c:v>
                </c:pt>
                <c:pt idx="15">
                  <c:v>44169</c:v>
                </c:pt>
                <c:pt idx="16">
                  <c:v>44228</c:v>
                </c:pt>
                <c:pt idx="17">
                  <c:v>44593</c:v>
                </c:pt>
                <c:pt idx="18">
                  <c:v>44958</c:v>
                </c:pt>
                <c:pt idx="19">
                  <c:v>45323</c:v>
                </c:pt>
                <c:pt idx="20">
                  <c:v>45689</c:v>
                </c:pt>
                <c:pt idx="21">
                  <c:v>46054</c:v>
                </c:pt>
                <c:pt idx="22">
                  <c:v>46419</c:v>
                </c:pt>
                <c:pt idx="23">
                  <c:v>46784</c:v>
                </c:pt>
                <c:pt idx="24">
                  <c:v>52994</c:v>
                </c:pt>
              </c:numCache>
            </c:numRef>
          </c:cat>
          <c:val>
            <c:numRef>
              <c:f>path!$B$2:$B$26</c:f>
              <c:numCache>
                <c:formatCode>General</c:formatCode>
                <c:ptCount val="25"/>
                <c:pt idx="0">
                  <c:v>3</c:v>
                </c:pt>
                <c:pt idx="1">
                  <c:v>2.75</c:v>
                </c:pt>
                <c:pt idx="2">
                  <c:v>2.75</c:v>
                </c:pt>
                <c:pt idx="3">
                  <c:v>3</c:v>
                </c:pt>
                <c:pt idx="4">
                  <c:v>3.25</c:v>
                </c:pt>
                <c:pt idx="5">
                  <c:v>3.25</c:v>
                </c:pt>
                <c:pt idx="6">
                  <c:v>3.26</c:v>
                </c:pt>
                <c:pt idx="7">
                  <c:v>3.25</c:v>
                </c:pt>
                <c:pt idx="8">
                  <c:v>3.25</c:v>
                </c:pt>
                <c:pt idx="9">
                  <c:v>3.25</c:v>
                </c:pt>
                <c:pt idx="10">
                  <c:v>3.25</c:v>
                </c:pt>
                <c:pt idx="11">
                  <c:v>3.5</c:v>
                </c:pt>
                <c:pt idx="12">
                  <c:v>3.5</c:v>
                </c:pt>
                <c:pt idx="13">
                  <c:v>3.5</c:v>
                </c:pt>
                <c:pt idx="14">
                  <c:v>3.5</c:v>
                </c:pt>
                <c:pt idx="15">
                  <c:v>3.5</c:v>
                </c:pt>
                <c:pt idx="16">
                  <c:v>3.75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F5-4CDA-AA92-7AB017D9A856}"/>
            </c:ext>
          </c:extLst>
        </c:ser>
        <c:ser>
          <c:idx val="1"/>
          <c:order val="1"/>
          <c:tx>
            <c:strRef>
              <c:f>path!$C$1</c:f>
              <c:strCache>
                <c:ptCount val="1"/>
                <c:pt idx="0">
                  <c:v>central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path!$A$2:$A$26</c:f>
              <c:numCache>
                <c:formatCode>m/d/yyyy</c:formatCode>
                <c:ptCount val="25"/>
                <c:pt idx="0">
                  <c:v>43500</c:v>
                </c:pt>
                <c:pt idx="1">
                  <c:v>43553</c:v>
                </c:pt>
                <c:pt idx="2">
                  <c:v>43594</c:v>
                </c:pt>
                <c:pt idx="3">
                  <c:v>43623</c:v>
                </c:pt>
                <c:pt idx="4">
                  <c:v>43664</c:v>
                </c:pt>
                <c:pt idx="5">
                  <c:v>43711</c:v>
                </c:pt>
                <c:pt idx="6">
                  <c:v>43761</c:v>
                </c:pt>
                <c:pt idx="7">
                  <c:v>43805</c:v>
                </c:pt>
                <c:pt idx="8">
                  <c:v>43862</c:v>
                </c:pt>
                <c:pt idx="9">
                  <c:v>43910</c:v>
                </c:pt>
                <c:pt idx="10">
                  <c:v>43954</c:v>
                </c:pt>
                <c:pt idx="11">
                  <c:v>43995</c:v>
                </c:pt>
                <c:pt idx="12">
                  <c:v>44036</c:v>
                </c:pt>
                <c:pt idx="13">
                  <c:v>44078</c:v>
                </c:pt>
                <c:pt idx="14">
                  <c:v>44121</c:v>
                </c:pt>
                <c:pt idx="15">
                  <c:v>44169</c:v>
                </c:pt>
                <c:pt idx="16">
                  <c:v>44228</c:v>
                </c:pt>
                <c:pt idx="17">
                  <c:v>44593</c:v>
                </c:pt>
                <c:pt idx="18">
                  <c:v>44958</c:v>
                </c:pt>
                <c:pt idx="19">
                  <c:v>45323</c:v>
                </c:pt>
                <c:pt idx="20">
                  <c:v>45689</c:v>
                </c:pt>
                <c:pt idx="21">
                  <c:v>46054</c:v>
                </c:pt>
                <c:pt idx="22">
                  <c:v>46419</c:v>
                </c:pt>
                <c:pt idx="23">
                  <c:v>46784</c:v>
                </c:pt>
                <c:pt idx="24">
                  <c:v>52994</c:v>
                </c:pt>
              </c:numCache>
            </c:numRef>
          </c:cat>
          <c:val>
            <c:numRef>
              <c:f>path!$C$2:$C$26</c:f>
              <c:numCache>
                <c:formatCode>General</c:formatCode>
                <c:ptCount val="25"/>
                <c:pt idx="0">
                  <c:v>3</c:v>
                </c:pt>
                <c:pt idx="1">
                  <c:v>3</c:v>
                </c:pt>
                <c:pt idx="2">
                  <c:v>3.25</c:v>
                </c:pt>
                <c:pt idx="3">
                  <c:v>3.25</c:v>
                </c:pt>
                <c:pt idx="4">
                  <c:v>3.25</c:v>
                </c:pt>
                <c:pt idx="5">
                  <c:v>3.25</c:v>
                </c:pt>
                <c:pt idx="6">
                  <c:v>3.5</c:v>
                </c:pt>
                <c:pt idx="7">
                  <c:v>3.5</c:v>
                </c:pt>
                <c:pt idx="8">
                  <c:v>3.5</c:v>
                </c:pt>
                <c:pt idx="9">
                  <c:v>3.75</c:v>
                </c:pt>
                <c:pt idx="10">
                  <c:v>3.75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4.25</c:v>
                </c:pt>
                <c:pt idx="17">
                  <c:v>4.25</c:v>
                </c:pt>
                <c:pt idx="18">
                  <c:v>4.25</c:v>
                </c:pt>
                <c:pt idx="19">
                  <c:v>4.25</c:v>
                </c:pt>
                <c:pt idx="20">
                  <c:v>4.25</c:v>
                </c:pt>
                <c:pt idx="21">
                  <c:v>4.25</c:v>
                </c:pt>
                <c:pt idx="22">
                  <c:v>4.25</c:v>
                </c:pt>
                <c:pt idx="23">
                  <c:v>4.25</c:v>
                </c:pt>
                <c:pt idx="24">
                  <c:v>4.25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F5-4CDA-AA92-7AB017D9A856}"/>
            </c:ext>
          </c:extLst>
        </c:ser>
        <c:ser>
          <c:idx val="2"/>
          <c:order val="2"/>
          <c:tx>
            <c:strRef>
              <c:f>path!$D$1</c:f>
              <c:strCache>
                <c:ptCount val="1"/>
                <c:pt idx="0">
                  <c:v>hawk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path!$A$2:$A$26</c:f>
              <c:numCache>
                <c:formatCode>m/d/yyyy</c:formatCode>
                <c:ptCount val="25"/>
                <c:pt idx="0">
                  <c:v>43500</c:v>
                </c:pt>
                <c:pt idx="1">
                  <c:v>43553</c:v>
                </c:pt>
                <c:pt idx="2">
                  <c:v>43594</c:v>
                </c:pt>
                <c:pt idx="3">
                  <c:v>43623</c:v>
                </c:pt>
                <c:pt idx="4">
                  <c:v>43664</c:v>
                </c:pt>
                <c:pt idx="5">
                  <c:v>43711</c:v>
                </c:pt>
                <c:pt idx="6">
                  <c:v>43761</c:v>
                </c:pt>
                <c:pt idx="7">
                  <c:v>43805</c:v>
                </c:pt>
                <c:pt idx="8">
                  <c:v>43862</c:v>
                </c:pt>
                <c:pt idx="9">
                  <c:v>43910</c:v>
                </c:pt>
                <c:pt idx="10">
                  <c:v>43954</c:v>
                </c:pt>
                <c:pt idx="11">
                  <c:v>43995</c:v>
                </c:pt>
                <c:pt idx="12">
                  <c:v>44036</c:v>
                </c:pt>
                <c:pt idx="13">
                  <c:v>44078</c:v>
                </c:pt>
                <c:pt idx="14">
                  <c:v>44121</c:v>
                </c:pt>
                <c:pt idx="15">
                  <c:v>44169</c:v>
                </c:pt>
                <c:pt idx="16">
                  <c:v>44228</c:v>
                </c:pt>
                <c:pt idx="17">
                  <c:v>44593</c:v>
                </c:pt>
                <c:pt idx="18">
                  <c:v>44958</c:v>
                </c:pt>
                <c:pt idx="19">
                  <c:v>45323</c:v>
                </c:pt>
                <c:pt idx="20">
                  <c:v>45689</c:v>
                </c:pt>
                <c:pt idx="21">
                  <c:v>46054</c:v>
                </c:pt>
                <c:pt idx="22">
                  <c:v>46419</c:v>
                </c:pt>
                <c:pt idx="23">
                  <c:v>46784</c:v>
                </c:pt>
                <c:pt idx="24">
                  <c:v>52994</c:v>
                </c:pt>
              </c:numCache>
            </c:numRef>
          </c:cat>
          <c:val>
            <c:numRef>
              <c:f>path!$D$2:$D$26</c:f>
              <c:numCache>
                <c:formatCode>General</c:formatCode>
                <c:ptCount val="25"/>
                <c:pt idx="0">
                  <c:v>3</c:v>
                </c:pt>
                <c:pt idx="1">
                  <c:v>3.25</c:v>
                </c:pt>
                <c:pt idx="2">
                  <c:v>3.5</c:v>
                </c:pt>
                <c:pt idx="3">
                  <c:v>3.5</c:v>
                </c:pt>
                <c:pt idx="4">
                  <c:v>3.75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4.25</c:v>
                </c:pt>
                <c:pt idx="9">
                  <c:v>4.5</c:v>
                </c:pt>
                <c:pt idx="10">
                  <c:v>4.5</c:v>
                </c:pt>
                <c:pt idx="11">
                  <c:v>4.5</c:v>
                </c:pt>
                <c:pt idx="12">
                  <c:v>4.5</c:v>
                </c:pt>
                <c:pt idx="13">
                  <c:v>4.5</c:v>
                </c:pt>
                <c:pt idx="14">
                  <c:v>4.5</c:v>
                </c:pt>
                <c:pt idx="15">
                  <c:v>4.5</c:v>
                </c:pt>
                <c:pt idx="16">
                  <c:v>4.5</c:v>
                </c:pt>
                <c:pt idx="17">
                  <c:v>4.5</c:v>
                </c:pt>
                <c:pt idx="18">
                  <c:v>4.5</c:v>
                </c:pt>
                <c:pt idx="19">
                  <c:v>4.5</c:v>
                </c:pt>
                <c:pt idx="20">
                  <c:v>4.5</c:v>
                </c:pt>
                <c:pt idx="21">
                  <c:v>4.5</c:v>
                </c:pt>
                <c:pt idx="22">
                  <c:v>4.5</c:v>
                </c:pt>
                <c:pt idx="23">
                  <c:v>4.5</c:v>
                </c:pt>
                <c:pt idx="24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F5-4CDA-AA92-7AB017D9A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7541968"/>
        <c:axId val="1464380448"/>
      </c:lineChart>
      <c:dateAx>
        <c:axId val="1597541968"/>
        <c:scaling>
          <c:orientation val="minMax"/>
          <c:max val="44593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464380448"/>
        <c:crosses val="autoZero"/>
        <c:auto val="1"/>
        <c:lblOffset val="100"/>
        <c:baseTimeUnit val="days"/>
        <c:majorUnit val="2"/>
        <c:majorTimeUnit val="months"/>
      </c:dateAx>
      <c:valAx>
        <c:axId val="1464380448"/>
        <c:scaling>
          <c:orientation val="minMax"/>
          <c:min val="2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9754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2389" cy="464016"/>
          </a:xfrm>
          <a:prstGeom prst="rect">
            <a:avLst/>
          </a:prstGeom>
        </p:spPr>
        <p:txBody>
          <a:bodyPr vert="horz" wrap="square" lIns="86926" tIns="43461" rIns="86926" bIns="43461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9121" y="0"/>
            <a:ext cx="3042389" cy="464016"/>
          </a:xfrm>
          <a:prstGeom prst="rect">
            <a:avLst/>
          </a:prstGeom>
        </p:spPr>
        <p:txBody>
          <a:bodyPr vert="horz" wrap="square" lIns="86926" tIns="43461" rIns="86926" bIns="43461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523AE3F-FD02-4DDA-BF02-F04EE8503FEC}" type="datetimeFigureOut">
              <a:rPr lang="es-ES"/>
              <a:pPr>
                <a:defRPr/>
              </a:pPr>
              <a:t>04/02/2019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8843484"/>
            <a:ext cx="3042389" cy="464016"/>
          </a:xfrm>
          <a:prstGeom prst="rect">
            <a:avLst/>
          </a:prstGeom>
        </p:spPr>
        <p:txBody>
          <a:bodyPr vert="horz" wrap="square" lIns="86926" tIns="43461" rIns="86926" bIns="43461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9121" y="8843484"/>
            <a:ext cx="3042389" cy="464016"/>
          </a:xfrm>
          <a:prstGeom prst="rect">
            <a:avLst/>
          </a:prstGeom>
        </p:spPr>
        <p:txBody>
          <a:bodyPr vert="horz" wrap="square" lIns="86926" tIns="43461" rIns="86926" bIns="43461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41D884-1767-49F4-BDFA-CD60E37C46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641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2389" cy="46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23" tIns="46461" rIns="92923" bIns="46461" numCol="1" anchor="t" anchorCtr="0" compatLnSpc="1">
            <a:prstTxWarp prst="textNoShape">
              <a:avLst/>
            </a:prstTxWarp>
          </a:bodyPr>
          <a:lstStyle>
            <a:lvl1pPr defTabSz="92594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121" y="0"/>
            <a:ext cx="3042389" cy="46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23" tIns="46461" rIns="92923" bIns="46461" numCol="1" anchor="t" anchorCtr="0" compatLnSpc="1">
            <a:prstTxWarp prst="textNoShape">
              <a:avLst/>
            </a:prstTxWarp>
          </a:bodyPr>
          <a:lstStyle>
            <a:lvl1pPr algn="r" defTabSz="92594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947" y="4420946"/>
            <a:ext cx="5617208" cy="418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23" tIns="46461" rIns="92923" bIns="46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3484"/>
            <a:ext cx="3042389" cy="46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23" tIns="46461" rIns="92923" bIns="46461" numCol="1" anchor="b" anchorCtr="0" compatLnSpc="1">
            <a:prstTxWarp prst="textNoShape">
              <a:avLst/>
            </a:prstTxWarp>
          </a:bodyPr>
          <a:lstStyle>
            <a:lvl1pPr defTabSz="92594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121" y="8843484"/>
            <a:ext cx="3042389" cy="46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23" tIns="46461" rIns="92923" bIns="46461" numCol="1" anchor="b" anchorCtr="0" compatLnSpc="1">
            <a:prstTxWarp prst="textNoShape">
              <a:avLst/>
            </a:prstTxWarp>
          </a:bodyPr>
          <a:lstStyle>
            <a:lvl1pPr algn="r" defTabSz="925944">
              <a:defRPr sz="1200"/>
            </a:lvl1pPr>
          </a:lstStyle>
          <a:p>
            <a:pPr>
              <a:defRPr/>
            </a:pPr>
            <a:fld id="{93EE4161-F816-4CA5-A128-6F174F828A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555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Rentabilidad</a:t>
            </a:r>
            <a:r>
              <a:rPr lang="es-CL" baseline="0" dirty="0"/>
              <a:t> al 29-12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E4161-F816-4CA5-A128-6F174F828ADE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18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E4161-F816-4CA5-A128-6F174F828ADE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821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E4161-F816-4CA5-A128-6F174F828ADE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08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7" name="13 Marcador de texto"/>
          <p:cNvSpPr>
            <a:spLocks noGrp="1"/>
          </p:cNvSpPr>
          <p:nvPr>
            <p:ph type="body" sz="quarter" idx="15"/>
          </p:nvPr>
        </p:nvSpPr>
        <p:spPr>
          <a:xfrm>
            <a:off x="4644008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3 Marcador de texto"/>
          <p:cNvSpPr>
            <a:spLocks noGrp="1"/>
          </p:cNvSpPr>
          <p:nvPr>
            <p:ph type="body" sz="quarter" idx="16"/>
          </p:nvPr>
        </p:nvSpPr>
        <p:spPr>
          <a:xfrm>
            <a:off x="4644008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13 Marcador de texto"/>
          <p:cNvSpPr>
            <a:spLocks noGrp="1"/>
          </p:cNvSpPr>
          <p:nvPr>
            <p:ph type="body" sz="quarter" idx="18"/>
          </p:nvPr>
        </p:nvSpPr>
        <p:spPr>
          <a:xfrm>
            <a:off x="4644008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1" name="13 Marcador de texto"/>
          <p:cNvSpPr>
            <a:spLocks noGrp="1"/>
          </p:cNvSpPr>
          <p:nvPr>
            <p:ph type="body" sz="quarter" idx="19"/>
          </p:nvPr>
        </p:nvSpPr>
        <p:spPr>
          <a:xfrm>
            <a:off x="4644008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41807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48463" y="63849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D788A-AFA6-4093-8A6E-7E6D534F387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fld id="{9AADA071-03D2-4714-AD35-650A0C0C7F13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7" name="13 Marcador de texto"/>
          <p:cNvSpPr>
            <a:spLocks noGrp="1"/>
          </p:cNvSpPr>
          <p:nvPr>
            <p:ph type="body" sz="quarter" idx="15"/>
          </p:nvPr>
        </p:nvSpPr>
        <p:spPr>
          <a:xfrm>
            <a:off x="4644008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1" name="13 Marcador de texto"/>
          <p:cNvSpPr>
            <a:spLocks noGrp="1"/>
          </p:cNvSpPr>
          <p:nvPr>
            <p:ph type="body" sz="quarter" idx="19"/>
          </p:nvPr>
        </p:nvSpPr>
        <p:spPr>
          <a:xfrm>
            <a:off x="4644008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8433937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fld id="{7A6B18A8-8410-4F11-A734-1C728FF974E2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3 Marcador de texto"/>
          <p:cNvSpPr>
            <a:spLocks noGrp="1"/>
          </p:cNvSpPr>
          <p:nvPr>
            <p:ph type="body" sz="quarter" idx="16"/>
          </p:nvPr>
        </p:nvSpPr>
        <p:spPr>
          <a:xfrm>
            <a:off x="4644008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13 Marcador de texto"/>
          <p:cNvSpPr>
            <a:spLocks noGrp="1"/>
          </p:cNvSpPr>
          <p:nvPr>
            <p:ph type="body" sz="quarter" idx="18"/>
          </p:nvPr>
        </p:nvSpPr>
        <p:spPr>
          <a:xfrm>
            <a:off x="4644008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7742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fld id="{A1105C0D-8075-4D98-9BE1-996A6C627590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41402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Datos de Usuarios\k00435\Desktop\blanc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/>
          <p:cNvSpPr>
            <a:spLocks noGrp="1"/>
          </p:cNvSpPr>
          <p:nvPr>
            <p:ph sz="half" idx="16" hasCustomPrompt="1"/>
          </p:nvPr>
        </p:nvSpPr>
        <p:spPr>
          <a:xfrm>
            <a:off x="7063014" y="516151"/>
            <a:ext cx="1854841" cy="44923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rgbClr val="B5B7B2"/>
                </a:solidFill>
                <a:latin typeface="Calibri Bold"/>
                <a:cs typeface="Calibri Bold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LUGAR DE LA PRESENTACION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FECHA DE LA PRESENTACION</a:t>
            </a:r>
            <a:endParaRPr lang="es-ES" dirty="0"/>
          </a:p>
          <a:p>
            <a:pPr lvl="0"/>
            <a:endParaRPr lang="es-ES" dirty="0"/>
          </a:p>
        </p:txBody>
      </p:sp>
      <p:sp>
        <p:nvSpPr>
          <p:cNvPr id="5" name="Marcador de contenido 3"/>
          <p:cNvSpPr>
            <a:spLocks noGrp="1"/>
          </p:cNvSpPr>
          <p:nvPr>
            <p:ph sz="half" idx="13" hasCustomPrompt="1"/>
          </p:nvPr>
        </p:nvSpPr>
        <p:spPr>
          <a:xfrm>
            <a:off x="414297" y="3063655"/>
            <a:ext cx="4656446" cy="449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59594F"/>
                </a:solidFill>
                <a:latin typeface="Calibri"/>
                <a:cs typeface="Calibri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T</a:t>
            </a:r>
            <a:r>
              <a:rPr lang="es-ES" dirty="0"/>
              <a:t>i</a:t>
            </a:r>
            <a:r>
              <a:rPr lang="es-ES_tradnl" dirty="0" err="1"/>
              <a:t>tulo</a:t>
            </a:r>
            <a:r>
              <a:rPr lang="es-ES_tradnl" dirty="0"/>
              <a:t> de la presentación</a:t>
            </a:r>
            <a:endParaRPr lang="es-ES" dirty="0"/>
          </a:p>
        </p:txBody>
      </p:sp>
      <p:sp>
        <p:nvSpPr>
          <p:cNvPr id="6" name="Marcador de contenido 3"/>
          <p:cNvSpPr>
            <a:spLocks noGrp="1"/>
          </p:cNvSpPr>
          <p:nvPr>
            <p:ph sz="half" idx="14" hasCustomPrompt="1"/>
          </p:nvPr>
        </p:nvSpPr>
        <p:spPr>
          <a:xfrm>
            <a:off x="414297" y="3512885"/>
            <a:ext cx="4656446" cy="449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rgbClr val="CE6116"/>
                </a:solidFill>
                <a:latin typeface="Calibri Bold"/>
                <a:cs typeface="Calibri Bold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Complemento descriptivo del t</a:t>
            </a:r>
            <a:r>
              <a:rPr lang="en-US" dirty="0" err="1"/>
              <a:t>i</a:t>
            </a:r>
            <a:r>
              <a:rPr lang="es-ES_tradnl" dirty="0" err="1"/>
              <a:t>tulo</a:t>
            </a:r>
            <a:r>
              <a:rPr lang="es-ES_tradnl" dirty="0"/>
              <a:t> </a:t>
            </a:r>
            <a:endParaRPr lang="es-ES" dirty="0"/>
          </a:p>
        </p:txBody>
      </p:sp>
      <p:pic>
        <p:nvPicPr>
          <p:cNvPr id="5123" name="Picture 3" descr="D:\Datos de Usuarios\k00435\My Documents\Credicorp Capital\Logos\ASSET MANAGEMENT\Asset_Management_Calad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97" y="394628"/>
            <a:ext cx="3076378" cy="66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864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co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457200" y="1252027"/>
            <a:ext cx="6096000" cy="4874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rgbClr val="78756E"/>
                </a:solidFill>
                <a:latin typeface="Calibri"/>
                <a:cs typeface="Calibri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C</a:t>
            </a:r>
            <a:r>
              <a:rPr lang="es-ES" dirty="0"/>
              <a:t>u</a:t>
            </a:r>
            <a:r>
              <a:rPr lang="es-ES_tradnl" dirty="0" err="1"/>
              <a:t>erpo</a:t>
            </a:r>
            <a:r>
              <a:rPr lang="es-ES_tradnl" dirty="0"/>
              <a:t> de texto</a:t>
            </a:r>
            <a:endParaRPr lang="es-ES" dirty="0"/>
          </a:p>
        </p:txBody>
      </p:sp>
      <p:sp>
        <p:nvSpPr>
          <p:cNvPr id="10" name="Marcador de contenido 3"/>
          <p:cNvSpPr>
            <a:spLocks noGrp="1"/>
          </p:cNvSpPr>
          <p:nvPr>
            <p:ph sz="half" idx="13" hasCustomPrompt="1"/>
          </p:nvPr>
        </p:nvSpPr>
        <p:spPr>
          <a:xfrm>
            <a:off x="6671788" y="1252027"/>
            <a:ext cx="2107556" cy="4874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rgbClr val="CE6116"/>
                </a:solidFill>
                <a:latin typeface="Calibri"/>
                <a:cs typeface="Calibri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Notas y/o información complementaria</a:t>
            </a:r>
            <a:endParaRPr lang="es-ES" dirty="0"/>
          </a:p>
        </p:txBody>
      </p:sp>
      <p:sp>
        <p:nvSpPr>
          <p:cNvPr id="11" name="Marcador de contenido 3"/>
          <p:cNvSpPr>
            <a:spLocks noGrp="1"/>
          </p:cNvSpPr>
          <p:nvPr>
            <p:ph sz="half" idx="14" hasCustomPrompt="1"/>
          </p:nvPr>
        </p:nvSpPr>
        <p:spPr>
          <a:xfrm>
            <a:off x="457200" y="442226"/>
            <a:ext cx="8322144" cy="652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CE6116"/>
                </a:solidFill>
                <a:latin typeface="Calibri"/>
                <a:cs typeface="Calibri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1.1		Primer subtítulo</a:t>
            </a:r>
            <a:endParaRPr lang="es-ES" dirty="0"/>
          </a:p>
        </p:txBody>
      </p:sp>
      <p:sp>
        <p:nvSpPr>
          <p:cNvPr id="16" name="Marcador de contenido 3"/>
          <p:cNvSpPr>
            <a:spLocks noGrp="1"/>
          </p:cNvSpPr>
          <p:nvPr>
            <p:ph sz="half" idx="28" hasCustomPrompt="1"/>
          </p:nvPr>
        </p:nvSpPr>
        <p:spPr>
          <a:xfrm>
            <a:off x="112377" y="80537"/>
            <a:ext cx="3272248" cy="4676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T</a:t>
            </a:r>
            <a:r>
              <a:rPr lang="es-ES" dirty="0"/>
              <a:t>í</a:t>
            </a:r>
            <a:r>
              <a:rPr lang="es-ES_tradnl" dirty="0" err="1"/>
              <a:t>tulo</a:t>
            </a:r>
            <a:r>
              <a:rPr lang="es-ES_tradnl" dirty="0"/>
              <a:t> de la presentación</a:t>
            </a:r>
            <a:endParaRPr lang="es-ES" dirty="0"/>
          </a:p>
        </p:txBody>
      </p:sp>
      <p:sp>
        <p:nvSpPr>
          <p:cNvPr id="1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212760" y="6493390"/>
            <a:ext cx="715916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C0614A56-0E0C-C54E-A4FA-B06E56993D9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2" name="Imagen 1" descr="birppt-1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0276" y="-459135"/>
            <a:ext cx="1420273" cy="17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fld id="{E126D5EA-D4B7-4669-807D-A3FF9DA29EBF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7" name="13 Marcador de texto"/>
          <p:cNvSpPr>
            <a:spLocks noGrp="1"/>
          </p:cNvSpPr>
          <p:nvPr>
            <p:ph type="body" sz="quarter" idx="15"/>
          </p:nvPr>
        </p:nvSpPr>
        <p:spPr>
          <a:xfrm>
            <a:off x="4644008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3 Marcador de texto"/>
          <p:cNvSpPr>
            <a:spLocks noGrp="1"/>
          </p:cNvSpPr>
          <p:nvPr>
            <p:ph type="body" sz="quarter" idx="16"/>
          </p:nvPr>
        </p:nvSpPr>
        <p:spPr>
          <a:xfrm>
            <a:off x="4644008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13 Marcador de texto"/>
          <p:cNvSpPr>
            <a:spLocks noGrp="1"/>
          </p:cNvSpPr>
          <p:nvPr>
            <p:ph type="body" sz="quarter" idx="18"/>
          </p:nvPr>
        </p:nvSpPr>
        <p:spPr>
          <a:xfrm>
            <a:off x="4644008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1" name="13 Marcador de texto"/>
          <p:cNvSpPr>
            <a:spLocks noGrp="1"/>
          </p:cNvSpPr>
          <p:nvPr>
            <p:ph type="body" sz="quarter" idx="19"/>
          </p:nvPr>
        </p:nvSpPr>
        <p:spPr>
          <a:xfrm>
            <a:off x="4644008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3734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fld id="{66587CCD-F081-409E-A3C7-057372B2F02C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3 Marcador de texto"/>
          <p:cNvSpPr>
            <a:spLocks noGrp="1"/>
          </p:cNvSpPr>
          <p:nvPr>
            <p:ph type="body" sz="quarter" idx="16"/>
          </p:nvPr>
        </p:nvSpPr>
        <p:spPr>
          <a:xfrm>
            <a:off x="4644008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13 Marcador de texto"/>
          <p:cNvSpPr>
            <a:spLocks noGrp="1"/>
          </p:cNvSpPr>
          <p:nvPr>
            <p:ph type="body" sz="quarter" idx="18"/>
          </p:nvPr>
        </p:nvSpPr>
        <p:spPr>
          <a:xfrm>
            <a:off x="4644008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28240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627313" y="3141663"/>
            <a:ext cx="5905127" cy="431353"/>
          </a:xfrm>
          <a:prstGeom prst="rect">
            <a:avLst/>
          </a:prstGeom>
        </p:spPr>
        <p:txBody>
          <a:bodyPr/>
          <a:lstStyle>
            <a:lvl1pPr>
              <a:defRPr lang="es-ES" sz="1600" b="1" kern="1200" baseline="0" dirty="0" smtClean="0">
                <a:solidFill>
                  <a:schemeClr val="accent6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es-ES" dirty="0"/>
              <a:t>Título Sección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3645024"/>
            <a:ext cx="5904656" cy="431353"/>
          </a:xfrm>
          <a:prstGeom prst="rect">
            <a:avLst/>
          </a:prstGeom>
        </p:spPr>
        <p:txBody>
          <a:bodyPr/>
          <a:lstStyle>
            <a:lvl1pPr>
              <a:defRPr lang="es-ES" sz="1600" b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es-ES" dirty="0"/>
              <a:t>Subtítulo Sección</a:t>
            </a:r>
          </a:p>
        </p:txBody>
      </p:sp>
      <p:sp>
        <p:nvSpPr>
          <p:cNvPr id="9" name="6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2987824" y="4149080"/>
            <a:ext cx="5904656" cy="431353"/>
          </a:xfrm>
          <a:prstGeom prst="rect">
            <a:avLst/>
          </a:prstGeom>
        </p:spPr>
        <p:txBody>
          <a:bodyPr/>
          <a:lstStyle>
            <a:lvl1pPr>
              <a:defRPr lang="es-ES" sz="1600" b="1" i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es-ES" dirty="0"/>
              <a:t>Subtítulo 2 Sección</a:t>
            </a:r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675" y="4581128"/>
            <a:ext cx="5905500" cy="504825"/>
          </a:xfrm>
          <a:prstGeom prst="rect">
            <a:avLst/>
          </a:prstGeom>
        </p:spPr>
        <p:txBody>
          <a:bodyPr/>
          <a:lstStyle>
            <a:lvl1pPr>
              <a:defRPr lang="es-ES" sz="1400" b="1" i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>
              <a:defRPr lang="es-ES" sz="1400" b="1" i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>
              <a:defRPr lang="es-ES" sz="1400" b="1" i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>
              <a:defRPr lang="es-ES" sz="1400" b="1" i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>
              <a:defRPr lang="es-ES" sz="1400" b="1" i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</a:lstStyle>
          <a:p>
            <a:pPr lvl="0"/>
            <a:r>
              <a:rPr lang="es-ES" dirty="0"/>
              <a:t>Subtítulo 3 Sección</a:t>
            </a:r>
          </a:p>
        </p:txBody>
      </p:sp>
    </p:spTree>
    <p:extLst>
      <p:ext uri="{BB962C8B-B14F-4D97-AF65-F5344CB8AC3E}">
        <p14:creationId xmlns:p14="http://schemas.microsoft.com/office/powerpoint/2010/main" val="250492352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2" descr="ppt-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3275856" y="2924944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F79646">
                    <a:lumMod val="75000"/>
                  </a:srgbClr>
                </a:solidFill>
              </a:rPr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75810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pic>
        <p:nvPicPr>
          <p:cNvPr id="7" name="Picture 22"/>
          <p:cNvPicPr>
            <a:picLocks noChangeAspect="1" noChangeArrowheads="1"/>
          </p:cNvPicPr>
          <p:nvPr/>
        </p:nvPicPr>
        <p:blipFill>
          <a:blip r:embed="rId51" cstate="print"/>
          <a:srcRect t="19825" b="42719"/>
          <a:stretch>
            <a:fillRect/>
          </a:stretch>
        </p:blipFill>
        <p:spPr bwMode="auto">
          <a:xfrm>
            <a:off x="6372200" y="6384383"/>
            <a:ext cx="2376264" cy="30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"/>
          <p:cNvCxnSpPr/>
          <p:nvPr/>
        </p:nvCxnSpPr>
        <p:spPr>
          <a:xfrm>
            <a:off x="107504" y="6237312"/>
            <a:ext cx="8496944" cy="0"/>
          </a:xfrm>
          <a:prstGeom prst="line">
            <a:avLst/>
          </a:prstGeom>
          <a:ln w="3492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6823298" y="6697935"/>
            <a:ext cx="1800200" cy="0"/>
          </a:xfrm>
          <a:prstGeom prst="line">
            <a:avLst/>
          </a:prstGeom>
          <a:ln w="952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birppt-17.png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25" y="-458788"/>
            <a:ext cx="1420813" cy="174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99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1" r:id="rId1"/>
    <p:sldLayoutId id="2147485562" r:id="rId2"/>
    <p:sldLayoutId id="2147485563" r:id="rId3"/>
    <p:sldLayoutId id="2147485564" r:id="rId4"/>
    <p:sldLayoutId id="2147485565" r:id="rId5"/>
    <p:sldLayoutId id="2147485566" r:id="rId6"/>
    <p:sldLayoutId id="2147485567" r:id="rId7"/>
    <p:sldLayoutId id="2147485568" r:id="rId8"/>
    <p:sldLayoutId id="2147485572" r:id="rId9"/>
    <p:sldLayoutId id="2147485575" r:id="rId10"/>
    <p:sldLayoutId id="2147485576" r:id="rId11"/>
    <p:sldLayoutId id="2147485581" r:id="rId12"/>
    <p:sldLayoutId id="2147485582" r:id="rId13"/>
    <p:sldLayoutId id="2147485583" r:id="rId14"/>
    <p:sldLayoutId id="2147485584" r:id="rId15"/>
    <p:sldLayoutId id="2147485585" r:id="rId16"/>
    <p:sldLayoutId id="2147485586" r:id="rId17"/>
    <p:sldLayoutId id="2147485587" r:id="rId18"/>
    <p:sldLayoutId id="2147485588" r:id="rId19"/>
    <p:sldLayoutId id="2147485589" r:id="rId20"/>
    <p:sldLayoutId id="2147485590" r:id="rId21"/>
    <p:sldLayoutId id="2147485591" r:id="rId22"/>
    <p:sldLayoutId id="2147485594" r:id="rId23"/>
    <p:sldLayoutId id="2147485595" r:id="rId24"/>
    <p:sldLayoutId id="2147485596" r:id="rId25"/>
    <p:sldLayoutId id="2147485597" r:id="rId26"/>
    <p:sldLayoutId id="2147485598" r:id="rId27"/>
    <p:sldLayoutId id="2147485599" r:id="rId28"/>
    <p:sldLayoutId id="2147485600" r:id="rId29"/>
    <p:sldLayoutId id="2147485601" r:id="rId30"/>
    <p:sldLayoutId id="2147485602" r:id="rId31"/>
    <p:sldLayoutId id="2147485603" r:id="rId32"/>
    <p:sldLayoutId id="2147485604" r:id="rId33"/>
    <p:sldLayoutId id="2147485605" r:id="rId34"/>
    <p:sldLayoutId id="2147485606" r:id="rId35"/>
    <p:sldLayoutId id="2147485607" r:id="rId36"/>
    <p:sldLayoutId id="2147485608" r:id="rId37"/>
    <p:sldLayoutId id="2147485609" r:id="rId38"/>
    <p:sldLayoutId id="2147485610" r:id="rId39"/>
    <p:sldLayoutId id="2147485611" r:id="rId40"/>
    <p:sldLayoutId id="2147485612" r:id="rId41"/>
    <p:sldLayoutId id="2147485613" r:id="rId42"/>
    <p:sldLayoutId id="2147485614" r:id="rId43"/>
    <p:sldLayoutId id="2147485615" r:id="rId44"/>
    <p:sldLayoutId id="2147485616" r:id="rId45"/>
    <p:sldLayoutId id="2147485617" r:id="rId46"/>
    <p:sldLayoutId id="2147485618" r:id="rId47"/>
    <p:sldLayoutId id="2147485619" r:id="rId48"/>
    <p:sldLayoutId id="2147485621" r:id="rId4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.xlsx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es-ES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Ideas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>
          <a:xfrm>
            <a:off x="414297" y="3512885"/>
            <a:ext cx="4656446" cy="449230"/>
          </a:xfrm>
        </p:spPr>
        <p:txBody>
          <a:bodyPr/>
          <a:lstStyle/>
          <a:p>
            <a:r>
              <a:rPr lang="es-ES" dirty="0">
                <a:solidFill>
                  <a:srgbClr val="4D6A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 de Febrero, 2019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5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>
          <a:xfrm>
            <a:off x="250371" y="360586"/>
            <a:ext cx="8322144" cy="652845"/>
          </a:xfrm>
        </p:spPr>
        <p:txBody>
          <a:bodyPr>
            <a:normAutofit/>
          </a:bodyPr>
          <a:lstStyle/>
          <a:p>
            <a:r>
              <a:rPr lang="es-ES_tradnl" dirty="0">
                <a:latin typeface="Arial Narrow" panose="020B0606020202030204" pitchFamily="34" charset="0"/>
              </a:rPr>
              <a:t>Escenario Macro Chile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Presentación AFP Capital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4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>
          <a:xfrm>
            <a:off x="250371" y="360586"/>
            <a:ext cx="8322144" cy="65284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Trade Chile: </a:t>
            </a:r>
            <a:r>
              <a:rPr lang="en-US" dirty="0" err="1">
                <a:latin typeface="Arial Narrow" panose="020B0606020202030204" pitchFamily="34" charset="0"/>
              </a:rPr>
              <a:t>actualmente</a:t>
            </a:r>
            <a:r>
              <a:rPr lang="en-US" dirty="0">
                <a:latin typeface="Arial Narrow" panose="020B0606020202030204" pitchFamily="34" charset="0"/>
              </a:rPr>
              <a:t> Mercado se </a:t>
            </a:r>
            <a:r>
              <a:rPr lang="en-US" dirty="0" err="1">
                <a:latin typeface="Arial Narrow" panose="020B0606020202030204" pitchFamily="34" charset="0"/>
              </a:rPr>
              <a:t>encuentra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i="1" dirty="0" err="1">
                <a:latin typeface="Arial Narrow" panose="020B0606020202030204" pitchFamily="34" charset="0"/>
              </a:rPr>
              <a:t>priceando</a:t>
            </a:r>
            <a:r>
              <a:rPr lang="en-US" dirty="0">
                <a:latin typeface="Arial Narrow" panose="020B0606020202030204" pitchFamily="34" charset="0"/>
              </a:rPr>
              <a:t> solo un </a:t>
            </a:r>
            <a:r>
              <a:rPr lang="en-US" dirty="0" err="1">
                <a:latin typeface="Arial Narrow" panose="020B0606020202030204" pitchFamily="34" charset="0"/>
              </a:rPr>
              <a:t>alza</a:t>
            </a:r>
            <a:r>
              <a:rPr lang="en-US" dirty="0">
                <a:latin typeface="Arial Narrow" panose="020B0606020202030204" pitchFamily="34" charset="0"/>
              </a:rPr>
              <a:t> tanto para 2018 </a:t>
            </a:r>
            <a:r>
              <a:rPr lang="en-US" dirty="0" err="1">
                <a:latin typeface="Arial Narrow" panose="020B0606020202030204" pitchFamily="34" charset="0"/>
              </a:rPr>
              <a:t>como</a:t>
            </a:r>
            <a:r>
              <a:rPr lang="en-US" dirty="0">
                <a:latin typeface="Arial Narrow" panose="020B0606020202030204" pitchFamily="34" charset="0"/>
              </a:rPr>
              <a:t> para 2019.</a:t>
            </a:r>
            <a:endParaRPr lang="es-ES_tradnl" dirty="0">
              <a:latin typeface="Arial Narrow" panose="020B0606020202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Presentación AFP Capital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4B6EBAFC-A7B5-4C40-9BB0-2BC8A7872330}"/>
              </a:ext>
            </a:extLst>
          </p:cNvPr>
          <p:cNvGraphicFramePr>
            <a:graphicFrameLocks/>
          </p:cNvGraphicFramePr>
          <p:nvPr/>
        </p:nvGraphicFramePr>
        <p:xfrm>
          <a:off x="1309687" y="1095374"/>
          <a:ext cx="6524625" cy="4667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643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>
          <a:xfrm>
            <a:off x="250371" y="360586"/>
            <a:ext cx="8322144" cy="65284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Para los </a:t>
            </a:r>
            <a:r>
              <a:rPr lang="en-US" dirty="0" err="1">
                <a:latin typeface="Arial Narrow" panose="020B0606020202030204" pitchFamily="34" charset="0"/>
              </a:rPr>
              <a:t>siguientes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escenarios</a:t>
            </a:r>
            <a:r>
              <a:rPr lang="en-US" dirty="0">
                <a:latin typeface="Arial Narrow" panose="020B0606020202030204" pitchFamily="34" charset="0"/>
              </a:rPr>
              <a:t> de </a:t>
            </a:r>
            <a:r>
              <a:rPr lang="en-US" dirty="0" err="1">
                <a:latin typeface="Arial Narrow" panose="020B0606020202030204" pitchFamily="34" charset="0"/>
              </a:rPr>
              <a:t>tasas</a:t>
            </a:r>
            <a:r>
              <a:rPr lang="en-US" dirty="0">
                <a:latin typeface="Arial Narrow" panose="020B0606020202030204" pitchFamily="34" charset="0"/>
              </a:rPr>
              <a:t>, hay </a:t>
            </a:r>
            <a:r>
              <a:rPr lang="en-US" dirty="0" err="1">
                <a:latin typeface="Arial Narrow" panose="020B0606020202030204" pitchFamily="34" charset="0"/>
              </a:rPr>
              <a:t>asimetría</a:t>
            </a:r>
            <a:r>
              <a:rPr lang="en-US" dirty="0">
                <a:latin typeface="Arial Narrow" panose="020B0606020202030204" pitchFamily="34" charset="0"/>
              </a:rPr>
              <a:t> a favor de </a:t>
            </a:r>
            <a:r>
              <a:rPr lang="en-US" dirty="0" err="1">
                <a:latin typeface="Arial Narrow" panose="020B0606020202030204" pitchFamily="34" charset="0"/>
              </a:rPr>
              <a:t>pagar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fijo</a:t>
            </a:r>
            <a:r>
              <a:rPr lang="en-US" dirty="0">
                <a:latin typeface="Arial Narrow" panose="020B0606020202030204" pitchFamily="34" charset="0"/>
              </a:rPr>
              <a:t> el swap </a:t>
            </a:r>
            <a:r>
              <a:rPr lang="en-US" dirty="0" err="1">
                <a:latin typeface="Arial Narrow" panose="020B0606020202030204" pitchFamily="34" charset="0"/>
              </a:rPr>
              <a:t>clp</a:t>
            </a:r>
            <a:r>
              <a:rPr lang="en-US" dirty="0">
                <a:latin typeface="Arial Narrow" panose="020B0606020202030204" pitchFamily="34" charset="0"/>
              </a:rPr>
              <a:t>/cam 2Y.</a:t>
            </a:r>
            <a:endParaRPr lang="es-ES_tradnl" dirty="0">
              <a:latin typeface="Arial Narrow" panose="020B0606020202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Presentación AFP Capital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9506E6E-7882-42FF-8C9D-8F0FEBA6A7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020899"/>
              </p:ext>
            </p:extLst>
          </p:nvPr>
        </p:nvGraphicFramePr>
        <p:xfrm>
          <a:off x="112378" y="1336608"/>
          <a:ext cx="4168678" cy="4367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6DA7EEA9-42D4-4F32-A8F9-30CFE6C728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039280"/>
              </p:ext>
            </p:extLst>
          </p:nvPr>
        </p:nvGraphicFramePr>
        <p:xfrm>
          <a:off x="4435928" y="2951861"/>
          <a:ext cx="4610776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5" imgW="5152845" imgH="743121" progId="Excel.Sheet.12">
                  <p:embed/>
                </p:oleObj>
              </mc:Choice>
              <mc:Fallback>
                <p:oleObj name="Worksheet" r:id="rId5" imgW="5152845" imgH="7431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5928" y="2951861"/>
                        <a:ext cx="4610776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8291CCAD-97BA-44D4-9C9D-8F360B184DFD}"/>
              </a:ext>
            </a:extLst>
          </p:cNvPr>
          <p:cNvSpPr txBox="1"/>
          <p:nvPr/>
        </p:nvSpPr>
        <p:spPr>
          <a:xfrm>
            <a:off x="4579423" y="3917997"/>
            <a:ext cx="4042063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Aplanamiento que ha experimentado la curva da mejor punto de entrada para un </a:t>
            </a:r>
            <a:r>
              <a:rPr lang="es-CL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trade</a:t>
            </a:r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de </a:t>
            </a:r>
            <a:r>
              <a:rPr lang="es-CL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carry</a:t>
            </a:r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negativo.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B815E67-882A-4BA8-B32F-02AE3B42F1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1006" y="4665924"/>
            <a:ext cx="2548969" cy="71466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D5764D7-37FA-46C8-9BEF-9DA5B8677725}"/>
              </a:ext>
            </a:extLst>
          </p:cNvPr>
          <p:cNvSpPr txBox="1"/>
          <p:nvPr/>
        </p:nvSpPr>
        <p:spPr>
          <a:xfrm>
            <a:off x="4572000" y="1293480"/>
            <a:ext cx="4344390" cy="172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Escenario del </a:t>
            </a:r>
            <a:r>
              <a:rPr lang="es-CL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BCCh</a:t>
            </a:r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y EOF desalineado del la curva swap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Contagio de expectativas de “recesión” en EEUU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Inflación subyacente más persistente y con mayor ponderación en la nueva canasta del INE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Completar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s-CL" sz="14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s-CL" sz="14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s-CL" sz="14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4310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C">
    <a:dk1>
      <a:srgbClr val="59594F"/>
    </a:dk1>
    <a:lt1>
      <a:sysClr val="window" lastClr="FFFFFF"/>
    </a:lt1>
    <a:dk2>
      <a:srgbClr val="CE6116"/>
    </a:dk2>
    <a:lt2>
      <a:srgbClr val="151929"/>
    </a:lt2>
    <a:accent1>
      <a:srgbClr val="E87D1E"/>
    </a:accent1>
    <a:accent2>
      <a:srgbClr val="8D5615"/>
    </a:accent2>
    <a:accent3>
      <a:srgbClr val="9BB0B0"/>
    </a:accent3>
    <a:accent4>
      <a:srgbClr val="EDBE86"/>
    </a:accent4>
    <a:accent5>
      <a:srgbClr val="C3D0D0"/>
    </a:accent5>
    <a:accent6>
      <a:srgbClr val="597B7C"/>
    </a:accent6>
    <a:hlink>
      <a:srgbClr val="0000FF"/>
    </a:hlink>
    <a:folHlink>
      <a:srgbClr val="800080"/>
    </a:folHlink>
  </a:clrScheme>
  <a:fontScheme name="Clásico de Office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C">
    <a:dk1>
      <a:srgbClr val="59594F"/>
    </a:dk1>
    <a:lt1>
      <a:sysClr val="window" lastClr="FFFFFF"/>
    </a:lt1>
    <a:dk2>
      <a:srgbClr val="CE6116"/>
    </a:dk2>
    <a:lt2>
      <a:srgbClr val="151929"/>
    </a:lt2>
    <a:accent1>
      <a:srgbClr val="E87D1E"/>
    </a:accent1>
    <a:accent2>
      <a:srgbClr val="8D5615"/>
    </a:accent2>
    <a:accent3>
      <a:srgbClr val="9BB0B0"/>
    </a:accent3>
    <a:accent4>
      <a:srgbClr val="EDBE86"/>
    </a:accent4>
    <a:accent5>
      <a:srgbClr val="C3D0D0"/>
    </a:accent5>
    <a:accent6>
      <a:srgbClr val="597B7C"/>
    </a:accent6>
    <a:hlink>
      <a:srgbClr val="0000FF"/>
    </a:hlink>
    <a:folHlink>
      <a:srgbClr val="800080"/>
    </a:folHlink>
  </a:clrScheme>
  <a:fontScheme name="Clásico de Office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146909</TotalTime>
  <Words>124</Words>
  <Application>Microsoft Office PowerPoint</Application>
  <PresentationFormat>Presentación en pantalla (4:3)</PresentationFormat>
  <Paragraphs>23</Paragraphs>
  <Slides>4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Calibri</vt:lpstr>
      <vt:lpstr>Calibri Bold</vt:lpstr>
      <vt:lpstr>Wingdings</vt:lpstr>
      <vt:lpstr>1_Tema de Office</vt:lpstr>
      <vt:lpstr>Worksheet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IM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Gestión de Inversiones</dc:creator>
  <cp:lastModifiedBy>Fernando Suarez B.</cp:lastModifiedBy>
  <cp:revision>7796</cp:revision>
  <cp:lastPrinted>2017-01-04T20:06:59Z</cp:lastPrinted>
  <dcterms:created xsi:type="dcterms:W3CDTF">2009-01-22T20:16:03Z</dcterms:created>
  <dcterms:modified xsi:type="dcterms:W3CDTF">2019-02-04T19:25:28Z</dcterms:modified>
</cp:coreProperties>
</file>