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2.xml" ContentType="application/vnd.openxmlformats-officedocument.themeOverride+xml"/>
  <Override PartName="/ppt/notesSlides/notesSlide3.xml" ContentType="application/vnd.openxmlformats-officedocument.presentationml.notesSlid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3.xml" ContentType="application/vnd.openxmlformats-officedocument.themeOverride+xml"/>
  <Override PartName="/ppt/drawings/drawing1.xml" ContentType="application/vnd.openxmlformats-officedocument.drawingml.chartshapes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2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560" r:id="rId1"/>
  </p:sldMasterIdLst>
  <p:notesMasterIdLst>
    <p:notesMasterId r:id="rId17"/>
  </p:notesMasterIdLst>
  <p:handoutMasterIdLst>
    <p:handoutMasterId r:id="rId18"/>
  </p:handoutMasterIdLst>
  <p:sldIdLst>
    <p:sldId id="1473" r:id="rId2"/>
    <p:sldId id="1770" r:id="rId3"/>
    <p:sldId id="1774" r:id="rId4"/>
    <p:sldId id="1775" r:id="rId5"/>
    <p:sldId id="1778" r:id="rId6"/>
    <p:sldId id="1779" r:id="rId7"/>
    <p:sldId id="1754" r:id="rId8"/>
    <p:sldId id="1755" r:id="rId9"/>
    <p:sldId id="1756" r:id="rId10"/>
    <p:sldId id="1757" r:id="rId11"/>
    <p:sldId id="1758" r:id="rId12"/>
    <p:sldId id="1759" r:id="rId13"/>
    <p:sldId id="1760" r:id="rId14"/>
    <p:sldId id="1761" r:id="rId15"/>
    <p:sldId id="1762" r:id="rId16"/>
  </p:sldIdLst>
  <p:sldSz cx="9144000" cy="6858000" type="screen4x3"/>
  <p:notesSz cx="7023100" cy="93091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8">
          <p15:clr>
            <a:srgbClr val="A4A3A4"/>
          </p15:clr>
        </p15:guide>
        <p15:guide id="2" orient="horz" pos="175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3856">
          <p15:clr>
            <a:srgbClr val="A4A3A4"/>
          </p15:clr>
        </p15:guide>
        <p15:guide id="5" orient="horz" pos="3484">
          <p15:clr>
            <a:srgbClr val="A4A3A4"/>
          </p15:clr>
        </p15:guide>
        <p15:guide id="6" pos="18">
          <p15:clr>
            <a:srgbClr val="A4A3A4"/>
          </p15:clr>
        </p15:guide>
        <p15:guide id="7" pos="2867">
          <p15:clr>
            <a:srgbClr val="A4A3A4"/>
          </p15:clr>
        </p15:guide>
        <p15:guide id="8" pos="5759">
          <p15:clr>
            <a:srgbClr val="A4A3A4"/>
          </p15:clr>
        </p15:guide>
        <p15:guide id="9" pos="257">
          <p15:clr>
            <a:srgbClr val="A4A3A4"/>
          </p15:clr>
        </p15:guide>
        <p15:guide id="10" pos="5489">
          <p15:clr>
            <a:srgbClr val="A4A3A4"/>
          </p15:clr>
        </p15:guide>
        <p15:guide id="11" pos="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 Goldberger Rico" initials="NG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597B7C"/>
    <a:srgbClr val="5AAA6D"/>
    <a:srgbClr val="6585BA"/>
    <a:srgbClr val="54A767"/>
    <a:srgbClr val="33CBCB"/>
    <a:srgbClr val="000000"/>
    <a:srgbClr val="008080"/>
    <a:srgbClr val="BFBFBF"/>
    <a:srgbClr val="F6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213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2328" y="114"/>
      </p:cViewPr>
      <p:guideLst>
        <p:guide orient="horz" pos="538"/>
        <p:guide orient="horz" pos="1750"/>
        <p:guide orient="horz" pos="958"/>
        <p:guide orient="horz" pos="3856"/>
        <p:guide orient="horz" pos="3484"/>
        <p:guide pos="18"/>
        <p:guide pos="2867"/>
        <p:guide pos="5759"/>
        <p:guide pos="257"/>
        <p:guide pos="5489"/>
        <p:guide pos="17"/>
      </p:guideLst>
    </p:cSldViewPr>
  </p:slideViewPr>
  <p:outlineViewPr>
    <p:cViewPr>
      <p:scale>
        <a:sx n="33" d="100"/>
        <a:sy n="33" d="100"/>
      </p:scale>
      <p:origin x="0" y="77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2196" y="-90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vallenevado.imtrust.loc\fmutuo4\Analisis_Macro\Bases_de_Datos\Chile\BC_IMACEC_2013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\\vallenevado.imtrust.loc\fmutuo4\Analisis_Macro\Bases_de_Datos\Chile\INE_Empleo_publico_privado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\\vallenevado.imtrust.loc\fmutuo4\Analisis_Macro\Bases_de_Datos\Chile\Masa%20Salarial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\\vallenevado.imtrust.loc\fmutuo4\Analisis_Macro\Bases_de_Datos\Chile\BC_%20Empleo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1.xml"/><Relationship Id="rId1" Type="http://schemas.microsoft.com/office/2011/relationships/chartStyle" Target="style1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\\vallenevado.imtrust.loc\fmutuo4\Analisis_Macro\Modelos\TCN\Resultado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\\vallenevado.imtrust.loc\fmutuo4\Analisis_Macro\Modelos\TCN\Incidencias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\\vallenevado.imtrust.loc\fmutuo4\Analisis_Macro\Bases_de_Datos\Chile\BC_Sector_Externo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\\vallenevado.imtrust.loc\fmutuo4\Analisis_Macro\Bases_de_Datos\Chile\Cobre%20y%20Broad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\\vallenevado.imtrust.loc\fmutuo4\Analisis_Macro\Bases_de_Datos\Chile\BC_Sector_Externo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\\vallenevado.imtrust.loc\fmutuo4\Analisis_Macro\Bases_de_Datos\Chile\INE\ipc_producto_historico_noviembre2017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\\vallenevado.imtrust.loc\fmutuo4\Analisis_Macro\Bases_de_Datos\Chile\BC_IPC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\\vallenevado.imtrust.loc\fmutuo4\Analisis_Macro\Bases_de_Datos\Chile\BC_IPC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\\vallenevado.imtrust.loc\fmutuo4\Analisis_Macro\Chile\Proyecciones\2017\12_17\IPCf_12_17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\\vallenevado.imtrust.loc\fmutuo4\Analisis_Macro\Chile\Proyecciones\2017\12_17\TPMf_12_17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vallenevado.imtrust.loc\fmutuo4\Analisis_Macro\Bases_de_Datos\Chile\BC_Comercio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vallenevado.imtrust.loc\fmutuo4\Analisis_Macro\Bases_de_Datos\Chile\BC_Construccio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vallenevado.imtrust.loc\fmutuo4\Analisis_Macro\Bases_de_Datos\Chile\BC_IPEC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vallenevado.imtrust.loc\fmutuo4\Analisis_Macro\Bases_de_Datos\Chile\BC_IMCE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\\vallenevado.imtrust.loc\fmutuo4\Analisis_Macro\Bases_de_Datos\Chile\Brechas_PIB_Empleo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\\vallenevado.imtrust.loc\fmutuo4\Analisis_Macro\Bases_de_Datos\Chile\INE_Empleo_publico_privado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\\vallenevado.imtrust.loc\fmutuo4\Analisis_Macro\Bases_de_Datos\Chile\INE_Empleo_publico_privad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1777996500437443E-2"/>
          <c:y val="5.0925925925925923E-2"/>
          <c:w val="0.90766644794400697"/>
          <c:h val="0.8704629629629629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aa!$E$3</c:f>
              <c:strCache>
                <c:ptCount val="1"/>
                <c:pt idx="0">
                  <c:v>Minero</c:v>
                </c:pt>
              </c:strCache>
            </c:strRef>
          </c:tx>
          <c:invertIfNegative val="0"/>
          <c:cat>
            <c:numRef>
              <c:f>aa!$A$16:$A$61</c:f>
              <c:numCache>
                <c:formatCode>m/d/yyyy</c:formatCode>
                <c:ptCount val="46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</c:numCache>
            </c:numRef>
          </c:cat>
          <c:val>
            <c:numRef>
              <c:f>aa!$E$16:$E$61</c:f>
              <c:numCache>
                <c:formatCode>0.0</c:formatCode>
                <c:ptCount val="46"/>
                <c:pt idx="0">
                  <c:v>-7.7037960819326901E-2</c:v>
                </c:pt>
                <c:pt idx="1">
                  <c:v>0.89523215869683104</c:v>
                </c:pt>
                <c:pt idx="2">
                  <c:v>0.157590649160639</c:v>
                </c:pt>
                <c:pt idx="3">
                  <c:v>0.66343439013973105</c:v>
                </c:pt>
                <c:pt idx="4">
                  <c:v>0.96142256721321695</c:v>
                </c:pt>
                <c:pt idx="5">
                  <c:v>0.19437286636516199</c:v>
                </c:pt>
                <c:pt idx="6">
                  <c:v>0.35133170436515399</c:v>
                </c:pt>
                <c:pt idx="7">
                  <c:v>-0.11319554092180099</c:v>
                </c:pt>
                <c:pt idx="8">
                  <c:v>4.7580557264771201E-2</c:v>
                </c:pt>
                <c:pt idx="9">
                  <c:v>5.1864237963256503E-2</c:v>
                </c:pt>
                <c:pt idx="10">
                  <c:v>-0.43876051306423502</c:v>
                </c:pt>
                <c:pt idx="11">
                  <c:v>0.40164050684537</c:v>
                </c:pt>
                <c:pt idx="12">
                  <c:v>1.14185103596694</c:v>
                </c:pt>
                <c:pt idx="13">
                  <c:v>4.2645781201649302E-2</c:v>
                </c:pt>
                <c:pt idx="14">
                  <c:v>7.7811453994971899E-2</c:v>
                </c:pt>
                <c:pt idx="15">
                  <c:v>3.1671713530271602E-2</c:v>
                </c:pt>
                <c:pt idx="16">
                  <c:v>-6.3888529916737505E-2</c:v>
                </c:pt>
                <c:pt idx="17">
                  <c:v>0.39839096631708198</c:v>
                </c:pt>
                <c:pt idx="18">
                  <c:v>-0.23122786989039301</c:v>
                </c:pt>
                <c:pt idx="19">
                  <c:v>-0.79232331286372204</c:v>
                </c:pt>
                <c:pt idx="20">
                  <c:v>1.6158390767274499E-2</c:v>
                </c:pt>
                <c:pt idx="21">
                  <c:v>-0.16229394087074001</c:v>
                </c:pt>
                <c:pt idx="22">
                  <c:v>-0.144512936425269</c:v>
                </c:pt>
                <c:pt idx="23">
                  <c:v>-0.29672010795915399</c:v>
                </c:pt>
                <c:pt idx="24">
                  <c:v>-0.77743590550778896</c:v>
                </c:pt>
                <c:pt idx="25">
                  <c:v>0.37124528613670599</c:v>
                </c:pt>
                <c:pt idx="26">
                  <c:v>0.15643159124182801</c:v>
                </c:pt>
                <c:pt idx="27">
                  <c:v>-0.50217542912853896</c:v>
                </c:pt>
                <c:pt idx="28">
                  <c:v>-0.282548106209842</c:v>
                </c:pt>
                <c:pt idx="29">
                  <c:v>-0.98782576277956402</c:v>
                </c:pt>
                <c:pt idx="30">
                  <c:v>-6.3823763666599601E-2</c:v>
                </c:pt>
                <c:pt idx="31">
                  <c:v>0.46807880069249502</c:v>
                </c:pt>
                <c:pt idx="32">
                  <c:v>-0.37195493807815999</c:v>
                </c:pt>
                <c:pt idx="33">
                  <c:v>-0.68488323695431796</c:v>
                </c:pt>
                <c:pt idx="34">
                  <c:v>9.85361967111784E-2</c:v>
                </c:pt>
                <c:pt idx="35">
                  <c:v>-0.47653855806908002</c:v>
                </c:pt>
                <c:pt idx="36">
                  <c:v>-7.73320189768614E-2</c:v>
                </c:pt>
                <c:pt idx="37">
                  <c:v>-1.4866687820151401</c:v>
                </c:pt>
                <c:pt idx="38">
                  <c:v>-1.90178790788416</c:v>
                </c:pt>
                <c:pt idx="39">
                  <c:v>-0.31985766035847801</c:v>
                </c:pt>
                <c:pt idx="40">
                  <c:v>-0.36535561365527902</c:v>
                </c:pt>
                <c:pt idx="41">
                  <c:v>-2.65466936665151E-2</c:v>
                </c:pt>
                <c:pt idx="42">
                  <c:v>0.430442088812373</c:v>
                </c:pt>
                <c:pt idx="43">
                  <c:v>0.726395457979225</c:v>
                </c:pt>
                <c:pt idx="44">
                  <c:v>0.677920149593776</c:v>
                </c:pt>
                <c:pt idx="45">
                  <c:v>0.89769464898559703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2-4D52-994B-DE980C077595}"/>
            </c:ext>
          </c:extLst>
        </c:ser>
        <c:ser>
          <c:idx val="2"/>
          <c:order val="2"/>
          <c:tx>
            <c:strRef>
              <c:f>aa!$F$3</c:f>
              <c:strCache>
                <c:ptCount val="1"/>
                <c:pt idx="0">
                  <c:v>No Minero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aa!$A$16:$A$61</c:f>
              <c:numCache>
                <c:formatCode>m/d/yyyy</c:formatCode>
                <c:ptCount val="46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</c:numCache>
            </c:numRef>
          </c:cat>
          <c:val>
            <c:numRef>
              <c:f>aa!$F$16:$F$61</c:f>
              <c:numCache>
                <c:formatCode>0.0</c:formatCode>
                <c:ptCount val="46"/>
                <c:pt idx="0">
                  <c:v>1.6962511527650499</c:v>
                </c:pt>
                <c:pt idx="1">
                  <c:v>2.4439992664897301</c:v>
                </c:pt>
                <c:pt idx="2">
                  <c:v>3.5172830578946699</c:v>
                </c:pt>
                <c:pt idx="3">
                  <c:v>1.03394702756644</c:v>
                </c:pt>
                <c:pt idx="4">
                  <c:v>1.3131344800191</c:v>
                </c:pt>
                <c:pt idx="5">
                  <c:v>1.1760433923120499</c:v>
                </c:pt>
                <c:pt idx="6">
                  <c:v>0.58580707720804603</c:v>
                </c:pt>
                <c:pt idx="7">
                  <c:v>0.72702013314288205</c:v>
                </c:pt>
                <c:pt idx="8">
                  <c:v>2.4584449315744399</c:v>
                </c:pt>
                <c:pt idx="9">
                  <c:v>1.7405201196075499</c:v>
                </c:pt>
                <c:pt idx="10">
                  <c:v>1.47223488777975</c:v>
                </c:pt>
                <c:pt idx="11">
                  <c:v>1.78139233065215</c:v>
                </c:pt>
                <c:pt idx="12">
                  <c:v>1.9253522909154199</c:v>
                </c:pt>
                <c:pt idx="13">
                  <c:v>2.3919959559558599</c:v>
                </c:pt>
                <c:pt idx="14">
                  <c:v>2.2748233524553299</c:v>
                </c:pt>
                <c:pt idx="15">
                  <c:v>2.4920913496246202</c:v>
                </c:pt>
                <c:pt idx="16">
                  <c:v>1.1708441975186501</c:v>
                </c:pt>
                <c:pt idx="17">
                  <c:v>2.3145156295943501</c:v>
                </c:pt>
                <c:pt idx="18">
                  <c:v>2.76583560990231</c:v>
                </c:pt>
                <c:pt idx="19">
                  <c:v>2.46303544581599</c:v>
                </c:pt>
                <c:pt idx="20">
                  <c:v>2.9327302160433701</c:v>
                </c:pt>
                <c:pt idx="21">
                  <c:v>1.52533531425931</c:v>
                </c:pt>
                <c:pt idx="22">
                  <c:v>2.4395397545862898</c:v>
                </c:pt>
                <c:pt idx="23">
                  <c:v>2.4155762652270099</c:v>
                </c:pt>
                <c:pt idx="24">
                  <c:v>1.94502014330754</c:v>
                </c:pt>
                <c:pt idx="25">
                  <c:v>3.6060496667648798</c:v>
                </c:pt>
                <c:pt idx="26">
                  <c:v>2.40215183195218</c:v>
                </c:pt>
                <c:pt idx="27">
                  <c:v>1.7135035071228299</c:v>
                </c:pt>
                <c:pt idx="28">
                  <c:v>2.8087172111568099</c:v>
                </c:pt>
                <c:pt idx="29">
                  <c:v>2.31011763079499</c:v>
                </c:pt>
                <c:pt idx="30">
                  <c:v>0.93782911314085704</c:v>
                </c:pt>
                <c:pt idx="31">
                  <c:v>2.4940566680159502</c:v>
                </c:pt>
                <c:pt idx="32">
                  <c:v>1.8189943657407299</c:v>
                </c:pt>
                <c:pt idx="33">
                  <c:v>0.42933338205077698</c:v>
                </c:pt>
                <c:pt idx="34">
                  <c:v>0.92632585449000404</c:v>
                </c:pt>
                <c:pt idx="35">
                  <c:v>1.0712210198179299</c:v>
                </c:pt>
                <c:pt idx="36">
                  <c:v>1.25121168567417</c:v>
                </c:pt>
                <c:pt idx="37">
                  <c:v>0.28472867025815102</c:v>
                </c:pt>
                <c:pt idx="38">
                  <c:v>2.1762906326867699</c:v>
                </c:pt>
                <c:pt idx="39">
                  <c:v>0.43645866853988402</c:v>
                </c:pt>
                <c:pt idx="40">
                  <c:v>1.9914589884443199</c:v>
                </c:pt>
                <c:pt idx="41">
                  <c:v>1.4128227556656801</c:v>
                </c:pt>
                <c:pt idx="42">
                  <c:v>2.2761634454744901</c:v>
                </c:pt>
                <c:pt idx="43">
                  <c:v>1.4713389188144901</c:v>
                </c:pt>
                <c:pt idx="44">
                  <c:v>0.92455529770390799</c:v>
                </c:pt>
                <c:pt idx="45">
                  <c:v>2.0207109874719298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C2-4D52-994B-DE980C077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8655215"/>
        <c:axId val="2056733967"/>
      </c:barChart>
      <c:lineChart>
        <c:grouping val="standard"/>
        <c:varyColors val="0"/>
        <c:ser>
          <c:idx val="0"/>
          <c:order val="0"/>
          <c:tx>
            <c:strRef>
              <c:f>aa!$B$3</c:f>
              <c:strCache>
                <c:ptCount val="1"/>
                <c:pt idx="0">
                  <c:v>IMACEC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cat>
            <c:numRef>
              <c:f>aa!$A$16:$A$61</c:f>
              <c:numCache>
                <c:formatCode>m/d/yyyy</c:formatCode>
                <c:ptCount val="46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</c:numCache>
            </c:numRef>
          </c:cat>
          <c:val>
            <c:numRef>
              <c:f>aa!$B$16:$B$61</c:f>
              <c:numCache>
                <c:formatCode>0.0</c:formatCode>
                <c:ptCount val="46"/>
                <c:pt idx="0">
                  <c:v>1.6192131919513297</c:v>
                </c:pt>
                <c:pt idx="1">
                  <c:v>3.3392314251922794</c:v>
                </c:pt>
                <c:pt idx="2">
                  <c:v>3.6748737070612769</c:v>
                </c:pt>
                <c:pt idx="3">
                  <c:v>1.6973814177114743</c:v>
                </c:pt>
                <c:pt idx="4">
                  <c:v>2.2745570472380017</c:v>
                </c:pt>
                <c:pt idx="5">
                  <c:v>1.3704162586824165</c:v>
                </c:pt>
                <c:pt idx="6">
                  <c:v>0.93713878157910546</c:v>
                </c:pt>
                <c:pt idx="7">
                  <c:v>0.61382459222671937</c:v>
                </c:pt>
                <c:pt idx="8">
                  <c:v>2.5060254888448652</c:v>
                </c:pt>
                <c:pt idx="9">
                  <c:v>1.7923843575755827</c:v>
                </c:pt>
                <c:pt idx="10">
                  <c:v>1.0334743747215214</c:v>
                </c:pt>
                <c:pt idx="11">
                  <c:v>2.1830328375032737</c:v>
                </c:pt>
                <c:pt idx="12">
                  <c:v>3.0672033268826171</c:v>
                </c:pt>
                <c:pt idx="13">
                  <c:v>2.4346417371579276</c:v>
                </c:pt>
                <c:pt idx="14">
                  <c:v>2.3526348064497826</c:v>
                </c:pt>
                <c:pt idx="15">
                  <c:v>2.5237630631547381</c:v>
                </c:pt>
                <c:pt idx="16">
                  <c:v>1.1069556676021053</c:v>
                </c:pt>
                <c:pt idx="17">
                  <c:v>2.7129065959120791</c:v>
                </c:pt>
                <c:pt idx="18">
                  <c:v>2.5346077400114186</c:v>
                </c:pt>
                <c:pt idx="19">
                  <c:v>1.670712132951846</c:v>
                </c:pt>
                <c:pt idx="20">
                  <c:v>2.9488886068105735</c:v>
                </c:pt>
                <c:pt idx="21">
                  <c:v>1.363041373388274</c:v>
                </c:pt>
                <c:pt idx="22">
                  <c:v>2.2950268181604061</c:v>
                </c:pt>
                <c:pt idx="23">
                  <c:v>2.1188561572668352</c:v>
                </c:pt>
                <c:pt idx="24">
                  <c:v>1.167584237799435</c:v>
                </c:pt>
                <c:pt idx="25">
                  <c:v>3.9772949529012447</c:v>
                </c:pt>
                <c:pt idx="26">
                  <c:v>2.558583423194194</c:v>
                </c:pt>
                <c:pt idx="27">
                  <c:v>1.2113280779941116</c:v>
                </c:pt>
                <c:pt idx="28">
                  <c:v>2.5261691049467183</c:v>
                </c:pt>
                <c:pt idx="29">
                  <c:v>1.3222918680153128</c:v>
                </c:pt>
                <c:pt idx="30">
                  <c:v>0.87400534947428277</c:v>
                </c:pt>
                <c:pt idx="31">
                  <c:v>2.9621354687091817</c:v>
                </c:pt>
                <c:pt idx="32">
                  <c:v>1.4470394276628218</c:v>
                </c:pt>
                <c:pt idx="33">
                  <c:v>-0.2555498549034918</c:v>
                </c:pt>
                <c:pt idx="34">
                  <c:v>1.024862051201314</c:v>
                </c:pt>
                <c:pt idx="35">
                  <c:v>0.59468246174860795</c:v>
                </c:pt>
                <c:pt idx="36">
                  <c:v>1.1738796667045692</c:v>
                </c:pt>
                <c:pt idx="37">
                  <c:v>-1.2019401117493667</c:v>
                </c:pt>
                <c:pt idx="38">
                  <c:v>0.27450272481019944</c:v>
                </c:pt>
                <c:pt idx="39">
                  <c:v>0.11660100818917662</c:v>
                </c:pt>
                <c:pt idx="40">
                  <c:v>1.6261033747970721</c:v>
                </c:pt>
                <c:pt idx="41">
                  <c:v>1.3862760620063863</c:v>
                </c:pt>
                <c:pt idx="42">
                  <c:v>2.7066055342951367</c:v>
                </c:pt>
                <c:pt idx="43">
                  <c:v>2.1977343768007085</c:v>
                </c:pt>
                <c:pt idx="44">
                  <c:v>1.6024754473056291</c:v>
                </c:pt>
                <c:pt idx="45">
                  <c:v>2.9184056364656596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C2-4D52-994B-DE980C077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655215"/>
        <c:axId val="2056733967"/>
      </c:lineChart>
      <c:dateAx>
        <c:axId val="2118655215"/>
        <c:scaling>
          <c:orientation val="minMax"/>
          <c:min val="42005"/>
        </c:scaling>
        <c:delete val="0"/>
        <c:axPos val="b"/>
        <c:numFmt formatCode="mmm\.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56733967"/>
        <c:crosses val="autoZero"/>
        <c:auto val="1"/>
        <c:lblOffset val="100"/>
        <c:baseTimeUnit val="months"/>
        <c:majorUnit val="6"/>
        <c:majorTimeUnit val="months"/>
      </c:dateAx>
      <c:valAx>
        <c:axId val="2056733967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18655215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0944400699912511"/>
          <c:y val="0.81504848352289294"/>
          <c:w val="0.82558482691509683"/>
          <c:h val="7.3840405365995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45319267794169"/>
          <c:y val="6.9361039353080453E-2"/>
          <c:w val="0.81822035805436999"/>
          <c:h val="0.65110175057396646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'A.Pub aa'!$Y$3</c:f>
              <c:strCache>
                <c:ptCount val="1"/>
                <c:pt idx="0">
                  <c:v>Adm. Pública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'A.Pub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'A.Pub aa'!$Y$17:$Y$400</c:f>
              <c:numCache>
                <c:formatCode>#,##0</c:formatCode>
                <c:ptCount val="384"/>
                <c:pt idx="0">
                  <c:v>-4.1070000000000002</c:v>
                </c:pt>
                <c:pt idx="1">
                  <c:v>-6.6520000000000001</c:v>
                </c:pt>
                <c:pt idx="2">
                  <c:v>0.56000000000000005</c:v>
                </c:pt>
                <c:pt idx="3">
                  <c:v>-0.95299999999999996</c:v>
                </c:pt>
                <c:pt idx="4">
                  <c:v>6.2370000000000001</c:v>
                </c:pt>
                <c:pt idx="5">
                  <c:v>20.503</c:v>
                </c:pt>
                <c:pt idx="6">
                  <c:v>24.628</c:v>
                </c:pt>
                <c:pt idx="7">
                  <c:v>23.841000000000001</c:v>
                </c:pt>
                <c:pt idx="8">
                  <c:v>23.608000000000001</c:v>
                </c:pt>
                <c:pt idx="9">
                  <c:v>34.164999999999999</c:v>
                </c:pt>
                <c:pt idx="10">
                  <c:v>35.42</c:v>
                </c:pt>
                <c:pt idx="11">
                  <c:v>45.234000000000002</c:v>
                </c:pt>
                <c:pt idx="12">
                  <c:v>46.695</c:v>
                </c:pt>
                <c:pt idx="13">
                  <c:v>49.323</c:v>
                </c:pt>
                <c:pt idx="14">
                  <c:v>43.722000000000001</c:v>
                </c:pt>
                <c:pt idx="15">
                  <c:v>47.344000000000001</c:v>
                </c:pt>
                <c:pt idx="16">
                  <c:v>45.658999999999999</c:v>
                </c:pt>
                <c:pt idx="17">
                  <c:v>36.381999999999998</c:v>
                </c:pt>
                <c:pt idx="18">
                  <c:v>25.138999999999999</c:v>
                </c:pt>
                <c:pt idx="19">
                  <c:v>23.271000000000001</c:v>
                </c:pt>
                <c:pt idx="20">
                  <c:v>21.146000000000001</c:v>
                </c:pt>
                <c:pt idx="21">
                  <c:v>3.6920000000000002</c:v>
                </c:pt>
                <c:pt idx="22">
                  <c:v>-1.135</c:v>
                </c:pt>
                <c:pt idx="23">
                  <c:v>-12.943</c:v>
                </c:pt>
                <c:pt idx="24">
                  <c:v>-16.055</c:v>
                </c:pt>
                <c:pt idx="25">
                  <c:v>-17.215</c:v>
                </c:pt>
                <c:pt idx="26">
                  <c:v>-13.526</c:v>
                </c:pt>
                <c:pt idx="27">
                  <c:v>-14.500999999999999</c:v>
                </c:pt>
                <c:pt idx="28">
                  <c:v>-21.161000000000001</c:v>
                </c:pt>
                <c:pt idx="29">
                  <c:v>-26.257999999999999</c:v>
                </c:pt>
                <c:pt idx="30">
                  <c:v>-22.556999999999999</c:v>
                </c:pt>
                <c:pt idx="31">
                  <c:v>-22.312000000000001</c:v>
                </c:pt>
                <c:pt idx="32">
                  <c:v>-18.975999999999999</c:v>
                </c:pt>
                <c:pt idx="33">
                  <c:v>-13.702999999999999</c:v>
                </c:pt>
                <c:pt idx="34">
                  <c:v>-16.913</c:v>
                </c:pt>
                <c:pt idx="35">
                  <c:v>-5.9560000000000004</c:v>
                </c:pt>
                <c:pt idx="36">
                  <c:v>-2.1640000000000001</c:v>
                </c:pt>
                <c:pt idx="37">
                  <c:v>18.175000000000001</c:v>
                </c:pt>
                <c:pt idx="38">
                  <c:v>29.757999999999999</c:v>
                </c:pt>
                <c:pt idx="39">
                  <c:v>43.685000000000002</c:v>
                </c:pt>
                <c:pt idx="40">
                  <c:v>37.588999999999999</c:v>
                </c:pt>
                <c:pt idx="41">
                  <c:v>36.841000000000001</c:v>
                </c:pt>
                <c:pt idx="42">
                  <c:v>34.648000000000003</c:v>
                </c:pt>
                <c:pt idx="43">
                  <c:v>38.814999999999998</c:v>
                </c:pt>
                <c:pt idx="44">
                  <c:v>40.036999999999999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3-4F90-8E0A-E9A2556FF2F5}"/>
            </c:ext>
          </c:extLst>
        </c:ser>
        <c:ser>
          <c:idx val="2"/>
          <c:order val="2"/>
          <c:tx>
            <c:strRef>
              <c:f>'A.Pub aa'!$Z$3</c:f>
              <c:strCache>
                <c:ptCount val="1"/>
                <c:pt idx="0">
                  <c:v>Educación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'A.Pub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'A.Pub aa'!$Z$17:$Z$400</c:f>
              <c:numCache>
                <c:formatCode>#,##0</c:formatCode>
                <c:ptCount val="384"/>
                <c:pt idx="0">
                  <c:v>17.163</c:v>
                </c:pt>
                <c:pt idx="1">
                  <c:v>16.791</c:v>
                </c:pt>
                <c:pt idx="2">
                  <c:v>25.771999999999998</c:v>
                </c:pt>
                <c:pt idx="3">
                  <c:v>20.298999999999999</c:v>
                </c:pt>
                <c:pt idx="4">
                  <c:v>25.151</c:v>
                </c:pt>
                <c:pt idx="5">
                  <c:v>22.138999999999999</c:v>
                </c:pt>
                <c:pt idx="6">
                  <c:v>19.417000000000002</c:v>
                </c:pt>
                <c:pt idx="7">
                  <c:v>5.9370000000000003</c:v>
                </c:pt>
                <c:pt idx="8">
                  <c:v>4.1779999999999999</c:v>
                </c:pt>
                <c:pt idx="9">
                  <c:v>2.1749999999999998</c:v>
                </c:pt>
                <c:pt idx="10">
                  <c:v>11.737</c:v>
                </c:pt>
                <c:pt idx="11">
                  <c:v>16.446999999999999</c:v>
                </c:pt>
                <c:pt idx="12">
                  <c:v>15.928000000000001</c:v>
                </c:pt>
                <c:pt idx="13">
                  <c:v>9.7569999999999997</c:v>
                </c:pt>
                <c:pt idx="14">
                  <c:v>-0.82299999999999995</c:v>
                </c:pt>
                <c:pt idx="15">
                  <c:v>-0.21099999999999999</c:v>
                </c:pt>
                <c:pt idx="16">
                  <c:v>-13.667999999999999</c:v>
                </c:pt>
                <c:pt idx="17">
                  <c:v>-4.0919999999999996</c:v>
                </c:pt>
                <c:pt idx="18">
                  <c:v>-3.855</c:v>
                </c:pt>
                <c:pt idx="19">
                  <c:v>3.3580000000000001</c:v>
                </c:pt>
                <c:pt idx="20">
                  <c:v>9.73</c:v>
                </c:pt>
                <c:pt idx="21">
                  <c:v>-0.70399999999999996</c:v>
                </c:pt>
                <c:pt idx="22">
                  <c:v>9.0690000000000008</c:v>
                </c:pt>
                <c:pt idx="23">
                  <c:v>0.252</c:v>
                </c:pt>
                <c:pt idx="24">
                  <c:v>6.931</c:v>
                </c:pt>
                <c:pt idx="25">
                  <c:v>-1.9059999999999999</c:v>
                </c:pt>
                <c:pt idx="26">
                  <c:v>5.3120000000000003</c:v>
                </c:pt>
                <c:pt idx="27">
                  <c:v>7.4619999999999997</c:v>
                </c:pt>
                <c:pt idx="28">
                  <c:v>18.529</c:v>
                </c:pt>
                <c:pt idx="29">
                  <c:v>5.5720000000000001</c:v>
                </c:pt>
                <c:pt idx="30">
                  <c:v>12.808999999999999</c:v>
                </c:pt>
                <c:pt idx="31">
                  <c:v>-2.6560000000000001</c:v>
                </c:pt>
                <c:pt idx="32">
                  <c:v>2.9889999999999999</c:v>
                </c:pt>
                <c:pt idx="33">
                  <c:v>0.377</c:v>
                </c:pt>
                <c:pt idx="34">
                  <c:v>-4.0890000000000004</c:v>
                </c:pt>
                <c:pt idx="35">
                  <c:v>1.74</c:v>
                </c:pt>
                <c:pt idx="36">
                  <c:v>-0.34699999999999998</c:v>
                </c:pt>
                <c:pt idx="37">
                  <c:v>13.757</c:v>
                </c:pt>
                <c:pt idx="38">
                  <c:v>17.478999999999999</c:v>
                </c:pt>
                <c:pt idx="39">
                  <c:v>17.045999999999999</c:v>
                </c:pt>
                <c:pt idx="40">
                  <c:v>21.911000000000001</c:v>
                </c:pt>
                <c:pt idx="41">
                  <c:v>32.869</c:v>
                </c:pt>
                <c:pt idx="42">
                  <c:v>25.593</c:v>
                </c:pt>
                <c:pt idx="43">
                  <c:v>43.706000000000003</c:v>
                </c:pt>
                <c:pt idx="44">
                  <c:v>35.625999999999998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E3-4F90-8E0A-E9A2556FF2F5}"/>
            </c:ext>
          </c:extLst>
        </c:ser>
        <c:ser>
          <c:idx val="3"/>
          <c:order val="3"/>
          <c:tx>
            <c:strRef>
              <c:f>'A.Pub aa'!$AA$3</c:f>
              <c:strCache>
                <c:ptCount val="1"/>
                <c:pt idx="0">
                  <c:v>Salud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'A.Pub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'A.Pub aa'!$AA$17:$AA$400</c:f>
              <c:numCache>
                <c:formatCode>#,##0</c:formatCode>
                <c:ptCount val="384"/>
                <c:pt idx="0">
                  <c:v>9.2829999999999995</c:v>
                </c:pt>
                <c:pt idx="1">
                  <c:v>14.696999999999999</c:v>
                </c:pt>
                <c:pt idx="2">
                  <c:v>15.699</c:v>
                </c:pt>
                <c:pt idx="3">
                  <c:v>20.79</c:v>
                </c:pt>
                <c:pt idx="4">
                  <c:v>26.542999999999999</c:v>
                </c:pt>
                <c:pt idx="5">
                  <c:v>21.308</c:v>
                </c:pt>
                <c:pt idx="6">
                  <c:v>22.385999999999999</c:v>
                </c:pt>
                <c:pt idx="7">
                  <c:v>18.471</c:v>
                </c:pt>
                <c:pt idx="8">
                  <c:v>16.068000000000001</c:v>
                </c:pt>
                <c:pt idx="9">
                  <c:v>18.021000000000001</c:v>
                </c:pt>
                <c:pt idx="10">
                  <c:v>22.016999999999999</c:v>
                </c:pt>
                <c:pt idx="11">
                  <c:v>14.925000000000001</c:v>
                </c:pt>
                <c:pt idx="12">
                  <c:v>19.388999999999999</c:v>
                </c:pt>
                <c:pt idx="13">
                  <c:v>7.71</c:v>
                </c:pt>
                <c:pt idx="14">
                  <c:v>2.8220000000000001</c:v>
                </c:pt>
                <c:pt idx="15">
                  <c:v>1.6259999999999999</c:v>
                </c:pt>
                <c:pt idx="16">
                  <c:v>-6.4459999999999997</c:v>
                </c:pt>
                <c:pt idx="17">
                  <c:v>5.6760000000000002</c:v>
                </c:pt>
                <c:pt idx="18">
                  <c:v>8.7200000000000006</c:v>
                </c:pt>
                <c:pt idx="19">
                  <c:v>13.222</c:v>
                </c:pt>
                <c:pt idx="20">
                  <c:v>8.9629999999999992</c:v>
                </c:pt>
                <c:pt idx="21">
                  <c:v>7.9139999999999997</c:v>
                </c:pt>
                <c:pt idx="22">
                  <c:v>-5.8470000000000004</c:v>
                </c:pt>
                <c:pt idx="23">
                  <c:v>-8.1859999999999999</c:v>
                </c:pt>
                <c:pt idx="24">
                  <c:v>-22.957000000000001</c:v>
                </c:pt>
                <c:pt idx="25">
                  <c:v>-8.4779999999999998</c:v>
                </c:pt>
                <c:pt idx="26">
                  <c:v>-6.056</c:v>
                </c:pt>
                <c:pt idx="27">
                  <c:v>0.65600000000000003</c:v>
                </c:pt>
                <c:pt idx="28">
                  <c:v>1.123</c:v>
                </c:pt>
                <c:pt idx="29">
                  <c:v>-9.2940000000000005</c:v>
                </c:pt>
                <c:pt idx="30">
                  <c:v>-10.673</c:v>
                </c:pt>
                <c:pt idx="31">
                  <c:v>-22.581</c:v>
                </c:pt>
                <c:pt idx="32">
                  <c:v>-12.071</c:v>
                </c:pt>
                <c:pt idx="33">
                  <c:v>-14.41</c:v>
                </c:pt>
                <c:pt idx="34">
                  <c:v>-6.8419999999999996</c:v>
                </c:pt>
                <c:pt idx="35">
                  <c:v>-5.53</c:v>
                </c:pt>
                <c:pt idx="36">
                  <c:v>5.5780000000000003</c:v>
                </c:pt>
                <c:pt idx="37">
                  <c:v>5.5759999999999996</c:v>
                </c:pt>
                <c:pt idx="38">
                  <c:v>10.359</c:v>
                </c:pt>
                <c:pt idx="39">
                  <c:v>11.448</c:v>
                </c:pt>
                <c:pt idx="40">
                  <c:v>16.678000000000001</c:v>
                </c:pt>
                <c:pt idx="41">
                  <c:v>21.408999999999999</c:v>
                </c:pt>
                <c:pt idx="42">
                  <c:v>16.913</c:v>
                </c:pt>
                <c:pt idx="43">
                  <c:v>20.564</c:v>
                </c:pt>
                <c:pt idx="44">
                  <c:v>17.498000000000001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E3-4F90-8E0A-E9A2556FF2F5}"/>
            </c:ext>
          </c:extLst>
        </c:ser>
        <c:ser>
          <c:idx val="4"/>
          <c:order val="4"/>
          <c:tx>
            <c:strRef>
              <c:f>'A.Pub aa'!$AB$3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'A.Pub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'A.Pub aa'!$AB$17:$AB$400</c:f>
              <c:numCache>
                <c:formatCode>#,##0</c:formatCode>
                <c:ptCount val="384"/>
                <c:pt idx="0">
                  <c:v>6.929000000000002</c:v>
                </c:pt>
                <c:pt idx="1">
                  <c:v>14.619</c:v>
                </c:pt>
                <c:pt idx="2">
                  <c:v>25.265999999999998</c:v>
                </c:pt>
                <c:pt idx="3">
                  <c:v>24.293000000000006</c:v>
                </c:pt>
                <c:pt idx="4">
                  <c:v>14.862000000000009</c:v>
                </c:pt>
                <c:pt idx="5">
                  <c:v>2.4290000000000092</c:v>
                </c:pt>
                <c:pt idx="6">
                  <c:v>2.9429999999999978</c:v>
                </c:pt>
                <c:pt idx="7">
                  <c:v>-2.4500000000000028</c:v>
                </c:pt>
                <c:pt idx="8">
                  <c:v>-4.8900000000000006</c:v>
                </c:pt>
                <c:pt idx="9">
                  <c:v>-6.695999999999998</c:v>
                </c:pt>
                <c:pt idx="10">
                  <c:v>3.164999999999992</c:v>
                </c:pt>
                <c:pt idx="11">
                  <c:v>5.9759999999999991</c:v>
                </c:pt>
                <c:pt idx="12">
                  <c:v>8.0499999999999972</c:v>
                </c:pt>
                <c:pt idx="13">
                  <c:v>-10.977999999999994</c:v>
                </c:pt>
                <c:pt idx="14">
                  <c:v>-15.608000000000004</c:v>
                </c:pt>
                <c:pt idx="15">
                  <c:v>-13.042999999999999</c:v>
                </c:pt>
                <c:pt idx="16">
                  <c:v>-6.4450000000000003</c:v>
                </c:pt>
                <c:pt idx="17">
                  <c:v>-5.2550000000000026</c:v>
                </c:pt>
                <c:pt idx="18">
                  <c:v>-5.6899999999999977</c:v>
                </c:pt>
                <c:pt idx="19">
                  <c:v>-10.436</c:v>
                </c:pt>
                <c:pt idx="20">
                  <c:v>-10.100999999999999</c:v>
                </c:pt>
                <c:pt idx="21">
                  <c:v>-13.738000000000001</c:v>
                </c:pt>
                <c:pt idx="22">
                  <c:v>-18.268999999999998</c:v>
                </c:pt>
                <c:pt idx="23">
                  <c:v>-20.561000000000003</c:v>
                </c:pt>
                <c:pt idx="24">
                  <c:v>-14.808999999999997</c:v>
                </c:pt>
                <c:pt idx="25">
                  <c:v>-1.7260000000000026</c:v>
                </c:pt>
                <c:pt idx="26">
                  <c:v>4.8669999999999991</c:v>
                </c:pt>
                <c:pt idx="27">
                  <c:v>1.4660000000000002</c:v>
                </c:pt>
                <c:pt idx="28">
                  <c:v>-0.21499999999999853</c:v>
                </c:pt>
                <c:pt idx="29">
                  <c:v>-0.74699999999999989</c:v>
                </c:pt>
                <c:pt idx="30">
                  <c:v>-2.5150000000000006</c:v>
                </c:pt>
                <c:pt idx="31">
                  <c:v>2.6210000000000022</c:v>
                </c:pt>
                <c:pt idx="32">
                  <c:v>1.9570000000000007</c:v>
                </c:pt>
                <c:pt idx="33">
                  <c:v>1.7979999999999983</c:v>
                </c:pt>
                <c:pt idx="34">
                  <c:v>-4.0249999999999986</c:v>
                </c:pt>
                <c:pt idx="35">
                  <c:v>0.27299999999999969</c:v>
                </c:pt>
                <c:pt idx="36">
                  <c:v>-1.0270000000000001</c:v>
                </c:pt>
                <c:pt idx="37">
                  <c:v>3.5599999999999952</c:v>
                </c:pt>
                <c:pt idx="38">
                  <c:v>-4.9229999999999947</c:v>
                </c:pt>
                <c:pt idx="39">
                  <c:v>-5.7139999999999986</c:v>
                </c:pt>
                <c:pt idx="40">
                  <c:v>-6.4320000000000022</c:v>
                </c:pt>
                <c:pt idx="41">
                  <c:v>-1.4470000000000027</c:v>
                </c:pt>
                <c:pt idx="42">
                  <c:v>3.4909999999999997</c:v>
                </c:pt>
                <c:pt idx="43">
                  <c:v>7.1999999999999886</c:v>
                </c:pt>
                <c:pt idx="44">
                  <c:v>13.356999999999999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E3-4F90-8E0A-E9A2556FF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644872191"/>
        <c:axId val="914556079"/>
      </c:barChart>
      <c:lineChart>
        <c:grouping val="standard"/>
        <c:varyColors val="0"/>
        <c:ser>
          <c:idx val="0"/>
          <c:order val="0"/>
          <c:tx>
            <c:strRef>
              <c:f>'A.Pub aa'!$X$3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'A.Pub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'A.Pub aa'!$X$17:$X$400</c:f>
              <c:numCache>
                <c:formatCode>#,##0</c:formatCode>
                <c:ptCount val="384"/>
                <c:pt idx="0">
                  <c:v>29.268000000000001</c:v>
                </c:pt>
                <c:pt idx="1">
                  <c:v>39.454999999999998</c:v>
                </c:pt>
                <c:pt idx="2">
                  <c:v>67.296999999999997</c:v>
                </c:pt>
                <c:pt idx="3">
                  <c:v>64.429000000000002</c:v>
                </c:pt>
                <c:pt idx="4">
                  <c:v>72.793000000000006</c:v>
                </c:pt>
                <c:pt idx="5">
                  <c:v>66.379000000000005</c:v>
                </c:pt>
                <c:pt idx="6">
                  <c:v>69.373999999999995</c:v>
                </c:pt>
                <c:pt idx="7">
                  <c:v>45.798999999999999</c:v>
                </c:pt>
                <c:pt idx="8">
                  <c:v>38.963999999999999</c:v>
                </c:pt>
                <c:pt idx="9">
                  <c:v>47.664999999999999</c:v>
                </c:pt>
                <c:pt idx="10">
                  <c:v>72.338999999999999</c:v>
                </c:pt>
                <c:pt idx="11">
                  <c:v>82.581999999999994</c:v>
                </c:pt>
                <c:pt idx="12">
                  <c:v>90.061999999999998</c:v>
                </c:pt>
                <c:pt idx="13">
                  <c:v>55.811999999999998</c:v>
                </c:pt>
                <c:pt idx="14">
                  <c:v>30.113</c:v>
                </c:pt>
                <c:pt idx="15">
                  <c:v>35.716000000000001</c:v>
                </c:pt>
                <c:pt idx="16">
                  <c:v>19.100000000000001</c:v>
                </c:pt>
                <c:pt idx="17">
                  <c:v>32.710999999999999</c:v>
                </c:pt>
                <c:pt idx="18">
                  <c:v>24.314</c:v>
                </c:pt>
                <c:pt idx="19">
                  <c:v>29.414999999999999</c:v>
                </c:pt>
                <c:pt idx="20">
                  <c:v>29.738</c:v>
                </c:pt>
                <c:pt idx="21">
                  <c:v>-2.8359999999999999</c:v>
                </c:pt>
                <c:pt idx="22">
                  <c:v>-16.181999999999999</c:v>
                </c:pt>
                <c:pt idx="23">
                  <c:v>-41.438000000000002</c:v>
                </c:pt>
                <c:pt idx="24">
                  <c:v>-46.89</c:v>
                </c:pt>
                <c:pt idx="25">
                  <c:v>-29.324999999999999</c:v>
                </c:pt>
                <c:pt idx="26">
                  <c:v>-9.4030000000000005</c:v>
                </c:pt>
                <c:pt idx="27">
                  <c:v>-4.9169999999999998</c:v>
                </c:pt>
                <c:pt idx="28">
                  <c:v>-1.724</c:v>
                </c:pt>
                <c:pt idx="29">
                  <c:v>-30.727</c:v>
                </c:pt>
                <c:pt idx="30">
                  <c:v>-22.936</c:v>
                </c:pt>
                <c:pt idx="31">
                  <c:v>-44.927999999999997</c:v>
                </c:pt>
                <c:pt idx="32">
                  <c:v>-26.100999999999999</c:v>
                </c:pt>
                <c:pt idx="33">
                  <c:v>-25.937999999999999</c:v>
                </c:pt>
                <c:pt idx="34">
                  <c:v>-31.869</c:v>
                </c:pt>
                <c:pt idx="35">
                  <c:v>-9.4730000000000008</c:v>
                </c:pt>
                <c:pt idx="36">
                  <c:v>2.04</c:v>
                </c:pt>
                <c:pt idx="37">
                  <c:v>41.067999999999998</c:v>
                </c:pt>
                <c:pt idx="38">
                  <c:v>52.673000000000002</c:v>
                </c:pt>
                <c:pt idx="39">
                  <c:v>66.465000000000003</c:v>
                </c:pt>
                <c:pt idx="40">
                  <c:v>69.745999999999995</c:v>
                </c:pt>
                <c:pt idx="41">
                  <c:v>89.671999999999997</c:v>
                </c:pt>
                <c:pt idx="42">
                  <c:v>80.644999999999996</c:v>
                </c:pt>
                <c:pt idx="43">
                  <c:v>110.285</c:v>
                </c:pt>
                <c:pt idx="44">
                  <c:v>106.518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E3-4F90-8E0A-E9A2556FF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4872191"/>
        <c:axId val="914556079"/>
      </c:lineChart>
      <c:dateAx>
        <c:axId val="1644872191"/>
        <c:scaling>
          <c:orientation val="minMax"/>
          <c:min val="41640"/>
        </c:scaling>
        <c:delete val="0"/>
        <c:axPos val="b"/>
        <c:numFmt formatCode="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4556079"/>
        <c:crosses val="autoZero"/>
        <c:auto val="1"/>
        <c:lblOffset val="100"/>
        <c:baseTimeUnit val="months"/>
        <c:majorUnit val="12"/>
        <c:majorTimeUnit val="months"/>
      </c:dateAx>
      <c:valAx>
        <c:axId val="914556079"/>
        <c:scaling>
          <c:orientation val="minMax"/>
          <c:min val="-75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4487219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3.9355136772321477E-2"/>
          <c:y val="0.81819790627643885"/>
          <c:w val="0.91413905903130055"/>
          <c:h val="0.166615405580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421509974438577E-2"/>
          <c:y val="5.7395143487858721E-2"/>
          <c:w val="0.87728432118308974"/>
          <c:h val="0.85903078340373018"/>
        </c:manualLayout>
      </c:layout>
      <c:lineChart>
        <c:grouping val="standard"/>
        <c:varyColors val="0"/>
        <c:ser>
          <c:idx val="1"/>
          <c:order val="0"/>
          <c:tx>
            <c:strRef>
              <c:f>Hoja1!$G$1</c:f>
              <c:strCache>
                <c:ptCount val="1"/>
                <c:pt idx="0">
                  <c:v>Masa salarial real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Hoja1!$A$14:$A$400</c:f>
              <c:numCache>
                <c:formatCode>mmm\-yy</c:formatCode>
                <c:ptCount val="387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  <c:pt idx="8">
                  <c:v>40787</c:v>
                </c:pt>
                <c:pt idx="9">
                  <c:v>40817</c:v>
                </c:pt>
                <c:pt idx="10">
                  <c:v>40848</c:v>
                </c:pt>
                <c:pt idx="11">
                  <c:v>40878</c:v>
                </c:pt>
                <c:pt idx="12">
                  <c:v>40909</c:v>
                </c:pt>
                <c:pt idx="13">
                  <c:v>40940</c:v>
                </c:pt>
                <c:pt idx="14">
                  <c:v>40969</c:v>
                </c:pt>
                <c:pt idx="15">
                  <c:v>41000</c:v>
                </c:pt>
                <c:pt idx="16">
                  <c:v>41030</c:v>
                </c:pt>
                <c:pt idx="17">
                  <c:v>41061</c:v>
                </c:pt>
                <c:pt idx="18">
                  <c:v>41091</c:v>
                </c:pt>
                <c:pt idx="19">
                  <c:v>41122</c:v>
                </c:pt>
                <c:pt idx="20">
                  <c:v>41153</c:v>
                </c:pt>
                <c:pt idx="21">
                  <c:v>41183</c:v>
                </c:pt>
                <c:pt idx="22">
                  <c:v>41214</c:v>
                </c:pt>
                <c:pt idx="23">
                  <c:v>41244</c:v>
                </c:pt>
                <c:pt idx="24">
                  <c:v>41275</c:v>
                </c:pt>
                <c:pt idx="25">
                  <c:v>41306</c:v>
                </c:pt>
                <c:pt idx="26">
                  <c:v>41334</c:v>
                </c:pt>
                <c:pt idx="27">
                  <c:v>41365</c:v>
                </c:pt>
                <c:pt idx="28">
                  <c:v>41395</c:v>
                </c:pt>
                <c:pt idx="29">
                  <c:v>41426</c:v>
                </c:pt>
                <c:pt idx="30">
                  <c:v>41456</c:v>
                </c:pt>
                <c:pt idx="31">
                  <c:v>41487</c:v>
                </c:pt>
                <c:pt idx="32">
                  <c:v>41518</c:v>
                </c:pt>
                <c:pt idx="33">
                  <c:v>41548</c:v>
                </c:pt>
                <c:pt idx="34">
                  <c:v>41579</c:v>
                </c:pt>
                <c:pt idx="35">
                  <c:v>41609</c:v>
                </c:pt>
                <c:pt idx="36">
                  <c:v>41640</c:v>
                </c:pt>
                <c:pt idx="37">
                  <c:v>41671</c:v>
                </c:pt>
                <c:pt idx="38">
                  <c:v>41699</c:v>
                </c:pt>
                <c:pt idx="39">
                  <c:v>41730</c:v>
                </c:pt>
                <c:pt idx="40">
                  <c:v>41760</c:v>
                </c:pt>
                <c:pt idx="41">
                  <c:v>41791</c:v>
                </c:pt>
                <c:pt idx="42">
                  <c:v>41821</c:v>
                </c:pt>
                <c:pt idx="43">
                  <c:v>41852</c:v>
                </c:pt>
                <c:pt idx="44">
                  <c:v>41883</c:v>
                </c:pt>
                <c:pt idx="45">
                  <c:v>41913</c:v>
                </c:pt>
                <c:pt idx="46">
                  <c:v>41944</c:v>
                </c:pt>
                <c:pt idx="47">
                  <c:v>41974</c:v>
                </c:pt>
                <c:pt idx="48">
                  <c:v>42005</c:v>
                </c:pt>
                <c:pt idx="49">
                  <c:v>42036</c:v>
                </c:pt>
                <c:pt idx="50">
                  <c:v>42064</c:v>
                </c:pt>
                <c:pt idx="51">
                  <c:v>42095</c:v>
                </c:pt>
                <c:pt idx="52">
                  <c:v>42125</c:v>
                </c:pt>
                <c:pt idx="53">
                  <c:v>42156</c:v>
                </c:pt>
                <c:pt idx="54">
                  <c:v>42186</c:v>
                </c:pt>
                <c:pt idx="55">
                  <c:v>42217</c:v>
                </c:pt>
                <c:pt idx="56">
                  <c:v>42248</c:v>
                </c:pt>
                <c:pt idx="57">
                  <c:v>42278</c:v>
                </c:pt>
                <c:pt idx="58">
                  <c:v>42309</c:v>
                </c:pt>
                <c:pt idx="59">
                  <c:v>42339</c:v>
                </c:pt>
                <c:pt idx="60">
                  <c:v>42370</c:v>
                </c:pt>
                <c:pt idx="61">
                  <c:v>42401</c:v>
                </c:pt>
                <c:pt idx="62">
                  <c:v>42430</c:v>
                </c:pt>
                <c:pt idx="63">
                  <c:v>42461</c:v>
                </c:pt>
                <c:pt idx="64">
                  <c:v>42491</c:v>
                </c:pt>
                <c:pt idx="65">
                  <c:v>42522</c:v>
                </c:pt>
                <c:pt idx="66">
                  <c:v>42552</c:v>
                </c:pt>
                <c:pt idx="67">
                  <c:v>42583</c:v>
                </c:pt>
                <c:pt idx="68">
                  <c:v>42614</c:v>
                </c:pt>
                <c:pt idx="69">
                  <c:v>42644</c:v>
                </c:pt>
                <c:pt idx="70">
                  <c:v>42675</c:v>
                </c:pt>
                <c:pt idx="71">
                  <c:v>42705</c:v>
                </c:pt>
                <c:pt idx="72">
                  <c:v>42736</c:v>
                </c:pt>
                <c:pt idx="73">
                  <c:v>42767</c:v>
                </c:pt>
                <c:pt idx="74">
                  <c:v>42795</c:v>
                </c:pt>
                <c:pt idx="75">
                  <c:v>42826</c:v>
                </c:pt>
                <c:pt idx="76">
                  <c:v>42856</c:v>
                </c:pt>
                <c:pt idx="77">
                  <c:v>42887</c:v>
                </c:pt>
                <c:pt idx="78">
                  <c:v>42917</c:v>
                </c:pt>
                <c:pt idx="79">
                  <c:v>42948</c:v>
                </c:pt>
                <c:pt idx="80">
                  <c:v>42979</c:v>
                </c:pt>
                <c:pt idx="81">
                  <c:v>43009</c:v>
                </c:pt>
              </c:numCache>
            </c:numRef>
          </c:cat>
          <c:val>
            <c:numRef>
              <c:f>Hoja1!$G$14:$G$400</c:f>
              <c:numCache>
                <c:formatCode>0.0</c:formatCode>
                <c:ptCount val="387"/>
                <c:pt idx="0">
                  <c:v>8.8754782814512758</c:v>
                </c:pt>
                <c:pt idx="1">
                  <c:v>9.0197787471286475</c:v>
                </c:pt>
                <c:pt idx="2">
                  <c:v>10.070179365811939</c:v>
                </c:pt>
                <c:pt idx="3">
                  <c:v>9.635453944564464</c:v>
                </c:pt>
                <c:pt idx="4">
                  <c:v>8.8761201649227637</c:v>
                </c:pt>
                <c:pt idx="5">
                  <c:v>8.8395264466702983</c:v>
                </c:pt>
                <c:pt idx="6">
                  <c:v>8.0891877650448141</c:v>
                </c:pt>
                <c:pt idx="7">
                  <c:v>7.7578171003878094</c:v>
                </c:pt>
                <c:pt idx="8">
                  <c:v>6.566030323551808</c:v>
                </c:pt>
                <c:pt idx="9">
                  <c:v>5.7232213613156224</c:v>
                </c:pt>
                <c:pt idx="10">
                  <c:v>4.8089820692369223</c:v>
                </c:pt>
                <c:pt idx="11">
                  <c:v>4.7281268247578945</c:v>
                </c:pt>
                <c:pt idx="12">
                  <c:v>4.9064574357350788</c:v>
                </c:pt>
                <c:pt idx="13">
                  <c:v>5.0380738679738801</c:v>
                </c:pt>
                <c:pt idx="14">
                  <c:v>5.4717093271134054</c:v>
                </c:pt>
                <c:pt idx="15">
                  <c:v>4.9367537727832422</c:v>
                </c:pt>
                <c:pt idx="16">
                  <c:v>5.5786318441039429</c:v>
                </c:pt>
                <c:pt idx="17">
                  <c:v>4.6730115897658964</c:v>
                </c:pt>
                <c:pt idx="18">
                  <c:v>5.2011587412760241</c:v>
                </c:pt>
                <c:pt idx="19">
                  <c:v>4.9210910023859356</c:v>
                </c:pt>
                <c:pt idx="20">
                  <c:v>4.9185024352030871</c:v>
                </c:pt>
                <c:pt idx="21">
                  <c:v>5.1523739352476561</c:v>
                </c:pt>
                <c:pt idx="22">
                  <c:v>6.6174777066874357</c:v>
                </c:pt>
                <c:pt idx="23">
                  <c:v>6.6164355738172143</c:v>
                </c:pt>
                <c:pt idx="24">
                  <c:v>6.4165018287572817</c:v>
                </c:pt>
                <c:pt idx="25">
                  <c:v>5.8254467708387381</c:v>
                </c:pt>
                <c:pt idx="26">
                  <c:v>5.9049722233864177</c:v>
                </c:pt>
                <c:pt idx="27">
                  <c:v>6.9539361492586993</c:v>
                </c:pt>
                <c:pt idx="28">
                  <c:v>7.0644596625142997</c:v>
                </c:pt>
                <c:pt idx="29">
                  <c:v>6.0910568591249881</c:v>
                </c:pt>
                <c:pt idx="30">
                  <c:v>5.458857891331359</c:v>
                </c:pt>
                <c:pt idx="31">
                  <c:v>6.2013385920400843</c:v>
                </c:pt>
                <c:pt idx="32">
                  <c:v>5.852682009988075</c:v>
                </c:pt>
                <c:pt idx="33">
                  <c:v>6.1070621275745918</c:v>
                </c:pt>
                <c:pt idx="34">
                  <c:v>5.0117290536519254</c:v>
                </c:pt>
                <c:pt idx="35">
                  <c:v>5.1479999278172262</c:v>
                </c:pt>
                <c:pt idx="36">
                  <c:v>5.0323896575301452</c:v>
                </c:pt>
                <c:pt idx="37">
                  <c:v>5.3047787290461779</c:v>
                </c:pt>
                <c:pt idx="38">
                  <c:v>4.4207475150610076</c:v>
                </c:pt>
                <c:pt idx="39">
                  <c:v>3.4200704588094766</c:v>
                </c:pt>
                <c:pt idx="40">
                  <c:v>2.6069938779428536</c:v>
                </c:pt>
                <c:pt idx="41">
                  <c:v>3.0922876961082091</c:v>
                </c:pt>
                <c:pt idx="42">
                  <c:v>3.5084943627436971</c:v>
                </c:pt>
                <c:pt idx="43">
                  <c:v>2.2094694772741619</c:v>
                </c:pt>
                <c:pt idx="44">
                  <c:v>2.5184808716142815</c:v>
                </c:pt>
                <c:pt idx="45">
                  <c:v>2.0959226193886016</c:v>
                </c:pt>
                <c:pt idx="46">
                  <c:v>3.0107119921884751</c:v>
                </c:pt>
                <c:pt idx="47">
                  <c:v>3.8359725731268224</c:v>
                </c:pt>
                <c:pt idx="48">
                  <c:v>3.6258790223451465</c:v>
                </c:pt>
                <c:pt idx="49">
                  <c:v>3.1580388329404352</c:v>
                </c:pt>
                <c:pt idx="50">
                  <c:v>3.7950389616814295</c:v>
                </c:pt>
                <c:pt idx="51">
                  <c:v>3.0114643501938154</c:v>
                </c:pt>
                <c:pt idx="52">
                  <c:v>3.3526587349147929</c:v>
                </c:pt>
                <c:pt idx="53">
                  <c:v>3.3630821014318801</c:v>
                </c:pt>
                <c:pt idx="54">
                  <c:v>3.3403931007523591</c:v>
                </c:pt>
                <c:pt idx="55">
                  <c:v>3.1091389597139418</c:v>
                </c:pt>
                <c:pt idx="56">
                  <c:v>3.4962987685976055</c:v>
                </c:pt>
                <c:pt idx="57">
                  <c:v>3.30205375157544</c:v>
                </c:pt>
                <c:pt idx="58">
                  <c:v>2.8928692283426427</c:v>
                </c:pt>
                <c:pt idx="59">
                  <c:v>2.3130406168353046</c:v>
                </c:pt>
                <c:pt idx="60">
                  <c:v>3.0248613661313151</c:v>
                </c:pt>
                <c:pt idx="61">
                  <c:v>2.4847044075348101</c:v>
                </c:pt>
                <c:pt idx="62">
                  <c:v>2.2167094451721603</c:v>
                </c:pt>
                <c:pt idx="63">
                  <c:v>2.4714592252027323</c:v>
                </c:pt>
                <c:pt idx="64">
                  <c:v>2.2864444092265623</c:v>
                </c:pt>
                <c:pt idx="65">
                  <c:v>2.3120508565202202</c:v>
                </c:pt>
                <c:pt idx="66">
                  <c:v>2.0128550805757817</c:v>
                </c:pt>
                <c:pt idx="67">
                  <c:v>3.2131199113363706</c:v>
                </c:pt>
                <c:pt idx="68">
                  <c:v>2.8733924196254979</c:v>
                </c:pt>
                <c:pt idx="69">
                  <c:v>3.7269429657027286</c:v>
                </c:pt>
                <c:pt idx="70">
                  <c:v>3.513491150200343</c:v>
                </c:pt>
                <c:pt idx="71">
                  <c:v>2.9777165348568335</c:v>
                </c:pt>
                <c:pt idx="72">
                  <c:v>2.3594997206659363</c:v>
                </c:pt>
                <c:pt idx="73">
                  <c:v>2.1511449262487936</c:v>
                </c:pt>
                <c:pt idx="74">
                  <c:v>2.9538626956545189</c:v>
                </c:pt>
                <c:pt idx="75">
                  <c:v>2.9550030797711013</c:v>
                </c:pt>
                <c:pt idx="76">
                  <c:v>3.5555842829980699</c:v>
                </c:pt>
                <c:pt idx="77">
                  <c:v>4.5825079975596594</c:v>
                </c:pt>
                <c:pt idx="78">
                  <c:v>4.9569998965008244</c:v>
                </c:pt>
                <c:pt idx="79">
                  <c:v>4.6559338177954546</c:v>
                </c:pt>
                <c:pt idx="80">
                  <c:v>4.9032281956367774</c:v>
                </c:pt>
                <c:pt idx="81">
                  <c:v>4.0880518464154747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DE-4C01-8C40-B7C11E6C2CB6}"/>
            </c:ext>
          </c:extLst>
        </c:ser>
        <c:ser>
          <c:idx val="2"/>
          <c:order val="1"/>
          <c:tx>
            <c:strRef>
              <c:f>Hoja1!$I$1</c:f>
              <c:strCache>
                <c:ptCount val="1"/>
                <c:pt idx="0">
                  <c:v>Consumo privado</c:v>
                </c:pt>
              </c:strCache>
            </c:strRef>
          </c:tx>
          <c:spPr>
            <a:ln w="254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Hoja1!$A$14:$A$400</c:f>
              <c:numCache>
                <c:formatCode>mmm\-yy</c:formatCode>
                <c:ptCount val="387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  <c:pt idx="8">
                  <c:v>40787</c:v>
                </c:pt>
                <c:pt idx="9">
                  <c:v>40817</c:v>
                </c:pt>
                <c:pt idx="10">
                  <c:v>40848</c:v>
                </c:pt>
                <c:pt idx="11">
                  <c:v>40878</c:v>
                </c:pt>
                <c:pt idx="12">
                  <c:v>40909</c:v>
                </c:pt>
                <c:pt idx="13">
                  <c:v>40940</c:v>
                </c:pt>
                <c:pt idx="14">
                  <c:v>40969</c:v>
                </c:pt>
                <c:pt idx="15">
                  <c:v>41000</c:v>
                </c:pt>
                <c:pt idx="16">
                  <c:v>41030</c:v>
                </c:pt>
                <c:pt idx="17">
                  <c:v>41061</c:v>
                </c:pt>
                <c:pt idx="18">
                  <c:v>41091</c:v>
                </c:pt>
                <c:pt idx="19">
                  <c:v>41122</c:v>
                </c:pt>
                <c:pt idx="20">
                  <c:v>41153</c:v>
                </c:pt>
                <c:pt idx="21">
                  <c:v>41183</c:v>
                </c:pt>
                <c:pt idx="22">
                  <c:v>41214</c:v>
                </c:pt>
                <c:pt idx="23">
                  <c:v>41244</c:v>
                </c:pt>
                <c:pt idx="24">
                  <c:v>41275</c:v>
                </c:pt>
                <c:pt idx="25">
                  <c:v>41306</c:v>
                </c:pt>
                <c:pt idx="26">
                  <c:v>41334</c:v>
                </c:pt>
                <c:pt idx="27">
                  <c:v>41365</c:v>
                </c:pt>
                <c:pt idx="28">
                  <c:v>41395</c:v>
                </c:pt>
                <c:pt idx="29">
                  <c:v>41426</c:v>
                </c:pt>
                <c:pt idx="30">
                  <c:v>41456</c:v>
                </c:pt>
                <c:pt idx="31">
                  <c:v>41487</c:v>
                </c:pt>
                <c:pt idx="32">
                  <c:v>41518</c:v>
                </c:pt>
                <c:pt idx="33">
                  <c:v>41548</c:v>
                </c:pt>
                <c:pt idx="34">
                  <c:v>41579</c:v>
                </c:pt>
                <c:pt idx="35">
                  <c:v>41609</c:v>
                </c:pt>
                <c:pt idx="36">
                  <c:v>41640</c:v>
                </c:pt>
                <c:pt idx="37">
                  <c:v>41671</c:v>
                </c:pt>
                <c:pt idx="38">
                  <c:v>41699</c:v>
                </c:pt>
                <c:pt idx="39">
                  <c:v>41730</c:v>
                </c:pt>
                <c:pt idx="40">
                  <c:v>41760</c:v>
                </c:pt>
                <c:pt idx="41">
                  <c:v>41791</c:v>
                </c:pt>
                <c:pt idx="42">
                  <c:v>41821</c:v>
                </c:pt>
                <c:pt idx="43">
                  <c:v>41852</c:v>
                </c:pt>
                <c:pt idx="44">
                  <c:v>41883</c:v>
                </c:pt>
                <c:pt idx="45">
                  <c:v>41913</c:v>
                </c:pt>
                <c:pt idx="46">
                  <c:v>41944</c:v>
                </c:pt>
                <c:pt idx="47">
                  <c:v>41974</c:v>
                </c:pt>
                <c:pt idx="48">
                  <c:v>42005</c:v>
                </c:pt>
                <c:pt idx="49">
                  <c:v>42036</c:v>
                </c:pt>
                <c:pt idx="50">
                  <c:v>42064</c:v>
                </c:pt>
                <c:pt idx="51">
                  <c:v>42095</c:v>
                </c:pt>
                <c:pt idx="52">
                  <c:v>42125</c:v>
                </c:pt>
                <c:pt idx="53">
                  <c:v>42156</c:v>
                </c:pt>
                <c:pt idx="54">
                  <c:v>42186</c:v>
                </c:pt>
                <c:pt idx="55">
                  <c:v>42217</c:v>
                </c:pt>
                <c:pt idx="56">
                  <c:v>42248</c:v>
                </c:pt>
                <c:pt idx="57">
                  <c:v>42278</c:v>
                </c:pt>
                <c:pt idx="58">
                  <c:v>42309</c:v>
                </c:pt>
                <c:pt idx="59">
                  <c:v>42339</c:v>
                </c:pt>
                <c:pt idx="60">
                  <c:v>42370</c:v>
                </c:pt>
                <c:pt idx="61">
                  <c:v>42401</c:v>
                </c:pt>
                <c:pt idx="62">
                  <c:v>42430</c:v>
                </c:pt>
                <c:pt idx="63">
                  <c:v>42461</c:v>
                </c:pt>
                <c:pt idx="64">
                  <c:v>42491</c:v>
                </c:pt>
                <c:pt idx="65">
                  <c:v>42522</c:v>
                </c:pt>
                <c:pt idx="66">
                  <c:v>42552</c:v>
                </c:pt>
                <c:pt idx="67">
                  <c:v>42583</c:v>
                </c:pt>
                <c:pt idx="68">
                  <c:v>42614</c:v>
                </c:pt>
                <c:pt idx="69">
                  <c:v>42644</c:v>
                </c:pt>
                <c:pt idx="70">
                  <c:v>42675</c:v>
                </c:pt>
                <c:pt idx="71">
                  <c:v>42705</c:v>
                </c:pt>
                <c:pt idx="72">
                  <c:v>42736</c:v>
                </c:pt>
                <c:pt idx="73">
                  <c:v>42767</c:v>
                </c:pt>
                <c:pt idx="74">
                  <c:v>42795</c:v>
                </c:pt>
                <c:pt idx="75">
                  <c:v>42826</c:v>
                </c:pt>
                <c:pt idx="76">
                  <c:v>42856</c:v>
                </c:pt>
                <c:pt idx="77">
                  <c:v>42887</c:v>
                </c:pt>
                <c:pt idx="78">
                  <c:v>42917</c:v>
                </c:pt>
                <c:pt idx="79">
                  <c:v>42948</c:v>
                </c:pt>
                <c:pt idx="80">
                  <c:v>42979</c:v>
                </c:pt>
                <c:pt idx="81">
                  <c:v>43009</c:v>
                </c:pt>
              </c:numCache>
            </c:numRef>
          </c:cat>
          <c:val>
            <c:numRef>
              <c:f>Hoja1!$I$14:$I$400</c:f>
              <c:numCache>
                <c:formatCode>General</c:formatCode>
                <c:ptCount val="387"/>
                <c:pt idx="2" formatCode="0.00">
                  <c:v>12.176319999763008</c:v>
                </c:pt>
                <c:pt idx="3" formatCode="0.00">
                  <c:v>#N/A</c:v>
                </c:pt>
                <c:pt idx="4" formatCode="0.00">
                  <c:v>#N/A</c:v>
                </c:pt>
                <c:pt idx="5" formatCode="0.00">
                  <c:v>7.8073405601484014</c:v>
                </c:pt>
                <c:pt idx="6" formatCode="0.00">
                  <c:v>#N/A</c:v>
                </c:pt>
                <c:pt idx="7" formatCode="0.00">
                  <c:v>#N/A</c:v>
                </c:pt>
                <c:pt idx="8" formatCode="0.00">
                  <c:v>7.3547549650507804</c:v>
                </c:pt>
                <c:pt idx="9" formatCode="0.00">
                  <c:v>#N/A</c:v>
                </c:pt>
                <c:pt idx="10" formatCode="0.00">
                  <c:v>#N/A</c:v>
                </c:pt>
                <c:pt idx="11" formatCode="0.00">
                  <c:v>5.9636290719635277</c:v>
                </c:pt>
                <c:pt idx="12" formatCode="0.00">
                  <c:v>#N/A</c:v>
                </c:pt>
                <c:pt idx="13" formatCode="0.00">
                  <c:v>#N/A</c:v>
                </c:pt>
                <c:pt idx="14" formatCode="0.00">
                  <c:v>5.7230373148281943</c:v>
                </c:pt>
                <c:pt idx="15" formatCode="0.00">
                  <c:v>#N/A</c:v>
                </c:pt>
                <c:pt idx="16" formatCode="0.00">
                  <c:v>#N/A</c:v>
                </c:pt>
                <c:pt idx="17" formatCode="0.00">
                  <c:v>5.7927317019884184</c:v>
                </c:pt>
                <c:pt idx="18" formatCode="0.00">
                  <c:v>#N/A</c:v>
                </c:pt>
                <c:pt idx="19" formatCode="0.00">
                  <c:v>#N/A</c:v>
                </c:pt>
                <c:pt idx="20" formatCode="0.00">
                  <c:v>6.1589643674736294</c:v>
                </c:pt>
                <c:pt idx="21" formatCode="0.00">
                  <c:v>#N/A</c:v>
                </c:pt>
                <c:pt idx="22" formatCode="0.00">
                  <c:v>#N/A</c:v>
                </c:pt>
                <c:pt idx="23" formatCode="0.00">
                  <c:v>6.482763859132934</c:v>
                </c:pt>
                <c:pt idx="24" formatCode="0.00">
                  <c:v>#N/A</c:v>
                </c:pt>
                <c:pt idx="25" formatCode="0.00">
                  <c:v>#N/A</c:v>
                </c:pt>
                <c:pt idx="26" formatCode="0.00">
                  <c:v>5.6140491610051857</c:v>
                </c:pt>
                <c:pt idx="27" formatCode="0.00">
                  <c:v>#N/A</c:v>
                </c:pt>
                <c:pt idx="28" formatCode="0.00">
                  <c:v>#N/A</c:v>
                </c:pt>
                <c:pt idx="29" formatCode="0.00">
                  <c:v>4.8695857482081273</c:v>
                </c:pt>
                <c:pt idx="30" formatCode="0.00">
                  <c:v>#N/A</c:v>
                </c:pt>
                <c:pt idx="31" formatCode="0.00">
                  <c:v>#N/A</c:v>
                </c:pt>
                <c:pt idx="32" formatCode="0.00">
                  <c:v>4.216750263006408</c:v>
                </c:pt>
                <c:pt idx="33" formatCode="0.00">
                  <c:v>#N/A</c:v>
                </c:pt>
                <c:pt idx="34" formatCode="0.00">
                  <c:v>#N/A</c:v>
                </c:pt>
                <c:pt idx="35" formatCode="0.00">
                  <c:v>3.7142261998312831</c:v>
                </c:pt>
                <c:pt idx="36" formatCode="0.00">
                  <c:v>#N/A</c:v>
                </c:pt>
                <c:pt idx="37" formatCode="0.00">
                  <c:v>#N/A</c:v>
                </c:pt>
                <c:pt idx="38" formatCode="0.00">
                  <c:v>4.661692699793063</c:v>
                </c:pt>
                <c:pt idx="39" formatCode="0.00">
                  <c:v>#N/A</c:v>
                </c:pt>
                <c:pt idx="40" formatCode="0.00">
                  <c:v>#N/A</c:v>
                </c:pt>
                <c:pt idx="41" formatCode="0.00">
                  <c:v>2.4746293857177637</c:v>
                </c:pt>
                <c:pt idx="42" formatCode="0.00">
                  <c:v>#N/A</c:v>
                </c:pt>
                <c:pt idx="43" formatCode="0.00">
                  <c:v>#N/A</c:v>
                </c:pt>
                <c:pt idx="44" formatCode="0.00">
                  <c:v>2.1115826250242664</c:v>
                </c:pt>
                <c:pt idx="45" formatCode="0.00">
                  <c:v>#N/A</c:v>
                </c:pt>
                <c:pt idx="46" formatCode="0.00">
                  <c:v>#N/A</c:v>
                </c:pt>
                <c:pt idx="47" formatCode="0.00">
                  <c:v>1.5635911773045796</c:v>
                </c:pt>
                <c:pt idx="48" formatCode="0.00">
                  <c:v>#N/A</c:v>
                </c:pt>
                <c:pt idx="49" formatCode="0.00">
                  <c:v>#N/A</c:v>
                </c:pt>
                <c:pt idx="50" formatCode="0.00">
                  <c:v>1.9425225096996401</c:v>
                </c:pt>
                <c:pt idx="51" formatCode="0.00">
                  <c:v>#N/A</c:v>
                </c:pt>
                <c:pt idx="52" formatCode="0.00">
                  <c:v>#N/A</c:v>
                </c:pt>
                <c:pt idx="53" formatCode="0.00">
                  <c:v>1.8065968050698933</c:v>
                </c:pt>
                <c:pt idx="54" formatCode="0.00">
                  <c:v>#N/A</c:v>
                </c:pt>
                <c:pt idx="55" formatCode="0.00">
                  <c:v>#N/A</c:v>
                </c:pt>
                <c:pt idx="56" formatCode="0.00">
                  <c:v>2.2580745493713028</c:v>
                </c:pt>
                <c:pt idx="57" formatCode="0.00">
                  <c:v>#N/A</c:v>
                </c:pt>
                <c:pt idx="58" formatCode="0.00">
                  <c:v>#N/A</c:v>
                </c:pt>
                <c:pt idx="59" formatCode="0.00">
                  <c:v>2.0077211365417069</c:v>
                </c:pt>
                <c:pt idx="60" formatCode="0.00">
                  <c:v>#N/A</c:v>
                </c:pt>
                <c:pt idx="61" formatCode="0.00">
                  <c:v>#N/A</c:v>
                </c:pt>
                <c:pt idx="62" formatCode="0.00">
                  <c:v>2.6600679417609907</c:v>
                </c:pt>
                <c:pt idx="63" formatCode="0.00">
                  <c:v>#N/A</c:v>
                </c:pt>
                <c:pt idx="64" formatCode="0.00">
                  <c:v>#N/A</c:v>
                </c:pt>
                <c:pt idx="65" formatCode="0.00">
                  <c:v>2.1357080366295023</c:v>
                </c:pt>
                <c:pt idx="66" formatCode="0.00">
                  <c:v>#N/A</c:v>
                </c:pt>
                <c:pt idx="67" formatCode="0.00">
                  <c:v>#N/A</c:v>
                </c:pt>
                <c:pt idx="68" formatCode="0.00">
                  <c:v>2.273696489782262</c:v>
                </c:pt>
                <c:pt idx="69" formatCode="0.00">
                  <c:v>#N/A</c:v>
                </c:pt>
                <c:pt idx="70" formatCode="0.00">
                  <c:v>#N/A</c:v>
                </c:pt>
                <c:pt idx="71" formatCode="0.00">
                  <c:v>2.404392113880327</c:v>
                </c:pt>
                <c:pt idx="72" formatCode="0.00">
                  <c:v>#N/A</c:v>
                </c:pt>
                <c:pt idx="73" formatCode="0.00">
                  <c:v>#N/A</c:v>
                </c:pt>
                <c:pt idx="74" formatCode="0.00">
                  <c:v>1.8996586579651753</c:v>
                </c:pt>
                <c:pt idx="75" formatCode="0.00">
                  <c:v>#N/A</c:v>
                </c:pt>
                <c:pt idx="76" formatCode="0.00">
                  <c:v>#N/A</c:v>
                </c:pt>
                <c:pt idx="77" formatCode="0.00">
                  <c:v>2.59024442031488</c:v>
                </c:pt>
                <c:pt idx="78" formatCode="0.00">
                  <c:v>#N/A</c:v>
                </c:pt>
                <c:pt idx="79" formatCode="0.00">
                  <c:v>#N/A</c:v>
                </c:pt>
                <c:pt idx="80" formatCode="0.00">
                  <c:v>2.7960708560364145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DE-4C01-8C40-B7C11E6C2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985888"/>
        <c:axId val="1354004192"/>
      </c:lineChart>
      <c:dateAx>
        <c:axId val="1348985888"/>
        <c:scaling>
          <c:orientation val="minMax"/>
        </c:scaling>
        <c:delete val="0"/>
        <c:axPos val="b"/>
        <c:numFmt formatCode="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54004192"/>
        <c:crosses val="autoZero"/>
        <c:auto val="1"/>
        <c:lblOffset val="100"/>
        <c:baseTimeUnit val="months"/>
        <c:majorUnit val="12"/>
        <c:majorTimeUnit val="months"/>
      </c:dateAx>
      <c:valAx>
        <c:axId val="1354004192"/>
        <c:scaling>
          <c:orientation val="minMax"/>
          <c:max val="12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4898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709277552010723"/>
          <c:y val="0.21474129148178694"/>
          <c:w val="0.43877022975812341"/>
          <c:h val="0.238350366563816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'Empleo y U'!$A$4:$A$500</c:f>
              <c:numCache>
                <c:formatCode>m/d/yyyy</c:formatCode>
                <c:ptCount val="497"/>
                <c:pt idx="0">
                  <c:v>39873</c:v>
                </c:pt>
                <c:pt idx="1">
                  <c:v>39904</c:v>
                </c:pt>
                <c:pt idx="2">
                  <c:v>39934</c:v>
                </c:pt>
                <c:pt idx="3">
                  <c:v>39965</c:v>
                </c:pt>
                <c:pt idx="4">
                  <c:v>39995</c:v>
                </c:pt>
                <c:pt idx="5">
                  <c:v>40026</c:v>
                </c:pt>
                <c:pt idx="6">
                  <c:v>40057</c:v>
                </c:pt>
                <c:pt idx="7">
                  <c:v>40087</c:v>
                </c:pt>
                <c:pt idx="8">
                  <c:v>40118</c:v>
                </c:pt>
                <c:pt idx="9">
                  <c:v>40148</c:v>
                </c:pt>
                <c:pt idx="10">
                  <c:v>40179</c:v>
                </c:pt>
                <c:pt idx="11">
                  <c:v>40210</c:v>
                </c:pt>
                <c:pt idx="12">
                  <c:v>40238</c:v>
                </c:pt>
                <c:pt idx="13">
                  <c:v>40269</c:v>
                </c:pt>
                <c:pt idx="14">
                  <c:v>40299</c:v>
                </c:pt>
                <c:pt idx="15">
                  <c:v>40330</c:v>
                </c:pt>
                <c:pt idx="16">
                  <c:v>40360</c:v>
                </c:pt>
                <c:pt idx="17">
                  <c:v>40391</c:v>
                </c:pt>
                <c:pt idx="18">
                  <c:v>40422</c:v>
                </c:pt>
                <c:pt idx="19">
                  <c:v>40452</c:v>
                </c:pt>
                <c:pt idx="20">
                  <c:v>40483</c:v>
                </c:pt>
                <c:pt idx="21">
                  <c:v>40513</c:v>
                </c:pt>
                <c:pt idx="22">
                  <c:v>40544</c:v>
                </c:pt>
                <c:pt idx="23">
                  <c:v>40575</c:v>
                </c:pt>
                <c:pt idx="24">
                  <c:v>40603</c:v>
                </c:pt>
                <c:pt idx="25">
                  <c:v>40634</c:v>
                </c:pt>
                <c:pt idx="26">
                  <c:v>40664</c:v>
                </c:pt>
                <c:pt idx="27">
                  <c:v>40695</c:v>
                </c:pt>
                <c:pt idx="28">
                  <c:v>40725</c:v>
                </c:pt>
                <c:pt idx="29">
                  <c:v>40756</c:v>
                </c:pt>
                <c:pt idx="30">
                  <c:v>40787</c:v>
                </c:pt>
                <c:pt idx="31">
                  <c:v>40817</c:v>
                </c:pt>
                <c:pt idx="32">
                  <c:v>40848</c:v>
                </c:pt>
                <c:pt idx="33">
                  <c:v>40878</c:v>
                </c:pt>
                <c:pt idx="34">
                  <c:v>40909</c:v>
                </c:pt>
                <c:pt idx="35">
                  <c:v>40940</c:v>
                </c:pt>
                <c:pt idx="36">
                  <c:v>40969</c:v>
                </c:pt>
                <c:pt idx="37">
                  <c:v>41000</c:v>
                </c:pt>
                <c:pt idx="38">
                  <c:v>41030</c:v>
                </c:pt>
                <c:pt idx="39">
                  <c:v>41061</c:v>
                </c:pt>
                <c:pt idx="40">
                  <c:v>41091</c:v>
                </c:pt>
                <c:pt idx="41">
                  <c:v>41122</c:v>
                </c:pt>
                <c:pt idx="42">
                  <c:v>41153</c:v>
                </c:pt>
                <c:pt idx="43">
                  <c:v>41183</c:v>
                </c:pt>
                <c:pt idx="44">
                  <c:v>41214</c:v>
                </c:pt>
                <c:pt idx="45">
                  <c:v>41244</c:v>
                </c:pt>
                <c:pt idx="46">
                  <c:v>41275</c:v>
                </c:pt>
                <c:pt idx="47">
                  <c:v>41306</c:v>
                </c:pt>
                <c:pt idx="48">
                  <c:v>41334</c:v>
                </c:pt>
                <c:pt idx="49">
                  <c:v>41365</c:v>
                </c:pt>
                <c:pt idx="50">
                  <c:v>41395</c:v>
                </c:pt>
                <c:pt idx="51">
                  <c:v>41426</c:v>
                </c:pt>
                <c:pt idx="52">
                  <c:v>41456</c:v>
                </c:pt>
                <c:pt idx="53">
                  <c:v>41487</c:v>
                </c:pt>
                <c:pt idx="54">
                  <c:v>41518</c:v>
                </c:pt>
                <c:pt idx="55">
                  <c:v>41548</c:v>
                </c:pt>
                <c:pt idx="56">
                  <c:v>41579</c:v>
                </c:pt>
                <c:pt idx="57">
                  <c:v>41609</c:v>
                </c:pt>
                <c:pt idx="58">
                  <c:v>41640</c:v>
                </c:pt>
                <c:pt idx="59">
                  <c:v>41671</c:v>
                </c:pt>
                <c:pt idx="60">
                  <c:v>41699</c:v>
                </c:pt>
                <c:pt idx="61">
                  <c:v>41730</c:v>
                </c:pt>
                <c:pt idx="62">
                  <c:v>41760</c:v>
                </c:pt>
                <c:pt idx="63">
                  <c:v>41791</c:v>
                </c:pt>
                <c:pt idx="64">
                  <c:v>41821</c:v>
                </c:pt>
                <c:pt idx="65">
                  <c:v>41852</c:v>
                </c:pt>
                <c:pt idx="66">
                  <c:v>41883</c:v>
                </c:pt>
                <c:pt idx="67">
                  <c:v>41913</c:v>
                </c:pt>
                <c:pt idx="68">
                  <c:v>41944</c:v>
                </c:pt>
                <c:pt idx="69">
                  <c:v>41974</c:v>
                </c:pt>
                <c:pt idx="70">
                  <c:v>42005</c:v>
                </c:pt>
                <c:pt idx="71">
                  <c:v>42036</c:v>
                </c:pt>
                <c:pt idx="72">
                  <c:v>42064</c:v>
                </c:pt>
                <c:pt idx="73">
                  <c:v>42095</c:v>
                </c:pt>
                <c:pt idx="74">
                  <c:v>42125</c:v>
                </c:pt>
                <c:pt idx="75">
                  <c:v>42156</c:v>
                </c:pt>
                <c:pt idx="76">
                  <c:v>42186</c:v>
                </c:pt>
                <c:pt idx="77">
                  <c:v>42217</c:v>
                </c:pt>
                <c:pt idx="78">
                  <c:v>42248</c:v>
                </c:pt>
                <c:pt idx="79">
                  <c:v>42278</c:v>
                </c:pt>
                <c:pt idx="80">
                  <c:v>42309</c:v>
                </c:pt>
                <c:pt idx="81">
                  <c:v>42339</c:v>
                </c:pt>
                <c:pt idx="82">
                  <c:v>42370</c:v>
                </c:pt>
                <c:pt idx="83">
                  <c:v>42401</c:v>
                </c:pt>
                <c:pt idx="84">
                  <c:v>42430</c:v>
                </c:pt>
                <c:pt idx="85">
                  <c:v>42461</c:v>
                </c:pt>
                <c:pt idx="86">
                  <c:v>42491</c:v>
                </c:pt>
                <c:pt idx="87">
                  <c:v>42522</c:v>
                </c:pt>
                <c:pt idx="88">
                  <c:v>42552</c:v>
                </c:pt>
                <c:pt idx="89">
                  <c:v>42583</c:v>
                </c:pt>
                <c:pt idx="90">
                  <c:v>42614</c:v>
                </c:pt>
                <c:pt idx="91">
                  <c:v>42644</c:v>
                </c:pt>
                <c:pt idx="92">
                  <c:v>42675</c:v>
                </c:pt>
                <c:pt idx="93">
                  <c:v>42705</c:v>
                </c:pt>
                <c:pt idx="94">
                  <c:v>42736</c:v>
                </c:pt>
                <c:pt idx="95">
                  <c:v>42767</c:v>
                </c:pt>
                <c:pt idx="96">
                  <c:v>42795</c:v>
                </c:pt>
                <c:pt idx="97">
                  <c:v>42826</c:v>
                </c:pt>
                <c:pt idx="98">
                  <c:v>42856</c:v>
                </c:pt>
                <c:pt idx="99">
                  <c:v>42887</c:v>
                </c:pt>
                <c:pt idx="100">
                  <c:v>42917</c:v>
                </c:pt>
                <c:pt idx="101">
                  <c:v>42948</c:v>
                </c:pt>
                <c:pt idx="102">
                  <c:v>42979</c:v>
                </c:pt>
                <c:pt idx="103">
                  <c:v>43009</c:v>
                </c:pt>
                <c:pt idx="104">
                  <c:v>43040</c:v>
                </c:pt>
              </c:numCache>
            </c:numRef>
          </c:cat>
          <c:val>
            <c:numRef>
              <c:f>'Empleo y U'!$D$4:$D$500</c:f>
              <c:numCache>
                <c:formatCode>#,##0.0</c:formatCode>
                <c:ptCount val="497"/>
                <c:pt idx="0">
                  <c:v>10.627676536707099</c:v>
                </c:pt>
                <c:pt idx="1">
                  <c:v>10.898754122758</c:v>
                </c:pt>
                <c:pt idx="2">
                  <c:v>11.4308628864342</c:v>
                </c:pt>
                <c:pt idx="3">
                  <c:v>11.4889533092325</c:v>
                </c:pt>
                <c:pt idx="4">
                  <c:v>11.557194265942201</c:v>
                </c:pt>
                <c:pt idx="5">
                  <c:v>11.631730007181</c:v>
                </c:pt>
                <c:pt idx="6">
                  <c:v>11.2311123368792</c:v>
                </c:pt>
                <c:pt idx="7">
                  <c:v>10.7003697049972</c:v>
                </c:pt>
                <c:pt idx="8">
                  <c:v>10.3834127625843</c:v>
                </c:pt>
                <c:pt idx="9">
                  <c:v>9.9824135286325895</c:v>
                </c:pt>
                <c:pt idx="10">
                  <c:v>9.7042132199916509</c:v>
                </c:pt>
                <c:pt idx="11">
                  <c:v>9.1407700777277405</c:v>
                </c:pt>
                <c:pt idx="12">
                  <c:v>9.0397396182312395</c:v>
                </c:pt>
                <c:pt idx="13">
                  <c:v>8.6269424392637202</c:v>
                </c:pt>
                <c:pt idx="14">
                  <c:v>8.8258862484386196</c:v>
                </c:pt>
                <c:pt idx="15">
                  <c:v>8.4877872255466507</c:v>
                </c:pt>
                <c:pt idx="16">
                  <c:v>8.3147327892357392</c:v>
                </c:pt>
                <c:pt idx="17">
                  <c:v>8.2915606125913399</c:v>
                </c:pt>
                <c:pt idx="18">
                  <c:v>7.9637748690225303</c:v>
                </c:pt>
                <c:pt idx="19">
                  <c:v>7.6235570233435803</c:v>
                </c:pt>
                <c:pt idx="20">
                  <c:v>7.0514165206923201</c:v>
                </c:pt>
                <c:pt idx="21">
                  <c:v>7.1203473656871301</c:v>
                </c:pt>
                <c:pt idx="22">
                  <c:v>7.3401326967140497</c:v>
                </c:pt>
                <c:pt idx="23">
                  <c:v>7.3157212076270204</c:v>
                </c:pt>
                <c:pt idx="24">
                  <c:v>7.2983862853720103</c:v>
                </c:pt>
                <c:pt idx="25">
                  <c:v>6.9775170329997298</c:v>
                </c:pt>
                <c:pt idx="26">
                  <c:v>7.1614722523923904</c:v>
                </c:pt>
                <c:pt idx="27">
                  <c:v>7.1594846009763797</c:v>
                </c:pt>
                <c:pt idx="28">
                  <c:v>7.4826698327983303</c:v>
                </c:pt>
                <c:pt idx="29">
                  <c:v>7.3918663520935199</c:v>
                </c:pt>
                <c:pt idx="30">
                  <c:v>7.4216270229310997</c:v>
                </c:pt>
                <c:pt idx="31">
                  <c:v>7.2305584081205803</c:v>
                </c:pt>
                <c:pt idx="32">
                  <c:v>7.0661837007396802</c:v>
                </c:pt>
                <c:pt idx="33">
                  <c:v>6.5984959963296301</c:v>
                </c:pt>
                <c:pt idx="34">
                  <c:v>6.6304533713691303</c:v>
                </c:pt>
                <c:pt idx="35">
                  <c:v>6.3561666080749504</c:v>
                </c:pt>
                <c:pt idx="36">
                  <c:v>6.5987417779934203</c:v>
                </c:pt>
                <c:pt idx="37">
                  <c:v>6.5254089025497102</c:v>
                </c:pt>
                <c:pt idx="38">
                  <c:v>6.7090167256672899</c:v>
                </c:pt>
                <c:pt idx="39">
                  <c:v>6.5722251584555096</c:v>
                </c:pt>
                <c:pt idx="40">
                  <c:v>6.52599299092625</c:v>
                </c:pt>
                <c:pt idx="41">
                  <c:v>6.4</c:v>
                </c:pt>
                <c:pt idx="42">
                  <c:v>6.5</c:v>
                </c:pt>
                <c:pt idx="43">
                  <c:v>6.6</c:v>
                </c:pt>
                <c:pt idx="44">
                  <c:v>6.2</c:v>
                </c:pt>
                <c:pt idx="45">
                  <c:v>6.1</c:v>
                </c:pt>
                <c:pt idx="46">
                  <c:v>6</c:v>
                </c:pt>
                <c:pt idx="47">
                  <c:v>6.2</c:v>
                </c:pt>
                <c:pt idx="48">
                  <c:v>6.2</c:v>
                </c:pt>
                <c:pt idx="49">
                  <c:v>6.4</c:v>
                </c:pt>
                <c:pt idx="50">
                  <c:v>6.4</c:v>
                </c:pt>
                <c:pt idx="51">
                  <c:v>6.2</c:v>
                </c:pt>
                <c:pt idx="52">
                  <c:v>5.7</c:v>
                </c:pt>
                <c:pt idx="53">
                  <c:v>5.7</c:v>
                </c:pt>
                <c:pt idx="54">
                  <c:v>5.7</c:v>
                </c:pt>
                <c:pt idx="55">
                  <c:v>5.8</c:v>
                </c:pt>
                <c:pt idx="56">
                  <c:v>5.7</c:v>
                </c:pt>
                <c:pt idx="57">
                  <c:v>5.7</c:v>
                </c:pt>
                <c:pt idx="58">
                  <c:v>6.1</c:v>
                </c:pt>
                <c:pt idx="59">
                  <c:v>6.1</c:v>
                </c:pt>
                <c:pt idx="60">
                  <c:v>6.5</c:v>
                </c:pt>
                <c:pt idx="61">
                  <c:v>6.1</c:v>
                </c:pt>
                <c:pt idx="62">
                  <c:v>6.3</c:v>
                </c:pt>
                <c:pt idx="63">
                  <c:v>6.5</c:v>
                </c:pt>
                <c:pt idx="64">
                  <c:v>6.5</c:v>
                </c:pt>
                <c:pt idx="65">
                  <c:v>6.7</c:v>
                </c:pt>
                <c:pt idx="66">
                  <c:v>6.6</c:v>
                </c:pt>
                <c:pt idx="67">
                  <c:v>6.4</c:v>
                </c:pt>
                <c:pt idx="68">
                  <c:v>6.1</c:v>
                </c:pt>
                <c:pt idx="69">
                  <c:v>6</c:v>
                </c:pt>
                <c:pt idx="70">
                  <c:v>6.2</c:v>
                </c:pt>
                <c:pt idx="71">
                  <c:v>6.1</c:v>
                </c:pt>
                <c:pt idx="72">
                  <c:v>6.1</c:v>
                </c:pt>
                <c:pt idx="73">
                  <c:v>6.1</c:v>
                </c:pt>
                <c:pt idx="74">
                  <c:v>6.6</c:v>
                </c:pt>
                <c:pt idx="75">
                  <c:v>6.5</c:v>
                </c:pt>
                <c:pt idx="76">
                  <c:v>6.6</c:v>
                </c:pt>
                <c:pt idx="77">
                  <c:v>6.5</c:v>
                </c:pt>
                <c:pt idx="78">
                  <c:v>6.4</c:v>
                </c:pt>
                <c:pt idx="79">
                  <c:v>6.3</c:v>
                </c:pt>
                <c:pt idx="80">
                  <c:v>6.1</c:v>
                </c:pt>
                <c:pt idx="81">
                  <c:v>5.8</c:v>
                </c:pt>
                <c:pt idx="82">
                  <c:v>5.8</c:v>
                </c:pt>
                <c:pt idx="83">
                  <c:v>5.9</c:v>
                </c:pt>
                <c:pt idx="84">
                  <c:v>6.3</c:v>
                </c:pt>
                <c:pt idx="85">
                  <c:v>6.4</c:v>
                </c:pt>
                <c:pt idx="86">
                  <c:v>6.8</c:v>
                </c:pt>
                <c:pt idx="87">
                  <c:v>6.9</c:v>
                </c:pt>
                <c:pt idx="88">
                  <c:v>7.1</c:v>
                </c:pt>
                <c:pt idx="89">
                  <c:v>6.9</c:v>
                </c:pt>
                <c:pt idx="90">
                  <c:v>6.8</c:v>
                </c:pt>
                <c:pt idx="91">
                  <c:v>6.4</c:v>
                </c:pt>
                <c:pt idx="92">
                  <c:v>6.2</c:v>
                </c:pt>
                <c:pt idx="93">
                  <c:v>6.1</c:v>
                </c:pt>
                <c:pt idx="94">
                  <c:v>6.2</c:v>
                </c:pt>
                <c:pt idx="95">
                  <c:v>6.4</c:v>
                </c:pt>
                <c:pt idx="96">
                  <c:v>6.6</c:v>
                </c:pt>
                <c:pt idx="97">
                  <c:v>6.7</c:v>
                </c:pt>
                <c:pt idx="98">
                  <c:v>7</c:v>
                </c:pt>
                <c:pt idx="99">
                  <c:v>7</c:v>
                </c:pt>
                <c:pt idx="100">
                  <c:v>6.9</c:v>
                </c:pt>
                <c:pt idx="101">
                  <c:v>6.6</c:v>
                </c:pt>
                <c:pt idx="102">
                  <c:v>6.7</c:v>
                </c:pt>
                <c:pt idx="103">
                  <c:v>6.7</c:v>
                </c:pt>
                <c:pt idx="104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96-467C-BE38-EBA69D82D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4859007"/>
        <c:axId val="1800413039"/>
      </c:lineChart>
      <c:dateAx>
        <c:axId val="1694859007"/>
        <c:scaling>
          <c:orientation val="minMax"/>
          <c:min val="40544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00413039"/>
        <c:crosses val="autoZero"/>
        <c:auto val="1"/>
        <c:lblOffset val="100"/>
        <c:baseTimeUnit val="months"/>
        <c:majorUnit val="12"/>
        <c:majorTimeUnit val="months"/>
      </c:dateAx>
      <c:valAx>
        <c:axId val="1800413039"/>
        <c:scaling>
          <c:orientation val="minMax"/>
          <c:max val="8"/>
          <c:min val="5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9485900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Resultados!$B$1</c:f>
              <c:strCache>
                <c:ptCount val="1"/>
                <c:pt idx="0">
                  <c:v>TCN_CL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Resultados!$A$2:$A$2193</c:f>
              <c:numCache>
                <c:formatCode>m/d/yyyy</c:formatCode>
                <c:ptCount val="2192"/>
                <c:pt idx="0">
                  <c:v>40909</c:v>
                </c:pt>
                <c:pt idx="1">
                  <c:v>40910</c:v>
                </c:pt>
                <c:pt idx="2">
                  <c:v>40911</c:v>
                </c:pt>
                <c:pt idx="3">
                  <c:v>40912</c:v>
                </c:pt>
                <c:pt idx="4">
                  <c:v>40913</c:v>
                </c:pt>
                <c:pt idx="5">
                  <c:v>40914</c:v>
                </c:pt>
                <c:pt idx="6">
                  <c:v>40915</c:v>
                </c:pt>
                <c:pt idx="7">
                  <c:v>40916</c:v>
                </c:pt>
                <c:pt idx="8">
                  <c:v>40917</c:v>
                </c:pt>
                <c:pt idx="9">
                  <c:v>40918</c:v>
                </c:pt>
                <c:pt idx="10">
                  <c:v>40919</c:v>
                </c:pt>
                <c:pt idx="11">
                  <c:v>40920</c:v>
                </c:pt>
                <c:pt idx="12">
                  <c:v>40921</c:v>
                </c:pt>
                <c:pt idx="13">
                  <c:v>40922</c:v>
                </c:pt>
                <c:pt idx="14">
                  <c:v>40923</c:v>
                </c:pt>
                <c:pt idx="15">
                  <c:v>40924</c:v>
                </c:pt>
                <c:pt idx="16">
                  <c:v>40925</c:v>
                </c:pt>
                <c:pt idx="17">
                  <c:v>40926</c:v>
                </c:pt>
                <c:pt idx="18">
                  <c:v>40927</c:v>
                </c:pt>
                <c:pt idx="19">
                  <c:v>40928</c:v>
                </c:pt>
                <c:pt idx="20">
                  <c:v>40929</c:v>
                </c:pt>
                <c:pt idx="21">
                  <c:v>40930</c:v>
                </c:pt>
                <c:pt idx="22">
                  <c:v>40931</c:v>
                </c:pt>
                <c:pt idx="23">
                  <c:v>40932</c:v>
                </c:pt>
                <c:pt idx="24">
                  <c:v>40933</c:v>
                </c:pt>
                <c:pt idx="25">
                  <c:v>40934</c:v>
                </c:pt>
                <c:pt idx="26">
                  <c:v>40935</c:v>
                </c:pt>
                <c:pt idx="27">
                  <c:v>40936</c:v>
                </c:pt>
                <c:pt idx="28">
                  <c:v>40937</c:v>
                </c:pt>
                <c:pt idx="29">
                  <c:v>40938</c:v>
                </c:pt>
                <c:pt idx="30">
                  <c:v>40939</c:v>
                </c:pt>
                <c:pt idx="31">
                  <c:v>40940</c:v>
                </c:pt>
                <c:pt idx="32">
                  <c:v>40941</c:v>
                </c:pt>
                <c:pt idx="33">
                  <c:v>40942</c:v>
                </c:pt>
                <c:pt idx="34">
                  <c:v>40943</c:v>
                </c:pt>
                <c:pt idx="35">
                  <c:v>40944</c:v>
                </c:pt>
                <c:pt idx="36">
                  <c:v>40945</c:v>
                </c:pt>
                <c:pt idx="37">
                  <c:v>40946</c:v>
                </c:pt>
                <c:pt idx="38">
                  <c:v>40947</c:v>
                </c:pt>
                <c:pt idx="39">
                  <c:v>40948</c:v>
                </c:pt>
                <c:pt idx="40">
                  <c:v>40949</c:v>
                </c:pt>
                <c:pt idx="41">
                  <c:v>40950</c:v>
                </c:pt>
                <c:pt idx="42">
                  <c:v>40951</c:v>
                </c:pt>
                <c:pt idx="43">
                  <c:v>40952</c:v>
                </c:pt>
                <c:pt idx="44">
                  <c:v>40953</c:v>
                </c:pt>
                <c:pt idx="45">
                  <c:v>40954</c:v>
                </c:pt>
                <c:pt idx="46">
                  <c:v>40955</c:v>
                </c:pt>
                <c:pt idx="47">
                  <c:v>40956</c:v>
                </c:pt>
                <c:pt idx="48">
                  <c:v>40957</c:v>
                </c:pt>
                <c:pt idx="49">
                  <c:v>40958</c:v>
                </c:pt>
                <c:pt idx="50">
                  <c:v>40959</c:v>
                </c:pt>
                <c:pt idx="51">
                  <c:v>40960</c:v>
                </c:pt>
                <c:pt idx="52">
                  <c:v>40961</c:v>
                </c:pt>
                <c:pt idx="53">
                  <c:v>40962</c:v>
                </c:pt>
                <c:pt idx="54">
                  <c:v>40963</c:v>
                </c:pt>
                <c:pt idx="55">
                  <c:v>40964</c:v>
                </c:pt>
                <c:pt idx="56">
                  <c:v>40965</c:v>
                </c:pt>
                <c:pt idx="57">
                  <c:v>40966</c:v>
                </c:pt>
                <c:pt idx="58">
                  <c:v>40967</c:v>
                </c:pt>
                <c:pt idx="59">
                  <c:v>40968</c:v>
                </c:pt>
                <c:pt idx="60">
                  <c:v>40969</c:v>
                </c:pt>
                <c:pt idx="61">
                  <c:v>40970</c:v>
                </c:pt>
                <c:pt idx="62">
                  <c:v>40971</c:v>
                </c:pt>
                <c:pt idx="63">
                  <c:v>40972</c:v>
                </c:pt>
                <c:pt idx="64">
                  <c:v>40973</c:v>
                </c:pt>
                <c:pt idx="65">
                  <c:v>40974</c:v>
                </c:pt>
                <c:pt idx="66">
                  <c:v>40975</c:v>
                </c:pt>
                <c:pt idx="67">
                  <c:v>40976</c:v>
                </c:pt>
                <c:pt idx="68">
                  <c:v>40977</c:v>
                </c:pt>
                <c:pt idx="69">
                  <c:v>40978</c:v>
                </c:pt>
                <c:pt idx="70">
                  <c:v>40979</c:v>
                </c:pt>
                <c:pt idx="71">
                  <c:v>40980</c:v>
                </c:pt>
                <c:pt idx="72">
                  <c:v>40981</c:v>
                </c:pt>
                <c:pt idx="73">
                  <c:v>40982</c:v>
                </c:pt>
                <c:pt idx="74">
                  <c:v>40983</c:v>
                </c:pt>
                <c:pt idx="75">
                  <c:v>40984</c:v>
                </c:pt>
                <c:pt idx="76">
                  <c:v>40985</c:v>
                </c:pt>
                <c:pt idx="77">
                  <c:v>40986</c:v>
                </c:pt>
                <c:pt idx="78">
                  <c:v>40987</c:v>
                </c:pt>
                <c:pt idx="79">
                  <c:v>40988</c:v>
                </c:pt>
                <c:pt idx="80">
                  <c:v>40989</c:v>
                </c:pt>
                <c:pt idx="81">
                  <c:v>40990</c:v>
                </c:pt>
                <c:pt idx="82">
                  <c:v>40991</c:v>
                </c:pt>
                <c:pt idx="83">
                  <c:v>40992</c:v>
                </c:pt>
                <c:pt idx="84">
                  <c:v>40993</c:v>
                </c:pt>
                <c:pt idx="85">
                  <c:v>40994</c:v>
                </c:pt>
                <c:pt idx="86">
                  <c:v>40995</c:v>
                </c:pt>
                <c:pt idx="87">
                  <c:v>40996</c:v>
                </c:pt>
                <c:pt idx="88">
                  <c:v>40997</c:v>
                </c:pt>
                <c:pt idx="89">
                  <c:v>40998</c:v>
                </c:pt>
                <c:pt idx="90">
                  <c:v>40999</c:v>
                </c:pt>
                <c:pt idx="91">
                  <c:v>41000</c:v>
                </c:pt>
                <c:pt idx="92">
                  <c:v>41001</c:v>
                </c:pt>
                <c:pt idx="93">
                  <c:v>41002</c:v>
                </c:pt>
                <c:pt idx="94">
                  <c:v>41003</c:v>
                </c:pt>
                <c:pt idx="95">
                  <c:v>41004</c:v>
                </c:pt>
                <c:pt idx="96">
                  <c:v>41005</c:v>
                </c:pt>
                <c:pt idx="97">
                  <c:v>41006</c:v>
                </c:pt>
                <c:pt idx="98">
                  <c:v>41007</c:v>
                </c:pt>
                <c:pt idx="99">
                  <c:v>41008</c:v>
                </c:pt>
                <c:pt idx="100">
                  <c:v>41009</c:v>
                </c:pt>
                <c:pt idx="101">
                  <c:v>41010</c:v>
                </c:pt>
                <c:pt idx="102">
                  <c:v>41011</c:v>
                </c:pt>
                <c:pt idx="103">
                  <c:v>41012</c:v>
                </c:pt>
                <c:pt idx="104">
                  <c:v>41013</c:v>
                </c:pt>
                <c:pt idx="105">
                  <c:v>41014</c:v>
                </c:pt>
                <c:pt idx="106">
                  <c:v>41015</c:v>
                </c:pt>
                <c:pt idx="107">
                  <c:v>41016</c:v>
                </c:pt>
                <c:pt idx="108">
                  <c:v>41017</c:v>
                </c:pt>
                <c:pt idx="109">
                  <c:v>41018</c:v>
                </c:pt>
                <c:pt idx="110">
                  <c:v>41019</c:v>
                </c:pt>
                <c:pt idx="111">
                  <c:v>41020</c:v>
                </c:pt>
                <c:pt idx="112">
                  <c:v>41021</c:v>
                </c:pt>
                <c:pt idx="113">
                  <c:v>41022</c:v>
                </c:pt>
                <c:pt idx="114">
                  <c:v>41023</c:v>
                </c:pt>
                <c:pt idx="115">
                  <c:v>41024</c:v>
                </c:pt>
                <c:pt idx="116">
                  <c:v>41025</c:v>
                </c:pt>
                <c:pt idx="117">
                  <c:v>41026</c:v>
                </c:pt>
                <c:pt idx="118">
                  <c:v>41027</c:v>
                </c:pt>
                <c:pt idx="119">
                  <c:v>41028</c:v>
                </c:pt>
                <c:pt idx="120">
                  <c:v>41029</c:v>
                </c:pt>
                <c:pt idx="121">
                  <c:v>41030</c:v>
                </c:pt>
                <c:pt idx="122">
                  <c:v>41031</c:v>
                </c:pt>
                <c:pt idx="123">
                  <c:v>41032</c:v>
                </c:pt>
                <c:pt idx="124">
                  <c:v>41033</c:v>
                </c:pt>
                <c:pt idx="125">
                  <c:v>41034</c:v>
                </c:pt>
                <c:pt idx="126">
                  <c:v>41035</c:v>
                </c:pt>
                <c:pt idx="127">
                  <c:v>41036</c:v>
                </c:pt>
                <c:pt idx="128">
                  <c:v>41037</c:v>
                </c:pt>
                <c:pt idx="129">
                  <c:v>41038</c:v>
                </c:pt>
                <c:pt idx="130">
                  <c:v>41039</c:v>
                </c:pt>
                <c:pt idx="131">
                  <c:v>41040</c:v>
                </c:pt>
                <c:pt idx="132">
                  <c:v>41041</c:v>
                </c:pt>
                <c:pt idx="133">
                  <c:v>41042</c:v>
                </c:pt>
                <c:pt idx="134">
                  <c:v>41043</c:v>
                </c:pt>
                <c:pt idx="135">
                  <c:v>41044</c:v>
                </c:pt>
                <c:pt idx="136">
                  <c:v>41045</c:v>
                </c:pt>
                <c:pt idx="137">
                  <c:v>41046</c:v>
                </c:pt>
                <c:pt idx="138">
                  <c:v>41047</c:v>
                </c:pt>
                <c:pt idx="139">
                  <c:v>41048</c:v>
                </c:pt>
                <c:pt idx="140">
                  <c:v>41049</c:v>
                </c:pt>
                <c:pt idx="141">
                  <c:v>41050</c:v>
                </c:pt>
                <c:pt idx="142">
                  <c:v>41051</c:v>
                </c:pt>
                <c:pt idx="143">
                  <c:v>41052</c:v>
                </c:pt>
                <c:pt idx="144">
                  <c:v>41053</c:v>
                </c:pt>
                <c:pt idx="145">
                  <c:v>41054</c:v>
                </c:pt>
                <c:pt idx="146">
                  <c:v>41055</c:v>
                </c:pt>
                <c:pt idx="147">
                  <c:v>41056</c:v>
                </c:pt>
                <c:pt idx="148">
                  <c:v>41057</c:v>
                </c:pt>
                <c:pt idx="149">
                  <c:v>41058</c:v>
                </c:pt>
                <c:pt idx="150">
                  <c:v>41059</c:v>
                </c:pt>
                <c:pt idx="151">
                  <c:v>41060</c:v>
                </c:pt>
                <c:pt idx="152">
                  <c:v>41061</c:v>
                </c:pt>
                <c:pt idx="153">
                  <c:v>41062</c:v>
                </c:pt>
                <c:pt idx="154">
                  <c:v>41063</c:v>
                </c:pt>
                <c:pt idx="155">
                  <c:v>41064</c:v>
                </c:pt>
                <c:pt idx="156">
                  <c:v>41065</c:v>
                </c:pt>
                <c:pt idx="157">
                  <c:v>41066</c:v>
                </c:pt>
                <c:pt idx="158">
                  <c:v>41067</c:v>
                </c:pt>
                <c:pt idx="159">
                  <c:v>41068</c:v>
                </c:pt>
                <c:pt idx="160">
                  <c:v>41069</c:v>
                </c:pt>
                <c:pt idx="161">
                  <c:v>41070</c:v>
                </c:pt>
                <c:pt idx="162">
                  <c:v>41071</c:v>
                </c:pt>
                <c:pt idx="163">
                  <c:v>41072</c:v>
                </c:pt>
                <c:pt idx="164">
                  <c:v>41073</c:v>
                </c:pt>
                <c:pt idx="165">
                  <c:v>41074</c:v>
                </c:pt>
                <c:pt idx="166">
                  <c:v>41075</c:v>
                </c:pt>
                <c:pt idx="167">
                  <c:v>41076</c:v>
                </c:pt>
                <c:pt idx="168">
                  <c:v>41077</c:v>
                </c:pt>
                <c:pt idx="169">
                  <c:v>41078</c:v>
                </c:pt>
                <c:pt idx="170">
                  <c:v>41079</c:v>
                </c:pt>
                <c:pt idx="171">
                  <c:v>41080</c:v>
                </c:pt>
                <c:pt idx="172">
                  <c:v>41081</c:v>
                </c:pt>
                <c:pt idx="173">
                  <c:v>41082</c:v>
                </c:pt>
                <c:pt idx="174">
                  <c:v>41083</c:v>
                </c:pt>
                <c:pt idx="175">
                  <c:v>41084</c:v>
                </c:pt>
                <c:pt idx="176">
                  <c:v>41085</c:v>
                </c:pt>
                <c:pt idx="177">
                  <c:v>41086</c:v>
                </c:pt>
                <c:pt idx="178">
                  <c:v>41087</c:v>
                </c:pt>
                <c:pt idx="179">
                  <c:v>41088</c:v>
                </c:pt>
                <c:pt idx="180">
                  <c:v>41089</c:v>
                </c:pt>
                <c:pt idx="181">
                  <c:v>41090</c:v>
                </c:pt>
                <c:pt idx="182">
                  <c:v>41091</c:v>
                </c:pt>
                <c:pt idx="183">
                  <c:v>41092</c:v>
                </c:pt>
                <c:pt idx="184">
                  <c:v>41093</c:v>
                </c:pt>
                <c:pt idx="185">
                  <c:v>41094</c:v>
                </c:pt>
                <c:pt idx="186">
                  <c:v>41095</c:v>
                </c:pt>
                <c:pt idx="187">
                  <c:v>41096</c:v>
                </c:pt>
                <c:pt idx="188">
                  <c:v>41097</c:v>
                </c:pt>
                <c:pt idx="189">
                  <c:v>41098</c:v>
                </c:pt>
                <c:pt idx="190">
                  <c:v>41099</c:v>
                </c:pt>
                <c:pt idx="191">
                  <c:v>41100</c:v>
                </c:pt>
                <c:pt idx="192">
                  <c:v>41101</c:v>
                </c:pt>
                <c:pt idx="193">
                  <c:v>41102</c:v>
                </c:pt>
                <c:pt idx="194">
                  <c:v>41103</c:v>
                </c:pt>
                <c:pt idx="195">
                  <c:v>41104</c:v>
                </c:pt>
                <c:pt idx="196">
                  <c:v>41105</c:v>
                </c:pt>
                <c:pt idx="197">
                  <c:v>41106</c:v>
                </c:pt>
                <c:pt idx="198">
                  <c:v>41107</c:v>
                </c:pt>
                <c:pt idx="199">
                  <c:v>41108</c:v>
                </c:pt>
                <c:pt idx="200">
                  <c:v>41109</c:v>
                </c:pt>
                <c:pt idx="201">
                  <c:v>41110</c:v>
                </c:pt>
                <c:pt idx="202">
                  <c:v>41111</c:v>
                </c:pt>
                <c:pt idx="203">
                  <c:v>41112</c:v>
                </c:pt>
                <c:pt idx="204">
                  <c:v>41113</c:v>
                </c:pt>
                <c:pt idx="205">
                  <c:v>41114</c:v>
                </c:pt>
                <c:pt idx="206">
                  <c:v>41115</c:v>
                </c:pt>
                <c:pt idx="207">
                  <c:v>41116</c:v>
                </c:pt>
                <c:pt idx="208">
                  <c:v>41117</c:v>
                </c:pt>
                <c:pt idx="209">
                  <c:v>41118</c:v>
                </c:pt>
                <c:pt idx="210">
                  <c:v>41119</c:v>
                </c:pt>
                <c:pt idx="211">
                  <c:v>41120</c:v>
                </c:pt>
                <c:pt idx="212">
                  <c:v>41121</c:v>
                </c:pt>
                <c:pt idx="213">
                  <c:v>41122</c:v>
                </c:pt>
                <c:pt idx="214">
                  <c:v>41123</c:v>
                </c:pt>
                <c:pt idx="215">
                  <c:v>41124</c:v>
                </c:pt>
                <c:pt idx="216">
                  <c:v>41125</c:v>
                </c:pt>
                <c:pt idx="217">
                  <c:v>41126</c:v>
                </c:pt>
                <c:pt idx="218">
                  <c:v>41127</c:v>
                </c:pt>
                <c:pt idx="219">
                  <c:v>41128</c:v>
                </c:pt>
                <c:pt idx="220">
                  <c:v>41129</c:v>
                </c:pt>
                <c:pt idx="221">
                  <c:v>41130</c:v>
                </c:pt>
                <c:pt idx="222">
                  <c:v>41131</c:v>
                </c:pt>
                <c:pt idx="223">
                  <c:v>41132</c:v>
                </c:pt>
                <c:pt idx="224">
                  <c:v>41133</c:v>
                </c:pt>
                <c:pt idx="225">
                  <c:v>41134</c:v>
                </c:pt>
                <c:pt idx="226">
                  <c:v>41135</c:v>
                </c:pt>
                <c:pt idx="227">
                  <c:v>41136</c:v>
                </c:pt>
                <c:pt idx="228">
                  <c:v>41137</c:v>
                </c:pt>
                <c:pt idx="229">
                  <c:v>41138</c:v>
                </c:pt>
                <c:pt idx="230">
                  <c:v>41139</c:v>
                </c:pt>
                <c:pt idx="231">
                  <c:v>41140</c:v>
                </c:pt>
                <c:pt idx="232">
                  <c:v>41141</c:v>
                </c:pt>
                <c:pt idx="233">
                  <c:v>41142</c:v>
                </c:pt>
                <c:pt idx="234">
                  <c:v>41143</c:v>
                </c:pt>
                <c:pt idx="235">
                  <c:v>41144</c:v>
                </c:pt>
                <c:pt idx="236">
                  <c:v>41145</c:v>
                </c:pt>
                <c:pt idx="237">
                  <c:v>41146</c:v>
                </c:pt>
                <c:pt idx="238">
                  <c:v>41147</c:v>
                </c:pt>
                <c:pt idx="239">
                  <c:v>41148</c:v>
                </c:pt>
                <c:pt idx="240">
                  <c:v>41149</c:v>
                </c:pt>
                <c:pt idx="241">
                  <c:v>41150</c:v>
                </c:pt>
                <c:pt idx="242">
                  <c:v>41151</c:v>
                </c:pt>
                <c:pt idx="243">
                  <c:v>41152</c:v>
                </c:pt>
                <c:pt idx="244">
                  <c:v>41153</c:v>
                </c:pt>
                <c:pt idx="245">
                  <c:v>41154</c:v>
                </c:pt>
                <c:pt idx="246">
                  <c:v>41155</c:v>
                </c:pt>
                <c:pt idx="247">
                  <c:v>41156</c:v>
                </c:pt>
                <c:pt idx="248">
                  <c:v>41157</c:v>
                </c:pt>
                <c:pt idx="249">
                  <c:v>41158</c:v>
                </c:pt>
                <c:pt idx="250">
                  <c:v>41159</c:v>
                </c:pt>
                <c:pt idx="251">
                  <c:v>41160</c:v>
                </c:pt>
                <c:pt idx="252">
                  <c:v>41161</c:v>
                </c:pt>
                <c:pt idx="253">
                  <c:v>41162</c:v>
                </c:pt>
                <c:pt idx="254">
                  <c:v>41163</c:v>
                </c:pt>
                <c:pt idx="255">
                  <c:v>41164</c:v>
                </c:pt>
                <c:pt idx="256">
                  <c:v>41165</c:v>
                </c:pt>
                <c:pt idx="257">
                  <c:v>41166</c:v>
                </c:pt>
                <c:pt idx="258">
                  <c:v>41167</c:v>
                </c:pt>
                <c:pt idx="259">
                  <c:v>41168</c:v>
                </c:pt>
                <c:pt idx="260">
                  <c:v>41169</c:v>
                </c:pt>
                <c:pt idx="261">
                  <c:v>41170</c:v>
                </c:pt>
                <c:pt idx="262">
                  <c:v>41171</c:v>
                </c:pt>
                <c:pt idx="263">
                  <c:v>41172</c:v>
                </c:pt>
                <c:pt idx="264">
                  <c:v>41173</c:v>
                </c:pt>
                <c:pt idx="265">
                  <c:v>41174</c:v>
                </c:pt>
                <c:pt idx="266">
                  <c:v>41175</c:v>
                </c:pt>
                <c:pt idx="267">
                  <c:v>41176</c:v>
                </c:pt>
                <c:pt idx="268">
                  <c:v>41177</c:v>
                </c:pt>
                <c:pt idx="269">
                  <c:v>41178</c:v>
                </c:pt>
                <c:pt idx="270">
                  <c:v>41179</c:v>
                </c:pt>
                <c:pt idx="271">
                  <c:v>41180</c:v>
                </c:pt>
                <c:pt idx="272">
                  <c:v>41181</c:v>
                </c:pt>
                <c:pt idx="273">
                  <c:v>41182</c:v>
                </c:pt>
                <c:pt idx="274">
                  <c:v>41183</c:v>
                </c:pt>
                <c:pt idx="275">
                  <c:v>41184</c:v>
                </c:pt>
                <c:pt idx="276">
                  <c:v>41185</c:v>
                </c:pt>
                <c:pt idx="277">
                  <c:v>41186</c:v>
                </c:pt>
                <c:pt idx="278">
                  <c:v>41187</c:v>
                </c:pt>
                <c:pt idx="279">
                  <c:v>41188</c:v>
                </c:pt>
                <c:pt idx="280">
                  <c:v>41189</c:v>
                </c:pt>
                <c:pt idx="281">
                  <c:v>41190</c:v>
                </c:pt>
                <c:pt idx="282">
                  <c:v>41191</c:v>
                </c:pt>
                <c:pt idx="283">
                  <c:v>41192</c:v>
                </c:pt>
                <c:pt idx="284">
                  <c:v>41193</c:v>
                </c:pt>
                <c:pt idx="285">
                  <c:v>41194</c:v>
                </c:pt>
                <c:pt idx="286">
                  <c:v>41195</c:v>
                </c:pt>
                <c:pt idx="287">
                  <c:v>41196</c:v>
                </c:pt>
                <c:pt idx="288">
                  <c:v>41197</c:v>
                </c:pt>
                <c:pt idx="289">
                  <c:v>41198</c:v>
                </c:pt>
                <c:pt idx="290">
                  <c:v>41199</c:v>
                </c:pt>
                <c:pt idx="291">
                  <c:v>41200</c:v>
                </c:pt>
                <c:pt idx="292">
                  <c:v>41201</c:v>
                </c:pt>
                <c:pt idx="293">
                  <c:v>41202</c:v>
                </c:pt>
                <c:pt idx="294">
                  <c:v>41203</c:v>
                </c:pt>
                <c:pt idx="295">
                  <c:v>41204</c:v>
                </c:pt>
                <c:pt idx="296">
                  <c:v>41205</c:v>
                </c:pt>
                <c:pt idx="297">
                  <c:v>41206</c:v>
                </c:pt>
                <c:pt idx="298">
                  <c:v>41207</c:v>
                </c:pt>
                <c:pt idx="299">
                  <c:v>41208</c:v>
                </c:pt>
                <c:pt idx="300">
                  <c:v>41209</c:v>
                </c:pt>
                <c:pt idx="301">
                  <c:v>41210</c:v>
                </c:pt>
                <c:pt idx="302">
                  <c:v>41211</c:v>
                </c:pt>
                <c:pt idx="303">
                  <c:v>41212</c:v>
                </c:pt>
                <c:pt idx="304">
                  <c:v>41213</c:v>
                </c:pt>
                <c:pt idx="305">
                  <c:v>41214</c:v>
                </c:pt>
                <c:pt idx="306">
                  <c:v>41215</c:v>
                </c:pt>
                <c:pt idx="307">
                  <c:v>41216</c:v>
                </c:pt>
                <c:pt idx="308">
                  <c:v>41217</c:v>
                </c:pt>
                <c:pt idx="309">
                  <c:v>41218</c:v>
                </c:pt>
                <c:pt idx="310">
                  <c:v>41219</c:v>
                </c:pt>
                <c:pt idx="311">
                  <c:v>41220</c:v>
                </c:pt>
                <c:pt idx="312">
                  <c:v>41221</c:v>
                </c:pt>
                <c:pt idx="313">
                  <c:v>41222</c:v>
                </c:pt>
                <c:pt idx="314">
                  <c:v>41223</c:v>
                </c:pt>
                <c:pt idx="315">
                  <c:v>41224</c:v>
                </c:pt>
                <c:pt idx="316">
                  <c:v>41225</c:v>
                </c:pt>
                <c:pt idx="317">
                  <c:v>41226</c:v>
                </c:pt>
                <c:pt idx="318">
                  <c:v>41227</c:v>
                </c:pt>
                <c:pt idx="319">
                  <c:v>41228</c:v>
                </c:pt>
                <c:pt idx="320">
                  <c:v>41229</c:v>
                </c:pt>
                <c:pt idx="321">
                  <c:v>41230</c:v>
                </c:pt>
                <c:pt idx="322">
                  <c:v>41231</c:v>
                </c:pt>
                <c:pt idx="323">
                  <c:v>41232</c:v>
                </c:pt>
                <c:pt idx="324">
                  <c:v>41233</c:v>
                </c:pt>
                <c:pt idx="325">
                  <c:v>41234</c:v>
                </c:pt>
                <c:pt idx="326">
                  <c:v>41235</c:v>
                </c:pt>
                <c:pt idx="327">
                  <c:v>41236</c:v>
                </c:pt>
                <c:pt idx="328">
                  <c:v>41237</c:v>
                </c:pt>
                <c:pt idx="329">
                  <c:v>41238</c:v>
                </c:pt>
                <c:pt idx="330">
                  <c:v>41239</c:v>
                </c:pt>
                <c:pt idx="331">
                  <c:v>41240</c:v>
                </c:pt>
                <c:pt idx="332">
                  <c:v>41241</c:v>
                </c:pt>
                <c:pt idx="333">
                  <c:v>41242</c:v>
                </c:pt>
                <c:pt idx="334">
                  <c:v>41243</c:v>
                </c:pt>
                <c:pt idx="335">
                  <c:v>41244</c:v>
                </c:pt>
                <c:pt idx="336">
                  <c:v>41245</c:v>
                </c:pt>
                <c:pt idx="337">
                  <c:v>41246</c:v>
                </c:pt>
                <c:pt idx="338">
                  <c:v>41247</c:v>
                </c:pt>
                <c:pt idx="339">
                  <c:v>41248</c:v>
                </c:pt>
                <c:pt idx="340">
                  <c:v>41249</c:v>
                </c:pt>
                <c:pt idx="341">
                  <c:v>41250</c:v>
                </c:pt>
                <c:pt idx="342">
                  <c:v>41251</c:v>
                </c:pt>
                <c:pt idx="343">
                  <c:v>41252</c:v>
                </c:pt>
                <c:pt idx="344">
                  <c:v>41253</c:v>
                </c:pt>
                <c:pt idx="345">
                  <c:v>41254</c:v>
                </c:pt>
                <c:pt idx="346">
                  <c:v>41255</c:v>
                </c:pt>
                <c:pt idx="347">
                  <c:v>41256</c:v>
                </c:pt>
                <c:pt idx="348">
                  <c:v>41257</c:v>
                </c:pt>
                <c:pt idx="349">
                  <c:v>41258</c:v>
                </c:pt>
                <c:pt idx="350">
                  <c:v>41259</c:v>
                </c:pt>
                <c:pt idx="351">
                  <c:v>41260</c:v>
                </c:pt>
                <c:pt idx="352">
                  <c:v>41261</c:v>
                </c:pt>
                <c:pt idx="353">
                  <c:v>41262</c:v>
                </c:pt>
                <c:pt idx="354">
                  <c:v>41263</c:v>
                </c:pt>
                <c:pt idx="355">
                  <c:v>41264</c:v>
                </c:pt>
                <c:pt idx="356">
                  <c:v>41265</c:v>
                </c:pt>
                <c:pt idx="357">
                  <c:v>41266</c:v>
                </c:pt>
                <c:pt idx="358">
                  <c:v>41267</c:v>
                </c:pt>
                <c:pt idx="359">
                  <c:v>41268</c:v>
                </c:pt>
                <c:pt idx="360">
                  <c:v>41269</c:v>
                </c:pt>
                <c:pt idx="361">
                  <c:v>41270</c:v>
                </c:pt>
                <c:pt idx="362">
                  <c:v>41271</c:v>
                </c:pt>
                <c:pt idx="363">
                  <c:v>41272</c:v>
                </c:pt>
                <c:pt idx="364">
                  <c:v>41273</c:v>
                </c:pt>
                <c:pt idx="365">
                  <c:v>41274</c:v>
                </c:pt>
                <c:pt idx="366">
                  <c:v>41275</c:v>
                </c:pt>
                <c:pt idx="367">
                  <c:v>41276</c:v>
                </c:pt>
                <c:pt idx="368">
                  <c:v>41277</c:v>
                </c:pt>
                <c:pt idx="369">
                  <c:v>41278</c:v>
                </c:pt>
                <c:pt idx="370">
                  <c:v>41279</c:v>
                </c:pt>
                <c:pt idx="371">
                  <c:v>41280</c:v>
                </c:pt>
                <c:pt idx="372">
                  <c:v>41281</c:v>
                </c:pt>
                <c:pt idx="373">
                  <c:v>41282</c:v>
                </c:pt>
                <c:pt idx="374">
                  <c:v>41283</c:v>
                </c:pt>
                <c:pt idx="375">
                  <c:v>41284</c:v>
                </c:pt>
                <c:pt idx="376">
                  <c:v>41285</c:v>
                </c:pt>
                <c:pt idx="377">
                  <c:v>41286</c:v>
                </c:pt>
                <c:pt idx="378">
                  <c:v>41287</c:v>
                </c:pt>
                <c:pt idx="379">
                  <c:v>41288</c:v>
                </c:pt>
                <c:pt idx="380">
                  <c:v>41289</c:v>
                </c:pt>
                <c:pt idx="381">
                  <c:v>41290</c:v>
                </c:pt>
                <c:pt idx="382">
                  <c:v>41291</c:v>
                </c:pt>
                <c:pt idx="383">
                  <c:v>41292</c:v>
                </c:pt>
                <c:pt idx="384">
                  <c:v>41293</c:v>
                </c:pt>
                <c:pt idx="385">
                  <c:v>41294</c:v>
                </c:pt>
                <c:pt idx="386">
                  <c:v>41295</c:v>
                </c:pt>
                <c:pt idx="387">
                  <c:v>41296</c:v>
                </c:pt>
                <c:pt idx="388">
                  <c:v>41297</c:v>
                </c:pt>
                <c:pt idx="389">
                  <c:v>41298</c:v>
                </c:pt>
                <c:pt idx="390">
                  <c:v>41299</c:v>
                </c:pt>
                <c:pt idx="391">
                  <c:v>41300</c:v>
                </c:pt>
                <c:pt idx="392">
                  <c:v>41301</c:v>
                </c:pt>
                <c:pt idx="393">
                  <c:v>41302</c:v>
                </c:pt>
                <c:pt idx="394">
                  <c:v>41303</c:v>
                </c:pt>
                <c:pt idx="395">
                  <c:v>41304</c:v>
                </c:pt>
                <c:pt idx="396">
                  <c:v>41305</c:v>
                </c:pt>
                <c:pt idx="397">
                  <c:v>41306</c:v>
                </c:pt>
                <c:pt idx="398">
                  <c:v>41307</c:v>
                </c:pt>
                <c:pt idx="399">
                  <c:v>41308</c:v>
                </c:pt>
                <c:pt idx="400">
                  <c:v>41309</c:v>
                </c:pt>
                <c:pt idx="401">
                  <c:v>41310</c:v>
                </c:pt>
                <c:pt idx="402">
                  <c:v>41311</c:v>
                </c:pt>
                <c:pt idx="403">
                  <c:v>41312</c:v>
                </c:pt>
                <c:pt idx="404">
                  <c:v>41313</c:v>
                </c:pt>
                <c:pt idx="405">
                  <c:v>41314</c:v>
                </c:pt>
                <c:pt idx="406">
                  <c:v>41315</c:v>
                </c:pt>
                <c:pt idx="407">
                  <c:v>41316</c:v>
                </c:pt>
                <c:pt idx="408">
                  <c:v>41317</c:v>
                </c:pt>
                <c:pt idx="409">
                  <c:v>41318</c:v>
                </c:pt>
                <c:pt idx="410">
                  <c:v>41319</c:v>
                </c:pt>
                <c:pt idx="411">
                  <c:v>41320</c:v>
                </c:pt>
                <c:pt idx="412">
                  <c:v>41321</c:v>
                </c:pt>
                <c:pt idx="413">
                  <c:v>41322</c:v>
                </c:pt>
                <c:pt idx="414">
                  <c:v>41323</c:v>
                </c:pt>
                <c:pt idx="415">
                  <c:v>41324</c:v>
                </c:pt>
                <c:pt idx="416">
                  <c:v>41325</c:v>
                </c:pt>
                <c:pt idx="417">
                  <c:v>41326</c:v>
                </c:pt>
                <c:pt idx="418">
                  <c:v>41327</c:v>
                </c:pt>
                <c:pt idx="419">
                  <c:v>41328</c:v>
                </c:pt>
                <c:pt idx="420">
                  <c:v>41329</c:v>
                </c:pt>
                <c:pt idx="421">
                  <c:v>41330</c:v>
                </c:pt>
                <c:pt idx="422">
                  <c:v>41331</c:v>
                </c:pt>
                <c:pt idx="423">
                  <c:v>41332</c:v>
                </c:pt>
                <c:pt idx="424">
                  <c:v>41333</c:v>
                </c:pt>
                <c:pt idx="425">
                  <c:v>41334</c:v>
                </c:pt>
                <c:pt idx="426">
                  <c:v>41335</c:v>
                </c:pt>
                <c:pt idx="427">
                  <c:v>41336</c:v>
                </c:pt>
                <c:pt idx="428">
                  <c:v>41337</c:v>
                </c:pt>
                <c:pt idx="429">
                  <c:v>41338</c:v>
                </c:pt>
                <c:pt idx="430">
                  <c:v>41339</c:v>
                </c:pt>
                <c:pt idx="431">
                  <c:v>41340</c:v>
                </c:pt>
                <c:pt idx="432">
                  <c:v>41341</c:v>
                </c:pt>
                <c:pt idx="433">
                  <c:v>41342</c:v>
                </c:pt>
                <c:pt idx="434">
                  <c:v>41343</c:v>
                </c:pt>
                <c:pt idx="435">
                  <c:v>41344</c:v>
                </c:pt>
                <c:pt idx="436">
                  <c:v>41345</c:v>
                </c:pt>
                <c:pt idx="437">
                  <c:v>41346</c:v>
                </c:pt>
                <c:pt idx="438">
                  <c:v>41347</c:v>
                </c:pt>
                <c:pt idx="439">
                  <c:v>41348</c:v>
                </c:pt>
                <c:pt idx="440">
                  <c:v>41349</c:v>
                </c:pt>
                <c:pt idx="441">
                  <c:v>41350</c:v>
                </c:pt>
                <c:pt idx="442">
                  <c:v>41351</c:v>
                </c:pt>
                <c:pt idx="443">
                  <c:v>41352</c:v>
                </c:pt>
                <c:pt idx="444">
                  <c:v>41353</c:v>
                </c:pt>
                <c:pt idx="445">
                  <c:v>41354</c:v>
                </c:pt>
                <c:pt idx="446">
                  <c:v>41355</c:v>
                </c:pt>
                <c:pt idx="447">
                  <c:v>41356</c:v>
                </c:pt>
                <c:pt idx="448">
                  <c:v>41357</c:v>
                </c:pt>
                <c:pt idx="449">
                  <c:v>41358</c:v>
                </c:pt>
                <c:pt idx="450">
                  <c:v>41359</c:v>
                </c:pt>
                <c:pt idx="451">
                  <c:v>41360</c:v>
                </c:pt>
                <c:pt idx="452">
                  <c:v>41361</c:v>
                </c:pt>
                <c:pt idx="453">
                  <c:v>41362</c:v>
                </c:pt>
                <c:pt idx="454">
                  <c:v>41363</c:v>
                </c:pt>
                <c:pt idx="455">
                  <c:v>41364</c:v>
                </c:pt>
                <c:pt idx="456">
                  <c:v>41365</c:v>
                </c:pt>
                <c:pt idx="457">
                  <c:v>41366</c:v>
                </c:pt>
                <c:pt idx="458">
                  <c:v>41367</c:v>
                </c:pt>
                <c:pt idx="459">
                  <c:v>41368</c:v>
                </c:pt>
                <c:pt idx="460">
                  <c:v>41369</c:v>
                </c:pt>
                <c:pt idx="461">
                  <c:v>41370</c:v>
                </c:pt>
                <c:pt idx="462">
                  <c:v>41371</c:v>
                </c:pt>
                <c:pt idx="463">
                  <c:v>41372</c:v>
                </c:pt>
                <c:pt idx="464">
                  <c:v>41373</c:v>
                </c:pt>
                <c:pt idx="465">
                  <c:v>41374</c:v>
                </c:pt>
                <c:pt idx="466">
                  <c:v>41375</c:v>
                </c:pt>
                <c:pt idx="467">
                  <c:v>41376</c:v>
                </c:pt>
                <c:pt idx="468">
                  <c:v>41377</c:v>
                </c:pt>
                <c:pt idx="469">
                  <c:v>41378</c:v>
                </c:pt>
                <c:pt idx="470">
                  <c:v>41379</c:v>
                </c:pt>
                <c:pt idx="471">
                  <c:v>41380</c:v>
                </c:pt>
                <c:pt idx="472">
                  <c:v>41381</c:v>
                </c:pt>
                <c:pt idx="473">
                  <c:v>41382</c:v>
                </c:pt>
                <c:pt idx="474">
                  <c:v>41383</c:v>
                </c:pt>
                <c:pt idx="475">
                  <c:v>41384</c:v>
                </c:pt>
                <c:pt idx="476">
                  <c:v>41385</c:v>
                </c:pt>
                <c:pt idx="477">
                  <c:v>41386</c:v>
                </c:pt>
                <c:pt idx="478">
                  <c:v>41387</c:v>
                </c:pt>
                <c:pt idx="479">
                  <c:v>41388</c:v>
                </c:pt>
                <c:pt idx="480">
                  <c:v>41389</c:v>
                </c:pt>
                <c:pt idx="481">
                  <c:v>41390</c:v>
                </c:pt>
                <c:pt idx="482">
                  <c:v>41391</c:v>
                </c:pt>
                <c:pt idx="483">
                  <c:v>41392</c:v>
                </c:pt>
                <c:pt idx="484">
                  <c:v>41393</c:v>
                </c:pt>
                <c:pt idx="485">
                  <c:v>41394</c:v>
                </c:pt>
                <c:pt idx="486">
                  <c:v>41395</c:v>
                </c:pt>
                <c:pt idx="487">
                  <c:v>41396</c:v>
                </c:pt>
                <c:pt idx="488">
                  <c:v>41397</c:v>
                </c:pt>
                <c:pt idx="489">
                  <c:v>41398</c:v>
                </c:pt>
                <c:pt idx="490">
                  <c:v>41399</c:v>
                </c:pt>
                <c:pt idx="491">
                  <c:v>41400</c:v>
                </c:pt>
                <c:pt idx="492">
                  <c:v>41401</c:v>
                </c:pt>
                <c:pt idx="493">
                  <c:v>41402</c:v>
                </c:pt>
                <c:pt idx="494">
                  <c:v>41403</c:v>
                </c:pt>
                <c:pt idx="495">
                  <c:v>41404</c:v>
                </c:pt>
                <c:pt idx="496">
                  <c:v>41405</c:v>
                </c:pt>
                <c:pt idx="497">
                  <c:v>41406</c:v>
                </c:pt>
                <c:pt idx="498">
                  <c:v>41407</c:v>
                </c:pt>
                <c:pt idx="499">
                  <c:v>41408</c:v>
                </c:pt>
                <c:pt idx="500">
                  <c:v>41409</c:v>
                </c:pt>
                <c:pt idx="501">
                  <c:v>41410</c:v>
                </c:pt>
                <c:pt idx="502">
                  <c:v>41411</c:v>
                </c:pt>
                <c:pt idx="503">
                  <c:v>41412</c:v>
                </c:pt>
                <c:pt idx="504">
                  <c:v>41413</c:v>
                </c:pt>
                <c:pt idx="505">
                  <c:v>41414</c:v>
                </c:pt>
                <c:pt idx="506">
                  <c:v>41415</c:v>
                </c:pt>
                <c:pt idx="507">
                  <c:v>41416</c:v>
                </c:pt>
                <c:pt idx="508">
                  <c:v>41417</c:v>
                </c:pt>
                <c:pt idx="509">
                  <c:v>41418</c:v>
                </c:pt>
                <c:pt idx="510">
                  <c:v>41419</c:v>
                </c:pt>
                <c:pt idx="511">
                  <c:v>41420</c:v>
                </c:pt>
                <c:pt idx="512">
                  <c:v>41421</c:v>
                </c:pt>
                <c:pt idx="513">
                  <c:v>41422</c:v>
                </c:pt>
                <c:pt idx="514">
                  <c:v>41423</c:v>
                </c:pt>
                <c:pt idx="515">
                  <c:v>41424</c:v>
                </c:pt>
                <c:pt idx="516">
                  <c:v>41425</c:v>
                </c:pt>
                <c:pt idx="517">
                  <c:v>41426</c:v>
                </c:pt>
                <c:pt idx="518">
                  <c:v>41427</c:v>
                </c:pt>
                <c:pt idx="519">
                  <c:v>41428</c:v>
                </c:pt>
                <c:pt idx="520">
                  <c:v>41429</c:v>
                </c:pt>
                <c:pt idx="521">
                  <c:v>41430</c:v>
                </c:pt>
                <c:pt idx="522">
                  <c:v>41431</c:v>
                </c:pt>
                <c:pt idx="523">
                  <c:v>41432</c:v>
                </c:pt>
                <c:pt idx="524">
                  <c:v>41433</c:v>
                </c:pt>
                <c:pt idx="525">
                  <c:v>41434</c:v>
                </c:pt>
                <c:pt idx="526">
                  <c:v>41435</c:v>
                </c:pt>
                <c:pt idx="527">
                  <c:v>41436</c:v>
                </c:pt>
                <c:pt idx="528">
                  <c:v>41437</c:v>
                </c:pt>
                <c:pt idx="529">
                  <c:v>41438</c:v>
                </c:pt>
                <c:pt idx="530">
                  <c:v>41439</c:v>
                </c:pt>
                <c:pt idx="531">
                  <c:v>41440</c:v>
                </c:pt>
                <c:pt idx="532">
                  <c:v>41441</c:v>
                </c:pt>
                <c:pt idx="533">
                  <c:v>41442</c:v>
                </c:pt>
                <c:pt idx="534">
                  <c:v>41443</c:v>
                </c:pt>
                <c:pt idx="535">
                  <c:v>41444</c:v>
                </c:pt>
                <c:pt idx="536">
                  <c:v>41445</c:v>
                </c:pt>
                <c:pt idx="537">
                  <c:v>41446</c:v>
                </c:pt>
                <c:pt idx="538">
                  <c:v>41447</c:v>
                </c:pt>
                <c:pt idx="539">
                  <c:v>41448</c:v>
                </c:pt>
                <c:pt idx="540">
                  <c:v>41449</c:v>
                </c:pt>
                <c:pt idx="541">
                  <c:v>41450</c:v>
                </c:pt>
                <c:pt idx="542">
                  <c:v>41451</c:v>
                </c:pt>
                <c:pt idx="543">
                  <c:v>41452</c:v>
                </c:pt>
                <c:pt idx="544">
                  <c:v>41453</c:v>
                </c:pt>
                <c:pt idx="545">
                  <c:v>41454</c:v>
                </c:pt>
                <c:pt idx="546">
                  <c:v>41455</c:v>
                </c:pt>
                <c:pt idx="547">
                  <c:v>41456</c:v>
                </c:pt>
                <c:pt idx="548">
                  <c:v>41457</c:v>
                </c:pt>
                <c:pt idx="549">
                  <c:v>41458</c:v>
                </c:pt>
                <c:pt idx="550">
                  <c:v>41459</c:v>
                </c:pt>
                <c:pt idx="551">
                  <c:v>41460</c:v>
                </c:pt>
                <c:pt idx="552">
                  <c:v>41461</c:v>
                </c:pt>
                <c:pt idx="553">
                  <c:v>41462</c:v>
                </c:pt>
                <c:pt idx="554">
                  <c:v>41463</c:v>
                </c:pt>
                <c:pt idx="555">
                  <c:v>41464</c:v>
                </c:pt>
                <c:pt idx="556">
                  <c:v>41465</c:v>
                </c:pt>
                <c:pt idx="557">
                  <c:v>41466</c:v>
                </c:pt>
                <c:pt idx="558">
                  <c:v>41467</c:v>
                </c:pt>
                <c:pt idx="559">
                  <c:v>41468</c:v>
                </c:pt>
                <c:pt idx="560">
                  <c:v>41469</c:v>
                </c:pt>
                <c:pt idx="561">
                  <c:v>41470</c:v>
                </c:pt>
                <c:pt idx="562">
                  <c:v>41471</c:v>
                </c:pt>
                <c:pt idx="563">
                  <c:v>41472</c:v>
                </c:pt>
                <c:pt idx="564">
                  <c:v>41473</c:v>
                </c:pt>
                <c:pt idx="565">
                  <c:v>41474</c:v>
                </c:pt>
                <c:pt idx="566">
                  <c:v>41475</c:v>
                </c:pt>
                <c:pt idx="567">
                  <c:v>41476</c:v>
                </c:pt>
                <c:pt idx="568">
                  <c:v>41477</c:v>
                </c:pt>
                <c:pt idx="569">
                  <c:v>41478</c:v>
                </c:pt>
                <c:pt idx="570">
                  <c:v>41479</c:v>
                </c:pt>
                <c:pt idx="571">
                  <c:v>41480</c:v>
                </c:pt>
                <c:pt idx="572">
                  <c:v>41481</c:v>
                </c:pt>
                <c:pt idx="573">
                  <c:v>41482</c:v>
                </c:pt>
                <c:pt idx="574">
                  <c:v>41483</c:v>
                </c:pt>
                <c:pt idx="575">
                  <c:v>41484</c:v>
                </c:pt>
                <c:pt idx="576">
                  <c:v>41485</c:v>
                </c:pt>
                <c:pt idx="577">
                  <c:v>41486</c:v>
                </c:pt>
                <c:pt idx="578">
                  <c:v>41487</c:v>
                </c:pt>
                <c:pt idx="579">
                  <c:v>41488</c:v>
                </c:pt>
                <c:pt idx="580">
                  <c:v>41489</c:v>
                </c:pt>
                <c:pt idx="581">
                  <c:v>41490</c:v>
                </c:pt>
                <c:pt idx="582">
                  <c:v>41491</c:v>
                </c:pt>
                <c:pt idx="583">
                  <c:v>41492</c:v>
                </c:pt>
                <c:pt idx="584">
                  <c:v>41493</c:v>
                </c:pt>
                <c:pt idx="585">
                  <c:v>41494</c:v>
                </c:pt>
                <c:pt idx="586">
                  <c:v>41495</c:v>
                </c:pt>
                <c:pt idx="587">
                  <c:v>41496</c:v>
                </c:pt>
                <c:pt idx="588">
                  <c:v>41497</c:v>
                </c:pt>
                <c:pt idx="589">
                  <c:v>41498</c:v>
                </c:pt>
                <c:pt idx="590">
                  <c:v>41499</c:v>
                </c:pt>
                <c:pt idx="591">
                  <c:v>41500</c:v>
                </c:pt>
                <c:pt idx="592">
                  <c:v>41501</c:v>
                </c:pt>
                <c:pt idx="593">
                  <c:v>41502</c:v>
                </c:pt>
                <c:pt idx="594">
                  <c:v>41503</c:v>
                </c:pt>
                <c:pt idx="595">
                  <c:v>41504</c:v>
                </c:pt>
                <c:pt idx="596">
                  <c:v>41505</c:v>
                </c:pt>
                <c:pt idx="597">
                  <c:v>41506</c:v>
                </c:pt>
                <c:pt idx="598">
                  <c:v>41507</c:v>
                </c:pt>
                <c:pt idx="599">
                  <c:v>41508</c:v>
                </c:pt>
                <c:pt idx="600">
                  <c:v>41509</c:v>
                </c:pt>
                <c:pt idx="601">
                  <c:v>41510</c:v>
                </c:pt>
                <c:pt idx="602">
                  <c:v>41511</c:v>
                </c:pt>
                <c:pt idx="603">
                  <c:v>41512</c:v>
                </c:pt>
                <c:pt idx="604">
                  <c:v>41513</c:v>
                </c:pt>
                <c:pt idx="605">
                  <c:v>41514</c:v>
                </c:pt>
                <c:pt idx="606">
                  <c:v>41515</c:v>
                </c:pt>
                <c:pt idx="607">
                  <c:v>41516</c:v>
                </c:pt>
                <c:pt idx="608">
                  <c:v>41517</c:v>
                </c:pt>
                <c:pt idx="609">
                  <c:v>41518</c:v>
                </c:pt>
                <c:pt idx="610">
                  <c:v>41519</c:v>
                </c:pt>
                <c:pt idx="611">
                  <c:v>41520</c:v>
                </c:pt>
                <c:pt idx="612">
                  <c:v>41521</c:v>
                </c:pt>
                <c:pt idx="613">
                  <c:v>41522</c:v>
                </c:pt>
                <c:pt idx="614">
                  <c:v>41523</c:v>
                </c:pt>
                <c:pt idx="615">
                  <c:v>41524</c:v>
                </c:pt>
                <c:pt idx="616">
                  <c:v>41525</c:v>
                </c:pt>
                <c:pt idx="617">
                  <c:v>41526</c:v>
                </c:pt>
                <c:pt idx="618">
                  <c:v>41527</c:v>
                </c:pt>
                <c:pt idx="619">
                  <c:v>41528</c:v>
                </c:pt>
                <c:pt idx="620">
                  <c:v>41529</c:v>
                </c:pt>
                <c:pt idx="621">
                  <c:v>41530</c:v>
                </c:pt>
                <c:pt idx="622">
                  <c:v>41531</c:v>
                </c:pt>
                <c:pt idx="623">
                  <c:v>41532</c:v>
                </c:pt>
                <c:pt idx="624">
                  <c:v>41533</c:v>
                </c:pt>
                <c:pt idx="625">
                  <c:v>41534</c:v>
                </c:pt>
                <c:pt idx="626">
                  <c:v>41535</c:v>
                </c:pt>
                <c:pt idx="627">
                  <c:v>41536</c:v>
                </c:pt>
                <c:pt idx="628">
                  <c:v>41537</c:v>
                </c:pt>
                <c:pt idx="629">
                  <c:v>41538</c:v>
                </c:pt>
                <c:pt idx="630">
                  <c:v>41539</c:v>
                </c:pt>
                <c:pt idx="631">
                  <c:v>41540</c:v>
                </c:pt>
                <c:pt idx="632">
                  <c:v>41541</c:v>
                </c:pt>
                <c:pt idx="633">
                  <c:v>41542</c:v>
                </c:pt>
                <c:pt idx="634">
                  <c:v>41543</c:v>
                </c:pt>
                <c:pt idx="635">
                  <c:v>41544</c:v>
                </c:pt>
                <c:pt idx="636">
                  <c:v>41545</c:v>
                </c:pt>
                <c:pt idx="637">
                  <c:v>41546</c:v>
                </c:pt>
                <c:pt idx="638">
                  <c:v>41547</c:v>
                </c:pt>
                <c:pt idx="639">
                  <c:v>41548</c:v>
                </c:pt>
                <c:pt idx="640">
                  <c:v>41549</c:v>
                </c:pt>
                <c:pt idx="641">
                  <c:v>41550</c:v>
                </c:pt>
                <c:pt idx="642">
                  <c:v>41551</c:v>
                </c:pt>
                <c:pt idx="643">
                  <c:v>41552</c:v>
                </c:pt>
                <c:pt idx="644">
                  <c:v>41553</c:v>
                </c:pt>
                <c:pt idx="645">
                  <c:v>41554</c:v>
                </c:pt>
                <c:pt idx="646">
                  <c:v>41555</c:v>
                </c:pt>
                <c:pt idx="647">
                  <c:v>41556</c:v>
                </c:pt>
                <c:pt idx="648">
                  <c:v>41557</c:v>
                </c:pt>
                <c:pt idx="649">
                  <c:v>41558</c:v>
                </c:pt>
                <c:pt idx="650">
                  <c:v>41559</c:v>
                </c:pt>
                <c:pt idx="651">
                  <c:v>41560</c:v>
                </c:pt>
                <c:pt idx="652">
                  <c:v>41561</c:v>
                </c:pt>
                <c:pt idx="653">
                  <c:v>41562</c:v>
                </c:pt>
                <c:pt idx="654">
                  <c:v>41563</c:v>
                </c:pt>
                <c:pt idx="655">
                  <c:v>41564</c:v>
                </c:pt>
                <c:pt idx="656">
                  <c:v>41565</c:v>
                </c:pt>
                <c:pt idx="657">
                  <c:v>41566</c:v>
                </c:pt>
                <c:pt idx="658">
                  <c:v>41567</c:v>
                </c:pt>
                <c:pt idx="659">
                  <c:v>41568</c:v>
                </c:pt>
                <c:pt idx="660">
                  <c:v>41569</c:v>
                </c:pt>
                <c:pt idx="661">
                  <c:v>41570</c:v>
                </c:pt>
                <c:pt idx="662">
                  <c:v>41571</c:v>
                </c:pt>
                <c:pt idx="663">
                  <c:v>41572</c:v>
                </c:pt>
                <c:pt idx="664">
                  <c:v>41573</c:v>
                </c:pt>
                <c:pt idx="665">
                  <c:v>41574</c:v>
                </c:pt>
                <c:pt idx="666">
                  <c:v>41575</c:v>
                </c:pt>
                <c:pt idx="667">
                  <c:v>41576</c:v>
                </c:pt>
                <c:pt idx="668">
                  <c:v>41577</c:v>
                </c:pt>
                <c:pt idx="669">
                  <c:v>41578</c:v>
                </c:pt>
                <c:pt idx="670">
                  <c:v>41579</c:v>
                </c:pt>
                <c:pt idx="671">
                  <c:v>41580</c:v>
                </c:pt>
                <c:pt idx="672">
                  <c:v>41581</c:v>
                </c:pt>
                <c:pt idx="673">
                  <c:v>41582</c:v>
                </c:pt>
                <c:pt idx="674">
                  <c:v>41583</c:v>
                </c:pt>
                <c:pt idx="675">
                  <c:v>41584</c:v>
                </c:pt>
                <c:pt idx="676">
                  <c:v>41585</c:v>
                </c:pt>
                <c:pt idx="677">
                  <c:v>41586</c:v>
                </c:pt>
                <c:pt idx="678">
                  <c:v>41587</c:v>
                </c:pt>
                <c:pt idx="679">
                  <c:v>41588</c:v>
                </c:pt>
                <c:pt idx="680">
                  <c:v>41589</c:v>
                </c:pt>
                <c:pt idx="681">
                  <c:v>41590</c:v>
                </c:pt>
                <c:pt idx="682">
                  <c:v>41591</c:v>
                </c:pt>
                <c:pt idx="683">
                  <c:v>41592</c:v>
                </c:pt>
                <c:pt idx="684">
                  <c:v>41593</c:v>
                </c:pt>
                <c:pt idx="685">
                  <c:v>41594</c:v>
                </c:pt>
                <c:pt idx="686">
                  <c:v>41595</c:v>
                </c:pt>
                <c:pt idx="687">
                  <c:v>41596</c:v>
                </c:pt>
                <c:pt idx="688">
                  <c:v>41597</c:v>
                </c:pt>
                <c:pt idx="689">
                  <c:v>41598</c:v>
                </c:pt>
                <c:pt idx="690">
                  <c:v>41599</c:v>
                </c:pt>
                <c:pt idx="691">
                  <c:v>41600</c:v>
                </c:pt>
                <c:pt idx="692">
                  <c:v>41601</c:v>
                </c:pt>
                <c:pt idx="693">
                  <c:v>41602</c:v>
                </c:pt>
                <c:pt idx="694">
                  <c:v>41603</c:v>
                </c:pt>
                <c:pt idx="695">
                  <c:v>41604</c:v>
                </c:pt>
                <c:pt idx="696">
                  <c:v>41605</c:v>
                </c:pt>
                <c:pt idx="697">
                  <c:v>41606</c:v>
                </c:pt>
                <c:pt idx="698">
                  <c:v>41607</c:v>
                </c:pt>
                <c:pt idx="699">
                  <c:v>41608</c:v>
                </c:pt>
                <c:pt idx="700">
                  <c:v>41609</c:v>
                </c:pt>
                <c:pt idx="701">
                  <c:v>41610</c:v>
                </c:pt>
                <c:pt idx="702">
                  <c:v>41611</c:v>
                </c:pt>
                <c:pt idx="703">
                  <c:v>41612</c:v>
                </c:pt>
                <c:pt idx="704">
                  <c:v>41613</c:v>
                </c:pt>
                <c:pt idx="705">
                  <c:v>41614</c:v>
                </c:pt>
                <c:pt idx="706">
                  <c:v>41615</c:v>
                </c:pt>
                <c:pt idx="707">
                  <c:v>41616</c:v>
                </c:pt>
                <c:pt idx="708">
                  <c:v>41617</c:v>
                </c:pt>
                <c:pt idx="709">
                  <c:v>41618</c:v>
                </c:pt>
                <c:pt idx="710">
                  <c:v>41619</c:v>
                </c:pt>
                <c:pt idx="711">
                  <c:v>41620</c:v>
                </c:pt>
                <c:pt idx="712">
                  <c:v>41621</c:v>
                </c:pt>
                <c:pt idx="713">
                  <c:v>41622</c:v>
                </c:pt>
                <c:pt idx="714">
                  <c:v>41623</c:v>
                </c:pt>
                <c:pt idx="715">
                  <c:v>41624</c:v>
                </c:pt>
                <c:pt idx="716">
                  <c:v>41625</c:v>
                </c:pt>
                <c:pt idx="717">
                  <c:v>41626</c:v>
                </c:pt>
                <c:pt idx="718">
                  <c:v>41627</c:v>
                </c:pt>
                <c:pt idx="719">
                  <c:v>41628</c:v>
                </c:pt>
                <c:pt idx="720">
                  <c:v>41629</c:v>
                </c:pt>
                <c:pt idx="721">
                  <c:v>41630</c:v>
                </c:pt>
                <c:pt idx="722">
                  <c:v>41631</c:v>
                </c:pt>
                <c:pt idx="723">
                  <c:v>41632</c:v>
                </c:pt>
                <c:pt idx="724">
                  <c:v>41633</c:v>
                </c:pt>
                <c:pt idx="725">
                  <c:v>41634</c:v>
                </c:pt>
                <c:pt idx="726">
                  <c:v>41635</c:v>
                </c:pt>
                <c:pt idx="727">
                  <c:v>41636</c:v>
                </c:pt>
                <c:pt idx="728">
                  <c:v>41637</c:v>
                </c:pt>
                <c:pt idx="729">
                  <c:v>41638</c:v>
                </c:pt>
                <c:pt idx="730">
                  <c:v>41639</c:v>
                </c:pt>
                <c:pt idx="731">
                  <c:v>41640</c:v>
                </c:pt>
                <c:pt idx="732">
                  <c:v>41641</c:v>
                </c:pt>
                <c:pt idx="733">
                  <c:v>41642</c:v>
                </c:pt>
                <c:pt idx="734">
                  <c:v>41643</c:v>
                </c:pt>
                <c:pt idx="735">
                  <c:v>41644</c:v>
                </c:pt>
                <c:pt idx="736">
                  <c:v>41645</c:v>
                </c:pt>
                <c:pt idx="737">
                  <c:v>41646</c:v>
                </c:pt>
                <c:pt idx="738">
                  <c:v>41647</c:v>
                </c:pt>
                <c:pt idx="739">
                  <c:v>41648</c:v>
                </c:pt>
                <c:pt idx="740">
                  <c:v>41649</c:v>
                </c:pt>
                <c:pt idx="741">
                  <c:v>41650</c:v>
                </c:pt>
                <c:pt idx="742">
                  <c:v>41651</c:v>
                </c:pt>
                <c:pt idx="743">
                  <c:v>41652</c:v>
                </c:pt>
                <c:pt idx="744">
                  <c:v>41653</c:v>
                </c:pt>
                <c:pt idx="745">
                  <c:v>41654</c:v>
                </c:pt>
                <c:pt idx="746">
                  <c:v>41655</c:v>
                </c:pt>
                <c:pt idx="747">
                  <c:v>41656</c:v>
                </c:pt>
                <c:pt idx="748">
                  <c:v>41657</c:v>
                </c:pt>
                <c:pt idx="749">
                  <c:v>41658</c:v>
                </c:pt>
                <c:pt idx="750">
                  <c:v>41659</c:v>
                </c:pt>
                <c:pt idx="751">
                  <c:v>41660</c:v>
                </c:pt>
                <c:pt idx="752">
                  <c:v>41661</c:v>
                </c:pt>
                <c:pt idx="753">
                  <c:v>41662</c:v>
                </c:pt>
                <c:pt idx="754">
                  <c:v>41663</c:v>
                </c:pt>
                <c:pt idx="755">
                  <c:v>41664</c:v>
                </c:pt>
                <c:pt idx="756">
                  <c:v>41665</c:v>
                </c:pt>
                <c:pt idx="757">
                  <c:v>41666</c:v>
                </c:pt>
                <c:pt idx="758">
                  <c:v>41667</c:v>
                </c:pt>
                <c:pt idx="759">
                  <c:v>41668</c:v>
                </c:pt>
                <c:pt idx="760">
                  <c:v>41669</c:v>
                </c:pt>
                <c:pt idx="761">
                  <c:v>41670</c:v>
                </c:pt>
                <c:pt idx="762">
                  <c:v>41671</c:v>
                </c:pt>
                <c:pt idx="763">
                  <c:v>41672</c:v>
                </c:pt>
                <c:pt idx="764">
                  <c:v>41673</c:v>
                </c:pt>
                <c:pt idx="765">
                  <c:v>41674</c:v>
                </c:pt>
                <c:pt idx="766">
                  <c:v>41675</c:v>
                </c:pt>
                <c:pt idx="767">
                  <c:v>41676</c:v>
                </c:pt>
                <c:pt idx="768">
                  <c:v>41677</c:v>
                </c:pt>
                <c:pt idx="769">
                  <c:v>41678</c:v>
                </c:pt>
                <c:pt idx="770">
                  <c:v>41679</c:v>
                </c:pt>
                <c:pt idx="771">
                  <c:v>41680</c:v>
                </c:pt>
                <c:pt idx="772">
                  <c:v>41681</c:v>
                </c:pt>
                <c:pt idx="773">
                  <c:v>41682</c:v>
                </c:pt>
                <c:pt idx="774">
                  <c:v>41683</c:v>
                </c:pt>
                <c:pt idx="775">
                  <c:v>41684</c:v>
                </c:pt>
                <c:pt idx="776">
                  <c:v>41685</c:v>
                </c:pt>
                <c:pt idx="777">
                  <c:v>41686</c:v>
                </c:pt>
                <c:pt idx="778">
                  <c:v>41687</c:v>
                </c:pt>
                <c:pt idx="779">
                  <c:v>41688</c:v>
                </c:pt>
                <c:pt idx="780">
                  <c:v>41689</c:v>
                </c:pt>
                <c:pt idx="781">
                  <c:v>41690</c:v>
                </c:pt>
                <c:pt idx="782">
                  <c:v>41691</c:v>
                </c:pt>
                <c:pt idx="783">
                  <c:v>41692</c:v>
                </c:pt>
                <c:pt idx="784">
                  <c:v>41693</c:v>
                </c:pt>
                <c:pt idx="785">
                  <c:v>41694</c:v>
                </c:pt>
                <c:pt idx="786">
                  <c:v>41695</c:v>
                </c:pt>
                <c:pt idx="787">
                  <c:v>41696</c:v>
                </c:pt>
                <c:pt idx="788">
                  <c:v>41697</c:v>
                </c:pt>
                <c:pt idx="789">
                  <c:v>41698</c:v>
                </c:pt>
                <c:pt idx="790">
                  <c:v>41699</c:v>
                </c:pt>
                <c:pt idx="791">
                  <c:v>41700</c:v>
                </c:pt>
                <c:pt idx="792">
                  <c:v>41701</c:v>
                </c:pt>
                <c:pt idx="793">
                  <c:v>41702</c:v>
                </c:pt>
                <c:pt idx="794">
                  <c:v>41703</c:v>
                </c:pt>
                <c:pt idx="795">
                  <c:v>41704</c:v>
                </c:pt>
                <c:pt idx="796">
                  <c:v>41705</c:v>
                </c:pt>
                <c:pt idx="797">
                  <c:v>41706</c:v>
                </c:pt>
                <c:pt idx="798">
                  <c:v>41707</c:v>
                </c:pt>
                <c:pt idx="799">
                  <c:v>41708</c:v>
                </c:pt>
                <c:pt idx="800">
                  <c:v>41709</c:v>
                </c:pt>
                <c:pt idx="801">
                  <c:v>41710</c:v>
                </c:pt>
                <c:pt idx="802">
                  <c:v>41711</c:v>
                </c:pt>
                <c:pt idx="803">
                  <c:v>41712</c:v>
                </c:pt>
                <c:pt idx="804">
                  <c:v>41713</c:v>
                </c:pt>
                <c:pt idx="805">
                  <c:v>41714</c:v>
                </c:pt>
                <c:pt idx="806">
                  <c:v>41715</c:v>
                </c:pt>
                <c:pt idx="807">
                  <c:v>41716</c:v>
                </c:pt>
                <c:pt idx="808">
                  <c:v>41717</c:v>
                </c:pt>
                <c:pt idx="809">
                  <c:v>41718</c:v>
                </c:pt>
                <c:pt idx="810">
                  <c:v>41719</c:v>
                </c:pt>
                <c:pt idx="811">
                  <c:v>41720</c:v>
                </c:pt>
                <c:pt idx="812">
                  <c:v>41721</c:v>
                </c:pt>
                <c:pt idx="813">
                  <c:v>41722</c:v>
                </c:pt>
                <c:pt idx="814">
                  <c:v>41723</c:v>
                </c:pt>
                <c:pt idx="815">
                  <c:v>41724</c:v>
                </c:pt>
                <c:pt idx="816">
                  <c:v>41725</c:v>
                </c:pt>
                <c:pt idx="817">
                  <c:v>41726</c:v>
                </c:pt>
                <c:pt idx="818">
                  <c:v>41727</c:v>
                </c:pt>
                <c:pt idx="819">
                  <c:v>41728</c:v>
                </c:pt>
                <c:pt idx="820">
                  <c:v>41729</c:v>
                </c:pt>
                <c:pt idx="821">
                  <c:v>41730</c:v>
                </c:pt>
                <c:pt idx="822">
                  <c:v>41731</c:v>
                </c:pt>
                <c:pt idx="823">
                  <c:v>41732</c:v>
                </c:pt>
                <c:pt idx="824">
                  <c:v>41733</c:v>
                </c:pt>
                <c:pt idx="825">
                  <c:v>41734</c:v>
                </c:pt>
                <c:pt idx="826">
                  <c:v>41735</c:v>
                </c:pt>
                <c:pt idx="827">
                  <c:v>41736</c:v>
                </c:pt>
                <c:pt idx="828">
                  <c:v>41737</c:v>
                </c:pt>
                <c:pt idx="829">
                  <c:v>41738</c:v>
                </c:pt>
                <c:pt idx="830">
                  <c:v>41739</c:v>
                </c:pt>
                <c:pt idx="831">
                  <c:v>41740</c:v>
                </c:pt>
                <c:pt idx="832">
                  <c:v>41741</c:v>
                </c:pt>
                <c:pt idx="833">
                  <c:v>41742</c:v>
                </c:pt>
                <c:pt idx="834">
                  <c:v>41743</c:v>
                </c:pt>
                <c:pt idx="835">
                  <c:v>41744</c:v>
                </c:pt>
                <c:pt idx="836">
                  <c:v>41745</c:v>
                </c:pt>
                <c:pt idx="837">
                  <c:v>41746</c:v>
                </c:pt>
                <c:pt idx="838">
                  <c:v>41747</c:v>
                </c:pt>
                <c:pt idx="839">
                  <c:v>41748</c:v>
                </c:pt>
                <c:pt idx="840">
                  <c:v>41749</c:v>
                </c:pt>
                <c:pt idx="841">
                  <c:v>41750</c:v>
                </c:pt>
                <c:pt idx="842">
                  <c:v>41751</c:v>
                </c:pt>
                <c:pt idx="843">
                  <c:v>41752</c:v>
                </c:pt>
                <c:pt idx="844">
                  <c:v>41753</c:v>
                </c:pt>
                <c:pt idx="845">
                  <c:v>41754</c:v>
                </c:pt>
                <c:pt idx="846">
                  <c:v>41755</c:v>
                </c:pt>
                <c:pt idx="847">
                  <c:v>41756</c:v>
                </c:pt>
                <c:pt idx="848">
                  <c:v>41757</c:v>
                </c:pt>
                <c:pt idx="849">
                  <c:v>41758</c:v>
                </c:pt>
                <c:pt idx="850">
                  <c:v>41759</c:v>
                </c:pt>
                <c:pt idx="851">
                  <c:v>41760</c:v>
                </c:pt>
                <c:pt idx="852">
                  <c:v>41761</c:v>
                </c:pt>
                <c:pt idx="853">
                  <c:v>41762</c:v>
                </c:pt>
                <c:pt idx="854">
                  <c:v>41763</c:v>
                </c:pt>
                <c:pt idx="855">
                  <c:v>41764</c:v>
                </c:pt>
                <c:pt idx="856">
                  <c:v>41765</c:v>
                </c:pt>
                <c:pt idx="857">
                  <c:v>41766</c:v>
                </c:pt>
                <c:pt idx="858">
                  <c:v>41767</c:v>
                </c:pt>
                <c:pt idx="859">
                  <c:v>41768</c:v>
                </c:pt>
                <c:pt idx="860">
                  <c:v>41769</c:v>
                </c:pt>
                <c:pt idx="861">
                  <c:v>41770</c:v>
                </c:pt>
                <c:pt idx="862">
                  <c:v>41771</c:v>
                </c:pt>
                <c:pt idx="863">
                  <c:v>41772</c:v>
                </c:pt>
                <c:pt idx="864">
                  <c:v>41773</c:v>
                </c:pt>
                <c:pt idx="865">
                  <c:v>41774</c:v>
                </c:pt>
                <c:pt idx="866">
                  <c:v>41775</c:v>
                </c:pt>
                <c:pt idx="867">
                  <c:v>41776</c:v>
                </c:pt>
                <c:pt idx="868">
                  <c:v>41777</c:v>
                </c:pt>
                <c:pt idx="869">
                  <c:v>41778</c:v>
                </c:pt>
                <c:pt idx="870">
                  <c:v>41779</c:v>
                </c:pt>
                <c:pt idx="871">
                  <c:v>41780</c:v>
                </c:pt>
                <c:pt idx="872">
                  <c:v>41781</c:v>
                </c:pt>
                <c:pt idx="873">
                  <c:v>41782</c:v>
                </c:pt>
                <c:pt idx="874">
                  <c:v>41783</c:v>
                </c:pt>
                <c:pt idx="875">
                  <c:v>41784</c:v>
                </c:pt>
                <c:pt idx="876">
                  <c:v>41785</c:v>
                </c:pt>
                <c:pt idx="877">
                  <c:v>41786</c:v>
                </c:pt>
                <c:pt idx="878">
                  <c:v>41787</c:v>
                </c:pt>
                <c:pt idx="879">
                  <c:v>41788</c:v>
                </c:pt>
                <c:pt idx="880">
                  <c:v>41789</c:v>
                </c:pt>
                <c:pt idx="881">
                  <c:v>41790</c:v>
                </c:pt>
                <c:pt idx="882">
                  <c:v>41791</c:v>
                </c:pt>
                <c:pt idx="883">
                  <c:v>41792</c:v>
                </c:pt>
                <c:pt idx="884">
                  <c:v>41793</c:v>
                </c:pt>
                <c:pt idx="885">
                  <c:v>41794</c:v>
                </c:pt>
                <c:pt idx="886">
                  <c:v>41795</c:v>
                </c:pt>
                <c:pt idx="887">
                  <c:v>41796</c:v>
                </c:pt>
                <c:pt idx="888">
                  <c:v>41797</c:v>
                </c:pt>
                <c:pt idx="889">
                  <c:v>41798</c:v>
                </c:pt>
                <c:pt idx="890">
                  <c:v>41799</c:v>
                </c:pt>
                <c:pt idx="891">
                  <c:v>41800</c:v>
                </c:pt>
                <c:pt idx="892">
                  <c:v>41801</c:v>
                </c:pt>
                <c:pt idx="893">
                  <c:v>41802</c:v>
                </c:pt>
                <c:pt idx="894">
                  <c:v>41803</c:v>
                </c:pt>
                <c:pt idx="895">
                  <c:v>41804</c:v>
                </c:pt>
                <c:pt idx="896">
                  <c:v>41805</c:v>
                </c:pt>
                <c:pt idx="897">
                  <c:v>41806</c:v>
                </c:pt>
                <c:pt idx="898">
                  <c:v>41807</c:v>
                </c:pt>
                <c:pt idx="899">
                  <c:v>41808</c:v>
                </c:pt>
                <c:pt idx="900">
                  <c:v>41809</c:v>
                </c:pt>
                <c:pt idx="901">
                  <c:v>41810</c:v>
                </c:pt>
                <c:pt idx="902">
                  <c:v>41811</c:v>
                </c:pt>
                <c:pt idx="903">
                  <c:v>41812</c:v>
                </c:pt>
                <c:pt idx="904">
                  <c:v>41813</c:v>
                </c:pt>
                <c:pt idx="905">
                  <c:v>41814</c:v>
                </c:pt>
                <c:pt idx="906">
                  <c:v>41815</c:v>
                </c:pt>
                <c:pt idx="907">
                  <c:v>41816</c:v>
                </c:pt>
                <c:pt idx="908">
                  <c:v>41817</c:v>
                </c:pt>
                <c:pt idx="909">
                  <c:v>41818</c:v>
                </c:pt>
                <c:pt idx="910">
                  <c:v>41819</c:v>
                </c:pt>
                <c:pt idx="911">
                  <c:v>41820</c:v>
                </c:pt>
                <c:pt idx="912">
                  <c:v>41821</c:v>
                </c:pt>
                <c:pt idx="913">
                  <c:v>41822</c:v>
                </c:pt>
                <c:pt idx="914">
                  <c:v>41823</c:v>
                </c:pt>
                <c:pt idx="915">
                  <c:v>41824</c:v>
                </c:pt>
                <c:pt idx="916">
                  <c:v>41825</c:v>
                </c:pt>
                <c:pt idx="917">
                  <c:v>41826</c:v>
                </c:pt>
                <c:pt idx="918">
                  <c:v>41827</c:v>
                </c:pt>
                <c:pt idx="919">
                  <c:v>41828</c:v>
                </c:pt>
                <c:pt idx="920">
                  <c:v>41829</c:v>
                </c:pt>
                <c:pt idx="921">
                  <c:v>41830</c:v>
                </c:pt>
                <c:pt idx="922">
                  <c:v>41831</c:v>
                </c:pt>
                <c:pt idx="923">
                  <c:v>41832</c:v>
                </c:pt>
                <c:pt idx="924">
                  <c:v>41833</c:v>
                </c:pt>
                <c:pt idx="925">
                  <c:v>41834</c:v>
                </c:pt>
                <c:pt idx="926">
                  <c:v>41835</c:v>
                </c:pt>
                <c:pt idx="927">
                  <c:v>41836</c:v>
                </c:pt>
                <c:pt idx="928">
                  <c:v>41837</c:v>
                </c:pt>
                <c:pt idx="929">
                  <c:v>41838</c:v>
                </c:pt>
                <c:pt idx="930">
                  <c:v>41839</c:v>
                </c:pt>
                <c:pt idx="931">
                  <c:v>41840</c:v>
                </c:pt>
                <c:pt idx="932">
                  <c:v>41841</c:v>
                </c:pt>
                <c:pt idx="933">
                  <c:v>41842</c:v>
                </c:pt>
                <c:pt idx="934">
                  <c:v>41843</c:v>
                </c:pt>
                <c:pt idx="935">
                  <c:v>41844</c:v>
                </c:pt>
                <c:pt idx="936">
                  <c:v>41845</c:v>
                </c:pt>
                <c:pt idx="937">
                  <c:v>41846</c:v>
                </c:pt>
                <c:pt idx="938">
                  <c:v>41847</c:v>
                </c:pt>
                <c:pt idx="939">
                  <c:v>41848</c:v>
                </c:pt>
                <c:pt idx="940">
                  <c:v>41849</c:v>
                </c:pt>
                <c:pt idx="941">
                  <c:v>41850</c:v>
                </c:pt>
                <c:pt idx="942">
                  <c:v>41851</c:v>
                </c:pt>
                <c:pt idx="943">
                  <c:v>41852</c:v>
                </c:pt>
                <c:pt idx="944">
                  <c:v>41853</c:v>
                </c:pt>
                <c:pt idx="945">
                  <c:v>41854</c:v>
                </c:pt>
                <c:pt idx="946">
                  <c:v>41855</c:v>
                </c:pt>
                <c:pt idx="947">
                  <c:v>41856</c:v>
                </c:pt>
                <c:pt idx="948">
                  <c:v>41857</c:v>
                </c:pt>
                <c:pt idx="949">
                  <c:v>41858</c:v>
                </c:pt>
                <c:pt idx="950">
                  <c:v>41859</c:v>
                </c:pt>
                <c:pt idx="951">
                  <c:v>41860</c:v>
                </c:pt>
                <c:pt idx="952">
                  <c:v>41861</c:v>
                </c:pt>
                <c:pt idx="953">
                  <c:v>41862</c:v>
                </c:pt>
                <c:pt idx="954">
                  <c:v>41863</c:v>
                </c:pt>
                <c:pt idx="955">
                  <c:v>41864</c:v>
                </c:pt>
                <c:pt idx="956">
                  <c:v>41865</c:v>
                </c:pt>
                <c:pt idx="957">
                  <c:v>41866</c:v>
                </c:pt>
                <c:pt idx="958">
                  <c:v>41867</c:v>
                </c:pt>
                <c:pt idx="959">
                  <c:v>41868</c:v>
                </c:pt>
                <c:pt idx="960">
                  <c:v>41869</c:v>
                </c:pt>
                <c:pt idx="961">
                  <c:v>41870</c:v>
                </c:pt>
                <c:pt idx="962">
                  <c:v>41871</c:v>
                </c:pt>
                <c:pt idx="963">
                  <c:v>41872</c:v>
                </c:pt>
                <c:pt idx="964">
                  <c:v>41873</c:v>
                </c:pt>
                <c:pt idx="965">
                  <c:v>41874</c:v>
                </c:pt>
                <c:pt idx="966">
                  <c:v>41875</c:v>
                </c:pt>
                <c:pt idx="967">
                  <c:v>41876</c:v>
                </c:pt>
                <c:pt idx="968">
                  <c:v>41877</c:v>
                </c:pt>
                <c:pt idx="969">
                  <c:v>41878</c:v>
                </c:pt>
                <c:pt idx="970">
                  <c:v>41879</c:v>
                </c:pt>
                <c:pt idx="971">
                  <c:v>41880</c:v>
                </c:pt>
                <c:pt idx="972">
                  <c:v>41881</c:v>
                </c:pt>
                <c:pt idx="973">
                  <c:v>41882</c:v>
                </c:pt>
                <c:pt idx="974">
                  <c:v>41883</c:v>
                </c:pt>
                <c:pt idx="975">
                  <c:v>41884</c:v>
                </c:pt>
                <c:pt idx="976">
                  <c:v>41885</c:v>
                </c:pt>
                <c:pt idx="977">
                  <c:v>41886</c:v>
                </c:pt>
                <c:pt idx="978">
                  <c:v>41887</c:v>
                </c:pt>
                <c:pt idx="979">
                  <c:v>41888</c:v>
                </c:pt>
                <c:pt idx="980">
                  <c:v>41889</c:v>
                </c:pt>
                <c:pt idx="981">
                  <c:v>41890</c:v>
                </c:pt>
                <c:pt idx="982">
                  <c:v>41891</c:v>
                </c:pt>
                <c:pt idx="983">
                  <c:v>41892</c:v>
                </c:pt>
                <c:pt idx="984">
                  <c:v>41893</c:v>
                </c:pt>
                <c:pt idx="985">
                  <c:v>41894</c:v>
                </c:pt>
                <c:pt idx="986">
                  <c:v>41895</c:v>
                </c:pt>
                <c:pt idx="987">
                  <c:v>41896</c:v>
                </c:pt>
                <c:pt idx="988">
                  <c:v>41897</c:v>
                </c:pt>
                <c:pt idx="989">
                  <c:v>41898</c:v>
                </c:pt>
                <c:pt idx="990">
                  <c:v>41899</c:v>
                </c:pt>
                <c:pt idx="991">
                  <c:v>41900</c:v>
                </c:pt>
                <c:pt idx="992">
                  <c:v>41901</c:v>
                </c:pt>
                <c:pt idx="993">
                  <c:v>41902</c:v>
                </c:pt>
                <c:pt idx="994">
                  <c:v>41903</c:v>
                </c:pt>
                <c:pt idx="995">
                  <c:v>41904</c:v>
                </c:pt>
                <c:pt idx="996">
                  <c:v>41905</c:v>
                </c:pt>
                <c:pt idx="997">
                  <c:v>41906</c:v>
                </c:pt>
                <c:pt idx="998">
                  <c:v>41907</c:v>
                </c:pt>
                <c:pt idx="999">
                  <c:v>41908</c:v>
                </c:pt>
                <c:pt idx="1000">
                  <c:v>41909</c:v>
                </c:pt>
                <c:pt idx="1001">
                  <c:v>41910</c:v>
                </c:pt>
                <c:pt idx="1002">
                  <c:v>41911</c:v>
                </c:pt>
                <c:pt idx="1003">
                  <c:v>41912</c:v>
                </c:pt>
                <c:pt idx="1004">
                  <c:v>41913</c:v>
                </c:pt>
                <c:pt idx="1005">
                  <c:v>41914</c:v>
                </c:pt>
                <c:pt idx="1006">
                  <c:v>41915</c:v>
                </c:pt>
                <c:pt idx="1007">
                  <c:v>41916</c:v>
                </c:pt>
                <c:pt idx="1008">
                  <c:v>41917</c:v>
                </c:pt>
                <c:pt idx="1009">
                  <c:v>41918</c:v>
                </c:pt>
                <c:pt idx="1010">
                  <c:v>41919</c:v>
                </c:pt>
                <c:pt idx="1011">
                  <c:v>41920</c:v>
                </c:pt>
                <c:pt idx="1012">
                  <c:v>41921</c:v>
                </c:pt>
                <c:pt idx="1013">
                  <c:v>41922</c:v>
                </c:pt>
                <c:pt idx="1014">
                  <c:v>41923</c:v>
                </c:pt>
                <c:pt idx="1015">
                  <c:v>41924</c:v>
                </c:pt>
                <c:pt idx="1016">
                  <c:v>41925</c:v>
                </c:pt>
                <c:pt idx="1017">
                  <c:v>41926</c:v>
                </c:pt>
                <c:pt idx="1018">
                  <c:v>41927</c:v>
                </c:pt>
                <c:pt idx="1019">
                  <c:v>41928</c:v>
                </c:pt>
                <c:pt idx="1020">
                  <c:v>41929</c:v>
                </c:pt>
                <c:pt idx="1021">
                  <c:v>41930</c:v>
                </c:pt>
                <c:pt idx="1022">
                  <c:v>41931</c:v>
                </c:pt>
                <c:pt idx="1023">
                  <c:v>41932</c:v>
                </c:pt>
                <c:pt idx="1024">
                  <c:v>41933</c:v>
                </c:pt>
                <c:pt idx="1025">
                  <c:v>41934</c:v>
                </c:pt>
                <c:pt idx="1026">
                  <c:v>41935</c:v>
                </c:pt>
                <c:pt idx="1027">
                  <c:v>41936</c:v>
                </c:pt>
                <c:pt idx="1028">
                  <c:v>41937</c:v>
                </c:pt>
                <c:pt idx="1029">
                  <c:v>41938</c:v>
                </c:pt>
                <c:pt idx="1030">
                  <c:v>41939</c:v>
                </c:pt>
                <c:pt idx="1031">
                  <c:v>41940</c:v>
                </c:pt>
                <c:pt idx="1032">
                  <c:v>41941</c:v>
                </c:pt>
                <c:pt idx="1033">
                  <c:v>41942</c:v>
                </c:pt>
                <c:pt idx="1034">
                  <c:v>41943</c:v>
                </c:pt>
                <c:pt idx="1035">
                  <c:v>41944</c:v>
                </c:pt>
                <c:pt idx="1036">
                  <c:v>41945</c:v>
                </c:pt>
                <c:pt idx="1037">
                  <c:v>41946</c:v>
                </c:pt>
                <c:pt idx="1038">
                  <c:v>41947</c:v>
                </c:pt>
                <c:pt idx="1039">
                  <c:v>41948</c:v>
                </c:pt>
                <c:pt idx="1040">
                  <c:v>41949</c:v>
                </c:pt>
                <c:pt idx="1041">
                  <c:v>41950</c:v>
                </c:pt>
                <c:pt idx="1042">
                  <c:v>41951</c:v>
                </c:pt>
                <c:pt idx="1043">
                  <c:v>41952</c:v>
                </c:pt>
                <c:pt idx="1044">
                  <c:v>41953</c:v>
                </c:pt>
                <c:pt idx="1045">
                  <c:v>41954</c:v>
                </c:pt>
                <c:pt idx="1046">
                  <c:v>41955</c:v>
                </c:pt>
                <c:pt idx="1047">
                  <c:v>41956</c:v>
                </c:pt>
                <c:pt idx="1048">
                  <c:v>41957</c:v>
                </c:pt>
                <c:pt idx="1049">
                  <c:v>41958</c:v>
                </c:pt>
                <c:pt idx="1050">
                  <c:v>41959</c:v>
                </c:pt>
                <c:pt idx="1051">
                  <c:v>41960</c:v>
                </c:pt>
                <c:pt idx="1052">
                  <c:v>41961</c:v>
                </c:pt>
                <c:pt idx="1053">
                  <c:v>41962</c:v>
                </c:pt>
                <c:pt idx="1054">
                  <c:v>41963</c:v>
                </c:pt>
                <c:pt idx="1055">
                  <c:v>41964</c:v>
                </c:pt>
                <c:pt idx="1056">
                  <c:v>41965</c:v>
                </c:pt>
                <c:pt idx="1057">
                  <c:v>41966</c:v>
                </c:pt>
                <c:pt idx="1058">
                  <c:v>41967</c:v>
                </c:pt>
                <c:pt idx="1059">
                  <c:v>41968</c:v>
                </c:pt>
                <c:pt idx="1060">
                  <c:v>41969</c:v>
                </c:pt>
                <c:pt idx="1061">
                  <c:v>41970</c:v>
                </c:pt>
                <c:pt idx="1062">
                  <c:v>41971</c:v>
                </c:pt>
                <c:pt idx="1063">
                  <c:v>41972</c:v>
                </c:pt>
                <c:pt idx="1064">
                  <c:v>41973</c:v>
                </c:pt>
                <c:pt idx="1065">
                  <c:v>41974</c:v>
                </c:pt>
                <c:pt idx="1066">
                  <c:v>41975</c:v>
                </c:pt>
                <c:pt idx="1067">
                  <c:v>41976</c:v>
                </c:pt>
                <c:pt idx="1068">
                  <c:v>41977</c:v>
                </c:pt>
                <c:pt idx="1069">
                  <c:v>41978</c:v>
                </c:pt>
                <c:pt idx="1070">
                  <c:v>41979</c:v>
                </c:pt>
                <c:pt idx="1071">
                  <c:v>41980</c:v>
                </c:pt>
                <c:pt idx="1072">
                  <c:v>41981</c:v>
                </c:pt>
                <c:pt idx="1073">
                  <c:v>41982</c:v>
                </c:pt>
                <c:pt idx="1074">
                  <c:v>41983</c:v>
                </c:pt>
                <c:pt idx="1075">
                  <c:v>41984</c:v>
                </c:pt>
                <c:pt idx="1076">
                  <c:v>41985</c:v>
                </c:pt>
                <c:pt idx="1077">
                  <c:v>41986</c:v>
                </c:pt>
                <c:pt idx="1078">
                  <c:v>41987</c:v>
                </c:pt>
                <c:pt idx="1079">
                  <c:v>41988</c:v>
                </c:pt>
                <c:pt idx="1080">
                  <c:v>41989</c:v>
                </c:pt>
                <c:pt idx="1081">
                  <c:v>41990</c:v>
                </c:pt>
                <c:pt idx="1082">
                  <c:v>41991</c:v>
                </c:pt>
                <c:pt idx="1083">
                  <c:v>41992</c:v>
                </c:pt>
                <c:pt idx="1084">
                  <c:v>41993</c:v>
                </c:pt>
                <c:pt idx="1085">
                  <c:v>41994</c:v>
                </c:pt>
                <c:pt idx="1086">
                  <c:v>41995</c:v>
                </c:pt>
                <c:pt idx="1087">
                  <c:v>41996</c:v>
                </c:pt>
                <c:pt idx="1088">
                  <c:v>41997</c:v>
                </c:pt>
                <c:pt idx="1089">
                  <c:v>41998</c:v>
                </c:pt>
                <c:pt idx="1090">
                  <c:v>41999</c:v>
                </c:pt>
                <c:pt idx="1091">
                  <c:v>42000</c:v>
                </c:pt>
                <c:pt idx="1092">
                  <c:v>42001</c:v>
                </c:pt>
                <c:pt idx="1093">
                  <c:v>42002</c:v>
                </c:pt>
                <c:pt idx="1094">
                  <c:v>42003</c:v>
                </c:pt>
                <c:pt idx="1095">
                  <c:v>42004</c:v>
                </c:pt>
                <c:pt idx="1096">
                  <c:v>42005</c:v>
                </c:pt>
                <c:pt idx="1097">
                  <c:v>42006</c:v>
                </c:pt>
                <c:pt idx="1098">
                  <c:v>42007</c:v>
                </c:pt>
                <c:pt idx="1099">
                  <c:v>42008</c:v>
                </c:pt>
                <c:pt idx="1100">
                  <c:v>42009</c:v>
                </c:pt>
                <c:pt idx="1101">
                  <c:v>42010</c:v>
                </c:pt>
                <c:pt idx="1102">
                  <c:v>42011</c:v>
                </c:pt>
                <c:pt idx="1103">
                  <c:v>42012</c:v>
                </c:pt>
                <c:pt idx="1104">
                  <c:v>42013</c:v>
                </c:pt>
                <c:pt idx="1105">
                  <c:v>42014</c:v>
                </c:pt>
                <c:pt idx="1106">
                  <c:v>42015</c:v>
                </c:pt>
                <c:pt idx="1107">
                  <c:v>42016</c:v>
                </c:pt>
                <c:pt idx="1108">
                  <c:v>42017</c:v>
                </c:pt>
                <c:pt idx="1109">
                  <c:v>42018</c:v>
                </c:pt>
                <c:pt idx="1110">
                  <c:v>42019</c:v>
                </c:pt>
                <c:pt idx="1111">
                  <c:v>42020</c:v>
                </c:pt>
                <c:pt idx="1112">
                  <c:v>42021</c:v>
                </c:pt>
                <c:pt idx="1113">
                  <c:v>42022</c:v>
                </c:pt>
                <c:pt idx="1114">
                  <c:v>42023</c:v>
                </c:pt>
                <c:pt idx="1115">
                  <c:v>42024</c:v>
                </c:pt>
                <c:pt idx="1116">
                  <c:v>42025</c:v>
                </c:pt>
                <c:pt idx="1117">
                  <c:v>42026</c:v>
                </c:pt>
                <c:pt idx="1118">
                  <c:v>42027</c:v>
                </c:pt>
                <c:pt idx="1119">
                  <c:v>42028</c:v>
                </c:pt>
                <c:pt idx="1120">
                  <c:v>42029</c:v>
                </c:pt>
                <c:pt idx="1121">
                  <c:v>42030</c:v>
                </c:pt>
                <c:pt idx="1122">
                  <c:v>42031</c:v>
                </c:pt>
                <c:pt idx="1123">
                  <c:v>42032</c:v>
                </c:pt>
                <c:pt idx="1124">
                  <c:v>42033</c:v>
                </c:pt>
                <c:pt idx="1125">
                  <c:v>42034</c:v>
                </c:pt>
                <c:pt idx="1126">
                  <c:v>42035</c:v>
                </c:pt>
                <c:pt idx="1127">
                  <c:v>42036</c:v>
                </c:pt>
                <c:pt idx="1128">
                  <c:v>42037</c:v>
                </c:pt>
                <c:pt idx="1129">
                  <c:v>42038</c:v>
                </c:pt>
                <c:pt idx="1130">
                  <c:v>42039</c:v>
                </c:pt>
                <c:pt idx="1131">
                  <c:v>42040</c:v>
                </c:pt>
                <c:pt idx="1132">
                  <c:v>42041</c:v>
                </c:pt>
                <c:pt idx="1133">
                  <c:v>42042</c:v>
                </c:pt>
                <c:pt idx="1134">
                  <c:v>42043</c:v>
                </c:pt>
                <c:pt idx="1135">
                  <c:v>42044</c:v>
                </c:pt>
                <c:pt idx="1136">
                  <c:v>42045</c:v>
                </c:pt>
                <c:pt idx="1137">
                  <c:v>42046</c:v>
                </c:pt>
                <c:pt idx="1138">
                  <c:v>42047</c:v>
                </c:pt>
                <c:pt idx="1139">
                  <c:v>42048</c:v>
                </c:pt>
                <c:pt idx="1140">
                  <c:v>42049</c:v>
                </c:pt>
                <c:pt idx="1141">
                  <c:v>42050</c:v>
                </c:pt>
                <c:pt idx="1142">
                  <c:v>42051</c:v>
                </c:pt>
                <c:pt idx="1143">
                  <c:v>42052</c:v>
                </c:pt>
                <c:pt idx="1144">
                  <c:v>42053</c:v>
                </c:pt>
                <c:pt idx="1145">
                  <c:v>42054</c:v>
                </c:pt>
                <c:pt idx="1146">
                  <c:v>42055</c:v>
                </c:pt>
                <c:pt idx="1147">
                  <c:v>42056</c:v>
                </c:pt>
                <c:pt idx="1148">
                  <c:v>42057</c:v>
                </c:pt>
                <c:pt idx="1149">
                  <c:v>42058</c:v>
                </c:pt>
                <c:pt idx="1150">
                  <c:v>42059</c:v>
                </c:pt>
                <c:pt idx="1151">
                  <c:v>42060</c:v>
                </c:pt>
                <c:pt idx="1152">
                  <c:v>42061</c:v>
                </c:pt>
                <c:pt idx="1153">
                  <c:v>42062</c:v>
                </c:pt>
                <c:pt idx="1154">
                  <c:v>42063</c:v>
                </c:pt>
                <c:pt idx="1155">
                  <c:v>42064</c:v>
                </c:pt>
                <c:pt idx="1156">
                  <c:v>42065</c:v>
                </c:pt>
                <c:pt idx="1157">
                  <c:v>42066</c:v>
                </c:pt>
                <c:pt idx="1158">
                  <c:v>42067</c:v>
                </c:pt>
                <c:pt idx="1159">
                  <c:v>42068</c:v>
                </c:pt>
                <c:pt idx="1160">
                  <c:v>42069</c:v>
                </c:pt>
                <c:pt idx="1161">
                  <c:v>42070</c:v>
                </c:pt>
                <c:pt idx="1162">
                  <c:v>42071</c:v>
                </c:pt>
                <c:pt idx="1163">
                  <c:v>42072</c:v>
                </c:pt>
                <c:pt idx="1164">
                  <c:v>42073</c:v>
                </c:pt>
                <c:pt idx="1165">
                  <c:v>42074</c:v>
                </c:pt>
                <c:pt idx="1166">
                  <c:v>42075</c:v>
                </c:pt>
                <c:pt idx="1167">
                  <c:v>42076</c:v>
                </c:pt>
                <c:pt idx="1168">
                  <c:v>42077</c:v>
                </c:pt>
                <c:pt idx="1169">
                  <c:v>42078</c:v>
                </c:pt>
                <c:pt idx="1170">
                  <c:v>42079</c:v>
                </c:pt>
                <c:pt idx="1171">
                  <c:v>42080</c:v>
                </c:pt>
                <c:pt idx="1172">
                  <c:v>42081</c:v>
                </c:pt>
                <c:pt idx="1173">
                  <c:v>42082</c:v>
                </c:pt>
                <c:pt idx="1174">
                  <c:v>42083</c:v>
                </c:pt>
                <c:pt idx="1175">
                  <c:v>42084</c:v>
                </c:pt>
                <c:pt idx="1176">
                  <c:v>42085</c:v>
                </c:pt>
                <c:pt idx="1177">
                  <c:v>42086</c:v>
                </c:pt>
                <c:pt idx="1178">
                  <c:v>42087</c:v>
                </c:pt>
                <c:pt idx="1179">
                  <c:v>42088</c:v>
                </c:pt>
                <c:pt idx="1180">
                  <c:v>42089</c:v>
                </c:pt>
                <c:pt idx="1181">
                  <c:v>42090</c:v>
                </c:pt>
                <c:pt idx="1182">
                  <c:v>42091</c:v>
                </c:pt>
                <c:pt idx="1183">
                  <c:v>42092</c:v>
                </c:pt>
                <c:pt idx="1184">
                  <c:v>42093</c:v>
                </c:pt>
                <c:pt idx="1185">
                  <c:v>42094</c:v>
                </c:pt>
                <c:pt idx="1186">
                  <c:v>42095</c:v>
                </c:pt>
                <c:pt idx="1187">
                  <c:v>42096</c:v>
                </c:pt>
                <c:pt idx="1188">
                  <c:v>42097</c:v>
                </c:pt>
                <c:pt idx="1189">
                  <c:v>42098</c:v>
                </c:pt>
                <c:pt idx="1190">
                  <c:v>42099</c:v>
                </c:pt>
                <c:pt idx="1191">
                  <c:v>42100</c:v>
                </c:pt>
                <c:pt idx="1192">
                  <c:v>42101</c:v>
                </c:pt>
                <c:pt idx="1193">
                  <c:v>42102</c:v>
                </c:pt>
                <c:pt idx="1194">
                  <c:v>42103</c:v>
                </c:pt>
                <c:pt idx="1195">
                  <c:v>42104</c:v>
                </c:pt>
                <c:pt idx="1196">
                  <c:v>42105</c:v>
                </c:pt>
                <c:pt idx="1197">
                  <c:v>42106</c:v>
                </c:pt>
                <c:pt idx="1198">
                  <c:v>42107</c:v>
                </c:pt>
                <c:pt idx="1199">
                  <c:v>42108</c:v>
                </c:pt>
                <c:pt idx="1200">
                  <c:v>42109</c:v>
                </c:pt>
                <c:pt idx="1201">
                  <c:v>42110</c:v>
                </c:pt>
                <c:pt idx="1202">
                  <c:v>42111</c:v>
                </c:pt>
                <c:pt idx="1203">
                  <c:v>42112</c:v>
                </c:pt>
                <c:pt idx="1204">
                  <c:v>42113</c:v>
                </c:pt>
                <c:pt idx="1205">
                  <c:v>42114</c:v>
                </c:pt>
                <c:pt idx="1206">
                  <c:v>42115</c:v>
                </c:pt>
                <c:pt idx="1207">
                  <c:v>42116</c:v>
                </c:pt>
                <c:pt idx="1208">
                  <c:v>42117</c:v>
                </c:pt>
                <c:pt idx="1209">
                  <c:v>42118</c:v>
                </c:pt>
                <c:pt idx="1210">
                  <c:v>42119</c:v>
                </c:pt>
                <c:pt idx="1211">
                  <c:v>42120</c:v>
                </c:pt>
                <c:pt idx="1212">
                  <c:v>42121</c:v>
                </c:pt>
                <c:pt idx="1213">
                  <c:v>42122</c:v>
                </c:pt>
                <c:pt idx="1214">
                  <c:v>42123</c:v>
                </c:pt>
                <c:pt idx="1215">
                  <c:v>42124</c:v>
                </c:pt>
                <c:pt idx="1216">
                  <c:v>42125</c:v>
                </c:pt>
                <c:pt idx="1217">
                  <c:v>42126</c:v>
                </c:pt>
                <c:pt idx="1218">
                  <c:v>42127</c:v>
                </c:pt>
                <c:pt idx="1219">
                  <c:v>42128</c:v>
                </c:pt>
                <c:pt idx="1220">
                  <c:v>42129</c:v>
                </c:pt>
                <c:pt idx="1221">
                  <c:v>42130</c:v>
                </c:pt>
                <c:pt idx="1222">
                  <c:v>42131</c:v>
                </c:pt>
                <c:pt idx="1223">
                  <c:v>42132</c:v>
                </c:pt>
                <c:pt idx="1224">
                  <c:v>42133</c:v>
                </c:pt>
                <c:pt idx="1225">
                  <c:v>42134</c:v>
                </c:pt>
                <c:pt idx="1226">
                  <c:v>42135</c:v>
                </c:pt>
                <c:pt idx="1227">
                  <c:v>42136</c:v>
                </c:pt>
                <c:pt idx="1228">
                  <c:v>42137</c:v>
                </c:pt>
                <c:pt idx="1229">
                  <c:v>42138</c:v>
                </c:pt>
                <c:pt idx="1230">
                  <c:v>42139</c:v>
                </c:pt>
                <c:pt idx="1231">
                  <c:v>42140</c:v>
                </c:pt>
                <c:pt idx="1232">
                  <c:v>42141</c:v>
                </c:pt>
                <c:pt idx="1233">
                  <c:v>42142</c:v>
                </c:pt>
                <c:pt idx="1234">
                  <c:v>42143</c:v>
                </c:pt>
                <c:pt idx="1235">
                  <c:v>42144</c:v>
                </c:pt>
                <c:pt idx="1236">
                  <c:v>42145</c:v>
                </c:pt>
                <c:pt idx="1237">
                  <c:v>42146</c:v>
                </c:pt>
                <c:pt idx="1238">
                  <c:v>42147</c:v>
                </c:pt>
                <c:pt idx="1239">
                  <c:v>42148</c:v>
                </c:pt>
                <c:pt idx="1240">
                  <c:v>42149</c:v>
                </c:pt>
                <c:pt idx="1241">
                  <c:v>42150</c:v>
                </c:pt>
                <c:pt idx="1242">
                  <c:v>42151</c:v>
                </c:pt>
                <c:pt idx="1243">
                  <c:v>42152</c:v>
                </c:pt>
                <c:pt idx="1244">
                  <c:v>42153</c:v>
                </c:pt>
                <c:pt idx="1245">
                  <c:v>42154</c:v>
                </c:pt>
                <c:pt idx="1246">
                  <c:v>42155</c:v>
                </c:pt>
                <c:pt idx="1247">
                  <c:v>42156</c:v>
                </c:pt>
                <c:pt idx="1248">
                  <c:v>42157</c:v>
                </c:pt>
                <c:pt idx="1249">
                  <c:v>42158</c:v>
                </c:pt>
                <c:pt idx="1250">
                  <c:v>42159</c:v>
                </c:pt>
                <c:pt idx="1251">
                  <c:v>42160</c:v>
                </c:pt>
                <c:pt idx="1252">
                  <c:v>42161</c:v>
                </c:pt>
                <c:pt idx="1253">
                  <c:v>42162</c:v>
                </c:pt>
                <c:pt idx="1254">
                  <c:v>42163</c:v>
                </c:pt>
                <c:pt idx="1255">
                  <c:v>42164</c:v>
                </c:pt>
                <c:pt idx="1256">
                  <c:v>42165</c:v>
                </c:pt>
                <c:pt idx="1257">
                  <c:v>42166</c:v>
                </c:pt>
                <c:pt idx="1258">
                  <c:v>42167</c:v>
                </c:pt>
                <c:pt idx="1259">
                  <c:v>42168</c:v>
                </c:pt>
                <c:pt idx="1260">
                  <c:v>42169</c:v>
                </c:pt>
                <c:pt idx="1261">
                  <c:v>42170</c:v>
                </c:pt>
                <c:pt idx="1262">
                  <c:v>42171</c:v>
                </c:pt>
                <c:pt idx="1263">
                  <c:v>42172</c:v>
                </c:pt>
                <c:pt idx="1264">
                  <c:v>42173</c:v>
                </c:pt>
                <c:pt idx="1265">
                  <c:v>42174</c:v>
                </c:pt>
                <c:pt idx="1266">
                  <c:v>42175</c:v>
                </c:pt>
                <c:pt idx="1267">
                  <c:v>42176</c:v>
                </c:pt>
                <c:pt idx="1268">
                  <c:v>42177</c:v>
                </c:pt>
                <c:pt idx="1269">
                  <c:v>42178</c:v>
                </c:pt>
                <c:pt idx="1270">
                  <c:v>42179</c:v>
                </c:pt>
                <c:pt idx="1271">
                  <c:v>42180</c:v>
                </c:pt>
                <c:pt idx="1272">
                  <c:v>42181</c:v>
                </c:pt>
                <c:pt idx="1273">
                  <c:v>42182</c:v>
                </c:pt>
                <c:pt idx="1274">
                  <c:v>42183</c:v>
                </c:pt>
                <c:pt idx="1275">
                  <c:v>42184</c:v>
                </c:pt>
                <c:pt idx="1276">
                  <c:v>42185</c:v>
                </c:pt>
                <c:pt idx="1277">
                  <c:v>42186</c:v>
                </c:pt>
                <c:pt idx="1278">
                  <c:v>42187</c:v>
                </c:pt>
                <c:pt idx="1279">
                  <c:v>42188</c:v>
                </c:pt>
                <c:pt idx="1280">
                  <c:v>42189</c:v>
                </c:pt>
                <c:pt idx="1281">
                  <c:v>42190</c:v>
                </c:pt>
                <c:pt idx="1282">
                  <c:v>42191</c:v>
                </c:pt>
                <c:pt idx="1283">
                  <c:v>42192</c:v>
                </c:pt>
                <c:pt idx="1284">
                  <c:v>42193</c:v>
                </c:pt>
                <c:pt idx="1285">
                  <c:v>42194</c:v>
                </c:pt>
                <c:pt idx="1286">
                  <c:v>42195</c:v>
                </c:pt>
                <c:pt idx="1287">
                  <c:v>42196</c:v>
                </c:pt>
                <c:pt idx="1288">
                  <c:v>42197</c:v>
                </c:pt>
                <c:pt idx="1289">
                  <c:v>42198</c:v>
                </c:pt>
                <c:pt idx="1290">
                  <c:v>42199</c:v>
                </c:pt>
                <c:pt idx="1291">
                  <c:v>42200</c:v>
                </c:pt>
                <c:pt idx="1292">
                  <c:v>42201</c:v>
                </c:pt>
                <c:pt idx="1293">
                  <c:v>42202</c:v>
                </c:pt>
                <c:pt idx="1294">
                  <c:v>42203</c:v>
                </c:pt>
                <c:pt idx="1295">
                  <c:v>42204</c:v>
                </c:pt>
                <c:pt idx="1296">
                  <c:v>42205</c:v>
                </c:pt>
                <c:pt idx="1297">
                  <c:v>42206</c:v>
                </c:pt>
                <c:pt idx="1298">
                  <c:v>42207</c:v>
                </c:pt>
                <c:pt idx="1299">
                  <c:v>42208</c:v>
                </c:pt>
                <c:pt idx="1300">
                  <c:v>42209</c:v>
                </c:pt>
                <c:pt idx="1301">
                  <c:v>42210</c:v>
                </c:pt>
                <c:pt idx="1302">
                  <c:v>42211</c:v>
                </c:pt>
                <c:pt idx="1303">
                  <c:v>42212</c:v>
                </c:pt>
                <c:pt idx="1304">
                  <c:v>42213</c:v>
                </c:pt>
                <c:pt idx="1305">
                  <c:v>42214</c:v>
                </c:pt>
                <c:pt idx="1306">
                  <c:v>42215</c:v>
                </c:pt>
                <c:pt idx="1307">
                  <c:v>42216</c:v>
                </c:pt>
                <c:pt idx="1308">
                  <c:v>42217</c:v>
                </c:pt>
                <c:pt idx="1309">
                  <c:v>42218</c:v>
                </c:pt>
                <c:pt idx="1310">
                  <c:v>42219</c:v>
                </c:pt>
                <c:pt idx="1311">
                  <c:v>42220</c:v>
                </c:pt>
                <c:pt idx="1312">
                  <c:v>42221</c:v>
                </c:pt>
                <c:pt idx="1313">
                  <c:v>42222</c:v>
                </c:pt>
                <c:pt idx="1314">
                  <c:v>42223</c:v>
                </c:pt>
                <c:pt idx="1315">
                  <c:v>42224</c:v>
                </c:pt>
                <c:pt idx="1316">
                  <c:v>42225</c:v>
                </c:pt>
                <c:pt idx="1317">
                  <c:v>42226</c:v>
                </c:pt>
                <c:pt idx="1318">
                  <c:v>42227</c:v>
                </c:pt>
                <c:pt idx="1319">
                  <c:v>42228</c:v>
                </c:pt>
                <c:pt idx="1320">
                  <c:v>42229</c:v>
                </c:pt>
                <c:pt idx="1321">
                  <c:v>42230</c:v>
                </c:pt>
                <c:pt idx="1322">
                  <c:v>42231</c:v>
                </c:pt>
                <c:pt idx="1323">
                  <c:v>42232</c:v>
                </c:pt>
                <c:pt idx="1324">
                  <c:v>42233</c:v>
                </c:pt>
                <c:pt idx="1325">
                  <c:v>42234</c:v>
                </c:pt>
                <c:pt idx="1326">
                  <c:v>42235</c:v>
                </c:pt>
                <c:pt idx="1327">
                  <c:v>42236</c:v>
                </c:pt>
                <c:pt idx="1328">
                  <c:v>42237</c:v>
                </c:pt>
                <c:pt idx="1329">
                  <c:v>42238</c:v>
                </c:pt>
                <c:pt idx="1330">
                  <c:v>42239</c:v>
                </c:pt>
                <c:pt idx="1331">
                  <c:v>42240</c:v>
                </c:pt>
                <c:pt idx="1332">
                  <c:v>42241</c:v>
                </c:pt>
                <c:pt idx="1333">
                  <c:v>42242</c:v>
                </c:pt>
                <c:pt idx="1334">
                  <c:v>42243</c:v>
                </c:pt>
                <c:pt idx="1335">
                  <c:v>42244</c:v>
                </c:pt>
                <c:pt idx="1336">
                  <c:v>42245</c:v>
                </c:pt>
                <c:pt idx="1337">
                  <c:v>42246</c:v>
                </c:pt>
                <c:pt idx="1338">
                  <c:v>42247</c:v>
                </c:pt>
                <c:pt idx="1339">
                  <c:v>42248</c:v>
                </c:pt>
                <c:pt idx="1340">
                  <c:v>42249</c:v>
                </c:pt>
                <c:pt idx="1341">
                  <c:v>42250</c:v>
                </c:pt>
                <c:pt idx="1342">
                  <c:v>42251</c:v>
                </c:pt>
                <c:pt idx="1343">
                  <c:v>42252</c:v>
                </c:pt>
                <c:pt idx="1344">
                  <c:v>42253</c:v>
                </c:pt>
                <c:pt idx="1345">
                  <c:v>42254</c:v>
                </c:pt>
                <c:pt idx="1346">
                  <c:v>42255</c:v>
                </c:pt>
                <c:pt idx="1347">
                  <c:v>42256</c:v>
                </c:pt>
                <c:pt idx="1348">
                  <c:v>42257</c:v>
                </c:pt>
                <c:pt idx="1349">
                  <c:v>42258</c:v>
                </c:pt>
                <c:pt idx="1350">
                  <c:v>42259</c:v>
                </c:pt>
                <c:pt idx="1351">
                  <c:v>42260</c:v>
                </c:pt>
                <c:pt idx="1352">
                  <c:v>42261</c:v>
                </c:pt>
                <c:pt idx="1353">
                  <c:v>42262</c:v>
                </c:pt>
                <c:pt idx="1354">
                  <c:v>42263</c:v>
                </c:pt>
                <c:pt idx="1355">
                  <c:v>42264</c:v>
                </c:pt>
                <c:pt idx="1356">
                  <c:v>42265</c:v>
                </c:pt>
                <c:pt idx="1357">
                  <c:v>42266</c:v>
                </c:pt>
                <c:pt idx="1358">
                  <c:v>42267</c:v>
                </c:pt>
                <c:pt idx="1359">
                  <c:v>42268</c:v>
                </c:pt>
                <c:pt idx="1360">
                  <c:v>42269</c:v>
                </c:pt>
                <c:pt idx="1361">
                  <c:v>42270</c:v>
                </c:pt>
                <c:pt idx="1362">
                  <c:v>42271</c:v>
                </c:pt>
                <c:pt idx="1363">
                  <c:v>42272</c:v>
                </c:pt>
                <c:pt idx="1364">
                  <c:v>42273</c:v>
                </c:pt>
                <c:pt idx="1365">
                  <c:v>42274</c:v>
                </c:pt>
                <c:pt idx="1366">
                  <c:v>42275</c:v>
                </c:pt>
                <c:pt idx="1367">
                  <c:v>42276</c:v>
                </c:pt>
                <c:pt idx="1368">
                  <c:v>42277</c:v>
                </c:pt>
                <c:pt idx="1369">
                  <c:v>42278</c:v>
                </c:pt>
                <c:pt idx="1370">
                  <c:v>42279</c:v>
                </c:pt>
                <c:pt idx="1371">
                  <c:v>42280</c:v>
                </c:pt>
                <c:pt idx="1372">
                  <c:v>42281</c:v>
                </c:pt>
                <c:pt idx="1373">
                  <c:v>42282</c:v>
                </c:pt>
                <c:pt idx="1374">
                  <c:v>42283</c:v>
                </c:pt>
                <c:pt idx="1375">
                  <c:v>42284</c:v>
                </c:pt>
                <c:pt idx="1376">
                  <c:v>42285</c:v>
                </c:pt>
                <c:pt idx="1377">
                  <c:v>42286</c:v>
                </c:pt>
                <c:pt idx="1378">
                  <c:v>42287</c:v>
                </c:pt>
                <c:pt idx="1379">
                  <c:v>42288</c:v>
                </c:pt>
                <c:pt idx="1380">
                  <c:v>42289</c:v>
                </c:pt>
                <c:pt idx="1381">
                  <c:v>42290</c:v>
                </c:pt>
                <c:pt idx="1382">
                  <c:v>42291</c:v>
                </c:pt>
                <c:pt idx="1383">
                  <c:v>42292</c:v>
                </c:pt>
                <c:pt idx="1384">
                  <c:v>42293</c:v>
                </c:pt>
                <c:pt idx="1385">
                  <c:v>42294</c:v>
                </c:pt>
                <c:pt idx="1386">
                  <c:v>42295</c:v>
                </c:pt>
                <c:pt idx="1387">
                  <c:v>42296</c:v>
                </c:pt>
                <c:pt idx="1388">
                  <c:v>42297</c:v>
                </c:pt>
                <c:pt idx="1389">
                  <c:v>42298</c:v>
                </c:pt>
                <c:pt idx="1390">
                  <c:v>42299</c:v>
                </c:pt>
                <c:pt idx="1391">
                  <c:v>42300</c:v>
                </c:pt>
                <c:pt idx="1392">
                  <c:v>42301</c:v>
                </c:pt>
                <c:pt idx="1393">
                  <c:v>42302</c:v>
                </c:pt>
                <c:pt idx="1394">
                  <c:v>42303</c:v>
                </c:pt>
                <c:pt idx="1395">
                  <c:v>42304</c:v>
                </c:pt>
                <c:pt idx="1396">
                  <c:v>42305</c:v>
                </c:pt>
                <c:pt idx="1397">
                  <c:v>42306</c:v>
                </c:pt>
                <c:pt idx="1398">
                  <c:v>42307</c:v>
                </c:pt>
                <c:pt idx="1399">
                  <c:v>42308</c:v>
                </c:pt>
                <c:pt idx="1400">
                  <c:v>42309</c:v>
                </c:pt>
                <c:pt idx="1401">
                  <c:v>42310</c:v>
                </c:pt>
                <c:pt idx="1402">
                  <c:v>42311</c:v>
                </c:pt>
                <c:pt idx="1403">
                  <c:v>42312</c:v>
                </c:pt>
                <c:pt idx="1404">
                  <c:v>42313</c:v>
                </c:pt>
                <c:pt idx="1405">
                  <c:v>42314</c:v>
                </c:pt>
                <c:pt idx="1406">
                  <c:v>42315</c:v>
                </c:pt>
                <c:pt idx="1407">
                  <c:v>42316</c:v>
                </c:pt>
                <c:pt idx="1408">
                  <c:v>42317</c:v>
                </c:pt>
                <c:pt idx="1409">
                  <c:v>42318</c:v>
                </c:pt>
                <c:pt idx="1410">
                  <c:v>42319</c:v>
                </c:pt>
                <c:pt idx="1411">
                  <c:v>42320</c:v>
                </c:pt>
                <c:pt idx="1412">
                  <c:v>42321</c:v>
                </c:pt>
                <c:pt idx="1413">
                  <c:v>42322</c:v>
                </c:pt>
                <c:pt idx="1414">
                  <c:v>42323</c:v>
                </c:pt>
                <c:pt idx="1415">
                  <c:v>42324</c:v>
                </c:pt>
                <c:pt idx="1416">
                  <c:v>42325</c:v>
                </c:pt>
                <c:pt idx="1417">
                  <c:v>42326</c:v>
                </c:pt>
                <c:pt idx="1418">
                  <c:v>42327</c:v>
                </c:pt>
                <c:pt idx="1419">
                  <c:v>42328</c:v>
                </c:pt>
                <c:pt idx="1420">
                  <c:v>42329</c:v>
                </c:pt>
                <c:pt idx="1421">
                  <c:v>42330</c:v>
                </c:pt>
                <c:pt idx="1422">
                  <c:v>42331</c:v>
                </c:pt>
                <c:pt idx="1423">
                  <c:v>42332</c:v>
                </c:pt>
                <c:pt idx="1424">
                  <c:v>42333</c:v>
                </c:pt>
                <c:pt idx="1425">
                  <c:v>42334</c:v>
                </c:pt>
                <c:pt idx="1426">
                  <c:v>42335</c:v>
                </c:pt>
                <c:pt idx="1427">
                  <c:v>42336</c:v>
                </c:pt>
                <c:pt idx="1428">
                  <c:v>42337</c:v>
                </c:pt>
                <c:pt idx="1429">
                  <c:v>42338</c:v>
                </c:pt>
                <c:pt idx="1430">
                  <c:v>42339</c:v>
                </c:pt>
                <c:pt idx="1431">
                  <c:v>42340</c:v>
                </c:pt>
                <c:pt idx="1432">
                  <c:v>42341</c:v>
                </c:pt>
                <c:pt idx="1433">
                  <c:v>42342</c:v>
                </c:pt>
                <c:pt idx="1434">
                  <c:v>42343</c:v>
                </c:pt>
                <c:pt idx="1435">
                  <c:v>42344</c:v>
                </c:pt>
                <c:pt idx="1436">
                  <c:v>42345</c:v>
                </c:pt>
                <c:pt idx="1437">
                  <c:v>42346</c:v>
                </c:pt>
                <c:pt idx="1438">
                  <c:v>42347</c:v>
                </c:pt>
                <c:pt idx="1439">
                  <c:v>42348</c:v>
                </c:pt>
                <c:pt idx="1440">
                  <c:v>42349</c:v>
                </c:pt>
                <c:pt idx="1441">
                  <c:v>42350</c:v>
                </c:pt>
                <c:pt idx="1442">
                  <c:v>42351</c:v>
                </c:pt>
                <c:pt idx="1443">
                  <c:v>42352</c:v>
                </c:pt>
                <c:pt idx="1444">
                  <c:v>42353</c:v>
                </c:pt>
                <c:pt idx="1445">
                  <c:v>42354</c:v>
                </c:pt>
                <c:pt idx="1446">
                  <c:v>42355</c:v>
                </c:pt>
                <c:pt idx="1447">
                  <c:v>42356</c:v>
                </c:pt>
                <c:pt idx="1448">
                  <c:v>42357</c:v>
                </c:pt>
                <c:pt idx="1449">
                  <c:v>42358</c:v>
                </c:pt>
                <c:pt idx="1450">
                  <c:v>42359</c:v>
                </c:pt>
                <c:pt idx="1451">
                  <c:v>42360</c:v>
                </c:pt>
                <c:pt idx="1452">
                  <c:v>42361</c:v>
                </c:pt>
                <c:pt idx="1453">
                  <c:v>42362</c:v>
                </c:pt>
                <c:pt idx="1454">
                  <c:v>42363</c:v>
                </c:pt>
                <c:pt idx="1455">
                  <c:v>42364</c:v>
                </c:pt>
                <c:pt idx="1456">
                  <c:v>42365</c:v>
                </c:pt>
                <c:pt idx="1457">
                  <c:v>42366</c:v>
                </c:pt>
                <c:pt idx="1458">
                  <c:v>42367</c:v>
                </c:pt>
                <c:pt idx="1459">
                  <c:v>42368</c:v>
                </c:pt>
                <c:pt idx="1460">
                  <c:v>42369</c:v>
                </c:pt>
                <c:pt idx="1461">
                  <c:v>42370</c:v>
                </c:pt>
                <c:pt idx="1462">
                  <c:v>42371</c:v>
                </c:pt>
                <c:pt idx="1463">
                  <c:v>42372</c:v>
                </c:pt>
                <c:pt idx="1464">
                  <c:v>42373</c:v>
                </c:pt>
                <c:pt idx="1465">
                  <c:v>42374</c:v>
                </c:pt>
                <c:pt idx="1466">
                  <c:v>42375</c:v>
                </c:pt>
                <c:pt idx="1467">
                  <c:v>42376</c:v>
                </c:pt>
                <c:pt idx="1468">
                  <c:v>42377</c:v>
                </c:pt>
                <c:pt idx="1469">
                  <c:v>42378</c:v>
                </c:pt>
                <c:pt idx="1470">
                  <c:v>42379</c:v>
                </c:pt>
                <c:pt idx="1471">
                  <c:v>42380</c:v>
                </c:pt>
                <c:pt idx="1472">
                  <c:v>42381</c:v>
                </c:pt>
                <c:pt idx="1473">
                  <c:v>42382</c:v>
                </c:pt>
                <c:pt idx="1474">
                  <c:v>42383</c:v>
                </c:pt>
                <c:pt idx="1475">
                  <c:v>42384</c:v>
                </c:pt>
                <c:pt idx="1476">
                  <c:v>42385</c:v>
                </c:pt>
                <c:pt idx="1477">
                  <c:v>42386</c:v>
                </c:pt>
                <c:pt idx="1478">
                  <c:v>42387</c:v>
                </c:pt>
                <c:pt idx="1479">
                  <c:v>42388</c:v>
                </c:pt>
                <c:pt idx="1480">
                  <c:v>42389</c:v>
                </c:pt>
                <c:pt idx="1481">
                  <c:v>42390</c:v>
                </c:pt>
                <c:pt idx="1482">
                  <c:v>42391</c:v>
                </c:pt>
                <c:pt idx="1483">
                  <c:v>42392</c:v>
                </c:pt>
                <c:pt idx="1484">
                  <c:v>42393</c:v>
                </c:pt>
                <c:pt idx="1485">
                  <c:v>42394</c:v>
                </c:pt>
                <c:pt idx="1486">
                  <c:v>42395</c:v>
                </c:pt>
                <c:pt idx="1487">
                  <c:v>42396</c:v>
                </c:pt>
                <c:pt idx="1488">
                  <c:v>42397</c:v>
                </c:pt>
                <c:pt idx="1489">
                  <c:v>42398</c:v>
                </c:pt>
                <c:pt idx="1490">
                  <c:v>42399</c:v>
                </c:pt>
                <c:pt idx="1491">
                  <c:v>42400</c:v>
                </c:pt>
                <c:pt idx="1492">
                  <c:v>42401</c:v>
                </c:pt>
                <c:pt idx="1493">
                  <c:v>42402</c:v>
                </c:pt>
                <c:pt idx="1494">
                  <c:v>42403</c:v>
                </c:pt>
                <c:pt idx="1495">
                  <c:v>42404</c:v>
                </c:pt>
                <c:pt idx="1496">
                  <c:v>42405</c:v>
                </c:pt>
                <c:pt idx="1497">
                  <c:v>42406</c:v>
                </c:pt>
                <c:pt idx="1498">
                  <c:v>42407</c:v>
                </c:pt>
                <c:pt idx="1499">
                  <c:v>42408</c:v>
                </c:pt>
                <c:pt idx="1500">
                  <c:v>42409</c:v>
                </c:pt>
                <c:pt idx="1501">
                  <c:v>42410</c:v>
                </c:pt>
                <c:pt idx="1502">
                  <c:v>42411</c:v>
                </c:pt>
                <c:pt idx="1503">
                  <c:v>42412</c:v>
                </c:pt>
                <c:pt idx="1504">
                  <c:v>42413</c:v>
                </c:pt>
                <c:pt idx="1505">
                  <c:v>42414</c:v>
                </c:pt>
                <c:pt idx="1506">
                  <c:v>42415</c:v>
                </c:pt>
                <c:pt idx="1507">
                  <c:v>42416</c:v>
                </c:pt>
                <c:pt idx="1508">
                  <c:v>42417</c:v>
                </c:pt>
                <c:pt idx="1509">
                  <c:v>42418</c:v>
                </c:pt>
                <c:pt idx="1510">
                  <c:v>42419</c:v>
                </c:pt>
                <c:pt idx="1511">
                  <c:v>42420</c:v>
                </c:pt>
                <c:pt idx="1512">
                  <c:v>42421</c:v>
                </c:pt>
                <c:pt idx="1513">
                  <c:v>42422</c:v>
                </c:pt>
                <c:pt idx="1514">
                  <c:v>42423</c:v>
                </c:pt>
                <c:pt idx="1515">
                  <c:v>42424</c:v>
                </c:pt>
                <c:pt idx="1516">
                  <c:v>42425</c:v>
                </c:pt>
                <c:pt idx="1517">
                  <c:v>42426</c:v>
                </c:pt>
                <c:pt idx="1518">
                  <c:v>42427</c:v>
                </c:pt>
                <c:pt idx="1519">
                  <c:v>42428</c:v>
                </c:pt>
                <c:pt idx="1520">
                  <c:v>42429</c:v>
                </c:pt>
                <c:pt idx="1521">
                  <c:v>42430</c:v>
                </c:pt>
                <c:pt idx="1522">
                  <c:v>42431</c:v>
                </c:pt>
                <c:pt idx="1523">
                  <c:v>42432</c:v>
                </c:pt>
                <c:pt idx="1524">
                  <c:v>42433</c:v>
                </c:pt>
                <c:pt idx="1525">
                  <c:v>42434</c:v>
                </c:pt>
                <c:pt idx="1526">
                  <c:v>42435</c:v>
                </c:pt>
                <c:pt idx="1527">
                  <c:v>42436</c:v>
                </c:pt>
                <c:pt idx="1528">
                  <c:v>42437</c:v>
                </c:pt>
                <c:pt idx="1529">
                  <c:v>42438</c:v>
                </c:pt>
                <c:pt idx="1530">
                  <c:v>42439</c:v>
                </c:pt>
                <c:pt idx="1531">
                  <c:v>42440</c:v>
                </c:pt>
                <c:pt idx="1532">
                  <c:v>42441</c:v>
                </c:pt>
                <c:pt idx="1533">
                  <c:v>42442</c:v>
                </c:pt>
                <c:pt idx="1534">
                  <c:v>42443</c:v>
                </c:pt>
                <c:pt idx="1535">
                  <c:v>42444</c:v>
                </c:pt>
                <c:pt idx="1536">
                  <c:v>42445</c:v>
                </c:pt>
                <c:pt idx="1537">
                  <c:v>42446</c:v>
                </c:pt>
                <c:pt idx="1538">
                  <c:v>42447</c:v>
                </c:pt>
                <c:pt idx="1539">
                  <c:v>42448</c:v>
                </c:pt>
                <c:pt idx="1540">
                  <c:v>42449</c:v>
                </c:pt>
                <c:pt idx="1541">
                  <c:v>42450</c:v>
                </c:pt>
                <c:pt idx="1542">
                  <c:v>42451</c:v>
                </c:pt>
                <c:pt idx="1543">
                  <c:v>42452</c:v>
                </c:pt>
                <c:pt idx="1544">
                  <c:v>42453</c:v>
                </c:pt>
                <c:pt idx="1545">
                  <c:v>42454</c:v>
                </c:pt>
                <c:pt idx="1546">
                  <c:v>42455</c:v>
                </c:pt>
                <c:pt idx="1547">
                  <c:v>42456</c:v>
                </c:pt>
                <c:pt idx="1548">
                  <c:v>42457</c:v>
                </c:pt>
                <c:pt idx="1549">
                  <c:v>42458</c:v>
                </c:pt>
                <c:pt idx="1550">
                  <c:v>42459</c:v>
                </c:pt>
                <c:pt idx="1551">
                  <c:v>42460</c:v>
                </c:pt>
                <c:pt idx="1552">
                  <c:v>42461</c:v>
                </c:pt>
                <c:pt idx="1553">
                  <c:v>42462</c:v>
                </c:pt>
                <c:pt idx="1554">
                  <c:v>42463</c:v>
                </c:pt>
                <c:pt idx="1555">
                  <c:v>42464</c:v>
                </c:pt>
                <c:pt idx="1556">
                  <c:v>42465</c:v>
                </c:pt>
                <c:pt idx="1557">
                  <c:v>42466</c:v>
                </c:pt>
                <c:pt idx="1558">
                  <c:v>42467</c:v>
                </c:pt>
                <c:pt idx="1559">
                  <c:v>42468</c:v>
                </c:pt>
                <c:pt idx="1560">
                  <c:v>42469</c:v>
                </c:pt>
                <c:pt idx="1561">
                  <c:v>42470</c:v>
                </c:pt>
                <c:pt idx="1562">
                  <c:v>42471</c:v>
                </c:pt>
                <c:pt idx="1563">
                  <c:v>42472</c:v>
                </c:pt>
                <c:pt idx="1564">
                  <c:v>42473</c:v>
                </c:pt>
                <c:pt idx="1565">
                  <c:v>42474</c:v>
                </c:pt>
                <c:pt idx="1566">
                  <c:v>42475</c:v>
                </c:pt>
                <c:pt idx="1567">
                  <c:v>42476</c:v>
                </c:pt>
                <c:pt idx="1568">
                  <c:v>42477</c:v>
                </c:pt>
                <c:pt idx="1569">
                  <c:v>42478</c:v>
                </c:pt>
                <c:pt idx="1570">
                  <c:v>42479</c:v>
                </c:pt>
                <c:pt idx="1571">
                  <c:v>42480</c:v>
                </c:pt>
                <c:pt idx="1572">
                  <c:v>42481</c:v>
                </c:pt>
                <c:pt idx="1573">
                  <c:v>42482</c:v>
                </c:pt>
                <c:pt idx="1574">
                  <c:v>42483</c:v>
                </c:pt>
                <c:pt idx="1575">
                  <c:v>42484</c:v>
                </c:pt>
                <c:pt idx="1576">
                  <c:v>42485</c:v>
                </c:pt>
                <c:pt idx="1577">
                  <c:v>42486</c:v>
                </c:pt>
                <c:pt idx="1578">
                  <c:v>42487</c:v>
                </c:pt>
                <c:pt idx="1579">
                  <c:v>42488</c:v>
                </c:pt>
                <c:pt idx="1580">
                  <c:v>42489</c:v>
                </c:pt>
                <c:pt idx="1581">
                  <c:v>42490</c:v>
                </c:pt>
                <c:pt idx="1582">
                  <c:v>42491</c:v>
                </c:pt>
                <c:pt idx="1583">
                  <c:v>42492</c:v>
                </c:pt>
                <c:pt idx="1584">
                  <c:v>42493</c:v>
                </c:pt>
                <c:pt idx="1585">
                  <c:v>42494</c:v>
                </c:pt>
                <c:pt idx="1586">
                  <c:v>42495</c:v>
                </c:pt>
                <c:pt idx="1587">
                  <c:v>42496</c:v>
                </c:pt>
                <c:pt idx="1588">
                  <c:v>42497</c:v>
                </c:pt>
                <c:pt idx="1589">
                  <c:v>42498</c:v>
                </c:pt>
                <c:pt idx="1590">
                  <c:v>42499</c:v>
                </c:pt>
                <c:pt idx="1591">
                  <c:v>42500</c:v>
                </c:pt>
                <c:pt idx="1592">
                  <c:v>42501</c:v>
                </c:pt>
                <c:pt idx="1593">
                  <c:v>42502</c:v>
                </c:pt>
                <c:pt idx="1594">
                  <c:v>42503</c:v>
                </c:pt>
                <c:pt idx="1595">
                  <c:v>42504</c:v>
                </c:pt>
                <c:pt idx="1596">
                  <c:v>42505</c:v>
                </c:pt>
                <c:pt idx="1597">
                  <c:v>42506</c:v>
                </c:pt>
                <c:pt idx="1598">
                  <c:v>42507</c:v>
                </c:pt>
                <c:pt idx="1599">
                  <c:v>42508</c:v>
                </c:pt>
                <c:pt idx="1600">
                  <c:v>42509</c:v>
                </c:pt>
                <c:pt idx="1601">
                  <c:v>42510</c:v>
                </c:pt>
                <c:pt idx="1602">
                  <c:v>42511</c:v>
                </c:pt>
                <c:pt idx="1603">
                  <c:v>42512</c:v>
                </c:pt>
                <c:pt idx="1604">
                  <c:v>42513</c:v>
                </c:pt>
                <c:pt idx="1605">
                  <c:v>42514</c:v>
                </c:pt>
                <c:pt idx="1606">
                  <c:v>42515</c:v>
                </c:pt>
                <c:pt idx="1607">
                  <c:v>42516</c:v>
                </c:pt>
                <c:pt idx="1608">
                  <c:v>42517</c:v>
                </c:pt>
                <c:pt idx="1609">
                  <c:v>42518</c:v>
                </c:pt>
                <c:pt idx="1610">
                  <c:v>42519</c:v>
                </c:pt>
                <c:pt idx="1611">
                  <c:v>42520</c:v>
                </c:pt>
                <c:pt idx="1612">
                  <c:v>42521</c:v>
                </c:pt>
                <c:pt idx="1613">
                  <c:v>42522</c:v>
                </c:pt>
                <c:pt idx="1614">
                  <c:v>42523</c:v>
                </c:pt>
                <c:pt idx="1615">
                  <c:v>42524</c:v>
                </c:pt>
                <c:pt idx="1616">
                  <c:v>42525</c:v>
                </c:pt>
                <c:pt idx="1617">
                  <c:v>42526</c:v>
                </c:pt>
                <c:pt idx="1618">
                  <c:v>42527</c:v>
                </c:pt>
                <c:pt idx="1619">
                  <c:v>42528</c:v>
                </c:pt>
                <c:pt idx="1620">
                  <c:v>42529</c:v>
                </c:pt>
                <c:pt idx="1621">
                  <c:v>42530</c:v>
                </c:pt>
                <c:pt idx="1622">
                  <c:v>42531</c:v>
                </c:pt>
                <c:pt idx="1623">
                  <c:v>42532</c:v>
                </c:pt>
                <c:pt idx="1624">
                  <c:v>42533</c:v>
                </c:pt>
                <c:pt idx="1625">
                  <c:v>42534</c:v>
                </c:pt>
                <c:pt idx="1626">
                  <c:v>42535</c:v>
                </c:pt>
                <c:pt idx="1627">
                  <c:v>42536</c:v>
                </c:pt>
                <c:pt idx="1628">
                  <c:v>42537</c:v>
                </c:pt>
                <c:pt idx="1629">
                  <c:v>42538</c:v>
                </c:pt>
                <c:pt idx="1630">
                  <c:v>42539</c:v>
                </c:pt>
                <c:pt idx="1631">
                  <c:v>42540</c:v>
                </c:pt>
                <c:pt idx="1632">
                  <c:v>42541</c:v>
                </c:pt>
                <c:pt idx="1633">
                  <c:v>42542</c:v>
                </c:pt>
                <c:pt idx="1634">
                  <c:v>42543</c:v>
                </c:pt>
                <c:pt idx="1635">
                  <c:v>42544</c:v>
                </c:pt>
                <c:pt idx="1636">
                  <c:v>42545</c:v>
                </c:pt>
                <c:pt idx="1637">
                  <c:v>42546</c:v>
                </c:pt>
                <c:pt idx="1638">
                  <c:v>42547</c:v>
                </c:pt>
                <c:pt idx="1639">
                  <c:v>42548</c:v>
                </c:pt>
                <c:pt idx="1640">
                  <c:v>42549</c:v>
                </c:pt>
                <c:pt idx="1641">
                  <c:v>42550</c:v>
                </c:pt>
                <c:pt idx="1642">
                  <c:v>42551</c:v>
                </c:pt>
                <c:pt idx="1643">
                  <c:v>42552</c:v>
                </c:pt>
                <c:pt idx="1644">
                  <c:v>42553</c:v>
                </c:pt>
                <c:pt idx="1645">
                  <c:v>42554</c:v>
                </c:pt>
                <c:pt idx="1646">
                  <c:v>42555</c:v>
                </c:pt>
                <c:pt idx="1647">
                  <c:v>42556</c:v>
                </c:pt>
                <c:pt idx="1648">
                  <c:v>42557</c:v>
                </c:pt>
                <c:pt idx="1649">
                  <c:v>42558</c:v>
                </c:pt>
                <c:pt idx="1650">
                  <c:v>42559</c:v>
                </c:pt>
                <c:pt idx="1651">
                  <c:v>42560</c:v>
                </c:pt>
                <c:pt idx="1652">
                  <c:v>42561</c:v>
                </c:pt>
                <c:pt idx="1653">
                  <c:v>42562</c:v>
                </c:pt>
                <c:pt idx="1654">
                  <c:v>42563</c:v>
                </c:pt>
                <c:pt idx="1655">
                  <c:v>42564</c:v>
                </c:pt>
                <c:pt idx="1656">
                  <c:v>42565</c:v>
                </c:pt>
                <c:pt idx="1657">
                  <c:v>42566</c:v>
                </c:pt>
                <c:pt idx="1658">
                  <c:v>42567</c:v>
                </c:pt>
                <c:pt idx="1659">
                  <c:v>42568</c:v>
                </c:pt>
                <c:pt idx="1660">
                  <c:v>42569</c:v>
                </c:pt>
                <c:pt idx="1661">
                  <c:v>42570</c:v>
                </c:pt>
                <c:pt idx="1662">
                  <c:v>42571</c:v>
                </c:pt>
                <c:pt idx="1663">
                  <c:v>42572</c:v>
                </c:pt>
                <c:pt idx="1664">
                  <c:v>42573</c:v>
                </c:pt>
                <c:pt idx="1665">
                  <c:v>42574</c:v>
                </c:pt>
                <c:pt idx="1666">
                  <c:v>42575</c:v>
                </c:pt>
                <c:pt idx="1667">
                  <c:v>42576</c:v>
                </c:pt>
                <c:pt idx="1668">
                  <c:v>42577</c:v>
                </c:pt>
                <c:pt idx="1669">
                  <c:v>42578</c:v>
                </c:pt>
                <c:pt idx="1670">
                  <c:v>42579</c:v>
                </c:pt>
                <c:pt idx="1671">
                  <c:v>42580</c:v>
                </c:pt>
                <c:pt idx="1672">
                  <c:v>42581</c:v>
                </c:pt>
                <c:pt idx="1673">
                  <c:v>42582</c:v>
                </c:pt>
                <c:pt idx="1674">
                  <c:v>42583</c:v>
                </c:pt>
                <c:pt idx="1675">
                  <c:v>42584</c:v>
                </c:pt>
                <c:pt idx="1676">
                  <c:v>42585</c:v>
                </c:pt>
                <c:pt idx="1677">
                  <c:v>42586</c:v>
                </c:pt>
                <c:pt idx="1678">
                  <c:v>42587</c:v>
                </c:pt>
                <c:pt idx="1679">
                  <c:v>42588</c:v>
                </c:pt>
                <c:pt idx="1680">
                  <c:v>42589</c:v>
                </c:pt>
                <c:pt idx="1681">
                  <c:v>42590</c:v>
                </c:pt>
                <c:pt idx="1682">
                  <c:v>42591</c:v>
                </c:pt>
                <c:pt idx="1683">
                  <c:v>42592</c:v>
                </c:pt>
                <c:pt idx="1684">
                  <c:v>42593</c:v>
                </c:pt>
                <c:pt idx="1685">
                  <c:v>42594</c:v>
                </c:pt>
                <c:pt idx="1686">
                  <c:v>42595</c:v>
                </c:pt>
                <c:pt idx="1687">
                  <c:v>42596</c:v>
                </c:pt>
                <c:pt idx="1688">
                  <c:v>42597</c:v>
                </c:pt>
                <c:pt idx="1689">
                  <c:v>42598</c:v>
                </c:pt>
                <c:pt idx="1690">
                  <c:v>42599</c:v>
                </c:pt>
                <c:pt idx="1691">
                  <c:v>42600</c:v>
                </c:pt>
                <c:pt idx="1692">
                  <c:v>42601</c:v>
                </c:pt>
                <c:pt idx="1693">
                  <c:v>42602</c:v>
                </c:pt>
                <c:pt idx="1694">
                  <c:v>42603</c:v>
                </c:pt>
                <c:pt idx="1695">
                  <c:v>42604</c:v>
                </c:pt>
                <c:pt idx="1696">
                  <c:v>42605</c:v>
                </c:pt>
                <c:pt idx="1697">
                  <c:v>42606</c:v>
                </c:pt>
                <c:pt idx="1698">
                  <c:v>42607</c:v>
                </c:pt>
                <c:pt idx="1699">
                  <c:v>42608</c:v>
                </c:pt>
                <c:pt idx="1700">
                  <c:v>42609</c:v>
                </c:pt>
                <c:pt idx="1701">
                  <c:v>42610</c:v>
                </c:pt>
                <c:pt idx="1702">
                  <c:v>42611</c:v>
                </c:pt>
                <c:pt idx="1703">
                  <c:v>42612</c:v>
                </c:pt>
                <c:pt idx="1704">
                  <c:v>42613</c:v>
                </c:pt>
                <c:pt idx="1705">
                  <c:v>42614</c:v>
                </c:pt>
                <c:pt idx="1706">
                  <c:v>42615</c:v>
                </c:pt>
                <c:pt idx="1707">
                  <c:v>42616</c:v>
                </c:pt>
                <c:pt idx="1708">
                  <c:v>42617</c:v>
                </c:pt>
                <c:pt idx="1709">
                  <c:v>42618</c:v>
                </c:pt>
                <c:pt idx="1710">
                  <c:v>42619</c:v>
                </c:pt>
                <c:pt idx="1711">
                  <c:v>42620</c:v>
                </c:pt>
                <c:pt idx="1712">
                  <c:v>42621</c:v>
                </c:pt>
                <c:pt idx="1713">
                  <c:v>42622</c:v>
                </c:pt>
                <c:pt idx="1714">
                  <c:v>42623</c:v>
                </c:pt>
                <c:pt idx="1715">
                  <c:v>42624</c:v>
                </c:pt>
                <c:pt idx="1716">
                  <c:v>42625</c:v>
                </c:pt>
                <c:pt idx="1717">
                  <c:v>42626</c:v>
                </c:pt>
                <c:pt idx="1718">
                  <c:v>42627</c:v>
                </c:pt>
                <c:pt idx="1719">
                  <c:v>42628</c:v>
                </c:pt>
                <c:pt idx="1720">
                  <c:v>42629</c:v>
                </c:pt>
                <c:pt idx="1721">
                  <c:v>42630</c:v>
                </c:pt>
                <c:pt idx="1722">
                  <c:v>42631</c:v>
                </c:pt>
                <c:pt idx="1723">
                  <c:v>42632</c:v>
                </c:pt>
                <c:pt idx="1724">
                  <c:v>42633</c:v>
                </c:pt>
                <c:pt idx="1725">
                  <c:v>42634</c:v>
                </c:pt>
                <c:pt idx="1726">
                  <c:v>42635</c:v>
                </c:pt>
                <c:pt idx="1727">
                  <c:v>42636</c:v>
                </c:pt>
                <c:pt idx="1728">
                  <c:v>42637</c:v>
                </c:pt>
                <c:pt idx="1729">
                  <c:v>42638</c:v>
                </c:pt>
                <c:pt idx="1730">
                  <c:v>42639</c:v>
                </c:pt>
                <c:pt idx="1731">
                  <c:v>42640</c:v>
                </c:pt>
                <c:pt idx="1732">
                  <c:v>42641</c:v>
                </c:pt>
                <c:pt idx="1733">
                  <c:v>42642</c:v>
                </c:pt>
                <c:pt idx="1734">
                  <c:v>42643</c:v>
                </c:pt>
                <c:pt idx="1735">
                  <c:v>42644</c:v>
                </c:pt>
                <c:pt idx="1736">
                  <c:v>42645</c:v>
                </c:pt>
                <c:pt idx="1737">
                  <c:v>42646</c:v>
                </c:pt>
                <c:pt idx="1738">
                  <c:v>42647</c:v>
                </c:pt>
                <c:pt idx="1739">
                  <c:v>42648</c:v>
                </c:pt>
                <c:pt idx="1740">
                  <c:v>42649</c:v>
                </c:pt>
                <c:pt idx="1741">
                  <c:v>42650</c:v>
                </c:pt>
                <c:pt idx="1742">
                  <c:v>42651</c:v>
                </c:pt>
                <c:pt idx="1743">
                  <c:v>42652</c:v>
                </c:pt>
                <c:pt idx="1744">
                  <c:v>42653</c:v>
                </c:pt>
                <c:pt idx="1745">
                  <c:v>42654</c:v>
                </c:pt>
                <c:pt idx="1746">
                  <c:v>42655</c:v>
                </c:pt>
                <c:pt idx="1747">
                  <c:v>42656</c:v>
                </c:pt>
                <c:pt idx="1748">
                  <c:v>42657</c:v>
                </c:pt>
                <c:pt idx="1749">
                  <c:v>42658</c:v>
                </c:pt>
                <c:pt idx="1750">
                  <c:v>42659</c:v>
                </c:pt>
                <c:pt idx="1751">
                  <c:v>42660</c:v>
                </c:pt>
                <c:pt idx="1752">
                  <c:v>42661</c:v>
                </c:pt>
                <c:pt idx="1753">
                  <c:v>42662</c:v>
                </c:pt>
                <c:pt idx="1754">
                  <c:v>42663</c:v>
                </c:pt>
                <c:pt idx="1755">
                  <c:v>42664</c:v>
                </c:pt>
                <c:pt idx="1756">
                  <c:v>42665</c:v>
                </c:pt>
                <c:pt idx="1757">
                  <c:v>42666</c:v>
                </c:pt>
                <c:pt idx="1758">
                  <c:v>42667</c:v>
                </c:pt>
                <c:pt idx="1759">
                  <c:v>42668</c:v>
                </c:pt>
                <c:pt idx="1760">
                  <c:v>42669</c:v>
                </c:pt>
                <c:pt idx="1761">
                  <c:v>42670</c:v>
                </c:pt>
                <c:pt idx="1762">
                  <c:v>42671</c:v>
                </c:pt>
                <c:pt idx="1763">
                  <c:v>42672</c:v>
                </c:pt>
                <c:pt idx="1764">
                  <c:v>42673</c:v>
                </c:pt>
                <c:pt idx="1765">
                  <c:v>42674</c:v>
                </c:pt>
                <c:pt idx="1766">
                  <c:v>42675</c:v>
                </c:pt>
                <c:pt idx="1767">
                  <c:v>42676</c:v>
                </c:pt>
                <c:pt idx="1768">
                  <c:v>42677</c:v>
                </c:pt>
                <c:pt idx="1769">
                  <c:v>42678</c:v>
                </c:pt>
                <c:pt idx="1770">
                  <c:v>42679</c:v>
                </c:pt>
                <c:pt idx="1771">
                  <c:v>42680</c:v>
                </c:pt>
                <c:pt idx="1772">
                  <c:v>42681</c:v>
                </c:pt>
                <c:pt idx="1773">
                  <c:v>42682</c:v>
                </c:pt>
                <c:pt idx="1774">
                  <c:v>42683</c:v>
                </c:pt>
                <c:pt idx="1775">
                  <c:v>42684</c:v>
                </c:pt>
                <c:pt idx="1776">
                  <c:v>42685</c:v>
                </c:pt>
                <c:pt idx="1777">
                  <c:v>42686</c:v>
                </c:pt>
                <c:pt idx="1778">
                  <c:v>42687</c:v>
                </c:pt>
                <c:pt idx="1779">
                  <c:v>42688</c:v>
                </c:pt>
                <c:pt idx="1780">
                  <c:v>42689</c:v>
                </c:pt>
                <c:pt idx="1781">
                  <c:v>42690</c:v>
                </c:pt>
                <c:pt idx="1782">
                  <c:v>42691</c:v>
                </c:pt>
                <c:pt idx="1783">
                  <c:v>42692</c:v>
                </c:pt>
                <c:pt idx="1784">
                  <c:v>42693</c:v>
                </c:pt>
                <c:pt idx="1785">
                  <c:v>42694</c:v>
                </c:pt>
                <c:pt idx="1786">
                  <c:v>42695</c:v>
                </c:pt>
                <c:pt idx="1787">
                  <c:v>42696</c:v>
                </c:pt>
                <c:pt idx="1788">
                  <c:v>42697</c:v>
                </c:pt>
                <c:pt idx="1789">
                  <c:v>42698</c:v>
                </c:pt>
                <c:pt idx="1790">
                  <c:v>42699</c:v>
                </c:pt>
                <c:pt idx="1791">
                  <c:v>42700</c:v>
                </c:pt>
                <c:pt idx="1792">
                  <c:v>42701</c:v>
                </c:pt>
                <c:pt idx="1793">
                  <c:v>42702</c:v>
                </c:pt>
                <c:pt idx="1794">
                  <c:v>42703</c:v>
                </c:pt>
                <c:pt idx="1795">
                  <c:v>42704</c:v>
                </c:pt>
                <c:pt idx="1796">
                  <c:v>42705</c:v>
                </c:pt>
                <c:pt idx="1797">
                  <c:v>42706</c:v>
                </c:pt>
                <c:pt idx="1798">
                  <c:v>42707</c:v>
                </c:pt>
                <c:pt idx="1799">
                  <c:v>42708</c:v>
                </c:pt>
                <c:pt idx="1800">
                  <c:v>42709</c:v>
                </c:pt>
                <c:pt idx="1801">
                  <c:v>42710</c:v>
                </c:pt>
                <c:pt idx="1802">
                  <c:v>42711</c:v>
                </c:pt>
                <c:pt idx="1803">
                  <c:v>42712</c:v>
                </c:pt>
                <c:pt idx="1804">
                  <c:v>42713</c:v>
                </c:pt>
                <c:pt idx="1805">
                  <c:v>42714</c:v>
                </c:pt>
                <c:pt idx="1806">
                  <c:v>42715</c:v>
                </c:pt>
                <c:pt idx="1807">
                  <c:v>42716</c:v>
                </c:pt>
                <c:pt idx="1808">
                  <c:v>42717</c:v>
                </c:pt>
                <c:pt idx="1809">
                  <c:v>42718</c:v>
                </c:pt>
                <c:pt idx="1810">
                  <c:v>42719</c:v>
                </c:pt>
                <c:pt idx="1811">
                  <c:v>42720</c:v>
                </c:pt>
                <c:pt idx="1812">
                  <c:v>42721</c:v>
                </c:pt>
                <c:pt idx="1813">
                  <c:v>42722</c:v>
                </c:pt>
                <c:pt idx="1814">
                  <c:v>42723</c:v>
                </c:pt>
                <c:pt idx="1815">
                  <c:v>42724</c:v>
                </c:pt>
                <c:pt idx="1816">
                  <c:v>42725</c:v>
                </c:pt>
                <c:pt idx="1817">
                  <c:v>42726</c:v>
                </c:pt>
                <c:pt idx="1818">
                  <c:v>42727</c:v>
                </c:pt>
                <c:pt idx="1819">
                  <c:v>42728</c:v>
                </c:pt>
                <c:pt idx="1820">
                  <c:v>42729</c:v>
                </c:pt>
                <c:pt idx="1821">
                  <c:v>42730</c:v>
                </c:pt>
                <c:pt idx="1822">
                  <c:v>42731</c:v>
                </c:pt>
                <c:pt idx="1823">
                  <c:v>42732</c:v>
                </c:pt>
                <c:pt idx="1824">
                  <c:v>42733</c:v>
                </c:pt>
                <c:pt idx="1825">
                  <c:v>42734</c:v>
                </c:pt>
                <c:pt idx="1826">
                  <c:v>42735</c:v>
                </c:pt>
                <c:pt idx="1827">
                  <c:v>42736</c:v>
                </c:pt>
                <c:pt idx="1828">
                  <c:v>42737</c:v>
                </c:pt>
                <c:pt idx="1829">
                  <c:v>42738</c:v>
                </c:pt>
                <c:pt idx="1830">
                  <c:v>42739</c:v>
                </c:pt>
                <c:pt idx="1831">
                  <c:v>42740</c:v>
                </c:pt>
                <c:pt idx="1832">
                  <c:v>42741</c:v>
                </c:pt>
                <c:pt idx="1833">
                  <c:v>42742</c:v>
                </c:pt>
                <c:pt idx="1834">
                  <c:v>42743</c:v>
                </c:pt>
                <c:pt idx="1835">
                  <c:v>42744</c:v>
                </c:pt>
                <c:pt idx="1836">
                  <c:v>42745</c:v>
                </c:pt>
                <c:pt idx="1837">
                  <c:v>42746</c:v>
                </c:pt>
                <c:pt idx="1838">
                  <c:v>42747</c:v>
                </c:pt>
                <c:pt idx="1839">
                  <c:v>42748</c:v>
                </c:pt>
                <c:pt idx="1840">
                  <c:v>42749</c:v>
                </c:pt>
                <c:pt idx="1841">
                  <c:v>42750</c:v>
                </c:pt>
                <c:pt idx="1842">
                  <c:v>42751</c:v>
                </c:pt>
                <c:pt idx="1843">
                  <c:v>42752</c:v>
                </c:pt>
                <c:pt idx="1844">
                  <c:v>42753</c:v>
                </c:pt>
                <c:pt idx="1845">
                  <c:v>42754</c:v>
                </c:pt>
                <c:pt idx="1846">
                  <c:v>42755</c:v>
                </c:pt>
                <c:pt idx="1847">
                  <c:v>42756</c:v>
                </c:pt>
                <c:pt idx="1848">
                  <c:v>42757</c:v>
                </c:pt>
                <c:pt idx="1849">
                  <c:v>42758</c:v>
                </c:pt>
                <c:pt idx="1850">
                  <c:v>42759</c:v>
                </c:pt>
                <c:pt idx="1851">
                  <c:v>42760</c:v>
                </c:pt>
                <c:pt idx="1852">
                  <c:v>42761</c:v>
                </c:pt>
                <c:pt idx="1853">
                  <c:v>42762</c:v>
                </c:pt>
                <c:pt idx="1854">
                  <c:v>42763</c:v>
                </c:pt>
                <c:pt idx="1855">
                  <c:v>42764</c:v>
                </c:pt>
                <c:pt idx="1856">
                  <c:v>42765</c:v>
                </c:pt>
                <c:pt idx="1857">
                  <c:v>42766</c:v>
                </c:pt>
                <c:pt idx="1858">
                  <c:v>42767</c:v>
                </c:pt>
                <c:pt idx="1859">
                  <c:v>42768</c:v>
                </c:pt>
                <c:pt idx="1860">
                  <c:v>42769</c:v>
                </c:pt>
                <c:pt idx="1861">
                  <c:v>42770</c:v>
                </c:pt>
                <c:pt idx="1862">
                  <c:v>42771</c:v>
                </c:pt>
                <c:pt idx="1863">
                  <c:v>42772</c:v>
                </c:pt>
                <c:pt idx="1864">
                  <c:v>42773</c:v>
                </c:pt>
                <c:pt idx="1865">
                  <c:v>42774</c:v>
                </c:pt>
                <c:pt idx="1866">
                  <c:v>42775</c:v>
                </c:pt>
                <c:pt idx="1867">
                  <c:v>42776</c:v>
                </c:pt>
                <c:pt idx="1868">
                  <c:v>42777</c:v>
                </c:pt>
                <c:pt idx="1869">
                  <c:v>42778</c:v>
                </c:pt>
                <c:pt idx="1870">
                  <c:v>42779</c:v>
                </c:pt>
                <c:pt idx="1871">
                  <c:v>42780</c:v>
                </c:pt>
                <c:pt idx="1872">
                  <c:v>42781</c:v>
                </c:pt>
                <c:pt idx="1873">
                  <c:v>42782</c:v>
                </c:pt>
                <c:pt idx="1874">
                  <c:v>42783</c:v>
                </c:pt>
                <c:pt idx="1875">
                  <c:v>42784</c:v>
                </c:pt>
                <c:pt idx="1876">
                  <c:v>42785</c:v>
                </c:pt>
                <c:pt idx="1877">
                  <c:v>42786</c:v>
                </c:pt>
                <c:pt idx="1878">
                  <c:v>42787</c:v>
                </c:pt>
                <c:pt idx="1879">
                  <c:v>42788</c:v>
                </c:pt>
                <c:pt idx="1880">
                  <c:v>42789</c:v>
                </c:pt>
                <c:pt idx="1881">
                  <c:v>42790</c:v>
                </c:pt>
                <c:pt idx="1882">
                  <c:v>42791</c:v>
                </c:pt>
                <c:pt idx="1883">
                  <c:v>42792</c:v>
                </c:pt>
                <c:pt idx="1884">
                  <c:v>42793</c:v>
                </c:pt>
                <c:pt idx="1885">
                  <c:v>42794</c:v>
                </c:pt>
                <c:pt idx="1886">
                  <c:v>42795</c:v>
                </c:pt>
                <c:pt idx="1887">
                  <c:v>42796</c:v>
                </c:pt>
                <c:pt idx="1888">
                  <c:v>42797</c:v>
                </c:pt>
                <c:pt idx="1889">
                  <c:v>42798</c:v>
                </c:pt>
                <c:pt idx="1890">
                  <c:v>42799</c:v>
                </c:pt>
                <c:pt idx="1891">
                  <c:v>42800</c:v>
                </c:pt>
                <c:pt idx="1892">
                  <c:v>42801</c:v>
                </c:pt>
                <c:pt idx="1893">
                  <c:v>42802</c:v>
                </c:pt>
                <c:pt idx="1894">
                  <c:v>42803</c:v>
                </c:pt>
                <c:pt idx="1895">
                  <c:v>42804</c:v>
                </c:pt>
                <c:pt idx="1896">
                  <c:v>42805</c:v>
                </c:pt>
                <c:pt idx="1897">
                  <c:v>42806</c:v>
                </c:pt>
                <c:pt idx="1898">
                  <c:v>42807</c:v>
                </c:pt>
                <c:pt idx="1899">
                  <c:v>42808</c:v>
                </c:pt>
                <c:pt idx="1900">
                  <c:v>42809</c:v>
                </c:pt>
                <c:pt idx="1901">
                  <c:v>42810</c:v>
                </c:pt>
                <c:pt idx="1902">
                  <c:v>42811</c:v>
                </c:pt>
                <c:pt idx="1903">
                  <c:v>42812</c:v>
                </c:pt>
                <c:pt idx="1904">
                  <c:v>42813</c:v>
                </c:pt>
                <c:pt idx="1905">
                  <c:v>42814</c:v>
                </c:pt>
                <c:pt idx="1906">
                  <c:v>42815</c:v>
                </c:pt>
                <c:pt idx="1907">
                  <c:v>42816</c:v>
                </c:pt>
                <c:pt idx="1908">
                  <c:v>42817</c:v>
                </c:pt>
                <c:pt idx="1909">
                  <c:v>42818</c:v>
                </c:pt>
                <c:pt idx="1910">
                  <c:v>42819</c:v>
                </c:pt>
                <c:pt idx="1911">
                  <c:v>42820</c:v>
                </c:pt>
                <c:pt idx="1912">
                  <c:v>42821</c:v>
                </c:pt>
                <c:pt idx="1913">
                  <c:v>42822</c:v>
                </c:pt>
                <c:pt idx="1914">
                  <c:v>42823</c:v>
                </c:pt>
                <c:pt idx="1915">
                  <c:v>42824</c:v>
                </c:pt>
                <c:pt idx="1916">
                  <c:v>42825</c:v>
                </c:pt>
                <c:pt idx="1917">
                  <c:v>42826</c:v>
                </c:pt>
                <c:pt idx="1918">
                  <c:v>42827</c:v>
                </c:pt>
                <c:pt idx="1919">
                  <c:v>42828</c:v>
                </c:pt>
                <c:pt idx="1920">
                  <c:v>42829</c:v>
                </c:pt>
                <c:pt idx="1921">
                  <c:v>42830</c:v>
                </c:pt>
                <c:pt idx="1922">
                  <c:v>42831</c:v>
                </c:pt>
                <c:pt idx="1923">
                  <c:v>42832</c:v>
                </c:pt>
                <c:pt idx="1924">
                  <c:v>42833</c:v>
                </c:pt>
                <c:pt idx="1925">
                  <c:v>42834</c:v>
                </c:pt>
                <c:pt idx="1926">
                  <c:v>42835</c:v>
                </c:pt>
                <c:pt idx="1927">
                  <c:v>42836</c:v>
                </c:pt>
                <c:pt idx="1928">
                  <c:v>42837</c:v>
                </c:pt>
                <c:pt idx="1929">
                  <c:v>42838</c:v>
                </c:pt>
                <c:pt idx="1930">
                  <c:v>42839</c:v>
                </c:pt>
                <c:pt idx="1931">
                  <c:v>42840</c:v>
                </c:pt>
                <c:pt idx="1932">
                  <c:v>42841</c:v>
                </c:pt>
                <c:pt idx="1933">
                  <c:v>42842</c:v>
                </c:pt>
                <c:pt idx="1934">
                  <c:v>42843</c:v>
                </c:pt>
                <c:pt idx="1935">
                  <c:v>42844</c:v>
                </c:pt>
                <c:pt idx="1936">
                  <c:v>42845</c:v>
                </c:pt>
                <c:pt idx="1937">
                  <c:v>42846</c:v>
                </c:pt>
                <c:pt idx="1938">
                  <c:v>42847</c:v>
                </c:pt>
                <c:pt idx="1939">
                  <c:v>42848</c:v>
                </c:pt>
                <c:pt idx="1940">
                  <c:v>42849</c:v>
                </c:pt>
                <c:pt idx="1941">
                  <c:v>42850</c:v>
                </c:pt>
                <c:pt idx="1942">
                  <c:v>42851</c:v>
                </c:pt>
                <c:pt idx="1943">
                  <c:v>42852</c:v>
                </c:pt>
                <c:pt idx="1944">
                  <c:v>42853</c:v>
                </c:pt>
                <c:pt idx="1945">
                  <c:v>42854</c:v>
                </c:pt>
                <c:pt idx="1946">
                  <c:v>42855</c:v>
                </c:pt>
                <c:pt idx="1947">
                  <c:v>42856</c:v>
                </c:pt>
                <c:pt idx="1948">
                  <c:v>42857</c:v>
                </c:pt>
                <c:pt idx="1949">
                  <c:v>42858</c:v>
                </c:pt>
                <c:pt idx="1950">
                  <c:v>42859</c:v>
                </c:pt>
                <c:pt idx="1951">
                  <c:v>42860</c:v>
                </c:pt>
                <c:pt idx="1952">
                  <c:v>42861</c:v>
                </c:pt>
                <c:pt idx="1953">
                  <c:v>42862</c:v>
                </c:pt>
                <c:pt idx="1954">
                  <c:v>42863</c:v>
                </c:pt>
                <c:pt idx="1955">
                  <c:v>42864</c:v>
                </c:pt>
                <c:pt idx="1956">
                  <c:v>42865</c:v>
                </c:pt>
                <c:pt idx="1957">
                  <c:v>42866</c:v>
                </c:pt>
                <c:pt idx="1958">
                  <c:v>42867</c:v>
                </c:pt>
                <c:pt idx="1959">
                  <c:v>42868</c:v>
                </c:pt>
                <c:pt idx="1960">
                  <c:v>42869</c:v>
                </c:pt>
                <c:pt idx="1961">
                  <c:v>42870</c:v>
                </c:pt>
                <c:pt idx="1962">
                  <c:v>42871</c:v>
                </c:pt>
                <c:pt idx="1963">
                  <c:v>42872</c:v>
                </c:pt>
                <c:pt idx="1964">
                  <c:v>42873</c:v>
                </c:pt>
                <c:pt idx="1965">
                  <c:v>42874</c:v>
                </c:pt>
                <c:pt idx="1966">
                  <c:v>42875</c:v>
                </c:pt>
                <c:pt idx="1967">
                  <c:v>42876</c:v>
                </c:pt>
                <c:pt idx="1968">
                  <c:v>42877</c:v>
                </c:pt>
                <c:pt idx="1969">
                  <c:v>42878</c:v>
                </c:pt>
                <c:pt idx="1970">
                  <c:v>42879</c:v>
                </c:pt>
                <c:pt idx="1971">
                  <c:v>42880</c:v>
                </c:pt>
                <c:pt idx="1972">
                  <c:v>42881</c:v>
                </c:pt>
                <c:pt idx="1973">
                  <c:v>42882</c:v>
                </c:pt>
                <c:pt idx="1974">
                  <c:v>42883</c:v>
                </c:pt>
                <c:pt idx="1975">
                  <c:v>42884</c:v>
                </c:pt>
                <c:pt idx="1976">
                  <c:v>42885</c:v>
                </c:pt>
                <c:pt idx="1977">
                  <c:v>42886</c:v>
                </c:pt>
                <c:pt idx="1978">
                  <c:v>42887</c:v>
                </c:pt>
                <c:pt idx="1979">
                  <c:v>42888</c:v>
                </c:pt>
                <c:pt idx="1980">
                  <c:v>42889</c:v>
                </c:pt>
                <c:pt idx="1981">
                  <c:v>42890</c:v>
                </c:pt>
                <c:pt idx="1982">
                  <c:v>42891</c:v>
                </c:pt>
                <c:pt idx="1983">
                  <c:v>42892</c:v>
                </c:pt>
                <c:pt idx="1984">
                  <c:v>42893</c:v>
                </c:pt>
                <c:pt idx="1985">
                  <c:v>42894</c:v>
                </c:pt>
                <c:pt idx="1986">
                  <c:v>42895</c:v>
                </c:pt>
                <c:pt idx="1987">
                  <c:v>42896</c:v>
                </c:pt>
                <c:pt idx="1988">
                  <c:v>42897</c:v>
                </c:pt>
                <c:pt idx="1989">
                  <c:v>42898</c:v>
                </c:pt>
                <c:pt idx="1990">
                  <c:v>42899</c:v>
                </c:pt>
                <c:pt idx="1991">
                  <c:v>42900</c:v>
                </c:pt>
                <c:pt idx="1992">
                  <c:v>42901</c:v>
                </c:pt>
                <c:pt idx="1993">
                  <c:v>42902</c:v>
                </c:pt>
                <c:pt idx="1994">
                  <c:v>42903</c:v>
                </c:pt>
                <c:pt idx="1995">
                  <c:v>42904</c:v>
                </c:pt>
                <c:pt idx="1996">
                  <c:v>42905</c:v>
                </c:pt>
                <c:pt idx="1997">
                  <c:v>42906</c:v>
                </c:pt>
                <c:pt idx="1998">
                  <c:v>42907</c:v>
                </c:pt>
                <c:pt idx="1999">
                  <c:v>42908</c:v>
                </c:pt>
                <c:pt idx="2000">
                  <c:v>42909</c:v>
                </c:pt>
                <c:pt idx="2001">
                  <c:v>42910</c:v>
                </c:pt>
                <c:pt idx="2002">
                  <c:v>42911</c:v>
                </c:pt>
                <c:pt idx="2003">
                  <c:v>42912</c:v>
                </c:pt>
                <c:pt idx="2004">
                  <c:v>42913</c:v>
                </c:pt>
                <c:pt idx="2005">
                  <c:v>42914</c:v>
                </c:pt>
                <c:pt idx="2006">
                  <c:v>42915</c:v>
                </c:pt>
                <c:pt idx="2007">
                  <c:v>42916</c:v>
                </c:pt>
                <c:pt idx="2008">
                  <c:v>42917</c:v>
                </c:pt>
                <c:pt idx="2009">
                  <c:v>42918</c:v>
                </c:pt>
                <c:pt idx="2010">
                  <c:v>42919</c:v>
                </c:pt>
                <c:pt idx="2011">
                  <c:v>42920</c:v>
                </c:pt>
                <c:pt idx="2012">
                  <c:v>42921</c:v>
                </c:pt>
                <c:pt idx="2013">
                  <c:v>42922</c:v>
                </c:pt>
                <c:pt idx="2014">
                  <c:v>42923</c:v>
                </c:pt>
                <c:pt idx="2015">
                  <c:v>42924</c:v>
                </c:pt>
                <c:pt idx="2016">
                  <c:v>42925</c:v>
                </c:pt>
                <c:pt idx="2017">
                  <c:v>42926</c:v>
                </c:pt>
                <c:pt idx="2018">
                  <c:v>42927</c:v>
                </c:pt>
                <c:pt idx="2019">
                  <c:v>42928</c:v>
                </c:pt>
                <c:pt idx="2020">
                  <c:v>42929</c:v>
                </c:pt>
                <c:pt idx="2021">
                  <c:v>42930</c:v>
                </c:pt>
                <c:pt idx="2022">
                  <c:v>42931</c:v>
                </c:pt>
                <c:pt idx="2023">
                  <c:v>42932</c:v>
                </c:pt>
                <c:pt idx="2024">
                  <c:v>42933</c:v>
                </c:pt>
                <c:pt idx="2025">
                  <c:v>42934</c:v>
                </c:pt>
                <c:pt idx="2026">
                  <c:v>42935</c:v>
                </c:pt>
                <c:pt idx="2027">
                  <c:v>42936</c:v>
                </c:pt>
                <c:pt idx="2028">
                  <c:v>42937</c:v>
                </c:pt>
                <c:pt idx="2029">
                  <c:v>42938</c:v>
                </c:pt>
                <c:pt idx="2030">
                  <c:v>42939</c:v>
                </c:pt>
                <c:pt idx="2031">
                  <c:v>42940</c:v>
                </c:pt>
                <c:pt idx="2032">
                  <c:v>42941</c:v>
                </c:pt>
                <c:pt idx="2033">
                  <c:v>42942</c:v>
                </c:pt>
                <c:pt idx="2034">
                  <c:v>42943</c:v>
                </c:pt>
                <c:pt idx="2035">
                  <c:v>42944</c:v>
                </c:pt>
                <c:pt idx="2036">
                  <c:v>42945</c:v>
                </c:pt>
                <c:pt idx="2037">
                  <c:v>42946</c:v>
                </c:pt>
                <c:pt idx="2038">
                  <c:v>42947</c:v>
                </c:pt>
                <c:pt idx="2039">
                  <c:v>42948</c:v>
                </c:pt>
                <c:pt idx="2040">
                  <c:v>42949</c:v>
                </c:pt>
                <c:pt idx="2041">
                  <c:v>42950</c:v>
                </c:pt>
                <c:pt idx="2042">
                  <c:v>42951</c:v>
                </c:pt>
                <c:pt idx="2043">
                  <c:v>42952</c:v>
                </c:pt>
                <c:pt idx="2044">
                  <c:v>42953</c:v>
                </c:pt>
                <c:pt idx="2045">
                  <c:v>42954</c:v>
                </c:pt>
                <c:pt idx="2046">
                  <c:v>42955</c:v>
                </c:pt>
                <c:pt idx="2047">
                  <c:v>42956</c:v>
                </c:pt>
                <c:pt idx="2048">
                  <c:v>42957</c:v>
                </c:pt>
                <c:pt idx="2049">
                  <c:v>42958</c:v>
                </c:pt>
                <c:pt idx="2050">
                  <c:v>42959</c:v>
                </c:pt>
                <c:pt idx="2051">
                  <c:v>42960</c:v>
                </c:pt>
                <c:pt idx="2052">
                  <c:v>42961</c:v>
                </c:pt>
                <c:pt idx="2053">
                  <c:v>42962</c:v>
                </c:pt>
                <c:pt idx="2054">
                  <c:v>42963</c:v>
                </c:pt>
                <c:pt idx="2055">
                  <c:v>42964</c:v>
                </c:pt>
                <c:pt idx="2056">
                  <c:v>42965</c:v>
                </c:pt>
                <c:pt idx="2057">
                  <c:v>42966</c:v>
                </c:pt>
                <c:pt idx="2058">
                  <c:v>42967</c:v>
                </c:pt>
                <c:pt idx="2059">
                  <c:v>42968</c:v>
                </c:pt>
                <c:pt idx="2060">
                  <c:v>42969</c:v>
                </c:pt>
                <c:pt idx="2061">
                  <c:v>42970</c:v>
                </c:pt>
                <c:pt idx="2062">
                  <c:v>42971</c:v>
                </c:pt>
                <c:pt idx="2063">
                  <c:v>42972</c:v>
                </c:pt>
                <c:pt idx="2064">
                  <c:v>42973</c:v>
                </c:pt>
                <c:pt idx="2065">
                  <c:v>42974</c:v>
                </c:pt>
                <c:pt idx="2066">
                  <c:v>42975</c:v>
                </c:pt>
                <c:pt idx="2067">
                  <c:v>42976</c:v>
                </c:pt>
                <c:pt idx="2068">
                  <c:v>42977</c:v>
                </c:pt>
                <c:pt idx="2069">
                  <c:v>42978</c:v>
                </c:pt>
                <c:pt idx="2070">
                  <c:v>42979</c:v>
                </c:pt>
                <c:pt idx="2071">
                  <c:v>42980</c:v>
                </c:pt>
                <c:pt idx="2072">
                  <c:v>42981</c:v>
                </c:pt>
                <c:pt idx="2073">
                  <c:v>42982</c:v>
                </c:pt>
                <c:pt idx="2074">
                  <c:v>42983</c:v>
                </c:pt>
                <c:pt idx="2075">
                  <c:v>42984</c:v>
                </c:pt>
                <c:pt idx="2076">
                  <c:v>42985</c:v>
                </c:pt>
                <c:pt idx="2077">
                  <c:v>42986</c:v>
                </c:pt>
                <c:pt idx="2078">
                  <c:v>42987</c:v>
                </c:pt>
                <c:pt idx="2079">
                  <c:v>42988</c:v>
                </c:pt>
                <c:pt idx="2080">
                  <c:v>42989</c:v>
                </c:pt>
                <c:pt idx="2081">
                  <c:v>42990</c:v>
                </c:pt>
                <c:pt idx="2082">
                  <c:v>42991</c:v>
                </c:pt>
                <c:pt idx="2083">
                  <c:v>42992</c:v>
                </c:pt>
                <c:pt idx="2084">
                  <c:v>42993</c:v>
                </c:pt>
                <c:pt idx="2085">
                  <c:v>42994</c:v>
                </c:pt>
                <c:pt idx="2086">
                  <c:v>42995</c:v>
                </c:pt>
                <c:pt idx="2087">
                  <c:v>42996</c:v>
                </c:pt>
                <c:pt idx="2088">
                  <c:v>42997</c:v>
                </c:pt>
                <c:pt idx="2089">
                  <c:v>42998</c:v>
                </c:pt>
                <c:pt idx="2090">
                  <c:v>42999</c:v>
                </c:pt>
                <c:pt idx="2091">
                  <c:v>43000</c:v>
                </c:pt>
                <c:pt idx="2092">
                  <c:v>43001</c:v>
                </c:pt>
                <c:pt idx="2093">
                  <c:v>43002</c:v>
                </c:pt>
                <c:pt idx="2094">
                  <c:v>43003</c:v>
                </c:pt>
                <c:pt idx="2095">
                  <c:v>43004</c:v>
                </c:pt>
                <c:pt idx="2096">
                  <c:v>43005</c:v>
                </c:pt>
                <c:pt idx="2097">
                  <c:v>43006</c:v>
                </c:pt>
                <c:pt idx="2098">
                  <c:v>43007</c:v>
                </c:pt>
                <c:pt idx="2099">
                  <c:v>43008</c:v>
                </c:pt>
                <c:pt idx="2100">
                  <c:v>43009</c:v>
                </c:pt>
                <c:pt idx="2101">
                  <c:v>43010</c:v>
                </c:pt>
                <c:pt idx="2102">
                  <c:v>43011</c:v>
                </c:pt>
                <c:pt idx="2103">
                  <c:v>43012</c:v>
                </c:pt>
                <c:pt idx="2104">
                  <c:v>43013</c:v>
                </c:pt>
                <c:pt idx="2105">
                  <c:v>43014</c:v>
                </c:pt>
                <c:pt idx="2106">
                  <c:v>43015</c:v>
                </c:pt>
                <c:pt idx="2107">
                  <c:v>43016</c:v>
                </c:pt>
                <c:pt idx="2108">
                  <c:v>43017</c:v>
                </c:pt>
                <c:pt idx="2109">
                  <c:v>43018</c:v>
                </c:pt>
                <c:pt idx="2110">
                  <c:v>43019</c:v>
                </c:pt>
                <c:pt idx="2111">
                  <c:v>43020</c:v>
                </c:pt>
                <c:pt idx="2112">
                  <c:v>43021</c:v>
                </c:pt>
                <c:pt idx="2113">
                  <c:v>43022</c:v>
                </c:pt>
                <c:pt idx="2114">
                  <c:v>43023</c:v>
                </c:pt>
                <c:pt idx="2115">
                  <c:v>43024</c:v>
                </c:pt>
                <c:pt idx="2116">
                  <c:v>43025</c:v>
                </c:pt>
                <c:pt idx="2117">
                  <c:v>43026</c:v>
                </c:pt>
                <c:pt idx="2118">
                  <c:v>43027</c:v>
                </c:pt>
                <c:pt idx="2119">
                  <c:v>43028</c:v>
                </c:pt>
                <c:pt idx="2120">
                  <c:v>43029</c:v>
                </c:pt>
                <c:pt idx="2121">
                  <c:v>43030</c:v>
                </c:pt>
                <c:pt idx="2122">
                  <c:v>43031</c:v>
                </c:pt>
                <c:pt idx="2123">
                  <c:v>43032</c:v>
                </c:pt>
                <c:pt idx="2124">
                  <c:v>43033</c:v>
                </c:pt>
                <c:pt idx="2125">
                  <c:v>43034</c:v>
                </c:pt>
                <c:pt idx="2126">
                  <c:v>43035</c:v>
                </c:pt>
                <c:pt idx="2127">
                  <c:v>43036</c:v>
                </c:pt>
                <c:pt idx="2128">
                  <c:v>43037</c:v>
                </c:pt>
                <c:pt idx="2129">
                  <c:v>43038</c:v>
                </c:pt>
                <c:pt idx="2130">
                  <c:v>43039</c:v>
                </c:pt>
                <c:pt idx="2131">
                  <c:v>43040</c:v>
                </c:pt>
                <c:pt idx="2132">
                  <c:v>43041</c:v>
                </c:pt>
                <c:pt idx="2133">
                  <c:v>43042</c:v>
                </c:pt>
                <c:pt idx="2134">
                  <c:v>43043</c:v>
                </c:pt>
                <c:pt idx="2135">
                  <c:v>43044</c:v>
                </c:pt>
                <c:pt idx="2136">
                  <c:v>43045</c:v>
                </c:pt>
                <c:pt idx="2137">
                  <c:v>43046</c:v>
                </c:pt>
                <c:pt idx="2138">
                  <c:v>43047</c:v>
                </c:pt>
                <c:pt idx="2139">
                  <c:v>43048</c:v>
                </c:pt>
                <c:pt idx="2140">
                  <c:v>43049</c:v>
                </c:pt>
                <c:pt idx="2141">
                  <c:v>43050</c:v>
                </c:pt>
                <c:pt idx="2142">
                  <c:v>43051</c:v>
                </c:pt>
                <c:pt idx="2143">
                  <c:v>43052</c:v>
                </c:pt>
                <c:pt idx="2144">
                  <c:v>43053</c:v>
                </c:pt>
                <c:pt idx="2145">
                  <c:v>43054</c:v>
                </c:pt>
                <c:pt idx="2146">
                  <c:v>43055</c:v>
                </c:pt>
                <c:pt idx="2147">
                  <c:v>43056</c:v>
                </c:pt>
                <c:pt idx="2148">
                  <c:v>43057</c:v>
                </c:pt>
                <c:pt idx="2149">
                  <c:v>43058</c:v>
                </c:pt>
                <c:pt idx="2150">
                  <c:v>43059</c:v>
                </c:pt>
                <c:pt idx="2151">
                  <c:v>43060</c:v>
                </c:pt>
                <c:pt idx="2152">
                  <c:v>43061</c:v>
                </c:pt>
                <c:pt idx="2153">
                  <c:v>43062</c:v>
                </c:pt>
                <c:pt idx="2154">
                  <c:v>43063</c:v>
                </c:pt>
                <c:pt idx="2155">
                  <c:v>43064</c:v>
                </c:pt>
                <c:pt idx="2156">
                  <c:v>43065</c:v>
                </c:pt>
                <c:pt idx="2157">
                  <c:v>43066</c:v>
                </c:pt>
                <c:pt idx="2158">
                  <c:v>43067</c:v>
                </c:pt>
                <c:pt idx="2159">
                  <c:v>43068</c:v>
                </c:pt>
                <c:pt idx="2160">
                  <c:v>43069</c:v>
                </c:pt>
                <c:pt idx="2161">
                  <c:v>43070</c:v>
                </c:pt>
                <c:pt idx="2162">
                  <c:v>43071</c:v>
                </c:pt>
                <c:pt idx="2163">
                  <c:v>43072</c:v>
                </c:pt>
                <c:pt idx="2164">
                  <c:v>43073</c:v>
                </c:pt>
                <c:pt idx="2165">
                  <c:v>43074</c:v>
                </c:pt>
                <c:pt idx="2166">
                  <c:v>43075</c:v>
                </c:pt>
                <c:pt idx="2167">
                  <c:v>43076</c:v>
                </c:pt>
                <c:pt idx="2168">
                  <c:v>43077</c:v>
                </c:pt>
                <c:pt idx="2169">
                  <c:v>43078</c:v>
                </c:pt>
                <c:pt idx="2170">
                  <c:v>43079</c:v>
                </c:pt>
                <c:pt idx="2171">
                  <c:v>43080</c:v>
                </c:pt>
                <c:pt idx="2172">
                  <c:v>43081</c:v>
                </c:pt>
                <c:pt idx="2173">
                  <c:v>43082</c:v>
                </c:pt>
                <c:pt idx="2174">
                  <c:v>43083</c:v>
                </c:pt>
                <c:pt idx="2175">
                  <c:v>43084</c:v>
                </c:pt>
                <c:pt idx="2176">
                  <c:v>43085</c:v>
                </c:pt>
                <c:pt idx="2177">
                  <c:v>43086</c:v>
                </c:pt>
                <c:pt idx="2178">
                  <c:v>43087</c:v>
                </c:pt>
                <c:pt idx="2179">
                  <c:v>43088</c:v>
                </c:pt>
                <c:pt idx="2180">
                  <c:v>43089</c:v>
                </c:pt>
                <c:pt idx="2181">
                  <c:v>43090</c:v>
                </c:pt>
                <c:pt idx="2182">
                  <c:v>43091</c:v>
                </c:pt>
                <c:pt idx="2183">
                  <c:v>43092</c:v>
                </c:pt>
                <c:pt idx="2184">
                  <c:v>43093</c:v>
                </c:pt>
                <c:pt idx="2185">
                  <c:v>43094</c:v>
                </c:pt>
                <c:pt idx="2186">
                  <c:v>43095</c:v>
                </c:pt>
                <c:pt idx="2187">
                  <c:v>43096</c:v>
                </c:pt>
                <c:pt idx="2188">
                  <c:v>43097</c:v>
                </c:pt>
                <c:pt idx="2189">
                  <c:v>43098</c:v>
                </c:pt>
                <c:pt idx="2190">
                  <c:v>43099</c:v>
                </c:pt>
                <c:pt idx="2191">
                  <c:v>43100</c:v>
                </c:pt>
              </c:numCache>
            </c:numRef>
          </c:cat>
          <c:val>
            <c:numRef>
              <c:f>Resultados!$B$2:$B$2193</c:f>
              <c:numCache>
                <c:formatCode>0.0</c:formatCode>
                <c:ptCount val="2192"/>
                <c:pt idx="0">
                  <c:v>519.54999999999995</c:v>
                </c:pt>
                <c:pt idx="1">
                  <c:v>518.65</c:v>
                </c:pt>
                <c:pt idx="2">
                  <c:v>512.25</c:v>
                </c:pt>
                <c:pt idx="3">
                  <c:v>511.24</c:v>
                </c:pt>
                <c:pt idx="4">
                  <c:v>510.17</c:v>
                </c:pt>
                <c:pt idx="5">
                  <c:v>510.93</c:v>
                </c:pt>
                <c:pt idx="6">
                  <c:v>510.93</c:v>
                </c:pt>
                <c:pt idx="7">
                  <c:v>510.93</c:v>
                </c:pt>
                <c:pt idx="8">
                  <c:v>513.47</c:v>
                </c:pt>
                <c:pt idx="9">
                  <c:v>508.23</c:v>
                </c:pt>
                <c:pt idx="10">
                  <c:v>506.07</c:v>
                </c:pt>
                <c:pt idx="11">
                  <c:v>499.89</c:v>
                </c:pt>
                <c:pt idx="12">
                  <c:v>503.46</c:v>
                </c:pt>
                <c:pt idx="13">
                  <c:v>503.46</c:v>
                </c:pt>
                <c:pt idx="14">
                  <c:v>503.46</c:v>
                </c:pt>
                <c:pt idx="15">
                  <c:v>499.25</c:v>
                </c:pt>
                <c:pt idx="16">
                  <c:v>497.6</c:v>
                </c:pt>
                <c:pt idx="17">
                  <c:v>495.8</c:v>
                </c:pt>
                <c:pt idx="18">
                  <c:v>490.57</c:v>
                </c:pt>
                <c:pt idx="19">
                  <c:v>492.25</c:v>
                </c:pt>
                <c:pt idx="20">
                  <c:v>492.25</c:v>
                </c:pt>
                <c:pt idx="21">
                  <c:v>492.25</c:v>
                </c:pt>
                <c:pt idx="22">
                  <c:v>488.16</c:v>
                </c:pt>
                <c:pt idx="23">
                  <c:v>492.75</c:v>
                </c:pt>
                <c:pt idx="24">
                  <c:v>492.4</c:v>
                </c:pt>
                <c:pt idx="25">
                  <c:v>486.65</c:v>
                </c:pt>
                <c:pt idx="26">
                  <c:v>484.55</c:v>
                </c:pt>
                <c:pt idx="27">
                  <c:v>484.55</c:v>
                </c:pt>
                <c:pt idx="28">
                  <c:v>484.55</c:v>
                </c:pt>
                <c:pt idx="29">
                  <c:v>490.35</c:v>
                </c:pt>
                <c:pt idx="30">
                  <c:v>491.55</c:v>
                </c:pt>
                <c:pt idx="31">
                  <c:v>487.04</c:v>
                </c:pt>
                <c:pt idx="32">
                  <c:v>480.15</c:v>
                </c:pt>
                <c:pt idx="33">
                  <c:v>478.86</c:v>
                </c:pt>
                <c:pt idx="34">
                  <c:v>478.86</c:v>
                </c:pt>
                <c:pt idx="35">
                  <c:v>478.86</c:v>
                </c:pt>
                <c:pt idx="36">
                  <c:v>480.05</c:v>
                </c:pt>
                <c:pt idx="37">
                  <c:v>478.55</c:v>
                </c:pt>
                <c:pt idx="38">
                  <c:v>477.78</c:v>
                </c:pt>
                <c:pt idx="39">
                  <c:v>475.35</c:v>
                </c:pt>
                <c:pt idx="40">
                  <c:v>478.8</c:v>
                </c:pt>
                <c:pt idx="41">
                  <c:v>478.8</c:v>
                </c:pt>
                <c:pt idx="42">
                  <c:v>478.8</c:v>
                </c:pt>
                <c:pt idx="43">
                  <c:v>479.8</c:v>
                </c:pt>
                <c:pt idx="44">
                  <c:v>484.65</c:v>
                </c:pt>
                <c:pt idx="45">
                  <c:v>485.5</c:v>
                </c:pt>
                <c:pt idx="46">
                  <c:v>484.95</c:v>
                </c:pt>
                <c:pt idx="47">
                  <c:v>484.54</c:v>
                </c:pt>
                <c:pt idx="48">
                  <c:v>484.54</c:v>
                </c:pt>
                <c:pt idx="49">
                  <c:v>484.54</c:v>
                </c:pt>
                <c:pt idx="50">
                  <c:v>482.35</c:v>
                </c:pt>
                <c:pt idx="51">
                  <c:v>481.5</c:v>
                </c:pt>
                <c:pt idx="52">
                  <c:v>483.25</c:v>
                </c:pt>
                <c:pt idx="53">
                  <c:v>480.77</c:v>
                </c:pt>
                <c:pt idx="54">
                  <c:v>480.41</c:v>
                </c:pt>
                <c:pt idx="55">
                  <c:v>480.41</c:v>
                </c:pt>
                <c:pt idx="56">
                  <c:v>480.41</c:v>
                </c:pt>
                <c:pt idx="57">
                  <c:v>479.68</c:v>
                </c:pt>
                <c:pt idx="58">
                  <c:v>476.83</c:v>
                </c:pt>
                <c:pt idx="59">
                  <c:v>479.48</c:v>
                </c:pt>
                <c:pt idx="60">
                  <c:v>481.68</c:v>
                </c:pt>
                <c:pt idx="61">
                  <c:v>483.85</c:v>
                </c:pt>
                <c:pt idx="62">
                  <c:v>483.85</c:v>
                </c:pt>
                <c:pt idx="63">
                  <c:v>483.85</c:v>
                </c:pt>
                <c:pt idx="64">
                  <c:v>485.5</c:v>
                </c:pt>
                <c:pt idx="65">
                  <c:v>491.25</c:v>
                </c:pt>
                <c:pt idx="66">
                  <c:v>489.73</c:v>
                </c:pt>
                <c:pt idx="67">
                  <c:v>484.45</c:v>
                </c:pt>
                <c:pt idx="68">
                  <c:v>483.21</c:v>
                </c:pt>
                <c:pt idx="69">
                  <c:v>483.21</c:v>
                </c:pt>
                <c:pt idx="70">
                  <c:v>483.21</c:v>
                </c:pt>
                <c:pt idx="71">
                  <c:v>485.45</c:v>
                </c:pt>
                <c:pt idx="72">
                  <c:v>483.1</c:v>
                </c:pt>
                <c:pt idx="73">
                  <c:v>486.5</c:v>
                </c:pt>
                <c:pt idx="74">
                  <c:v>482.25</c:v>
                </c:pt>
                <c:pt idx="75">
                  <c:v>482.55</c:v>
                </c:pt>
                <c:pt idx="76">
                  <c:v>482.55</c:v>
                </c:pt>
                <c:pt idx="77">
                  <c:v>482.55</c:v>
                </c:pt>
                <c:pt idx="78">
                  <c:v>483.28</c:v>
                </c:pt>
                <c:pt idx="79">
                  <c:v>484.4</c:v>
                </c:pt>
                <c:pt idx="80">
                  <c:v>485.1</c:v>
                </c:pt>
                <c:pt idx="81">
                  <c:v>488.8</c:v>
                </c:pt>
                <c:pt idx="82">
                  <c:v>489.05</c:v>
                </c:pt>
                <c:pt idx="83">
                  <c:v>489.05</c:v>
                </c:pt>
                <c:pt idx="84">
                  <c:v>489.05</c:v>
                </c:pt>
                <c:pt idx="85">
                  <c:v>486.3</c:v>
                </c:pt>
                <c:pt idx="86">
                  <c:v>486.23</c:v>
                </c:pt>
                <c:pt idx="87">
                  <c:v>489.29</c:v>
                </c:pt>
                <c:pt idx="88">
                  <c:v>489.82</c:v>
                </c:pt>
                <c:pt idx="89">
                  <c:v>488.35</c:v>
                </c:pt>
                <c:pt idx="90">
                  <c:v>488.35</c:v>
                </c:pt>
                <c:pt idx="91">
                  <c:v>488.35</c:v>
                </c:pt>
                <c:pt idx="92">
                  <c:v>483.25</c:v>
                </c:pt>
                <c:pt idx="93">
                  <c:v>481.55</c:v>
                </c:pt>
                <c:pt idx="94">
                  <c:v>484.04</c:v>
                </c:pt>
                <c:pt idx="95">
                  <c:v>484.92</c:v>
                </c:pt>
                <c:pt idx="96">
                  <c:v>484.2</c:v>
                </c:pt>
                <c:pt idx="97">
                  <c:v>484.2</c:v>
                </c:pt>
                <c:pt idx="98">
                  <c:v>484.2</c:v>
                </c:pt>
                <c:pt idx="99">
                  <c:v>485.01</c:v>
                </c:pt>
                <c:pt idx="100">
                  <c:v>489.05</c:v>
                </c:pt>
                <c:pt idx="101">
                  <c:v>486.88</c:v>
                </c:pt>
                <c:pt idx="102">
                  <c:v>481.89</c:v>
                </c:pt>
                <c:pt idx="103">
                  <c:v>484.95</c:v>
                </c:pt>
                <c:pt idx="104">
                  <c:v>484.95</c:v>
                </c:pt>
                <c:pt idx="105">
                  <c:v>484.95</c:v>
                </c:pt>
                <c:pt idx="106">
                  <c:v>488.75</c:v>
                </c:pt>
                <c:pt idx="107">
                  <c:v>484.45</c:v>
                </c:pt>
                <c:pt idx="108">
                  <c:v>488.66</c:v>
                </c:pt>
                <c:pt idx="109">
                  <c:v>488.29</c:v>
                </c:pt>
                <c:pt idx="110">
                  <c:v>486.25</c:v>
                </c:pt>
                <c:pt idx="111">
                  <c:v>486.25</c:v>
                </c:pt>
                <c:pt idx="112">
                  <c:v>486.25</c:v>
                </c:pt>
                <c:pt idx="113">
                  <c:v>488.6</c:v>
                </c:pt>
                <c:pt idx="114">
                  <c:v>487.75</c:v>
                </c:pt>
                <c:pt idx="115">
                  <c:v>486.45</c:v>
                </c:pt>
                <c:pt idx="116">
                  <c:v>485.1</c:v>
                </c:pt>
                <c:pt idx="117">
                  <c:v>483.35</c:v>
                </c:pt>
                <c:pt idx="118">
                  <c:v>483.35</c:v>
                </c:pt>
                <c:pt idx="119">
                  <c:v>483.35</c:v>
                </c:pt>
                <c:pt idx="120">
                  <c:v>485.05</c:v>
                </c:pt>
                <c:pt idx="121">
                  <c:v>485</c:v>
                </c:pt>
                <c:pt idx="122">
                  <c:v>484.31</c:v>
                </c:pt>
                <c:pt idx="123">
                  <c:v>482.15</c:v>
                </c:pt>
                <c:pt idx="124">
                  <c:v>483.24</c:v>
                </c:pt>
                <c:pt idx="125">
                  <c:v>483.24</c:v>
                </c:pt>
                <c:pt idx="126">
                  <c:v>483.24</c:v>
                </c:pt>
                <c:pt idx="127">
                  <c:v>482.22</c:v>
                </c:pt>
                <c:pt idx="128">
                  <c:v>485.67</c:v>
                </c:pt>
                <c:pt idx="129">
                  <c:v>488.32</c:v>
                </c:pt>
                <c:pt idx="130">
                  <c:v>486.25</c:v>
                </c:pt>
                <c:pt idx="131">
                  <c:v>487</c:v>
                </c:pt>
                <c:pt idx="132">
                  <c:v>487</c:v>
                </c:pt>
                <c:pt idx="133">
                  <c:v>487</c:v>
                </c:pt>
                <c:pt idx="134">
                  <c:v>492.41</c:v>
                </c:pt>
                <c:pt idx="135">
                  <c:v>499.35</c:v>
                </c:pt>
                <c:pt idx="136">
                  <c:v>500.89</c:v>
                </c:pt>
                <c:pt idx="137">
                  <c:v>504.75</c:v>
                </c:pt>
                <c:pt idx="138">
                  <c:v>506.11</c:v>
                </c:pt>
                <c:pt idx="139">
                  <c:v>506.11</c:v>
                </c:pt>
                <c:pt idx="140">
                  <c:v>506.11</c:v>
                </c:pt>
                <c:pt idx="141">
                  <c:v>505.83</c:v>
                </c:pt>
                <c:pt idx="142">
                  <c:v>505.63</c:v>
                </c:pt>
                <c:pt idx="143">
                  <c:v>508.45</c:v>
                </c:pt>
                <c:pt idx="144">
                  <c:v>508.81</c:v>
                </c:pt>
                <c:pt idx="145">
                  <c:v>509.56</c:v>
                </c:pt>
                <c:pt idx="146">
                  <c:v>509.56</c:v>
                </c:pt>
                <c:pt idx="147">
                  <c:v>509.56</c:v>
                </c:pt>
                <c:pt idx="148">
                  <c:v>512.54</c:v>
                </c:pt>
                <c:pt idx="149">
                  <c:v>512.49</c:v>
                </c:pt>
                <c:pt idx="150">
                  <c:v>517.54999999999995</c:v>
                </c:pt>
                <c:pt idx="151">
                  <c:v>516.38</c:v>
                </c:pt>
                <c:pt idx="152">
                  <c:v>518.49</c:v>
                </c:pt>
                <c:pt idx="153">
                  <c:v>518.49</c:v>
                </c:pt>
                <c:pt idx="154">
                  <c:v>518.49</c:v>
                </c:pt>
                <c:pt idx="155">
                  <c:v>515.38</c:v>
                </c:pt>
                <c:pt idx="156">
                  <c:v>512.32000000000005</c:v>
                </c:pt>
                <c:pt idx="157">
                  <c:v>506.65</c:v>
                </c:pt>
                <c:pt idx="158">
                  <c:v>500.49</c:v>
                </c:pt>
                <c:pt idx="159">
                  <c:v>502.2</c:v>
                </c:pt>
                <c:pt idx="160">
                  <c:v>502.2</c:v>
                </c:pt>
                <c:pt idx="161">
                  <c:v>502.2</c:v>
                </c:pt>
                <c:pt idx="162">
                  <c:v>503.61</c:v>
                </c:pt>
                <c:pt idx="163">
                  <c:v>504.1</c:v>
                </c:pt>
                <c:pt idx="164">
                  <c:v>502.23</c:v>
                </c:pt>
                <c:pt idx="165">
                  <c:v>501.23</c:v>
                </c:pt>
                <c:pt idx="166">
                  <c:v>499.95</c:v>
                </c:pt>
                <c:pt idx="167">
                  <c:v>499.95</c:v>
                </c:pt>
                <c:pt idx="168">
                  <c:v>499.95</c:v>
                </c:pt>
                <c:pt idx="169">
                  <c:v>499.63</c:v>
                </c:pt>
                <c:pt idx="170">
                  <c:v>495.05</c:v>
                </c:pt>
                <c:pt idx="171">
                  <c:v>495.45</c:v>
                </c:pt>
                <c:pt idx="172">
                  <c:v>502.25</c:v>
                </c:pt>
                <c:pt idx="173">
                  <c:v>503.17</c:v>
                </c:pt>
                <c:pt idx="174">
                  <c:v>503.17</c:v>
                </c:pt>
                <c:pt idx="175">
                  <c:v>503.17</c:v>
                </c:pt>
                <c:pt idx="176">
                  <c:v>508.78</c:v>
                </c:pt>
                <c:pt idx="177">
                  <c:v>508.64</c:v>
                </c:pt>
                <c:pt idx="178">
                  <c:v>505.95</c:v>
                </c:pt>
                <c:pt idx="179">
                  <c:v>509.48</c:v>
                </c:pt>
                <c:pt idx="180">
                  <c:v>501.07</c:v>
                </c:pt>
                <c:pt idx="181">
                  <c:v>501.07</c:v>
                </c:pt>
                <c:pt idx="182">
                  <c:v>501.07</c:v>
                </c:pt>
                <c:pt idx="183">
                  <c:v>500.55</c:v>
                </c:pt>
                <c:pt idx="184">
                  <c:v>494.67</c:v>
                </c:pt>
                <c:pt idx="185">
                  <c:v>496.85</c:v>
                </c:pt>
                <c:pt idx="186">
                  <c:v>495.55</c:v>
                </c:pt>
                <c:pt idx="187">
                  <c:v>498.45</c:v>
                </c:pt>
                <c:pt idx="188">
                  <c:v>498.45</c:v>
                </c:pt>
                <c:pt idx="189">
                  <c:v>498.45</c:v>
                </c:pt>
                <c:pt idx="190">
                  <c:v>494.44</c:v>
                </c:pt>
                <c:pt idx="191">
                  <c:v>493.06</c:v>
                </c:pt>
                <c:pt idx="192">
                  <c:v>492.1</c:v>
                </c:pt>
                <c:pt idx="193">
                  <c:v>493.85</c:v>
                </c:pt>
                <c:pt idx="194">
                  <c:v>490.65</c:v>
                </c:pt>
                <c:pt idx="195">
                  <c:v>490.65</c:v>
                </c:pt>
                <c:pt idx="196">
                  <c:v>490.65</c:v>
                </c:pt>
                <c:pt idx="197">
                  <c:v>490</c:v>
                </c:pt>
                <c:pt idx="198">
                  <c:v>489.72</c:v>
                </c:pt>
                <c:pt idx="199">
                  <c:v>487.67</c:v>
                </c:pt>
                <c:pt idx="200">
                  <c:v>485.35</c:v>
                </c:pt>
                <c:pt idx="201">
                  <c:v>489.03</c:v>
                </c:pt>
                <c:pt idx="202">
                  <c:v>489.03</c:v>
                </c:pt>
                <c:pt idx="203">
                  <c:v>489.03</c:v>
                </c:pt>
                <c:pt idx="204">
                  <c:v>492.6</c:v>
                </c:pt>
                <c:pt idx="205">
                  <c:v>494.71</c:v>
                </c:pt>
                <c:pt idx="206">
                  <c:v>491.65</c:v>
                </c:pt>
                <c:pt idx="207">
                  <c:v>485.75</c:v>
                </c:pt>
                <c:pt idx="208">
                  <c:v>483.8</c:v>
                </c:pt>
                <c:pt idx="209">
                  <c:v>483.8</c:v>
                </c:pt>
                <c:pt idx="210">
                  <c:v>483.8</c:v>
                </c:pt>
                <c:pt idx="211">
                  <c:v>482.6</c:v>
                </c:pt>
                <c:pt idx="212">
                  <c:v>482.4</c:v>
                </c:pt>
                <c:pt idx="213">
                  <c:v>483.45</c:v>
                </c:pt>
                <c:pt idx="214">
                  <c:v>484.35</c:v>
                </c:pt>
                <c:pt idx="215">
                  <c:v>481.15</c:v>
                </c:pt>
                <c:pt idx="216">
                  <c:v>481.15</c:v>
                </c:pt>
                <c:pt idx="217">
                  <c:v>481.15</c:v>
                </c:pt>
                <c:pt idx="218">
                  <c:v>477.89</c:v>
                </c:pt>
                <c:pt idx="219">
                  <c:v>477.77</c:v>
                </c:pt>
                <c:pt idx="220">
                  <c:v>476.35</c:v>
                </c:pt>
                <c:pt idx="221">
                  <c:v>474.98</c:v>
                </c:pt>
                <c:pt idx="222">
                  <c:v>479.1</c:v>
                </c:pt>
                <c:pt idx="223">
                  <c:v>479.1</c:v>
                </c:pt>
                <c:pt idx="224">
                  <c:v>479.1</c:v>
                </c:pt>
                <c:pt idx="225">
                  <c:v>481.86</c:v>
                </c:pt>
                <c:pt idx="226">
                  <c:v>482.93</c:v>
                </c:pt>
                <c:pt idx="227">
                  <c:v>482.83</c:v>
                </c:pt>
                <c:pt idx="228">
                  <c:v>483.4</c:v>
                </c:pt>
                <c:pt idx="229">
                  <c:v>483.27</c:v>
                </c:pt>
                <c:pt idx="230">
                  <c:v>483.27</c:v>
                </c:pt>
                <c:pt idx="231">
                  <c:v>483.27</c:v>
                </c:pt>
                <c:pt idx="232">
                  <c:v>484.75</c:v>
                </c:pt>
                <c:pt idx="233">
                  <c:v>482.65</c:v>
                </c:pt>
                <c:pt idx="234">
                  <c:v>481.8</c:v>
                </c:pt>
                <c:pt idx="235">
                  <c:v>480.38</c:v>
                </c:pt>
                <c:pt idx="236">
                  <c:v>481.04</c:v>
                </c:pt>
                <c:pt idx="237">
                  <c:v>481.04</c:v>
                </c:pt>
                <c:pt idx="238">
                  <c:v>481.04</c:v>
                </c:pt>
                <c:pt idx="239">
                  <c:v>481.05</c:v>
                </c:pt>
                <c:pt idx="240">
                  <c:v>479.65</c:v>
                </c:pt>
                <c:pt idx="241">
                  <c:v>480.51</c:v>
                </c:pt>
                <c:pt idx="242">
                  <c:v>481.23</c:v>
                </c:pt>
                <c:pt idx="243">
                  <c:v>480.58</c:v>
                </c:pt>
                <c:pt idx="244">
                  <c:v>480.58</c:v>
                </c:pt>
                <c:pt idx="245">
                  <c:v>480.58</c:v>
                </c:pt>
                <c:pt idx="246">
                  <c:v>480.25</c:v>
                </c:pt>
                <c:pt idx="247">
                  <c:v>481.47</c:v>
                </c:pt>
                <c:pt idx="248">
                  <c:v>480.95</c:v>
                </c:pt>
                <c:pt idx="249">
                  <c:v>476.05</c:v>
                </c:pt>
                <c:pt idx="250">
                  <c:v>475.82</c:v>
                </c:pt>
                <c:pt idx="251">
                  <c:v>475.82</c:v>
                </c:pt>
                <c:pt idx="252">
                  <c:v>475.82</c:v>
                </c:pt>
                <c:pt idx="253">
                  <c:v>475.15</c:v>
                </c:pt>
                <c:pt idx="254">
                  <c:v>474.41</c:v>
                </c:pt>
                <c:pt idx="255">
                  <c:v>474.85</c:v>
                </c:pt>
                <c:pt idx="256">
                  <c:v>472.71</c:v>
                </c:pt>
                <c:pt idx="257">
                  <c:v>470.5</c:v>
                </c:pt>
                <c:pt idx="258">
                  <c:v>470.5</c:v>
                </c:pt>
                <c:pt idx="259">
                  <c:v>470.5</c:v>
                </c:pt>
                <c:pt idx="260">
                  <c:v>471.4</c:v>
                </c:pt>
                <c:pt idx="261">
                  <c:v>471.82</c:v>
                </c:pt>
                <c:pt idx="262">
                  <c:v>470.9</c:v>
                </c:pt>
                <c:pt idx="263">
                  <c:v>470.3</c:v>
                </c:pt>
                <c:pt idx="264">
                  <c:v>473.35</c:v>
                </c:pt>
                <c:pt idx="265">
                  <c:v>473.35</c:v>
                </c:pt>
                <c:pt idx="266">
                  <c:v>473.35</c:v>
                </c:pt>
                <c:pt idx="267">
                  <c:v>475.9</c:v>
                </c:pt>
                <c:pt idx="268">
                  <c:v>470.24</c:v>
                </c:pt>
                <c:pt idx="269">
                  <c:v>470.61</c:v>
                </c:pt>
                <c:pt idx="270">
                  <c:v>471.25</c:v>
                </c:pt>
                <c:pt idx="271">
                  <c:v>474.7</c:v>
                </c:pt>
                <c:pt idx="272">
                  <c:v>474.7</c:v>
                </c:pt>
                <c:pt idx="273">
                  <c:v>474.7</c:v>
                </c:pt>
                <c:pt idx="274">
                  <c:v>472.75</c:v>
                </c:pt>
                <c:pt idx="275">
                  <c:v>473.15</c:v>
                </c:pt>
                <c:pt idx="276">
                  <c:v>473.64</c:v>
                </c:pt>
                <c:pt idx="277">
                  <c:v>472.65</c:v>
                </c:pt>
                <c:pt idx="278">
                  <c:v>473.45</c:v>
                </c:pt>
                <c:pt idx="279">
                  <c:v>473.45</c:v>
                </c:pt>
                <c:pt idx="280">
                  <c:v>473.45</c:v>
                </c:pt>
                <c:pt idx="281">
                  <c:v>474.35</c:v>
                </c:pt>
                <c:pt idx="282">
                  <c:v>474.95</c:v>
                </c:pt>
                <c:pt idx="283">
                  <c:v>475.43</c:v>
                </c:pt>
                <c:pt idx="284">
                  <c:v>473.06</c:v>
                </c:pt>
                <c:pt idx="285">
                  <c:v>472.34</c:v>
                </c:pt>
                <c:pt idx="286">
                  <c:v>472.34</c:v>
                </c:pt>
                <c:pt idx="287">
                  <c:v>472.34</c:v>
                </c:pt>
                <c:pt idx="288">
                  <c:v>472.25</c:v>
                </c:pt>
                <c:pt idx="289">
                  <c:v>472.58</c:v>
                </c:pt>
                <c:pt idx="290">
                  <c:v>472.25</c:v>
                </c:pt>
                <c:pt idx="291">
                  <c:v>472.74</c:v>
                </c:pt>
                <c:pt idx="292">
                  <c:v>474.75</c:v>
                </c:pt>
                <c:pt idx="293">
                  <c:v>474.75</c:v>
                </c:pt>
                <c:pt idx="294">
                  <c:v>474.75</c:v>
                </c:pt>
                <c:pt idx="295">
                  <c:v>477.15</c:v>
                </c:pt>
                <c:pt idx="296">
                  <c:v>482.8</c:v>
                </c:pt>
                <c:pt idx="297">
                  <c:v>481.63</c:v>
                </c:pt>
                <c:pt idx="298">
                  <c:v>479.7</c:v>
                </c:pt>
                <c:pt idx="299">
                  <c:v>480.58</c:v>
                </c:pt>
                <c:pt idx="300">
                  <c:v>480.58</c:v>
                </c:pt>
                <c:pt idx="301">
                  <c:v>480.58</c:v>
                </c:pt>
                <c:pt idx="302">
                  <c:v>481.92</c:v>
                </c:pt>
                <c:pt idx="303">
                  <c:v>479.4</c:v>
                </c:pt>
                <c:pt idx="304">
                  <c:v>481.02</c:v>
                </c:pt>
                <c:pt idx="305">
                  <c:v>478.8</c:v>
                </c:pt>
                <c:pt idx="306">
                  <c:v>480.9</c:v>
                </c:pt>
                <c:pt idx="307">
                  <c:v>480.9</c:v>
                </c:pt>
                <c:pt idx="308">
                  <c:v>480.9</c:v>
                </c:pt>
                <c:pt idx="309">
                  <c:v>480.75</c:v>
                </c:pt>
                <c:pt idx="310">
                  <c:v>479.3</c:v>
                </c:pt>
                <c:pt idx="311">
                  <c:v>479.66</c:v>
                </c:pt>
                <c:pt idx="312">
                  <c:v>477.37</c:v>
                </c:pt>
                <c:pt idx="313">
                  <c:v>479.7</c:v>
                </c:pt>
                <c:pt idx="314">
                  <c:v>479.7</c:v>
                </c:pt>
                <c:pt idx="315">
                  <c:v>479.7</c:v>
                </c:pt>
                <c:pt idx="316">
                  <c:v>480.52</c:v>
                </c:pt>
                <c:pt idx="317">
                  <c:v>483.77</c:v>
                </c:pt>
                <c:pt idx="318">
                  <c:v>484.78</c:v>
                </c:pt>
                <c:pt idx="319">
                  <c:v>483.9</c:v>
                </c:pt>
                <c:pt idx="320">
                  <c:v>484.79</c:v>
                </c:pt>
                <c:pt idx="321">
                  <c:v>484.79</c:v>
                </c:pt>
                <c:pt idx="322">
                  <c:v>484.79</c:v>
                </c:pt>
                <c:pt idx="323">
                  <c:v>480.08</c:v>
                </c:pt>
                <c:pt idx="324">
                  <c:v>478.11</c:v>
                </c:pt>
                <c:pt idx="325">
                  <c:v>477.95</c:v>
                </c:pt>
                <c:pt idx="326">
                  <c:v>476.85</c:v>
                </c:pt>
                <c:pt idx="327">
                  <c:v>478.77</c:v>
                </c:pt>
                <c:pt idx="328">
                  <c:v>478.77</c:v>
                </c:pt>
                <c:pt idx="329">
                  <c:v>478.77</c:v>
                </c:pt>
                <c:pt idx="330">
                  <c:v>481.62</c:v>
                </c:pt>
                <c:pt idx="331">
                  <c:v>480.55</c:v>
                </c:pt>
                <c:pt idx="332">
                  <c:v>481</c:v>
                </c:pt>
                <c:pt idx="333">
                  <c:v>479.15</c:v>
                </c:pt>
                <c:pt idx="334">
                  <c:v>480.87</c:v>
                </c:pt>
                <c:pt idx="335">
                  <c:v>480.87</c:v>
                </c:pt>
                <c:pt idx="336">
                  <c:v>480.87</c:v>
                </c:pt>
                <c:pt idx="337">
                  <c:v>481.52</c:v>
                </c:pt>
                <c:pt idx="338">
                  <c:v>479.67</c:v>
                </c:pt>
                <c:pt idx="339">
                  <c:v>479.3</c:v>
                </c:pt>
                <c:pt idx="340">
                  <c:v>477.1</c:v>
                </c:pt>
                <c:pt idx="341">
                  <c:v>476.99</c:v>
                </c:pt>
                <c:pt idx="342">
                  <c:v>476.99</c:v>
                </c:pt>
                <c:pt idx="343">
                  <c:v>476.99</c:v>
                </c:pt>
                <c:pt idx="344">
                  <c:v>475.6</c:v>
                </c:pt>
                <c:pt idx="345">
                  <c:v>475.33</c:v>
                </c:pt>
                <c:pt idx="346">
                  <c:v>474.34</c:v>
                </c:pt>
                <c:pt idx="347">
                  <c:v>475.1</c:v>
                </c:pt>
                <c:pt idx="348">
                  <c:v>473.98</c:v>
                </c:pt>
                <c:pt idx="349">
                  <c:v>473.98</c:v>
                </c:pt>
                <c:pt idx="350">
                  <c:v>473.98</c:v>
                </c:pt>
                <c:pt idx="351">
                  <c:v>474.9</c:v>
                </c:pt>
                <c:pt idx="352">
                  <c:v>474.44</c:v>
                </c:pt>
                <c:pt idx="353">
                  <c:v>475.15</c:v>
                </c:pt>
                <c:pt idx="354">
                  <c:v>475.02</c:v>
                </c:pt>
                <c:pt idx="355">
                  <c:v>478.11</c:v>
                </c:pt>
                <c:pt idx="356">
                  <c:v>478.11</c:v>
                </c:pt>
                <c:pt idx="357">
                  <c:v>478.11</c:v>
                </c:pt>
                <c:pt idx="358">
                  <c:v>479.5</c:v>
                </c:pt>
                <c:pt idx="359">
                  <c:v>479.47</c:v>
                </c:pt>
                <c:pt idx="360">
                  <c:v>479.38</c:v>
                </c:pt>
                <c:pt idx="361">
                  <c:v>479.9</c:v>
                </c:pt>
                <c:pt idx="362">
                  <c:v>479.47</c:v>
                </c:pt>
                <c:pt idx="363">
                  <c:v>479.47</c:v>
                </c:pt>
                <c:pt idx="364">
                  <c:v>479.47</c:v>
                </c:pt>
                <c:pt idx="365">
                  <c:v>479.2</c:v>
                </c:pt>
                <c:pt idx="366">
                  <c:v>478.71</c:v>
                </c:pt>
                <c:pt idx="367">
                  <c:v>474.61</c:v>
                </c:pt>
                <c:pt idx="368">
                  <c:v>472.6</c:v>
                </c:pt>
                <c:pt idx="369">
                  <c:v>473.25</c:v>
                </c:pt>
                <c:pt idx="370">
                  <c:v>473.25</c:v>
                </c:pt>
                <c:pt idx="371">
                  <c:v>473.25</c:v>
                </c:pt>
                <c:pt idx="372">
                  <c:v>471.22</c:v>
                </c:pt>
                <c:pt idx="373">
                  <c:v>472.14</c:v>
                </c:pt>
                <c:pt idx="374">
                  <c:v>471.35</c:v>
                </c:pt>
                <c:pt idx="375">
                  <c:v>470.95</c:v>
                </c:pt>
                <c:pt idx="376">
                  <c:v>472.02</c:v>
                </c:pt>
                <c:pt idx="377">
                  <c:v>472.02</c:v>
                </c:pt>
                <c:pt idx="378">
                  <c:v>472.02</c:v>
                </c:pt>
                <c:pt idx="379">
                  <c:v>473.7</c:v>
                </c:pt>
                <c:pt idx="380">
                  <c:v>475.05</c:v>
                </c:pt>
                <c:pt idx="381">
                  <c:v>474.98</c:v>
                </c:pt>
                <c:pt idx="382">
                  <c:v>472.25</c:v>
                </c:pt>
                <c:pt idx="383">
                  <c:v>471.55</c:v>
                </c:pt>
                <c:pt idx="384">
                  <c:v>471.55</c:v>
                </c:pt>
                <c:pt idx="385">
                  <c:v>471.55</c:v>
                </c:pt>
                <c:pt idx="386">
                  <c:v>472.35</c:v>
                </c:pt>
                <c:pt idx="387">
                  <c:v>471</c:v>
                </c:pt>
                <c:pt idx="388">
                  <c:v>471.19</c:v>
                </c:pt>
                <c:pt idx="389">
                  <c:v>470.33</c:v>
                </c:pt>
                <c:pt idx="390">
                  <c:v>471.84</c:v>
                </c:pt>
                <c:pt idx="391">
                  <c:v>471.84</c:v>
                </c:pt>
                <c:pt idx="392">
                  <c:v>471.84</c:v>
                </c:pt>
                <c:pt idx="393">
                  <c:v>473.03</c:v>
                </c:pt>
                <c:pt idx="394">
                  <c:v>471.9</c:v>
                </c:pt>
                <c:pt idx="395">
                  <c:v>471.24</c:v>
                </c:pt>
                <c:pt idx="396">
                  <c:v>471.25</c:v>
                </c:pt>
                <c:pt idx="397">
                  <c:v>471.46</c:v>
                </c:pt>
                <c:pt idx="398">
                  <c:v>471.46</c:v>
                </c:pt>
                <c:pt idx="399">
                  <c:v>471.46</c:v>
                </c:pt>
                <c:pt idx="400">
                  <c:v>473.07</c:v>
                </c:pt>
                <c:pt idx="401">
                  <c:v>472.88</c:v>
                </c:pt>
                <c:pt idx="402">
                  <c:v>472.69</c:v>
                </c:pt>
                <c:pt idx="403">
                  <c:v>472.38</c:v>
                </c:pt>
                <c:pt idx="404">
                  <c:v>472.34</c:v>
                </c:pt>
                <c:pt idx="405">
                  <c:v>472.34</c:v>
                </c:pt>
                <c:pt idx="406">
                  <c:v>472.34</c:v>
                </c:pt>
                <c:pt idx="407">
                  <c:v>472.45</c:v>
                </c:pt>
                <c:pt idx="408">
                  <c:v>471.83</c:v>
                </c:pt>
                <c:pt idx="409">
                  <c:v>470.65</c:v>
                </c:pt>
                <c:pt idx="410">
                  <c:v>470.85</c:v>
                </c:pt>
                <c:pt idx="411">
                  <c:v>471.2</c:v>
                </c:pt>
                <c:pt idx="412">
                  <c:v>471.2</c:v>
                </c:pt>
                <c:pt idx="413">
                  <c:v>471.2</c:v>
                </c:pt>
                <c:pt idx="414">
                  <c:v>471.85</c:v>
                </c:pt>
                <c:pt idx="415">
                  <c:v>472.08</c:v>
                </c:pt>
                <c:pt idx="416">
                  <c:v>473.11</c:v>
                </c:pt>
                <c:pt idx="417">
                  <c:v>473.31</c:v>
                </c:pt>
                <c:pt idx="418">
                  <c:v>473.55</c:v>
                </c:pt>
                <c:pt idx="419">
                  <c:v>473.55</c:v>
                </c:pt>
                <c:pt idx="420">
                  <c:v>473.55</c:v>
                </c:pt>
                <c:pt idx="421">
                  <c:v>472.9</c:v>
                </c:pt>
                <c:pt idx="422">
                  <c:v>473.5</c:v>
                </c:pt>
                <c:pt idx="423">
                  <c:v>473.03</c:v>
                </c:pt>
                <c:pt idx="424">
                  <c:v>473.04</c:v>
                </c:pt>
                <c:pt idx="425">
                  <c:v>474.15</c:v>
                </c:pt>
                <c:pt idx="426">
                  <c:v>474.15</c:v>
                </c:pt>
                <c:pt idx="427">
                  <c:v>474.15</c:v>
                </c:pt>
                <c:pt idx="428">
                  <c:v>474.33</c:v>
                </c:pt>
                <c:pt idx="429">
                  <c:v>472.81</c:v>
                </c:pt>
                <c:pt idx="430">
                  <c:v>473</c:v>
                </c:pt>
                <c:pt idx="431">
                  <c:v>472.05</c:v>
                </c:pt>
                <c:pt idx="432">
                  <c:v>471.55</c:v>
                </c:pt>
                <c:pt idx="433">
                  <c:v>471.55</c:v>
                </c:pt>
                <c:pt idx="434">
                  <c:v>471.55</c:v>
                </c:pt>
                <c:pt idx="435">
                  <c:v>471.65</c:v>
                </c:pt>
                <c:pt idx="436">
                  <c:v>470.89</c:v>
                </c:pt>
                <c:pt idx="437">
                  <c:v>471.2</c:v>
                </c:pt>
                <c:pt idx="438">
                  <c:v>471.44</c:v>
                </c:pt>
                <c:pt idx="439">
                  <c:v>471.73</c:v>
                </c:pt>
                <c:pt idx="440">
                  <c:v>471.73</c:v>
                </c:pt>
                <c:pt idx="441">
                  <c:v>471.73</c:v>
                </c:pt>
                <c:pt idx="442">
                  <c:v>471.82</c:v>
                </c:pt>
                <c:pt idx="443">
                  <c:v>472.85</c:v>
                </c:pt>
                <c:pt idx="444">
                  <c:v>473.05</c:v>
                </c:pt>
                <c:pt idx="445">
                  <c:v>472.77</c:v>
                </c:pt>
                <c:pt idx="446">
                  <c:v>472.71</c:v>
                </c:pt>
                <c:pt idx="447">
                  <c:v>472.71</c:v>
                </c:pt>
                <c:pt idx="448">
                  <c:v>472.71</c:v>
                </c:pt>
                <c:pt idx="449">
                  <c:v>472.94</c:v>
                </c:pt>
                <c:pt idx="450">
                  <c:v>472.2</c:v>
                </c:pt>
                <c:pt idx="451">
                  <c:v>472.51</c:v>
                </c:pt>
                <c:pt idx="452">
                  <c:v>471.67</c:v>
                </c:pt>
                <c:pt idx="453">
                  <c:v>472.15</c:v>
                </c:pt>
                <c:pt idx="454">
                  <c:v>472.15</c:v>
                </c:pt>
                <c:pt idx="455">
                  <c:v>472.15</c:v>
                </c:pt>
                <c:pt idx="456">
                  <c:v>472.64</c:v>
                </c:pt>
                <c:pt idx="457">
                  <c:v>472.21</c:v>
                </c:pt>
                <c:pt idx="458">
                  <c:v>472.28</c:v>
                </c:pt>
                <c:pt idx="459">
                  <c:v>469.98</c:v>
                </c:pt>
                <c:pt idx="460">
                  <c:v>468.95</c:v>
                </c:pt>
                <c:pt idx="461">
                  <c:v>468.95</c:v>
                </c:pt>
                <c:pt idx="462">
                  <c:v>468.95</c:v>
                </c:pt>
                <c:pt idx="463">
                  <c:v>467.05</c:v>
                </c:pt>
                <c:pt idx="464">
                  <c:v>467.1</c:v>
                </c:pt>
                <c:pt idx="465">
                  <c:v>468.65</c:v>
                </c:pt>
                <c:pt idx="466">
                  <c:v>469.15</c:v>
                </c:pt>
                <c:pt idx="467">
                  <c:v>470.34</c:v>
                </c:pt>
                <c:pt idx="468">
                  <c:v>470.34</c:v>
                </c:pt>
                <c:pt idx="469">
                  <c:v>470.34</c:v>
                </c:pt>
                <c:pt idx="470">
                  <c:v>472.1</c:v>
                </c:pt>
                <c:pt idx="471">
                  <c:v>472.05</c:v>
                </c:pt>
                <c:pt idx="472">
                  <c:v>474.92</c:v>
                </c:pt>
                <c:pt idx="473">
                  <c:v>475.75</c:v>
                </c:pt>
                <c:pt idx="474">
                  <c:v>476.92</c:v>
                </c:pt>
                <c:pt idx="475">
                  <c:v>476.92</c:v>
                </c:pt>
                <c:pt idx="476">
                  <c:v>476.92</c:v>
                </c:pt>
                <c:pt idx="477">
                  <c:v>477.65</c:v>
                </c:pt>
                <c:pt idx="478">
                  <c:v>476.16</c:v>
                </c:pt>
                <c:pt idx="479">
                  <c:v>474.17</c:v>
                </c:pt>
                <c:pt idx="480">
                  <c:v>472.13</c:v>
                </c:pt>
                <c:pt idx="481">
                  <c:v>472.95</c:v>
                </c:pt>
                <c:pt idx="482">
                  <c:v>472.95</c:v>
                </c:pt>
                <c:pt idx="483">
                  <c:v>472.95</c:v>
                </c:pt>
                <c:pt idx="484">
                  <c:v>471.69</c:v>
                </c:pt>
                <c:pt idx="485">
                  <c:v>471.04</c:v>
                </c:pt>
                <c:pt idx="486">
                  <c:v>472.55</c:v>
                </c:pt>
                <c:pt idx="487">
                  <c:v>471.95</c:v>
                </c:pt>
                <c:pt idx="488">
                  <c:v>469.93</c:v>
                </c:pt>
                <c:pt idx="489">
                  <c:v>469.93</c:v>
                </c:pt>
                <c:pt idx="490">
                  <c:v>469.93</c:v>
                </c:pt>
                <c:pt idx="491">
                  <c:v>469.45</c:v>
                </c:pt>
                <c:pt idx="492">
                  <c:v>470.28</c:v>
                </c:pt>
                <c:pt idx="493">
                  <c:v>471.16</c:v>
                </c:pt>
                <c:pt idx="494">
                  <c:v>472.12</c:v>
                </c:pt>
                <c:pt idx="495">
                  <c:v>473.88</c:v>
                </c:pt>
                <c:pt idx="496">
                  <c:v>473.88</c:v>
                </c:pt>
                <c:pt idx="497">
                  <c:v>473.88</c:v>
                </c:pt>
                <c:pt idx="498">
                  <c:v>476.51</c:v>
                </c:pt>
                <c:pt idx="499">
                  <c:v>477.4</c:v>
                </c:pt>
                <c:pt idx="500">
                  <c:v>478.14</c:v>
                </c:pt>
                <c:pt idx="501">
                  <c:v>480.17</c:v>
                </c:pt>
                <c:pt idx="502">
                  <c:v>481.12</c:v>
                </c:pt>
                <c:pt idx="503">
                  <c:v>481.12</c:v>
                </c:pt>
                <c:pt idx="504">
                  <c:v>481.12</c:v>
                </c:pt>
                <c:pt idx="505">
                  <c:v>483.28</c:v>
                </c:pt>
                <c:pt idx="506">
                  <c:v>484.03</c:v>
                </c:pt>
                <c:pt idx="507">
                  <c:v>488.66</c:v>
                </c:pt>
                <c:pt idx="508">
                  <c:v>487.2</c:v>
                </c:pt>
                <c:pt idx="509">
                  <c:v>488.38</c:v>
                </c:pt>
                <c:pt idx="510">
                  <c:v>488.38</c:v>
                </c:pt>
                <c:pt idx="511">
                  <c:v>488.38</c:v>
                </c:pt>
                <c:pt idx="512">
                  <c:v>490.21</c:v>
                </c:pt>
                <c:pt idx="513">
                  <c:v>491.55</c:v>
                </c:pt>
                <c:pt idx="514">
                  <c:v>490.23</c:v>
                </c:pt>
                <c:pt idx="515">
                  <c:v>494.85</c:v>
                </c:pt>
                <c:pt idx="516">
                  <c:v>500.82</c:v>
                </c:pt>
                <c:pt idx="517">
                  <c:v>500.82</c:v>
                </c:pt>
                <c:pt idx="518">
                  <c:v>500.82</c:v>
                </c:pt>
                <c:pt idx="519">
                  <c:v>501.8</c:v>
                </c:pt>
                <c:pt idx="520">
                  <c:v>500.6</c:v>
                </c:pt>
                <c:pt idx="521">
                  <c:v>502.66</c:v>
                </c:pt>
                <c:pt idx="522">
                  <c:v>504.7</c:v>
                </c:pt>
                <c:pt idx="523">
                  <c:v>501.62</c:v>
                </c:pt>
                <c:pt idx="524">
                  <c:v>501.62</c:v>
                </c:pt>
                <c:pt idx="525">
                  <c:v>501.62</c:v>
                </c:pt>
                <c:pt idx="526">
                  <c:v>502.83</c:v>
                </c:pt>
                <c:pt idx="527">
                  <c:v>501.52</c:v>
                </c:pt>
                <c:pt idx="528">
                  <c:v>499.05</c:v>
                </c:pt>
                <c:pt idx="529">
                  <c:v>495.13</c:v>
                </c:pt>
                <c:pt idx="530">
                  <c:v>492.55</c:v>
                </c:pt>
                <c:pt idx="531">
                  <c:v>492.55</c:v>
                </c:pt>
                <c:pt idx="532">
                  <c:v>492.55</c:v>
                </c:pt>
                <c:pt idx="533">
                  <c:v>494.59</c:v>
                </c:pt>
                <c:pt idx="534">
                  <c:v>499.91</c:v>
                </c:pt>
                <c:pt idx="535">
                  <c:v>499.64</c:v>
                </c:pt>
                <c:pt idx="536">
                  <c:v>514.08000000000004</c:v>
                </c:pt>
                <c:pt idx="537">
                  <c:v>511.67</c:v>
                </c:pt>
                <c:pt idx="538">
                  <c:v>511.67</c:v>
                </c:pt>
                <c:pt idx="539">
                  <c:v>511.67</c:v>
                </c:pt>
                <c:pt idx="540">
                  <c:v>512.13</c:v>
                </c:pt>
                <c:pt idx="541">
                  <c:v>507.35</c:v>
                </c:pt>
                <c:pt idx="542">
                  <c:v>505.69</c:v>
                </c:pt>
                <c:pt idx="543">
                  <c:v>504.25</c:v>
                </c:pt>
                <c:pt idx="544">
                  <c:v>508.42</c:v>
                </c:pt>
                <c:pt idx="545">
                  <c:v>508.42</c:v>
                </c:pt>
                <c:pt idx="546">
                  <c:v>508.42</c:v>
                </c:pt>
                <c:pt idx="547">
                  <c:v>504.08</c:v>
                </c:pt>
                <c:pt idx="548">
                  <c:v>502.53</c:v>
                </c:pt>
                <c:pt idx="549">
                  <c:v>503.18</c:v>
                </c:pt>
                <c:pt idx="550">
                  <c:v>502.55</c:v>
                </c:pt>
                <c:pt idx="551">
                  <c:v>508.07</c:v>
                </c:pt>
                <c:pt idx="552">
                  <c:v>508.07</c:v>
                </c:pt>
                <c:pt idx="553">
                  <c:v>508.07</c:v>
                </c:pt>
                <c:pt idx="554">
                  <c:v>507.23</c:v>
                </c:pt>
                <c:pt idx="555">
                  <c:v>507.94</c:v>
                </c:pt>
                <c:pt idx="556">
                  <c:v>508.88</c:v>
                </c:pt>
                <c:pt idx="557">
                  <c:v>505.57</c:v>
                </c:pt>
                <c:pt idx="558">
                  <c:v>504.53</c:v>
                </c:pt>
                <c:pt idx="559">
                  <c:v>504.53</c:v>
                </c:pt>
                <c:pt idx="560">
                  <c:v>504.53</c:v>
                </c:pt>
                <c:pt idx="561">
                  <c:v>501.32</c:v>
                </c:pt>
                <c:pt idx="562">
                  <c:v>501</c:v>
                </c:pt>
                <c:pt idx="563">
                  <c:v>497.93</c:v>
                </c:pt>
                <c:pt idx="564">
                  <c:v>500.34</c:v>
                </c:pt>
                <c:pt idx="565">
                  <c:v>503.22</c:v>
                </c:pt>
                <c:pt idx="566">
                  <c:v>503.22</c:v>
                </c:pt>
                <c:pt idx="567">
                  <c:v>503.22</c:v>
                </c:pt>
                <c:pt idx="568">
                  <c:v>503.87</c:v>
                </c:pt>
                <c:pt idx="569">
                  <c:v>502.87</c:v>
                </c:pt>
                <c:pt idx="570">
                  <c:v>506.15</c:v>
                </c:pt>
                <c:pt idx="571">
                  <c:v>505.34</c:v>
                </c:pt>
                <c:pt idx="572">
                  <c:v>507.61</c:v>
                </c:pt>
                <c:pt idx="573">
                  <c:v>507.61</c:v>
                </c:pt>
                <c:pt idx="574">
                  <c:v>507.61</c:v>
                </c:pt>
                <c:pt idx="575">
                  <c:v>511.27</c:v>
                </c:pt>
                <c:pt idx="576">
                  <c:v>515.29</c:v>
                </c:pt>
                <c:pt idx="577">
                  <c:v>513.57000000000005</c:v>
                </c:pt>
                <c:pt idx="578">
                  <c:v>515.39</c:v>
                </c:pt>
                <c:pt idx="579">
                  <c:v>512.19000000000005</c:v>
                </c:pt>
                <c:pt idx="580">
                  <c:v>512.19000000000005</c:v>
                </c:pt>
                <c:pt idx="581">
                  <c:v>512.19000000000005</c:v>
                </c:pt>
                <c:pt idx="582">
                  <c:v>513.65</c:v>
                </c:pt>
                <c:pt idx="583">
                  <c:v>514.76</c:v>
                </c:pt>
                <c:pt idx="584">
                  <c:v>515.46</c:v>
                </c:pt>
                <c:pt idx="585">
                  <c:v>508.4</c:v>
                </c:pt>
                <c:pt idx="586">
                  <c:v>506.91</c:v>
                </c:pt>
                <c:pt idx="587">
                  <c:v>506.91</c:v>
                </c:pt>
                <c:pt idx="588">
                  <c:v>506.91</c:v>
                </c:pt>
                <c:pt idx="589">
                  <c:v>507.2</c:v>
                </c:pt>
                <c:pt idx="590">
                  <c:v>510.51</c:v>
                </c:pt>
                <c:pt idx="591">
                  <c:v>508.25</c:v>
                </c:pt>
                <c:pt idx="592">
                  <c:v>510.97</c:v>
                </c:pt>
                <c:pt idx="593">
                  <c:v>512.74</c:v>
                </c:pt>
                <c:pt idx="594">
                  <c:v>512.74</c:v>
                </c:pt>
                <c:pt idx="595">
                  <c:v>512.74</c:v>
                </c:pt>
                <c:pt idx="596">
                  <c:v>518.5</c:v>
                </c:pt>
                <c:pt idx="597">
                  <c:v>514.26</c:v>
                </c:pt>
                <c:pt idx="598">
                  <c:v>515.07000000000005</c:v>
                </c:pt>
                <c:pt idx="599">
                  <c:v>512.17999999999995</c:v>
                </c:pt>
                <c:pt idx="600">
                  <c:v>510.29</c:v>
                </c:pt>
                <c:pt idx="601">
                  <c:v>510.29</c:v>
                </c:pt>
                <c:pt idx="602">
                  <c:v>510.29</c:v>
                </c:pt>
                <c:pt idx="603">
                  <c:v>512.73</c:v>
                </c:pt>
                <c:pt idx="604">
                  <c:v>514.54</c:v>
                </c:pt>
                <c:pt idx="605">
                  <c:v>512.74</c:v>
                </c:pt>
                <c:pt idx="606">
                  <c:v>510.47</c:v>
                </c:pt>
                <c:pt idx="607">
                  <c:v>510.2</c:v>
                </c:pt>
                <c:pt idx="608">
                  <c:v>510.2</c:v>
                </c:pt>
                <c:pt idx="609">
                  <c:v>510.2</c:v>
                </c:pt>
                <c:pt idx="610">
                  <c:v>509.68</c:v>
                </c:pt>
                <c:pt idx="611">
                  <c:v>510.1</c:v>
                </c:pt>
                <c:pt idx="612">
                  <c:v>509.09</c:v>
                </c:pt>
                <c:pt idx="613">
                  <c:v>508.9</c:v>
                </c:pt>
                <c:pt idx="614">
                  <c:v>507.1</c:v>
                </c:pt>
                <c:pt idx="615">
                  <c:v>507.1</c:v>
                </c:pt>
                <c:pt idx="616">
                  <c:v>507.1</c:v>
                </c:pt>
                <c:pt idx="617">
                  <c:v>507.97</c:v>
                </c:pt>
                <c:pt idx="618">
                  <c:v>506.12</c:v>
                </c:pt>
                <c:pt idx="619">
                  <c:v>501.88</c:v>
                </c:pt>
                <c:pt idx="620">
                  <c:v>501.56</c:v>
                </c:pt>
                <c:pt idx="621">
                  <c:v>505.77</c:v>
                </c:pt>
                <c:pt idx="622">
                  <c:v>505.77</c:v>
                </c:pt>
                <c:pt idx="623">
                  <c:v>505.77</c:v>
                </c:pt>
                <c:pt idx="624">
                  <c:v>503.16</c:v>
                </c:pt>
                <c:pt idx="625">
                  <c:v>501.94</c:v>
                </c:pt>
                <c:pt idx="626">
                  <c:v>501.65</c:v>
                </c:pt>
                <c:pt idx="627">
                  <c:v>496.16</c:v>
                </c:pt>
                <c:pt idx="628">
                  <c:v>496.19</c:v>
                </c:pt>
                <c:pt idx="629">
                  <c:v>496.19</c:v>
                </c:pt>
                <c:pt idx="630">
                  <c:v>496.19</c:v>
                </c:pt>
                <c:pt idx="631">
                  <c:v>495.15</c:v>
                </c:pt>
                <c:pt idx="632">
                  <c:v>497.81</c:v>
                </c:pt>
                <c:pt idx="633">
                  <c:v>501.22</c:v>
                </c:pt>
                <c:pt idx="634">
                  <c:v>500.96</c:v>
                </c:pt>
                <c:pt idx="635">
                  <c:v>503.34</c:v>
                </c:pt>
                <c:pt idx="636">
                  <c:v>503.34</c:v>
                </c:pt>
                <c:pt idx="637">
                  <c:v>503.34</c:v>
                </c:pt>
                <c:pt idx="638">
                  <c:v>504.67</c:v>
                </c:pt>
                <c:pt idx="639">
                  <c:v>504.19</c:v>
                </c:pt>
                <c:pt idx="640">
                  <c:v>501.36</c:v>
                </c:pt>
                <c:pt idx="641">
                  <c:v>500.57</c:v>
                </c:pt>
                <c:pt idx="642">
                  <c:v>499.22</c:v>
                </c:pt>
                <c:pt idx="643">
                  <c:v>499.22</c:v>
                </c:pt>
                <c:pt idx="644">
                  <c:v>499.22</c:v>
                </c:pt>
                <c:pt idx="645">
                  <c:v>498.86</c:v>
                </c:pt>
                <c:pt idx="646">
                  <c:v>500.29</c:v>
                </c:pt>
                <c:pt idx="647">
                  <c:v>501.18</c:v>
                </c:pt>
                <c:pt idx="648">
                  <c:v>497.03</c:v>
                </c:pt>
                <c:pt idx="649">
                  <c:v>497.98</c:v>
                </c:pt>
                <c:pt idx="650">
                  <c:v>497.98</c:v>
                </c:pt>
                <c:pt idx="651">
                  <c:v>497.98</c:v>
                </c:pt>
                <c:pt idx="652">
                  <c:v>499.3</c:v>
                </c:pt>
                <c:pt idx="653">
                  <c:v>498.88</c:v>
                </c:pt>
                <c:pt idx="654">
                  <c:v>495.82</c:v>
                </c:pt>
                <c:pt idx="655">
                  <c:v>493.97</c:v>
                </c:pt>
                <c:pt idx="656">
                  <c:v>496.87</c:v>
                </c:pt>
                <c:pt idx="657">
                  <c:v>496.87</c:v>
                </c:pt>
                <c:pt idx="658">
                  <c:v>496.87</c:v>
                </c:pt>
                <c:pt idx="659">
                  <c:v>501.95</c:v>
                </c:pt>
                <c:pt idx="660">
                  <c:v>499.51</c:v>
                </c:pt>
                <c:pt idx="661">
                  <c:v>505.22</c:v>
                </c:pt>
                <c:pt idx="662">
                  <c:v>503.59</c:v>
                </c:pt>
                <c:pt idx="663">
                  <c:v>505.73</c:v>
                </c:pt>
                <c:pt idx="664">
                  <c:v>505.73</c:v>
                </c:pt>
                <c:pt idx="665">
                  <c:v>505.73</c:v>
                </c:pt>
                <c:pt idx="666">
                  <c:v>507.06</c:v>
                </c:pt>
                <c:pt idx="667">
                  <c:v>508.83</c:v>
                </c:pt>
                <c:pt idx="668">
                  <c:v>507.04</c:v>
                </c:pt>
                <c:pt idx="669">
                  <c:v>513.55999999999995</c:v>
                </c:pt>
                <c:pt idx="670">
                  <c:v>515.79999999999995</c:v>
                </c:pt>
                <c:pt idx="671">
                  <c:v>515.79999999999995</c:v>
                </c:pt>
                <c:pt idx="672">
                  <c:v>515.79999999999995</c:v>
                </c:pt>
                <c:pt idx="673">
                  <c:v>512.99</c:v>
                </c:pt>
                <c:pt idx="674">
                  <c:v>515.67999999999995</c:v>
                </c:pt>
                <c:pt idx="675">
                  <c:v>515.21</c:v>
                </c:pt>
                <c:pt idx="676">
                  <c:v>517.33000000000004</c:v>
                </c:pt>
                <c:pt idx="677">
                  <c:v>519.20000000000005</c:v>
                </c:pt>
                <c:pt idx="678">
                  <c:v>519.20000000000005</c:v>
                </c:pt>
                <c:pt idx="679">
                  <c:v>519.20000000000005</c:v>
                </c:pt>
                <c:pt idx="680">
                  <c:v>521.03</c:v>
                </c:pt>
                <c:pt idx="681">
                  <c:v>520.17999999999995</c:v>
                </c:pt>
                <c:pt idx="682">
                  <c:v>520.41</c:v>
                </c:pt>
                <c:pt idx="683">
                  <c:v>518.97</c:v>
                </c:pt>
                <c:pt idx="684">
                  <c:v>521.1</c:v>
                </c:pt>
                <c:pt idx="685">
                  <c:v>521.1</c:v>
                </c:pt>
                <c:pt idx="686">
                  <c:v>521.1</c:v>
                </c:pt>
                <c:pt idx="687">
                  <c:v>517.57000000000005</c:v>
                </c:pt>
                <c:pt idx="688">
                  <c:v>519.77</c:v>
                </c:pt>
                <c:pt idx="689">
                  <c:v>522.26</c:v>
                </c:pt>
                <c:pt idx="690">
                  <c:v>521.98</c:v>
                </c:pt>
                <c:pt idx="691">
                  <c:v>519.72</c:v>
                </c:pt>
                <c:pt idx="692">
                  <c:v>519.72</c:v>
                </c:pt>
                <c:pt idx="693">
                  <c:v>519.72</c:v>
                </c:pt>
                <c:pt idx="694">
                  <c:v>520.92999999999995</c:v>
                </c:pt>
                <c:pt idx="695">
                  <c:v>522.03</c:v>
                </c:pt>
                <c:pt idx="696">
                  <c:v>526.85</c:v>
                </c:pt>
                <c:pt idx="697">
                  <c:v>528.33000000000004</c:v>
                </c:pt>
                <c:pt idx="698">
                  <c:v>532.27</c:v>
                </c:pt>
                <c:pt idx="699">
                  <c:v>532.27</c:v>
                </c:pt>
                <c:pt idx="700">
                  <c:v>532.27</c:v>
                </c:pt>
                <c:pt idx="701">
                  <c:v>532.66</c:v>
                </c:pt>
                <c:pt idx="702">
                  <c:v>534.12</c:v>
                </c:pt>
                <c:pt idx="703">
                  <c:v>533.45000000000005</c:v>
                </c:pt>
                <c:pt idx="704">
                  <c:v>529.84</c:v>
                </c:pt>
                <c:pt idx="705">
                  <c:v>525.99</c:v>
                </c:pt>
                <c:pt idx="706">
                  <c:v>525.99</c:v>
                </c:pt>
                <c:pt idx="707">
                  <c:v>525.99</c:v>
                </c:pt>
                <c:pt idx="708">
                  <c:v>529.44000000000005</c:v>
                </c:pt>
                <c:pt idx="709">
                  <c:v>531.59</c:v>
                </c:pt>
                <c:pt idx="710">
                  <c:v>533.44000000000005</c:v>
                </c:pt>
                <c:pt idx="711">
                  <c:v>532.20000000000005</c:v>
                </c:pt>
                <c:pt idx="712">
                  <c:v>529.89</c:v>
                </c:pt>
                <c:pt idx="713">
                  <c:v>529.89</c:v>
                </c:pt>
                <c:pt idx="714">
                  <c:v>529.89</c:v>
                </c:pt>
                <c:pt idx="715">
                  <c:v>527.41999999999996</c:v>
                </c:pt>
                <c:pt idx="716">
                  <c:v>527.41999999999996</c:v>
                </c:pt>
                <c:pt idx="717">
                  <c:v>528.91</c:v>
                </c:pt>
                <c:pt idx="718">
                  <c:v>531.01</c:v>
                </c:pt>
                <c:pt idx="719">
                  <c:v>529.85</c:v>
                </c:pt>
                <c:pt idx="720">
                  <c:v>529.85</c:v>
                </c:pt>
                <c:pt idx="721">
                  <c:v>529.85</c:v>
                </c:pt>
                <c:pt idx="722">
                  <c:v>527.57000000000005</c:v>
                </c:pt>
                <c:pt idx="723">
                  <c:v>528.58000000000004</c:v>
                </c:pt>
                <c:pt idx="724">
                  <c:v>528.58000000000004</c:v>
                </c:pt>
                <c:pt idx="725">
                  <c:v>524.65</c:v>
                </c:pt>
                <c:pt idx="726">
                  <c:v>524.35</c:v>
                </c:pt>
                <c:pt idx="727">
                  <c:v>524.35</c:v>
                </c:pt>
                <c:pt idx="728">
                  <c:v>524.35</c:v>
                </c:pt>
                <c:pt idx="729">
                  <c:v>525.72</c:v>
                </c:pt>
                <c:pt idx="730">
                  <c:v>525.45000000000005</c:v>
                </c:pt>
                <c:pt idx="731">
                  <c:v>525.45000000000005</c:v>
                </c:pt>
                <c:pt idx="732">
                  <c:v>529.5</c:v>
                </c:pt>
                <c:pt idx="733">
                  <c:v>529.53</c:v>
                </c:pt>
                <c:pt idx="734">
                  <c:v>529.53</c:v>
                </c:pt>
                <c:pt idx="735">
                  <c:v>529.53</c:v>
                </c:pt>
                <c:pt idx="736">
                  <c:v>532.27</c:v>
                </c:pt>
                <c:pt idx="737">
                  <c:v>530.47</c:v>
                </c:pt>
                <c:pt idx="738">
                  <c:v>534.52</c:v>
                </c:pt>
                <c:pt idx="739">
                  <c:v>533.84</c:v>
                </c:pt>
                <c:pt idx="740">
                  <c:v>529.33000000000004</c:v>
                </c:pt>
                <c:pt idx="741">
                  <c:v>529.33000000000004</c:v>
                </c:pt>
                <c:pt idx="742">
                  <c:v>529.33000000000004</c:v>
                </c:pt>
                <c:pt idx="743">
                  <c:v>526.98</c:v>
                </c:pt>
                <c:pt idx="744">
                  <c:v>528.07000000000005</c:v>
                </c:pt>
                <c:pt idx="745">
                  <c:v>529.32000000000005</c:v>
                </c:pt>
                <c:pt idx="746">
                  <c:v>533.1</c:v>
                </c:pt>
                <c:pt idx="747">
                  <c:v>539.46</c:v>
                </c:pt>
                <c:pt idx="748">
                  <c:v>539.46</c:v>
                </c:pt>
                <c:pt idx="749">
                  <c:v>539.46</c:v>
                </c:pt>
                <c:pt idx="750">
                  <c:v>540.9</c:v>
                </c:pt>
                <c:pt idx="751">
                  <c:v>544.39</c:v>
                </c:pt>
                <c:pt idx="752">
                  <c:v>542.33000000000004</c:v>
                </c:pt>
                <c:pt idx="753">
                  <c:v>549.19000000000005</c:v>
                </c:pt>
                <c:pt idx="754">
                  <c:v>550.6</c:v>
                </c:pt>
                <c:pt idx="755">
                  <c:v>550.6</c:v>
                </c:pt>
                <c:pt idx="756">
                  <c:v>550.6</c:v>
                </c:pt>
                <c:pt idx="757">
                  <c:v>549.71</c:v>
                </c:pt>
                <c:pt idx="758">
                  <c:v>545.9</c:v>
                </c:pt>
                <c:pt idx="759">
                  <c:v>549.05999999999995</c:v>
                </c:pt>
                <c:pt idx="760">
                  <c:v>547.35</c:v>
                </c:pt>
                <c:pt idx="761">
                  <c:v>555.79999999999995</c:v>
                </c:pt>
                <c:pt idx="762">
                  <c:v>555.79999999999995</c:v>
                </c:pt>
                <c:pt idx="763">
                  <c:v>555.79999999999995</c:v>
                </c:pt>
                <c:pt idx="764">
                  <c:v>560.33000000000004</c:v>
                </c:pt>
                <c:pt idx="765">
                  <c:v>558.13</c:v>
                </c:pt>
                <c:pt idx="766">
                  <c:v>559.59</c:v>
                </c:pt>
                <c:pt idx="767">
                  <c:v>552.29</c:v>
                </c:pt>
                <c:pt idx="768">
                  <c:v>554.14</c:v>
                </c:pt>
                <c:pt idx="769">
                  <c:v>554.14</c:v>
                </c:pt>
                <c:pt idx="770">
                  <c:v>554.14</c:v>
                </c:pt>
                <c:pt idx="771">
                  <c:v>555.51</c:v>
                </c:pt>
                <c:pt idx="772">
                  <c:v>554.07000000000005</c:v>
                </c:pt>
                <c:pt idx="773">
                  <c:v>551.16999999999996</c:v>
                </c:pt>
                <c:pt idx="774">
                  <c:v>547.51</c:v>
                </c:pt>
                <c:pt idx="775">
                  <c:v>547.25</c:v>
                </c:pt>
                <c:pt idx="776">
                  <c:v>547.25</c:v>
                </c:pt>
                <c:pt idx="777">
                  <c:v>547.25</c:v>
                </c:pt>
                <c:pt idx="778">
                  <c:v>546.87</c:v>
                </c:pt>
                <c:pt idx="779">
                  <c:v>547.78</c:v>
                </c:pt>
                <c:pt idx="780">
                  <c:v>552.54999999999995</c:v>
                </c:pt>
                <c:pt idx="781">
                  <c:v>555.57000000000005</c:v>
                </c:pt>
                <c:pt idx="782">
                  <c:v>554.76</c:v>
                </c:pt>
                <c:pt idx="783">
                  <c:v>554.76</c:v>
                </c:pt>
                <c:pt idx="784">
                  <c:v>554.76</c:v>
                </c:pt>
                <c:pt idx="785">
                  <c:v>554.44000000000005</c:v>
                </c:pt>
                <c:pt idx="786">
                  <c:v>555.96</c:v>
                </c:pt>
                <c:pt idx="787">
                  <c:v>560.54</c:v>
                </c:pt>
                <c:pt idx="788">
                  <c:v>561.91999999999996</c:v>
                </c:pt>
                <c:pt idx="789">
                  <c:v>558.75</c:v>
                </c:pt>
                <c:pt idx="790">
                  <c:v>558.75</c:v>
                </c:pt>
                <c:pt idx="791">
                  <c:v>558.75</c:v>
                </c:pt>
                <c:pt idx="792">
                  <c:v>560.83000000000004</c:v>
                </c:pt>
                <c:pt idx="793">
                  <c:v>559.67999999999995</c:v>
                </c:pt>
                <c:pt idx="794">
                  <c:v>562.63</c:v>
                </c:pt>
                <c:pt idx="795">
                  <c:v>558.61</c:v>
                </c:pt>
                <c:pt idx="796">
                  <c:v>566.07000000000005</c:v>
                </c:pt>
                <c:pt idx="797">
                  <c:v>566.07000000000005</c:v>
                </c:pt>
                <c:pt idx="798">
                  <c:v>566.07000000000005</c:v>
                </c:pt>
                <c:pt idx="799">
                  <c:v>569.91999999999996</c:v>
                </c:pt>
                <c:pt idx="800">
                  <c:v>574.29</c:v>
                </c:pt>
                <c:pt idx="801">
                  <c:v>572.33000000000004</c:v>
                </c:pt>
                <c:pt idx="802">
                  <c:v>572.38</c:v>
                </c:pt>
                <c:pt idx="803">
                  <c:v>571.79</c:v>
                </c:pt>
                <c:pt idx="804">
                  <c:v>571.79</c:v>
                </c:pt>
                <c:pt idx="805">
                  <c:v>571.79</c:v>
                </c:pt>
                <c:pt idx="806">
                  <c:v>570.55999999999995</c:v>
                </c:pt>
                <c:pt idx="807">
                  <c:v>569</c:v>
                </c:pt>
                <c:pt idx="808">
                  <c:v>568.59</c:v>
                </c:pt>
                <c:pt idx="809">
                  <c:v>566.14</c:v>
                </c:pt>
                <c:pt idx="810">
                  <c:v>562.08000000000004</c:v>
                </c:pt>
                <c:pt idx="811">
                  <c:v>562.08000000000004</c:v>
                </c:pt>
                <c:pt idx="812">
                  <c:v>562.08000000000004</c:v>
                </c:pt>
                <c:pt idx="813">
                  <c:v>563.6</c:v>
                </c:pt>
                <c:pt idx="814">
                  <c:v>559.28</c:v>
                </c:pt>
                <c:pt idx="815">
                  <c:v>553.95000000000005</c:v>
                </c:pt>
                <c:pt idx="816">
                  <c:v>551.92999999999995</c:v>
                </c:pt>
                <c:pt idx="817">
                  <c:v>550.16</c:v>
                </c:pt>
                <c:pt idx="818">
                  <c:v>550.16</c:v>
                </c:pt>
                <c:pt idx="819">
                  <c:v>550.16</c:v>
                </c:pt>
                <c:pt idx="820">
                  <c:v>549.47</c:v>
                </c:pt>
                <c:pt idx="821">
                  <c:v>550.66</c:v>
                </c:pt>
                <c:pt idx="822">
                  <c:v>553.41999999999996</c:v>
                </c:pt>
                <c:pt idx="823">
                  <c:v>557.11</c:v>
                </c:pt>
                <c:pt idx="824">
                  <c:v>555.54</c:v>
                </c:pt>
                <c:pt idx="825">
                  <c:v>555.54</c:v>
                </c:pt>
                <c:pt idx="826">
                  <c:v>555.54</c:v>
                </c:pt>
                <c:pt idx="827">
                  <c:v>552.07000000000005</c:v>
                </c:pt>
                <c:pt idx="828">
                  <c:v>545.51</c:v>
                </c:pt>
                <c:pt idx="829">
                  <c:v>550.1</c:v>
                </c:pt>
                <c:pt idx="830">
                  <c:v>544.09</c:v>
                </c:pt>
                <c:pt idx="831">
                  <c:v>549.13</c:v>
                </c:pt>
                <c:pt idx="832">
                  <c:v>549.13</c:v>
                </c:pt>
                <c:pt idx="833">
                  <c:v>549.13</c:v>
                </c:pt>
                <c:pt idx="834">
                  <c:v>549.66</c:v>
                </c:pt>
                <c:pt idx="835">
                  <c:v>555.98</c:v>
                </c:pt>
                <c:pt idx="836">
                  <c:v>556.30999999999995</c:v>
                </c:pt>
                <c:pt idx="837">
                  <c:v>557.26</c:v>
                </c:pt>
                <c:pt idx="838">
                  <c:v>557.36</c:v>
                </c:pt>
                <c:pt idx="839">
                  <c:v>557.36</c:v>
                </c:pt>
                <c:pt idx="840">
                  <c:v>557.36</c:v>
                </c:pt>
                <c:pt idx="841">
                  <c:v>557.92999999999995</c:v>
                </c:pt>
                <c:pt idx="842">
                  <c:v>562.25</c:v>
                </c:pt>
                <c:pt idx="843">
                  <c:v>562.88</c:v>
                </c:pt>
                <c:pt idx="844">
                  <c:v>559.64</c:v>
                </c:pt>
                <c:pt idx="845">
                  <c:v>560.42999999999995</c:v>
                </c:pt>
                <c:pt idx="846">
                  <c:v>560.42999999999995</c:v>
                </c:pt>
                <c:pt idx="847">
                  <c:v>560.42999999999995</c:v>
                </c:pt>
                <c:pt idx="848">
                  <c:v>560.91</c:v>
                </c:pt>
                <c:pt idx="849">
                  <c:v>561.63</c:v>
                </c:pt>
                <c:pt idx="850">
                  <c:v>564.85</c:v>
                </c:pt>
                <c:pt idx="851">
                  <c:v>564.57000000000005</c:v>
                </c:pt>
                <c:pt idx="852">
                  <c:v>562.70000000000005</c:v>
                </c:pt>
                <c:pt idx="853">
                  <c:v>562.70000000000005</c:v>
                </c:pt>
                <c:pt idx="854">
                  <c:v>562.70000000000005</c:v>
                </c:pt>
                <c:pt idx="855">
                  <c:v>568.15</c:v>
                </c:pt>
                <c:pt idx="856">
                  <c:v>566.79</c:v>
                </c:pt>
                <c:pt idx="857">
                  <c:v>565.33000000000004</c:v>
                </c:pt>
                <c:pt idx="858">
                  <c:v>554.99</c:v>
                </c:pt>
                <c:pt idx="859">
                  <c:v>554.99</c:v>
                </c:pt>
                <c:pt idx="860">
                  <c:v>554.99</c:v>
                </c:pt>
                <c:pt idx="861">
                  <c:v>554.99</c:v>
                </c:pt>
                <c:pt idx="862">
                  <c:v>551.20000000000005</c:v>
                </c:pt>
                <c:pt idx="863">
                  <c:v>548.66999999999996</c:v>
                </c:pt>
                <c:pt idx="864">
                  <c:v>551.21</c:v>
                </c:pt>
                <c:pt idx="865">
                  <c:v>553.63</c:v>
                </c:pt>
                <c:pt idx="866">
                  <c:v>550.92999999999995</c:v>
                </c:pt>
                <c:pt idx="867">
                  <c:v>550.92999999999995</c:v>
                </c:pt>
                <c:pt idx="868">
                  <c:v>550.92999999999995</c:v>
                </c:pt>
                <c:pt idx="869">
                  <c:v>547.95000000000005</c:v>
                </c:pt>
                <c:pt idx="870">
                  <c:v>553.02</c:v>
                </c:pt>
                <c:pt idx="871">
                  <c:v>551.79999999999995</c:v>
                </c:pt>
                <c:pt idx="872">
                  <c:v>552.09</c:v>
                </c:pt>
                <c:pt idx="873">
                  <c:v>553.86</c:v>
                </c:pt>
                <c:pt idx="874">
                  <c:v>553.86</c:v>
                </c:pt>
                <c:pt idx="875">
                  <c:v>553.86</c:v>
                </c:pt>
                <c:pt idx="876">
                  <c:v>554.35</c:v>
                </c:pt>
                <c:pt idx="877">
                  <c:v>555.5</c:v>
                </c:pt>
                <c:pt idx="878">
                  <c:v>551.20000000000005</c:v>
                </c:pt>
                <c:pt idx="879">
                  <c:v>549.05999999999995</c:v>
                </c:pt>
                <c:pt idx="880">
                  <c:v>549.84</c:v>
                </c:pt>
                <c:pt idx="881">
                  <c:v>549.84</c:v>
                </c:pt>
                <c:pt idx="882">
                  <c:v>549.84</c:v>
                </c:pt>
                <c:pt idx="883">
                  <c:v>552.16</c:v>
                </c:pt>
                <c:pt idx="884">
                  <c:v>550.11</c:v>
                </c:pt>
                <c:pt idx="885">
                  <c:v>553.15</c:v>
                </c:pt>
                <c:pt idx="886">
                  <c:v>551.66999999999996</c:v>
                </c:pt>
                <c:pt idx="887">
                  <c:v>549.69000000000005</c:v>
                </c:pt>
                <c:pt idx="888">
                  <c:v>549.69000000000005</c:v>
                </c:pt>
                <c:pt idx="889">
                  <c:v>549.69000000000005</c:v>
                </c:pt>
                <c:pt idx="890">
                  <c:v>549.99</c:v>
                </c:pt>
                <c:pt idx="891">
                  <c:v>554.20000000000005</c:v>
                </c:pt>
                <c:pt idx="892">
                  <c:v>554.80999999999995</c:v>
                </c:pt>
                <c:pt idx="893">
                  <c:v>554.41</c:v>
                </c:pt>
                <c:pt idx="894">
                  <c:v>556.69000000000005</c:v>
                </c:pt>
                <c:pt idx="895">
                  <c:v>556.69000000000005</c:v>
                </c:pt>
                <c:pt idx="896">
                  <c:v>556.69000000000005</c:v>
                </c:pt>
                <c:pt idx="897">
                  <c:v>555.42999999999995</c:v>
                </c:pt>
                <c:pt idx="898">
                  <c:v>560.03</c:v>
                </c:pt>
                <c:pt idx="899">
                  <c:v>558.52</c:v>
                </c:pt>
                <c:pt idx="900">
                  <c:v>556.95000000000005</c:v>
                </c:pt>
                <c:pt idx="901">
                  <c:v>556.1</c:v>
                </c:pt>
                <c:pt idx="902">
                  <c:v>556.1</c:v>
                </c:pt>
                <c:pt idx="903">
                  <c:v>556.1</c:v>
                </c:pt>
                <c:pt idx="904">
                  <c:v>552.54999999999995</c:v>
                </c:pt>
                <c:pt idx="905">
                  <c:v>551.89</c:v>
                </c:pt>
                <c:pt idx="906">
                  <c:v>550.29</c:v>
                </c:pt>
                <c:pt idx="907">
                  <c:v>549.66</c:v>
                </c:pt>
                <c:pt idx="908">
                  <c:v>551.66</c:v>
                </c:pt>
                <c:pt idx="909">
                  <c:v>551.66</c:v>
                </c:pt>
                <c:pt idx="910">
                  <c:v>551.66</c:v>
                </c:pt>
                <c:pt idx="911">
                  <c:v>552.95000000000005</c:v>
                </c:pt>
                <c:pt idx="912">
                  <c:v>552.52</c:v>
                </c:pt>
                <c:pt idx="913">
                  <c:v>551.88</c:v>
                </c:pt>
                <c:pt idx="914">
                  <c:v>548.71</c:v>
                </c:pt>
                <c:pt idx="915">
                  <c:v>549.37</c:v>
                </c:pt>
                <c:pt idx="916">
                  <c:v>549.37</c:v>
                </c:pt>
                <c:pt idx="917">
                  <c:v>549.37</c:v>
                </c:pt>
                <c:pt idx="918">
                  <c:v>550.4</c:v>
                </c:pt>
                <c:pt idx="919">
                  <c:v>553.37</c:v>
                </c:pt>
                <c:pt idx="920">
                  <c:v>553.30999999999995</c:v>
                </c:pt>
                <c:pt idx="921">
                  <c:v>552.92999999999995</c:v>
                </c:pt>
                <c:pt idx="922">
                  <c:v>554.38</c:v>
                </c:pt>
                <c:pt idx="923">
                  <c:v>554.38</c:v>
                </c:pt>
                <c:pt idx="924">
                  <c:v>554.38</c:v>
                </c:pt>
                <c:pt idx="925">
                  <c:v>553.65</c:v>
                </c:pt>
                <c:pt idx="926">
                  <c:v>557.65</c:v>
                </c:pt>
                <c:pt idx="927">
                  <c:v>559.9</c:v>
                </c:pt>
                <c:pt idx="928">
                  <c:v>564.41999999999996</c:v>
                </c:pt>
                <c:pt idx="929">
                  <c:v>567.70000000000005</c:v>
                </c:pt>
                <c:pt idx="930">
                  <c:v>567.70000000000005</c:v>
                </c:pt>
                <c:pt idx="931">
                  <c:v>567.70000000000005</c:v>
                </c:pt>
                <c:pt idx="932">
                  <c:v>564.70000000000005</c:v>
                </c:pt>
                <c:pt idx="933">
                  <c:v>564.66999999999996</c:v>
                </c:pt>
                <c:pt idx="934">
                  <c:v>563.54</c:v>
                </c:pt>
                <c:pt idx="935">
                  <c:v>563.41999999999996</c:v>
                </c:pt>
                <c:pt idx="936">
                  <c:v>563.05999999999995</c:v>
                </c:pt>
                <c:pt idx="937">
                  <c:v>563.05999999999995</c:v>
                </c:pt>
                <c:pt idx="938">
                  <c:v>563.05999999999995</c:v>
                </c:pt>
                <c:pt idx="939">
                  <c:v>563.65</c:v>
                </c:pt>
                <c:pt idx="940">
                  <c:v>565.77</c:v>
                </c:pt>
                <c:pt idx="941">
                  <c:v>572.33000000000004</c:v>
                </c:pt>
                <c:pt idx="942">
                  <c:v>572.11</c:v>
                </c:pt>
                <c:pt idx="943">
                  <c:v>573.64</c:v>
                </c:pt>
                <c:pt idx="944">
                  <c:v>573.64</c:v>
                </c:pt>
                <c:pt idx="945">
                  <c:v>573.64</c:v>
                </c:pt>
                <c:pt idx="946">
                  <c:v>571.52</c:v>
                </c:pt>
                <c:pt idx="947">
                  <c:v>577</c:v>
                </c:pt>
                <c:pt idx="948">
                  <c:v>577.29</c:v>
                </c:pt>
                <c:pt idx="949">
                  <c:v>577.23</c:v>
                </c:pt>
                <c:pt idx="950">
                  <c:v>575.9</c:v>
                </c:pt>
                <c:pt idx="951">
                  <c:v>575.9</c:v>
                </c:pt>
                <c:pt idx="952">
                  <c:v>575.9</c:v>
                </c:pt>
                <c:pt idx="953">
                  <c:v>574.66</c:v>
                </c:pt>
                <c:pt idx="954">
                  <c:v>576.14</c:v>
                </c:pt>
                <c:pt idx="955">
                  <c:v>575.87</c:v>
                </c:pt>
                <c:pt idx="956">
                  <c:v>577.73</c:v>
                </c:pt>
                <c:pt idx="957">
                  <c:v>577.19000000000005</c:v>
                </c:pt>
                <c:pt idx="958">
                  <c:v>577.19000000000005</c:v>
                </c:pt>
                <c:pt idx="959">
                  <c:v>577.19000000000005</c:v>
                </c:pt>
                <c:pt idx="960">
                  <c:v>576.69000000000005</c:v>
                </c:pt>
                <c:pt idx="961">
                  <c:v>580.67999999999995</c:v>
                </c:pt>
                <c:pt idx="962">
                  <c:v>584.39</c:v>
                </c:pt>
                <c:pt idx="963">
                  <c:v>581.92999999999995</c:v>
                </c:pt>
                <c:pt idx="964">
                  <c:v>583.02</c:v>
                </c:pt>
                <c:pt idx="965">
                  <c:v>583.02</c:v>
                </c:pt>
                <c:pt idx="966">
                  <c:v>583.02</c:v>
                </c:pt>
                <c:pt idx="967">
                  <c:v>583.15</c:v>
                </c:pt>
                <c:pt idx="968">
                  <c:v>586.19000000000005</c:v>
                </c:pt>
                <c:pt idx="969">
                  <c:v>590.16999999999996</c:v>
                </c:pt>
                <c:pt idx="970">
                  <c:v>593.52</c:v>
                </c:pt>
                <c:pt idx="971">
                  <c:v>587.48</c:v>
                </c:pt>
                <c:pt idx="972">
                  <c:v>587.48</c:v>
                </c:pt>
                <c:pt idx="973">
                  <c:v>587.48</c:v>
                </c:pt>
                <c:pt idx="974">
                  <c:v>591.38</c:v>
                </c:pt>
                <c:pt idx="975">
                  <c:v>589.20000000000005</c:v>
                </c:pt>
                <c:pt idx="976">
                  <c:v>588.6</c:v>
                </c:pt>
                <c:pt idx="977">
                  <c:v>593.19000000000005</c:v>
                </c:pt>
                <c:pt idx="978">
                  <c:v>586.4</c:v>
                </c:pt>
                <c:pt idx="979">
                  <c:v>586.4</c:v>
                </c:pt>
                <c:pt idx="980">
                  <c:v>586.4</c:v>
                </c:pt>
                <c:pt idx="981">
                  <c:v>586.79999999999995</c:v>
                </c:pt>
                <c:pt idx="982">
                  <c:v>591.35</c:v>
                </c:pt>
                <c:pt idx="983">
                  <c:v>590.58000000000004</c:v>
                </c:pt>
                <c:pt idx="984">
                  <c:v>589.41</c:v>
                </c:pt>
                <c:pt idx="985">
                  <c:v>592.33000000000004</c:v>
                </c:pt>
                <c:pt idx="986">
                  <c:v>592.33000000000004</c:v>
                </c:pt>
                <c:pt idx="987">
                  <c:v>592.33000000000004</c:v>
                </c:pt>
                <c:pt idx="988">
                  <c:v>596.23</c:v>
                </c:pt>
                <c:pt idx="989">
                  <c:v>591.28</c:v>
                </c:pt>
                <c:pt idx="990">
                  <c:v>596.9</c:v>
                </c:pt>
                <c:pt idx="991">
                  <c:v>597.20000000000005</c:v>
                </c:pt>
                <c:pt idx="992">
                  <c:v>596.20000000000005</c:v>
                </c:pt>
                <c:pt idx="993">
                  <c:v>596.20000000000005</c:v>
                </c:pt>
                <c:pt idx="994">
                  <c:v>596.20000000000005</c:v>
                </c:pt>
                <c:pt idx="995">
                  <c:v>601.03</c:v>
                </c:pt>
                <c:pt idx="996">
                  <c:v>599.70000000000005</c:v>
                </c:pt>
                <c:pt idx="997">
                  <c:v>598.32000000000005</c:v>
                </c:pt>
                <c:pt idx="998">
                  <c:v>598.35</c:v>
                </c:pt>
                <c:pt idx="999">
                  <c:v>598.6</c:v>
                </c:pt>
                <c:pt idx="1000">
                  <c:v>598.6</c:v>
                </c:pt>
                <c:pt idx="1001">
                  <c:v>598.6</c:v>
                </c:pt>
                <c:pt idx="1002">
                  <c:v>602.22</c:v>
                </c:pt>
                <c:pt idx="1003">
                  <c:v>598.30999999999995</c:v>
                </c:pt>
                <c:pt idx="1004">
                  <c:v>597.66999999999996</c:v>
                </c:pt>
                <c:pt idx="1005">
                  <c:v>597.11</c:v>
                </c:pt>
                <c:pt idx="1006">
                  <c:v>597.65</c:v>
                </c:pt>
                <c:pt idx="1007">
                  <c:v>597.65</c:v>
                </c:pt>
                <c:pt idx="1008">
                  <c:v>597.65</c:v>
                </c:pt>
                <c:pt idx="1009">
                  <c:v>598.44000000000005</c:v>
                </c:pt>
                <c:pt idx="1010">
                  <c:v>595.78</c:v>
                </c:pt>
                <c:pt idx="1011">
                  <c:v>595.99</c:v>
                </c:pt>
                <c:pt idx="1012">
                  <c:v>592.99</c:v>
                </c:pt>
                <c:pt idx="1013">
                  <c:v>592.15</c:v>
                </c:pt>
                <c:pt idx="1014">
                  <c:v>592.15</c:v>
                </c:pt>
                <c:pt idx="1015">
                  <c:v>592.15</c:v>
                </c:pt>
                <c:pt idx="1016">
                  <c:v>588.75</c:v>
                </c:pt>
                <c:pt idx="1017">
                  <c:v>588.02</c:v>
                </c:pt>
                <c:pt idx="1018">
                  <c:v>587.67999999999995</c:v>
                </c:pt>
                <c:pt idx="1019">
                  <c:v>590.6</c:v>
                </c:pt>
                <c:pt idx="1020">
                  <c:v>586.52</c:v>
                </c:pt>
                <c:pt idx="1021">
                  <c:v>586.52</c:v>
                </c:pt>
                <c:pt idx="1022">
                  <c:v>586.52</c:v>
                </c:pt>
                <c:pt idx="1023">
                  <c:v>585.70000000000005</c:v>
                </c:pt>
                <c:pt idx="1024">
                  <c:v>582.85</c:v>
                </c:pt>
                <c:pt idx="1025">
                  <c:v>584.82000000000005</c:v>
                </c:pt>
                <c:pt idx="1026">
                  <c:v>584</c:v>
                </c:pt>
                <c:pt idx="1027">
                  <c:v>584.29999999999995</c:v>
                </c:pt>
                <c:pt idx="1028">
                  <c:v>584.29999999999995</c:v>
                </c:pt>
                <c:pt idx="1029">
                  <c:v>584.29999999999995</c:v>
                </c:pt>
                <c:pt idx="1030">
                  <c:v>584.59</c:v>
                </c:pt>
                <c:pt idx="1031">
                  <c:v>578.94000000000005</c:v>
                </c:pt>
                <c:pt idx="1032">
                  <c:v>575.22</c:v>
                </c:pt>
                <c:pt idx="1033">
                  <c:v>577.07000000000005</c:v>
                </c:pt>
                <c:pt idx="1034">
                  <c:v>578.05999999999995</c:v>
                </c:pt>
                <c:pt idx="1035">
                  <c:v>578.05999999999995</c:v>
                </c:pt>
                <c:pt idx="1036">
                  <c:v>578.05999999999995</c:v>
                </c:pt>
                <c:pt idx="1037">
                  <c:v>582.59</c:v>
                </c:pt>
                <c:pt idx="1038">
                  <c:v>586.04</c:v>
                </c:pt>
                <c:pt idx="1039">
                  <c:v>589.46</c:v>
                </c:pt>
                <c:pt idx="1040">
                  <c:v>591.48</c:v>
                </c:pt>
                <c:pt idx="1041">
                  <c:v>587.85</c:v>
                </c:pt>
                <c:pt idx="1042">
                  <c:v>587.85</c:v>
                </c:pt>
                <c:pt idx="1043">
                  <c:v>587.85</c:v>
                </c:pt>
                <c:pt idx="1044">
                  <c:v>586.91</c:v>
                </c:pt>
                <c:pt idx="1045">
                  <c:v>591.19000000000005</c:v>
                </c:pt>
                <c:pt idx="1046">
                  <c:v>593.83000000000004</c:v>
                </c:pt>
                <c:pt idx="1047">
                  <c:v>594.02</c:v>
                </c:pt>
                <c:pt idx="1048">
                  <c:v>594.9</c:v>
                </c:pt>
                <c:pt idx="1049">
                  <c:v>594.9</c:v>
                </c:pt>
                <c:pt idx="1050">
                  <c:v>594.9</c:v>
                </c:pt>
                <c:pt idx="1051">
                  <c:v>595.37</c:v>
                </c:pt>
                <c:pt idx="1052">
                  <c:v>598.20000000000005</c:v>
                </c:pt>
                <c:pt idx="1053">
                  <c:v>600.9</c:v>
                </c:pt>
                <c:pt idx="1054">
                  <c:v>599.09</c:v>
                </c:pt>
                <c:pt idx="1055">
                  <c:v>594.53</c:v>
                </c:pt>
                <c:pt idx="1056">
                  <c:v>594.53</c:v>
                </c:pt>
                <c:pt idx="1057">
                  <c:v>594.53</c:v>
                </c:pt>
                <c:pt idx="1058">
                  <c:v>595.63</c:v>
                </c:pt>
                <c:pt idx="1059">
                  <c:v>598.87</c:v>
                </c:pt>
                <c:pt idx="1060">
                  <c:v>599.08000000000004</c:v>
                </c:pt>
                <c:pt idx="1061">
                  <c:v>601.04</c:v>
                </c:pt>
                <c:pt idx="1062">
                  <c:v>608.25</c:v>
                </c:pt>
                <c:pt idx="1063">
                  <c:v>608.25</c:v>
                </c:pt>
                <c:pt idx="1064">
                  <c:v>608.25</c:v>
                </c:pt>
                <c:pt idx="1065">
                  <c:v>613.74</c:v>
                </c:pt>
                <c:pt idx="1066">
                  <c:v>614</c:v>
                </c:pt>
                <c:pt idx="1067">
                  <c:v>610.29999999999995</c:v>
                </c:pt>
                <c:pt idx="1068">
                  <c:v>608.52</c:v>
                </c:pt>
                <c:pt idx="1069">
                  <c:v>611.88</c:v>
                </c:pt>
                <c:pt idx="1070">
                  <c:v>611.88</c:v>
                </c:pt>
                <c:pt idx="1071">
                  <c:v>611.88</c:v>
                </c:pt>
                <c:pt idx="1072">
                  <c:v>610.5</c:v>
                </c:pt>
                <c:pt idx="1073">
                  <c:v>613.79999999999995</c:v>
                </c:pt>
                <c:pt idx="1074">
                  <c:v>615.79999999999995</c:v>
                </c:pt>
                <c:pt idx="1075">
                  <c:v>615.88</c:v>
                </c:pt>
                <c:pt idx="1076">
                  <c:v>618.78</c:v>
                </c:pt>
                <c:pt idx="1077">
                  <c:v>618.78</c:v>
                </c:pt>
                <c:pt idx="1078">
                  <c:v>618.78</c:v>
                </c:pt>
                <c:pt idx="1079">
                  <c:v>619.08000000000004</c:v>
                </c:pt>
                <c:pt idx="1080">
                  <c:v>620.29</c:v>
                </c:pt>
                <c:pt idx="1081">
                  <c:v>617.32000000000005</c:v>
                </c:pt>
                <c:pt idx="1082">
                  <c:v>614.67999999999995</c:v>
                </c:pt>
                <c:pt idx="1083">
                  <c:v>611.29999999999995</c:v>
                </c:pt>
                <c:pt idx="1084">
                  <c:v>611.29999999999995</c:v>
                </c:pt>
                <c:pt idx="1085">
                  <c:v>611.29999999999995</c:v>
                </c:pt>
                <c:pt idx="1086">
                  <c:v>609.67999999999995</c:v>
                </c:pt>
                <c:pt idx="1087">
                  <c:v>609.05999999999995</c:v>
                </c:pt>
                <c:pt idx="1088">
                  <c:v>609.33000000000004</c:v>
                </c:pt>
                <c:pt idx="1089">
                  <c:v>609.29999999999995</c:v>
                </c:pt>
                <c:pt idx="1090">
                  <c:v>607.95000000000005</c:v>
                </c:pt>
                <c:pt idx="1091">
                  <c:v>607.95000000000005</c:v>
                </c:pt>
                <c:pt idx="1092">
                  <c:v>607.95000000000005</c:v>
                </c:pt>
                <c:pt idx="1093">
                  <c:v>607.05999999999995</c:v>
                </c:pt>
                <c:pt idx="1094">
                  <c:v>606.09</c:v>
                </c:pt>
                <c:pt idx="1095">
                  <c:v>606.45000000000005</c:v>
                </c:pt>
                <c:pt idx="1096">
                  <c:v>606.6</c:v>
                </c:pt>
                <c:pt idx="1097">
                  <c:v>613.41</c:v>
                </c:pt>
                <c:pt idx="1098">
                  <c:v>613.41</c:v>
                </c:pt>
                <c:pt idx="1099">
                  <c:v>613.41</c:v>
                </c:pt>
                <c:pt idx="1100">
                  <c:v>617</c:v>
                </c:pt>
                <c:pt idx="1101">
                  <c:v>616.63</c:v>
                </c:pt>
                <c:pt idx="1102">
                  <c:v>615.20000000000005</c:v>
                </c:pt>
                <c:pt idx="1103">
                  <c:v>612.76</c:v>
                </c:pt>
                <c:pt idx="1104">
                  <c:v>614.75</c:v>
                </c:pt>
                <c:pt idx="1105">
                  <c:v>614.75</c:v>
                </c:pt>
                <c:pt idx="1106">
                  <c:v>614.75</c:v>
                </c:pt>
                <c:pt idx="1107">
                  <c:v>615.4</c:v>
                </c:pt>
                <c:pt idx="1108">
                  <c:v>618.91999999999996</c:v>
                </c:pt>
                <c:pt idx="1109">
                  <c:v>626.15</c:v>
                </c:pt>
                <c:pt idx="1110">
                  <c:v>625.79999999999995</c:v>
                </c:pt>
                <c:pt idx="1111">
                  <c:v>628.1</c:v>
                </c:pt>
                <c:pt idx="1112">
                  <c:v>628.1</c:v>
                </c:pt>
                <c:pt idx="1113">
                  <c:v>628.1</c:v>
                </c:pt>
                <c:pt idx="1114">
                  <c:v>628.1</c:v>
                </c:pt>
                <c:pt idx="1115">
                  <c:v>628.84</c:v>
                </c:pt>
                <c:pt idx="1116">
                  <c:v>628.04</c:v>
                </c:pt>
                <c:pt idx="1117">
                  <c:v>624.29999999999995</c:v>
                </c:pt>
                <c:pt idx="1118">
                  <c:v>625.6</c:v>
                </c:pt>
                <c:pt idx="1119">
                  <c:v>625.6</c:v>
                </c:pt>
                <c:pt idx="1120">
                  <c:v>625.6</c:v>
                </c:pt>
                <c:pt idx="1121">
                  <c:v>624.1</c:v>
                </c:pt>
                <c:pt idx="1122">
                  <c:v>623.15</c:v>
                </c:pt>
                <c:pt idx="1123">
                  <c:v>623.91</c:v>
                </c:pt>
                <c:pt idx="1124">
                  <c:v>627.6</c:v>
                </c:pt>
                <c:pt idx="1125">
                  <c:v>634.76</c:v>
                </c:pt>
                <c:pt idx="1126">
                  <c:v>634.76</c:v>
                </c:pt>
                <c:pt idx="1127">
                  <c:v>634.76</c:v>
                </c:pt>
                <c:pt idx="1128">
                  <c:v>630.4</c:v>
                </c:pt>
                <c:pt idx="1129">
                  <c:v>627.89</c:v>
                </c:pt>
                <c:pt idx="1130">
                  <c:v>626.78</c:v>
                </c:pt>
                <c:pt idx="1131">
                  <c:v>624.1</c:v>
                </c:pt>
                <c:pt idx="1132">
                  <c:v>626.9</c:v>
                </c:pt>
                <c:pt idx="1133">
                  <c:v>626.9</c:v>
                </c:pt>
                <c:pt idx="1134">
                  <c:v>626.9</c:v>
                </c:pt>
                <c:pt idx="1135">
                  <c:v>623.83000000000004</c:v>
                </c:pt>
                <c:pt idx="1136">
                  <c:v>625.46</c:v>
                </c:pt>
                <c:pt idx="1137">
                  <c:v>630.42999999999995</c:v>
                </c:pt>
                <c:pt idx="1138">
                  <c:v>622.71</c:v>
                </c:pt>
                <c:pt idx="1139">
                  <c:v>618.59</c:v>
                </c:pt>
                <c:pt idx="1140">
                  <c:v>618.59</c:v>
                </c:pt>
                <c:pt idx="1141">
                  <c:v>618.59</c:v>
                </c:pt>
                <c:pt idx="1142">
                  <c:v>621.52</c:v>
                </c:pt>
                <c:pt idx="1143">
                  <c:v>620.30999999999995</c:v>
                </c:pt>
                <c:pt idx="1144">
                  <c:v>621.79</c:v>
                </c:pt>
                <c:pt idx="1145">
                  <c:v>617.75</c:v>
                </c:pt>
                <c:pt idx="1146">
                  <c:v>616.01</c:v>
                </c:pt>
                <c:pt idx="1147">
                  <c:v>616.01</c:v>
                </c:pt>
                <c:pt idx="1148">
                  <c:v>616.01</c:v>
                </c:pt>
                <c:pt idx="1149">
                  <c:v>622.82000000000005</c:v>
                </c:pt>
                <c:pt idx="1150">
                  <c:v>620.52</c:v>
                </c:pt>
                <c:pt idx="1151">
                  <c:v>618.79</c:v>
                </c:pt>
                <c:pt idx="1152">
                  <c:v>617.89</c:v>
                </c:pt>
                <c:pt idx="1153">
                  <c:v>617.65</c:v>
                </c:pt>
                <c:pt idx="1154">
                  <c:v>617.65</c:v>
                </c:pt>
                <c:pt idx="1155">
                  <c:v>617.65</c:v>
                </c:pt>
                <c:pt idx="1156">
                  <c:v>617.20000000000005</c:v>
                </c:pt>
                <c:pt idx="1157">
                  <c:v>617.35</c:v>
                </c:pt>
                <c:pt idx="1158">
                  <c:v>619.6</c:v>
                </c:pt>
                <c:pt idx="1159">
                  <c:v>620.9</c:v>
                </c:pt>
                <c:pt idx="1160">
                  <c:v>627.6</c:v>
                </c:pt>
                <c:pt idx="1161">
                  <c:v>627.6</c:v>
                </c:pt>
                <c:pt idx="1162">
                  <c:v>627.6</c:v>
                </c:pt>
                <c:pt idx="1163">
                  <c:v>627.9</c:v>
                </c:pt>
                <c:pt idx="1164">
                  <c:v>635.28</c:v>
                </c:pt>
                <c:pt idx="1165">
                  <c:v>638</c:v>
                </c:pt>
                <c:pt idx="1166">
                  <c:v>632.79999999999995</c:v>
                </c:pt>
                <c:pt idx="1167">
                  <c:v>639.22</c:v>
                </c:pt>
                <c:pt idx="1168">
                  <c:v>639.22</c:v>
                </c:pt>
                <c:pt idx="1169">
                  <c:v>639.22</c:v>
                </c:pt>
                <c:pt idx="1170">
                  <c:v>640.04999999999995</c:v>
                </c:pt>
                <c:pt idx="1171">
                  <c:v>642.29</c:v>
                </c:pt>
                <c:pt idx="1172">
                  <c:v>642.53</c:v>
                </c:pt>
                <c:pt idx="1173">
                  <c:v>640.08000000000004</c:v>
                </c:pt>
                <c:pt idx="1174">
                  <c:v>633</c:v>
                </c:pt>
                <c:pt idx="1175">
                  <c:v>633</c:v>
                </c:pt>
                <c:pt idx="1176">
                  <c:v>633</c:v>
                </c:pt>
                <c:pt idx="1177">
                  <c:v>624.34</c:v>
                </c:pt>
                <c:pt idx="1178">
                  <c:v>622.11</c:v>
                </c:pt>
                <c:pt idx="1179">
                  <c:v>619.89</c:v>
                </c:pt>
                <c:pt idx="1180">
                  <c:v>621.88</c:v>
                </c:pt>
                <c:pt idx="1181">
                  <c:v>623.05999999999995</c:v>
                </c:pt>
                <c:pt idx="1182">
                  <c:v>623.05999999999995</c:v>
                </c:pt>
                <c:pt idx="1183">
                  <c:v>623.05999999999995</c:v>
                </c:pt>
                <c:pt idx="1184">
                  <c:v>626.97</c:v>
                </c:pt>
                <c:pt idx="1185">
                  <c:v>625.29</c:v>
                </c:pt>
                <c:pt idx="1186">
                  <c:v>617.73</c:v>
                </c:pt>
                <c:pt idx="1187">
                  <c:v>615.6</c:v>
                </c:pt>
                <c:pt idx="1188">
                  <c:v>615.29999999999995</c:v>
                </c:pt>
                <c:pt idx="1189">
                  <c:v>615.29999999999995</c:v>
                </c:pt>
                <c:pt idx="1190">
                  <c:v>615.29999999999995</c:v>
                </c:pt>
                <c:pt idx="1191">
                  <c:v>611.6</c:v>
                </c:pt>
                <c:pt idx="1192">
                  <c:v>609.70000000000005</c:v>
                </c:pt>
                <c:pt idx="1193">
                  <c:v>612.25</c:v>
                </c:pt>
                <c:pt idx="1194">
                  <c:v>616.1</c:v>
                </c:pt>
                <c:pt idx="1195">
                  <c:v>620.23</c:v>
                </c:pt>
                <c:pt idx="1196">
                  <c:v>620.23</c:v>
                </c:pt>
                <c:pt idx="1197">
                  <c:v>620.23</c:v>
                </c:pt>
                <c:pt idx="1198">
                  <c:v>616.47</c:v>
                </c:pt>
                <c:pt idx="1199">
                  <c:v>614.72</c:v>
                </c:pt>
                <c:pt idx="1200">
                  <c:v>616.79999999999995</c:v>
                </c:pt>
                <c:pt idx="1201">
                  <c:v>611.91</c:v>
                </c:pt>
                <c:pt idx="1202">
                  <c:v>612.79</c:v>
                </c:pt>
                <c:pt idx="1203">
                  <c:v>612.79</c:v>
                </c:pt>
                <c:pt idx="1204">
                  <c:v>612.79</c:v>
                </c:pt>
                <c:pt idx="1205">
                  <c:v>615.80999999999995</c:v>
                </c:pt>
                <c:pt idx="1206">
                  <c:v>615.79999999999995</c:v>
                </c:pt>
                <c:pt idx="1207">
                  <c:v>619.20000000000005</c:v>
                </c:pt>
                <c:pt idx="1208">
                  <c:v>616.70000000000005</c:v>
                </c:pt>
                <c:pt idx="1209">
                  <c:v>612.9</c:v>
                </c:pt>
                <c:pt idx="1210">
                  <c:v>612.9</c:v>
                </c:pt>
                <c:pt idx="1211">
                  <c:v>612.9</c:v>
                </c:pt>
                <c:pt idx="1212">
                  <c:v>609.45000000000005</c:v>
                </c:pt>
                <c:pt idx="1213">
                  <c:v>605.29</c:v>
                </c:pt>
                <c:pt idx="1214">
                  <c:v>608.36</c:v>
                </c:pt>
                <c:pt idx="1215">
                  <c:v>611.9</c:v>
                </c:pt>
                <c:pt idx="1216">
                  <c:v>611.79</c:v>
                </c:pt>
                <c:pt idx="1217">
                  <c:v>611.79</c:v>
                </c:pt>
                <c:pt idx="1218">
                  <c:v>611.79</c:v>
                </c:pt>
                <c:pt idx="1219">
                  <c:v>615.15</c:v>
                </c:pt>
                <c:pt idx="1220">
                  <c:v>609.55999999999995</c:v>
                </c:pt>
                <c:pt idx="1221">
                  <c:v>611.6</c:v>
                </c:pt>
                <c:pt idx="1222">
                  <c:v>608.88</c:v>
                </c:pt>
                <c:pt idx="1223">
                  <c:v>604.6</c:v>
                </c:pt>
                <c:pt idx="1224">
                  <c:v>604.6</c:v>
                </c:pt>
                <c:pt idx="1225">
                  <c:v>604.6</c:v>
                </c:pt>
                <c:pt idx="1226">
                  <c:v>609.83000000000004</c:v>
                </c:pt>
                <c:pt idx="1227">
                  <c:v>603.54</c:v>
                </c:pt>
                <c:pt idx="1228">
                  <c:v>601.73</c:v>
                </c:pt>
                <c:pt idx="1229">
                  <c:v>595.6</c:v>
                </c:pt>
                <c:pt idx="1230">
                  <c:v>595.79</c:v>
                </c:pt>
                <c:pt idx="1231">
                  <c:v>595.79</c:v>
                </c:pt>
                <c:pt idx="1232">
                  <c:v>595.79</c:v>
                </c:pt>
                <c:pt idx="1233">
                  <c:v>599.67999999999995</c:v>
                </c:pt>
                <c:pt idx="1234">
                  <c:v>604.16</c:v>
                </c:pt>
                <c:pt idx="1235">
                  <c:v>604.70000000000005</c:v>
                </c:pt>
                <c:pt idx="1236">
                  <c:v>604.29999999999995</c:v>
                </c:pt>
                <c:pt idx="1237">
                  <c:v>608.48</c:v>
                </c:pt>
                <c:pt idx="1238">
                  <c:v>608.48</c:v>
                </c:pt>
                <c:pt idx="1239">
                  <c:v>608.48</c:v>
                </c:pt>
                <c:pt idx="1240">
                  <c:v>611.33000000000004</c:v>
                </c:pt>
                <c:pt idx="1241">
                  <c:v>613.70000000000005</c:v>
                </c:pt>
                <c:pt idx="1242">
                  <c:v>616.4</c:v>
                </c:pt>
                <c:pt idx="1243">
                  <c:v>617.70000000000005</c:v>
                </c:pt>
                <c:pt idx="1244">
                  <c:v>617.95000000000005</c:v>
                </c:pt>
                <c:pt idx="1245">
                  <c:v>617.95000000000005</c:v>
                </c:pt>
                <c:pt idx="1246">
                  <c:v>617.95000000000005</c:v>
                </c:pt>
                <c:pt idx="1247">
                  <c:v>624.46</c:v>
                </c:pt>
                <c:pt idx="1248">
                  <c:v>623.83000000000004</c:v>
                </c:pt>
                <c:pt idx="1249">
                  <c:v>627.49</c:v>
                </c:pt>
                <c:pt idx="1250">
                  <c:v>628.99</c:v>
                </c:pt>
                <c:pt idx="1251">
                  <c:v>636.79999999999995</c:v>
                </c:pt>
                <c:pt idx="1252">
                  <c:v>636.79999999999995</c:v>
                </c:pt>
                <c:pt idx="1253">
                  <c:v>636.79999999999995</c:v>
                </c:pt>
                <c:pt idx="1254">
                  <c:v>631.34</c:v>
                </c:pt>
                <c:pt idx="1255">
                  <c:v>625.12</c:v>
                </c:pt>
                <c:pt idx="1256">
                  <c:v>630.98</c:v>
                </c:pt>
                <c:pt idx="1257">
                  <c:v>631.33000000000004</c:v>
                </c:pt>
                <c:pt idx="1258">
                  <c:v>632.38</c:v>
                </c:pt>
                <c:pt idx="1259">
                  <c:v>632.38</c:v>
                </c:pt>
                <c:pt idx="1260">
                  <c:v>632.38</c:v>
                </c:pt>
                <c:pt idx="1261">
                  <c:v>633.78</c:v>
                </c:pt>
                <c:pt idx="1262">
                  <c:v>636.24</c:v>
                </c:pt>
                <c:pt idx="1263">
                  <c:v>637.6</c:v>
                </c:pt>
                <c:pt idx="1264">
                  <c:v>628.21</c:v>
                </c:pt>
                <c:pt idx="1265">
                  <c:v>632.70000000000005</c:v>
                </c:pt>
                <c:pt idx="1266">
                  <c:v>632.70000000000005</c:v>
                </c:pt>
                <c:pt idx="1267">
                  <c:v>632.70000000000005</c:v>
                </c:pt>
                <c:pt idx="1268">
                  <c:v>631.58000000000004</c:v>
                </c:pt>
                <c:pt idx="1269">
                  <c:v>633.26</c:v>
                </c:pt>
                <c:pt idx="1270">
                  <c:v>632.51</c:v>
                </c:pt>
                <c:pt idx="1271">
                  <c:v>631.55999999999995</c:v>
                </c:pt>
                <c:pt idx="1272">
                  <c:v>635.01</c:v>
                </c:pt>
                <c:pt idx="1273">
                  <c:v>635.01</c:v>
                </c:pt>
                <c:pt idx="1274">
                  <c:v>635.01</c:v>
                </c:pt>
                <c:pt idx="1275">
                  <c:v>639.73</c:v>
                </c:pt>
                <c:pt idx="1276">
                  <c:v>639.12</c:v>
                </c:pt>
                <c:pt idx="1277">
                  <c:v>638.95000000000005</c:v>
                </c:pt>
                <c:pt idx="1278">
                  <c:v>635</c:v>
                </c:pt>
                <c:pt idx="1279">
                  <c:v>636.44000000000005</c:v>
                </c:pt>
                <c:pt idx="1280">
                  <c:v>636.44000000000005</c:v>
                </c:pt>
                <c:pt idx="1281">
                  <c:v>636.44000000000005</c:v>
                </c:pt>
                <c:pt idx="1282">
                  <c:v>641.21</c:v>
                </c:pt>
                <c:pt idx="1283">
                  <c:v>649.45000000000005</c:v>
                </c:pt>
                <c:pt idx="1284">
                  <c:v>652.16</c:v>
                </c:pt>
                <c:pt idx="1285">
                  <c:v>646.66</c:v>
                </c:pt>
                <c:pt idx="1286">
                  <c:v>646.75</c:v>
                </c:pt>
                <c:pt idx="1287">
                  <c:v>646.75</c:v>
                </c:pt>
                <c:pt idx="1288">
                  <c:v>646.75</c:v>
                </c:pt>
                <c:pt idx="1289">
                  <c:v>643.87</c:v>
                </c:pt>
                <c:pt idx="1290">
                  <c:v>642.22</c:v>
                </c:pt>
                <c:pt idx="1291">
                  <c:v>642.75</c:v>
                </c:pt>
                <c:pt idx="1292">
                  <c:v>642.08000000000004</c:v>
                </c:pt>
                <c:pt idx="1293">
                  <c:v>645.9</c:v>
                </c:pt>
                <c:pt idx="1294">
                  <c:v>645.9</c:v>
                </c:pt>
                <c:pt idx="1295">
                  <c:v>645.9</c:v>
                </c:pt>
                <c:pt idx="1296">
                  <c:v>649.45000000000005</c:v>
                </c:pt>
                <c:pt idx="1297">
                  <c:v>651.16</c:v>
                </c:pt>
                <c:pt idx="1298">
                  <c:v>654.02</c:v>
                </c:pt>
                <c:pt idx="1299">
                  <c:v>656.31</c:v>
                </c:pt>
                <c:pt idx="1300">
                  <c:v>661.06</c:v>
                </c:pt>
                <c:pt idx="1301">
                  <c:v>661.06</c:v>
                </c:pt>
                <c:pt idx="1302">
                  <c:v>661.06</c:v>
                </c:pt>
                <c:pt idx="1303">
                  <c:v>666.09</c:v>
                </c:pt>
                <c:pt idx="1304">
                  <c:v>666.16</c:v>
                </c:pt>
                <c:pt idx="1305">
                  <c:v>665.88</c:v>
                </c:pt>
                <c:pt idx="1306">
                  <c:v>673.95</c:v>
                </c:pt>
                <c:pt idx="1307">
                  <c:v>671.88</c:v>
                </c:pt>
                <c:pt idx="1308">
                  <c:v>671.88</c:v>
                </c:pt>
                <c:pt idx="1309">
                  <c:v>671.88</c:v>
                </c:pt>
                <c:pt idx="1310">
                  <c:v>679.55</c:v>
                </c:pt>
                <c:pt idx="1311">
                  <c:v>678.07</c:v>
                </c:pt>
                <c:pt idx="1312">
                  <c:v>682.45</c:v>
                </c:pt>
                <c:pt idx="1313">
                  <c:v>679.34</c:v>
                </c:pt>
                <c:pt idx="1314">
                  <c:v>677.28</c:v>
                </c:pt>
                <c:pt idx="1315">
                  <c:v>677.28</c:v>
                </c:pt>
                <c:pt idx="1316">
                  <c:v>677.28</c:v>
                </c:pt>
                <c:pt idx="1317">
                  <c:v>673.95</c:v>
                </c:pt>
                <c:pt idx="1318">
                  <c:v>681.7</c:v>
                </c:pt>
                <c:pt idx="1319">
                  <c:v>683.8</c:v>
                </c:pt>
                <c:pt idx="1320">
                  <c:v>685.92</c:v>
                </c:pt>
                <c:pt idx="1321">
                  <c:v>684.34</c:v>
                </c:pt>
                <c:pt idx="1322">
                  <c:v>684.34</c:v>
                </c:pt>
                <c:pt idx="1323">
                  <c:v>684.34</c:v>
                </c:pt>
                <c:pt idx="1324">
                  <c:v>690.14</c:v>
                </c:pt>
                <c:pt idx="1325">
                  <c:v>693.88</c:v>
                </c:pt>
                <c:pt idx="1326">
                  <c:v>697.4</c:v>
                </c:pt>
                <c:pt idx="1327">
                  <c:v>688.19</c:v>
                </c:pt>
                <c:pt idx="1328">
                  <c:v>698</c:v>
                </c:pt>
                <c:pt idx="1329">
                  <c:v>698</c:v>
                </c:pt>
                <c:pt idx="1330">
                  <c:v>698</c:v>
                </c:pt>
                <c:pt idx="1331">
                  <c:v>702.22</c:v>
                </c:pt>
                <c:pt idx="1332">
                  <c:v>702.89</c:v>
                </c:pt>
                <c:pt idx="1333">
                  <c:v>707.07</c:v>
                </c:pt>
                <c:pt idx="1334">
                  <c:v>693.66</c:v>
                </c:pt>
                <c:pt idx="1335">
                  <c:v>692.56</c:v>
                </c:pt>
                <c:pt idx="1336">
                  <c:v>692.56</c:v>
                </c:pt>
                <c:pt idx="1337">
                  <c:v>692.56</c:v>
                </c:pt>
                <c:pt idx="1338">
                  <c:v>691.97</c:v>
                </c:pt>
                <c:pt idx="1339">
                  <c:v>690.89</c:v>
                </c:pt>
                <c:pt idx="1340">
                  <c:v>691.51</c:v>
                </c:pt>
                <c:pt idx="1341">
                  <c:v>688.52</c:v>
                </c:pt>
                <c:pt idx="1342">
                  <c:v>692.35</c:v>
                </c:pt>
                <c:pt idx="1343">
                  <c:v>692.35</c:v>
                </c:pt>
                <c:pt idx="1344">
                  <c:v>692.35</c:v>
                </c:pt>
                <c:pt idx="1345">
                  <c:v>694.99</c:v>
                </c:pt>
                <c:pt idx="1346">
                  <c:v>690.81</c:v>
                </c:pt>
                <c:pt idx="1347">
                  <c:v>689.11</c:v>
                </c:pt>
                <c:pt idx="1348">
                  <c:v>685.3</c:v>
                </c:pt>
                <c:pt idx="1349">
                  <c:v>688.11</c:v>
                </c:pt>
                <c:pt idx="1350">
                  <c:v>688.11</c:v>
                </c:pt>
                <c:pt idx="1351">
                  <c:v>688.11</c:v>
                </c:pt>
                <c:pt idx="1352">
                  <c:v>688.25</c:v>
                </c:pt>
                <c:pt idx="1353">
                  <c:v>685.25</c:v>
                </c:pt>
                <c:pt idx="1354">
                  <c:v>677.17</c:v>
                </c:pt>
                <c:pt idx="1355">
                  <c:v>678.65</c:v>
                </c:pt>
                <c:pt idx="1356">
                  <c:v>680.25</c:v>
                </c:pt>
                <c:pt idx="1357">
                  <c:v>680.25</c:v>
                </c:pt>
                <c:pt idx="1358">
                  <c:v>680.25</c:v>
                </c:pt>
                <c:pt idx="1359">
                  <c:v>684.73</c:v>
                </c:pt>
                <c:pt idx="1360">
                  <c:v>697.32</c:v>
                </c:pt>
                <c:pt idx="1361">
                  <c:v>703.88</c:v>
                </c:pt>
                <c:pt idx="1362">
                  <c:v>698.91</c:v>
                </c:pt>
                <c:pt idx="1363">
                  <c:v>701.51</c:v>
                </c:pt>
                <c:pt idx="1364">
                  <c:v>701.51</c:v>
                </c:pt>
                <c:pt idx="1365">
                  <c:v>701.51</c:v>
                </c:pt>
                <c:pt idx="1366">
                  <c:v>705.05</c:v>
                </c:pt>
                <c:pt idx="1367">
                  <c:v>703.31</c:v>
                </c:pt>
                <c:pt idx="1368">
                  <c:v>696.38</c:v>
                </c:pt>
                <c:pt idx="1369">
                  <c:v>696.45</c:v>
                </c:pt>
                <c:pt idx="1370">
                  <c:v>689.31</c:v>
                </c:pt>
                <c:pt idx="1371">
                  <c:v>689.31</c:v>
                </c:pt>
                <c:pt idx="1372">
                  <c:v>689.31</c:v>
                </c:pt>
                <c:pt idx="1373">
                  <c:v>683.66</c:v>
                </c:pt>
                <c:pt idx="1374">
                  <c:v>680.7</c:v>
                </c:pt>
                <c:pt idx="1375">
                  <c:v>679.4</c:v>
                </c:pt>
                <c:pt idx="1376">
                  <c:v>679.71</c:v>
                </c:pt>
                <c:pt idx="1377">
                  <c:v>678</c:v>
                </c:pt>
                <c:pt idx="1378">
                  <c:v>678</c:v>
                </c:pt>
                <c:pt idx="1379">
                  <c:v>678</c:v>
                </c:pt>
                <c:pt idx="1380">
                  <c:v>674.9</c:v>
                </c:pt>
                <c:pt idx="1381">
                  <c:v>683.19</c:v>
                </c:pt>
                <c:pt idx="1382">
                  <c:v>681.57</c:v>
                </c:pt>
                <c:pt idx="1383">
                  <c:v>674.21</c:v>
                </c:pt>
                <c:pt idx="1384">
                  <c:v>674.98</c:v>
                </c:pt>
                <c:pt idx="1385">
                  <c:v>674.98</c:v>
                </c:pt>
                <c:pt idx="1386">
                  <c:v>674.98</c:v>
                </c:pt>
                <c:pt idx="1387">
                  <c:v>680.55</c:v>
                </c:pt>
                <c:pt idx="1388">
                  <c:v>687.77</c:v>
                </c:pt>
                <c:pt idx="1389">
                  <c:v>693.79</c:v>
                </c:pt>
                <c:pt idx="1390">
                  <c:v>689.46</c:v>
                </c:pt>
                <c:pt idx="1391">
                  <c:v>686.76</c:v>
                </c:pt>
                <c:pt idx="1392">
                  <c:v>686.76</c:v>
                </c:pt>
                <c:pt idx="1393">
                  <c:v>686.76</c:v>
                </c:pt>
                <c:pt idx="1394">
                  <c:v>686.04</c:v>
                </c:pt>
                <c:pt idx="1395">
                  <c:v>688.62</c:v>
                </c:pt>
                <c:pt idx="1396">
                  <c:v>686.24</c:v>
                </c:pt>
                <c:pt idx="1397">
                  <c:v>688.88</c:v>
                </c:pt>
                <c:pt idx="1398">
                  <c:v>691.41</c:v>
                </c:pt>
                <c:pt idx="1399">
                  <c:v>691.41</c:v>
                </c:pt>
                <c:pt idx="1400">
                  <c:v>691.41</c:v>
                </c:pt>
                <c:pt idx="1401">
                  <c:v>692.4</c:v>
                </c:pt>
                <c:pt idx="1402">
                  <c:v>688.84</c:v>
                </c:pt>
                <c:pt idx="1403">
                  <c:v>691.43</c:v>
                </c:pt>
                <c:pt idx="1404">
                  <c:v>694.77</c:v>
                </c:pt>
                <c:pt idx="1405">
                  <c:v>699.56</c:v>
                </c:pt>
                <c:pt idx="1406">
                  <c:v>699.56</c:v>
                </c:pt>
                <c:pt idx="1407">
                  <c:v>699.56</c:v>
                </c:pt>
                <c:pt idx="1408">
                  <c:v>702.57</c:v>
                </c:pt>
                <c:pt idx="1409">
                  <c:v>700.2</c:v>
                </c:pt>
                <c:pt idx="1410">
                  <c:v>698.4</c:v>
                </c:pt>
                <c:pt idx="1411">
                  <c:v>701.81</c:v>
                </c:pt>
                <c:pt idx="1412">
                  <c:v>704.24</c:v>
                </c:pt>
                <c:pt idx="1413">
                  <c:v>704.24</c:v>
                </c:pt>
                <c:pt idx="1414">
                  <c:v>704.24</c:v>
                </c:pt>
                <c:pt idx="1415">
                  <c:v>713.18</c:v>
                </c:pt>
                <c:pt idx="1416">
                  <c:v>711.37</c:v>
                </c:pt>
                <c:pt idx="1417">
                  <c:v>714.86</c:v>
                </c:pt>
                <c:pt idx="1418">
                  <c:v>710.09</c:v>
                </c:pt>
                <c:pt idx="1419">
                  <c:v>710.5</c:v>
                </c:pt>
                <c:pt idx="1420">
                  <c:v>710.5</c:v>
                </c:pt>
                <c:pt idx="1421">
                  <c:v>710.5</c:v>
                </c:pt>
                <c:pt idx="1422">
                  <c:v>715.11</c:v>
                </c:pt>
                <c:pt idx="1423">
                  <c:v>710.72</c:v>
                </c:pt>
                <c:pt idx="1424">
                  <c:v>714.47</c:v>
                </c:pt>
                <c:pt idx="1425">
                  <c:v>712.66</c:v>
                </c:pt>
                <c:pt idx="1426">
                  <c:v>711.49</c:v>
                </c:pt>
                <c:pt idx="1427">
                  <c:v>711.49</c:v>
                </c:pt>
                <c:pt idx="1428">
                  <c:v>711.49</c:v>
                </c:pt>
                <c:pt idx="1429">
                  <c:v>711.12</c:v>
                </c:pt>
                <c:pt idx="1430">
                  <c:v>703.02</c:v>
                </c:pt>
                <c:pt idx="1431">
                  <c:v>703.49</c:v>
                </c:pt>
                <c:pt idx="1432">
                  <c:v>701.38</c:v>
                </c:pt>
                <c:pt idx="1433">
                  <c:v>702.67</c:v>
                </c:pt>
                <c:pt idx="1434">
                  <c:v>702.67</c:v>
                </c:pt>
                <c:pt idx="1435">
                  <c:v>702.67</c:v>
                </c:pt>
                <c:pt idx="1436">
                  <c:v>706.49</c:v>
                </c:pt>
                <c:pt idx="1437">
                  <c:v>707.63</c:v>
                </c:pt>
                <c:pt idx="1438">
                  <c:v>703.7</c:v>
                </c:pt>
                <c:pt idx="1439">
                  <c:v>703.83</c:v>
                </c:pt>
                <c:pt idx="1440">
                  <c:v>708.9</c:v>
                </c:pt>
                <c:pt idx="1441">
                  <c:v>708.9</c:v>
                </c:pt>
                <c:pt idx="1442">
                  <c:v>708.9</c:v>
                </c:pt>
                <c:pt idx="1443">
                  <c:v>712.04</c:v>
                </c:pt>
                <c:pt idx="1444">
                  <c:v>711</c:v>
                </c:pt>
                <c:pt idx="1445">
                  <c:v>708.2</c:v>
                </c:pt>
                <c:pt idx="1446">
                  <c:v>708.3</c:v>
                </c:pt>
                <c:pt idx="1447">
                  <c:v>698.75</c:v>
                </c:pt>
                <c:pt idx="1448">
                  <c:v>698.75</c:v>
                </c:pt>
                <c:pt idx="1449">
                  <c:v>698.75</c:v>
                </c:pt>
                <c:pt idx="1450">
                  <c:v>692.2</c:v>
                </c:pt>
                <c:pt idx="1451">
                  <c:v>697.18</c:v>
                </c:pt>
                <c:pt idx="1452">
                  <c:v>699.65</c:v>
                </c:pt>
                <c:pt idx="1453">
                  <c:v>700.69</c:v>
                </c:pt>
                <c:pt idx="1454">
                  <c:v>700.03</c:v>
                </c:pt>
                <c:pt idx="1455">
                  <c:v>700.03</c:v>
                </c:pt>
                <c:pt idx="1456">
                  <c:v>700.03</c:v>
                </c:pt>
                <c:pt idx="1457">
                  <c:v>707.8</c:v>
                </c:pt>
                <c:pt idx="1458">
                  <c:v>709</c:v>
                </c:pt>
                <c:pt idx="1459">
                  <c:v>708.24</c:v>
                </c:pt>
                <c:pt idx="1460">
                  <c:v>708.6</c:v>
                </c:pt>
                <c:pt idx="1461">
                  <c:v>708.6</c:v>
                </c:pt>
                <c:pt idx="1462">
                  <c:v>708.6</c:v>
                </c:pt>
                <c:pt idx="1463">
                  <c:v>708.6</c:v>
                </c:pt>
                <c:pt idx="1464">
                  <c:v>717.88</c:v>
                </c:pt>
                <c:pt idx="1465">
                  <c:v>713.97</c:v>
                </c:pt>
                <c:pt idx="1466">
                  <c:v>714.47</c:v>
                </c:pt>
                <c:pt idx="1467">
                  <c:v>721.76</c:v>
                </c:pt>
                <c:pt idx="1468">
                  <c:v>727.76</c:v>
                </c:pt>
                <c:pt idx="1469">
                  <c:v>727.76</c:v>
                </c:pt>
                <c:pt idx="1470">
                  <c:v>727.76</c:v>
                </c:pt>
                <c:pt idx="1471">
                  <c:v>731.46</c:v>
                </c:pt>
                <c:pt idx="1472">
                  <c:v>731.23</c:v>
                </c:pt>
                <c:pt idx="1473">
                  <c:v>726.33</c:v>
                </c:pt>
                <c:pt idx="1474">
                  <c:v>725.53</c:v>
                </c:pt>
                <c:pt idx="1475">
                  <c:v>731.18</c:v>
                </c:pt>
                <c:pt idx="1476">
                  <c:v>731.18</c:v>
                </c:pt>
                <c:pt idx="1477">
                  <c:v>731.18</c:v>
                </c:pt>
                <c:pt idx="1478">
                  <c:v>730.2</c:v>
                </c:pt>
                <c:pt idx="1479">
                  <c:v>725.7</c:v>
                </c:pt>
                <c:pt idx="1480">
                  <c:v>729.11</c:v>
                </c:pt>
                <c:pt idx="1481">
                  <c:v>724.81</c:v>
                </c:pt>
                <c:pt idx="1482">
                  <c:v>715.69</c:v>
                </c:pt>
                <c:pt idx="1483">
                  <c:v>715.69</c:v>
                </c:pt>
                <c:pt idx="1484">
                  <c:v>715.69</c:v>
                </c:pt>
                <c:pt idx="1485">
                  <c:v>720.68</c:v>
                </c:pt>
                <c:pt idx="1486">
                  <c:v>717.68</c:v>
                </c:pt>
                <c:pt idx="1487">
                  <c:v>714.85</c:v>
                </c:pt>
                <c:pt idx="1488">
                  <c:v>710.13</c:v>
                </c:pt>
                <c:pt idx="1489">
                  <c:v>711.6</c:v>
                </c:pt>
                <c:pt idx="1490">
                  <c:v>711.6</c:v>
                </c:pt>
                <c:pt idx="1491">
                  <c:v>711.6</c:v>
                </c:pt>
                <c:pt idx="1492">
                  <c:v>712.06</c:v>
                </c:pt>
                <c:pt idx="1493">
                  <c:v>713.44</c:v>
                </c:pt>
                <c:pt idx="1494">
                  <c:v>706.9</c:v>
                </c:pt>
                <c:pt idx="1495">
                  <c:v>697.28</c:v>
                </c:pt>
                <c:pt idx="1496">
                  <c:v>704.75</c:v>
                </c:pt>
                <c:pt idx="1497">
                  <c:v>704.75</c:v>
                </c:pt>
                <c:pt idx="1498">
                  <c:v>704.75</c:v>
                </c:pt>
                <c:pt idx="1499">
                  <c:v>709.76</c:v>
                </c:pt>
                <c:pt idx="1500">
                  <c:v>712.33</c:v>
                </c:pt>
                <c:pt idx="1501">
                  <c:v>712.8</c:v>
                </c:pt>
                <c:pt idx="1502">
                  <c:v>713.68</c:v>
                </c:pt>
                <c:pt idx="1503">
                  <c:v>705.88</c:v>
                </c:pt>
                <c:pt idx="1504">
                  <c:v>705.88</c:v>
                </c:pt>
                <c:pt idx="1505">
                  <c:v>705.88</c:v>
                </c:pt>
                <c:pt idx="1506">
                  <c:v>701.21</c:v>
                </c:pt>
                <c:pt idx="1507">
                  <c:v>709.23</c:v>
                </c:pt>
                <c:pt idx="1508">
                  <c:v>700.4</c:v>
                </c:pt>
                <c:pt idx="1509">
                  <c:v>702.27</c:v>
                </c:pt>
                <c:pt idx="1510">
                  <c:v>699.98</c:v>
                </c:pt>
                <c:pt idx="1511">
                  <c:v>699.98</c:v>
                </c:pt>
                <c:pt idx="1512">
                  <c:v>699.98</c:v>
                </c:pt>
                <c:pt idx="1513">
                  <c:v>691.41</c:v>
                </c:pt>
                <c:pt idx="1514">
                  <c:v>696.34</c:v>
                </c:pt>
                <c:pt idx="1515">
                  <c:v>696.08</c:v>
                </c:pt>
                <c:pt idx="1516">
                  <c:v>692.02</c:v>
                </c:pt>
                <c:pt idx="1517">
                  <c:v>691.7</c:v>
                </c:pt>
                <c:pt idx="1518">
                  <c:v>691.7</c:v>
                </c:pt>
                <c:pt idx="1519">
                  <c:v>691.7</c:v>
                </c:pt>
                <c:pt idx="1520">
                  <c:v>696.01</c:v>
                </c:pt>
                <c:pt idx="1521">
                  <c:v>692.71</c:v>
                </c:pt>
                <c:pt idx="1522">
                  <c:v>686.31</c:v>
                </c:pt>
                <c:pt idx="1523">
                  <c:v>687.02</c:v>
                </c:pt>
                <c:pt idx="1524">
                  <c:v>680.17</c:v>
                </c:pt>
                <c:pt idx="1525">
                  <c:v>680.17</c:v>
                </c:pt>
                <c:pt idx="1526">
                  <c:v>680.17</c:v>
                </c:pt>
                <c:pt idx="1527">
                  <c:v>679.09</c:v>
                </c:pt>
                <c:pt idx="1528">
                  <c:v>682.5</c:v>
                </c:pt>
                <c:pt idx="1529">
                  <c:v>675.38</c:v>
                </c:pt>
                <c:pt idx="1530">
                  <c:v>683.16</c:v>
                </c:pt>
                <c:pt idx="1531">
                  <c:v>683.19</c:v>
                </c:pt>
                <c:pt idx="1532">
                  <c:v>683.19</c:v>
                </c:pt>
                <c:pt idx="1533">
                  <c:v>683.19</c:v>
                </c:pt>
                <c:pt idx="1534">
                  <c:v>681.71</c:v>
                </c:pt>
                <c:pt idx="1535">
                  <c:v>687.56</c:v>
                </c:pt>
                <c:pt idx="1536">
                  <c:v>686.29</c:v>
                </c:pt>
                <c:pt idx="1537">
                  <c:v>669.73</c:v>
                </c:pt>
                <c:pt idx="1538">
                  <c:v>675.66</c:v>
                </c:pt>
                <c:pt idx="1539">
                  <c:v>675.66</c:v>
                </c:pt>
                <c:pt idx="1540">
                  <c:v>675.66</c:v>
                </c:pt>
                <c:pt idx="1541">
                  <c:v>676.66</c:v>
                </c:pt>
                <c:pt idx="1542">
                  <c:v>673.48</c:v>
                </c:pt>
                <c:pt idx="1543">
                  <c:v>677.92</c:v>
                </c:pt>
                <c:pt idx="1544">
                  <c:v>680.92</c:v>
                </c:pt>
                <c:pt idx="1545">
                  <c:v>680.8</c:v>
                </c:pt>
                <c:pt idx="1546">
                  <c:v>680.8</c:v>
                </c:pt>
                <c:pt idx="1547">
                  <c:v>680.8</c:v>
                </c:pt>
                <c:pt idx="1548">
                  <c:v>679.09</c:v>
                </c:pt>
                <c:pt idx="1549">
                  <c:v>681.72</c:v>
                </c:pt>
                <c:pt idx="1550">
                  <c:v>673.05</c:v>
                </c:pt>
                <c:pt idx="1551">
                  <c:v>667.7</c:v>
                </c:pt>
                <c:pt idx="1552">
                  <c:v>669.16</c:v>
                </c:pt>
                <c:pt idx="1553">
                  <c:v>669.16</c:v>
                </c:pt>
                <c:pt idx="1554">
                  <c:v>669.16</c:v>
                </c:pt>
                <c:pt idx="1555">
                  <c:v>670.36</c:v>
                </c:pt>
                <c:pt idx="1556">
                  <c:v>675.45</c:v>
                </c:pt>
                <c:pt idx="1557">
                  <c:v>674.5</c:v>
                </c:pt>
                <c:pt idx="1558">
                  <c:v>683.09</c:v>
                </c:pt>
                <c:pt idx="1559">
                  <c:v>683.01</c:v>
                </c:pt>
                <c:pt idx="1560">
                  <c:v>683.01</c:v>
                </c:pt>
                <c:pt idx="1561">
                  <c:v>683.01</c:v>
                </c:pt>
                <c:pt idx="1562">
                  <c:v>679.79</c:v>
                </c:pt>
                <c:pt idx="1563">
                  <c:v>673.35</c:v>
                </c:pt>
                <c:pt idx="1564">
                  <c:v>670.69</c:v>
                </c:pt>
                <c:pt idx="1565">
                  <c:v>664.1</c:v>
                </c:pt>
                <c:pt idx="1566">
                  <c:v>666.77</c:v>
                </c:pt>
                <c:pt idx="1567">
                  <c:v>666.77</c:v>
                </c:pt>
                <c:pt idx="1568">
                  <c:v>666.77</c:v>
                </c:pt>
                <c:pt idx="1569">
                  <c:v>663.45</c:v>
                </c:pt>
                <c:pt idx="1570">
                  <c:v>660.83</c:v>
                </c:pt>
                <c:pt idx="1571">
                  <c:v>659.74</c:v>
                </c:pt>
                <c:pt idx="1572">
                  <c:v>665.06</c:v>
                </c:pt>
                <c:pt idx="1573">
                  <c:v>668.6</c:v>
                </c:pt>
                <c:pt idx="1574">
                  <c:v>668.6</c:v>
                </c:pt>
                <c:pt idx="1575">
                  <c:v>668.6</c:v>
                </c:pt>
                <c:pt idx="1576">
                  <c:v>669.91</c:v>
                </c:pt>
                <c:pt idx="1577">
                  <c:v>668.25</c:v>
                </c:pt>
                <c:pt idx="1578">
                  <c:v>666.88</c:v>
                </c:pt>
                <c:pt idx="1579">
                  <c:v>660.6</c:v>
                </c:pt>
                <c:pt idx="1580">
                  <c:v>660.45</c:v>
                </c:pt>
                <c:pt idx="1581">
                  <c:v>660.45</c:v>
                </c:pt>
                <c:pt idx="1582">
                  <c:v>660.45</c:v>
                </c:pt>
                <c:pt idx="1583">
                  <c:v>661.65</c:v>
                </c:pt>
                <c:pt idx="1584">
                  <c:v>668.91</c:v>
                </c:pt>
                <c:pt idx="1585">
                  <c:v>669.93</c:v>
                </c:pt>
                <c:pt idx="1586">
                  <c:v>666.37</c:v>
                </c:pt>
                <c:pt idx="1587">
                  <c:v>664.78</c:v>
                </c:pt>
                <c:pt idx="1588">
                  <c:v>664.78</c:v>
                </c:pt>
                <c:pt idx="1589">
                  <c:v>664.78</c:v>
                </c:pt>
                <c:pt idx="1590">
                  <c:v>675.29</c:v>
                </c:pt>
                <c:pt idx="1591">
                  <c:v>678.72</c:v>
                </c:pt>
                <c:pt idx="1592">
                  <c:v>680.21</c:v>
                </c:pt>
                <c:pt idx="1593">
                  <c:v>684.95</c:v>
                </c:pt>
                <c:pt idx="1594">
                  <c:v>690.69</c:v>
                </c:pt>
                <c:pt idx="1595">
                  <c:v>690.69</c:v>
                </c:pt>
                <c:pt idx="1596">
                  <c:v>690.69</c:v>
                </c:pt>
                <c:pt idx="1597">
                  <c:v>694.28</c:v>
                </c:pt>
                <c:pt idx="1598">
                  <c:v>689.08</c:v>
                </c:pt>
                <c:pt idx="1599">
                  <c:v>690.36</c:v>
                </c:pt>
                <c:pt idx="1600">
                  <c:v>695.78</c:v>
                </c:pt>
                <c:pt idx="1601">
                  <c:v>691.17</c:v>
                </c:pt>
                <c:pt idx="1602">
                  <c:v>691.17</c:v>
                </c:pt>
                <c:pt idx="1603">
                  <c:v>691.17</c:v>
                </c:pt>
                <c:pt idx="1604">
                  <c:v>694.18</c:v>
                </c:pt>
                <c:pt idx="1605">
                  <c:v>695.23</c:v>
                </c:pt>
                <c:pt idx="1606">
                  <c:v>691.43</c:v>
                </c:pt>
                <c:pt idx="1607">
                  <c:v>687.64</c:v>
                </c:pt>
                <c:pt idx="1608">
                  <c:v>685.65</c:v>
                </c:pt>
                <c:pt idx="1609">
                  <c:v>685.65</c:v>
                </c:pt>
                <c:pt idx="1610">
                  <c:v>685.65</c:v>
                </c:pt>
                <c:pt idx="1611">
                  <c:v>690.63</c:v>
                </c:pt>
                <c:pt idx="1612">
                  <c:v>691.28</c:v>
                </c:pt>
                <c:pt idx="1613">
                  <c:v>691.83</c:v>
                </c:pt>
                <c:pt idx="1614">
                  <c:v>689.67</c:v>
                </c:pt>
                <c:pt idx="1615">
                  <c:v>683.46</c:v>
                </c:pt>
                <c:pt idx="1616">
                  <c:v>683.46</c:v>
                </c:pt>
                <c:pt idx="1617">
                  <c:v>683.46</c:v>
                </c:pt>
                <c:pt idx="1618">
                  <c:v>679.52</c:v>
                </c:pt>
                <c:pt idx="1619">
                  <c:v>678.6</c:v>
                </c:pt>
                <c:pt idx="1620">
                  <c:v>674.03</c:v>
                </c:pt>
                <c:pt idx="1621">
                  <c:v>679.33</c:v>
                </c:pt>
                <c:pt idx="1622">
                  <c:v>683.5</c:v>
                </c:pt>
                <c:pt idx="1623">
                  <c:v>683.5</c:v>
                </c:pt>
                <c:pt idx="1624">
                  <c:v>683.5</c:v>
                </c:pt>
                <c:pt idx="1625">
                  <c:v>684.92</c:v>
                </c:pt>
                <c:pt idx="1626">
                  <c:v>688.86</c:v>
                </c:pt>
                <c:pt idx="1627">
                  <c:v>686.19</c:v>
                </c:pt>
                <c:pt idx="1628">
                  <c:v>689.09</c:v>
                </c:pt>
                <c:pt idx="1629">
                  <c:v>684.11</c:v>
                </c:pt>
                <c:pt idx="1630">
                  <c:v>684.11</c:v>
                </c:pt>
                <c:pt idx="1631">
                  <c:v>684.11</c:v>
                </c:pt>
                <c:pt idx="1632">
                  <c:v>678.21</c:v>
                </c:pt>
                <c:pt idx="1633">
                  <c:v>675.41</c:v>
                </c:pt>
                <c:pt idx="1634">
                  <c:v>674.26</c:v>
                </c:pt>
                <c:pt idx="1635">
                  <c:v>668.96</c:v>
                </c:pt>
                <c:pt idx="1636">
                  <c:v>679.51</c:v>
                </c:pt>
                <c:pt idx="1637">
                  <c:v>679.51</c:v>
                </c:pt>
                <c:pt idx="1638">
                  <c:v>679.51</c:v>
                </c:pt>
                <c:pt idx="1639">
                  <c:v>681.85</c:v>
                </c:pt>
                <c:pt idx="1640">
                  <c:v>667.01</c:v>
                </c:pt>
                <c:pt idx="1641">
                  <c:v>661.95</c:v>
                </c:pt>
                <c:pt idx="1642">
                  <c:v>663.24</c:v>
                </c:pt>
                <c:pt idx="1643">
                  <c:v>661.14</c:v>
                </c:pt>
                <c:pt idx="1644">
                  <c:v>661.14</c:v>
                </c:pt>
                <c:pt idx="1645">
                  <c:v>661.14</c:v>
                </c:pt>
                <c:pt idx="1646">
                  <c:v>657.2</c:v>
                </c:pt>
                <c:pt idx="1647">
                  <c:v>663.3</c:v>
                </c:pt>
                <c:pt idx="1648">
                  <c:v>662.65</c:v>
                </c:pt>
                <c:pt idx="1649">
                  <c:v>665.99</c:v>
                </c:pt>
                <c:pt idx="1650">
                  <c:v>659.79</c:v>
                </c:pt>
                <c:pt idx="1651">
                  <c:v>659.79</c:v>
                </c:pt>
                <c:pt idx="1652">
                  <c:v>659.79</c:v>
                </c:pt>
                <c:pt idx="1653">
                  <c:v>660.91</c:v>
                </c:pt>
                <c:pt idx="1654">
                  <c:v>659.72</c:v>
                </c:pt>
                <c:pt idx="1655">
                  <c:v>656.35</c:v>
                </c:pt>
                <c:pt idx="1656">
                  <c:v>650.96</c:v>
                </c:pt>
                <c:pt idx="1657">
                  <c:v>652.29999999999995</c:v>
                </c:pt>
                <c:pt idx="1658">
                  <c:v>652.29999999999995</c:v>
                </c:pt>
                <c:pt idx="1659">
                  <c:v>652.29999999999995</c:v>
                </c:pt>
                <c:pt idx="1660">
                  <c:v>648.69000000000005</c:v>
                </c:pt>
                <c:pt idx="1661">
                  <c:v>651.14</c:v>
                </c:pt>
                <c:pt idx="1662">
                  <c:v>650.84</c:v>
                </c:pt>
                <c:pt idx="1663">
                  <c:v>650.84</c:v>
                </c:pt>
                <c:pt idx="1664">
                  <c:v>650.46</c:v>
                </c:pt>
                <c:pt idx="1665">
                  <c:v>650.46</c:v>
                </c:pt>
                <c:pt idx="1666">
                  <c:v>650.46</c:v>
                </c:pt>
                <c:pt idx="1667">
                  <c:v>658.81</c:v>
                </c:pt>
                <c:pt idx="1668">
                  <c:v>661.22</c:v>
                </c:pt>
                <c:pt idx="1669">
                  <c:v>667.1</c:v>
                </c:pt>
                <c:pt idx="1670">
                  <c:v>663.78</c:v>
                </c:pt>
                <c:pt idx="1671">
                  <c:v>655.7</c:v>
                </c:pt>
                <c:pt idx="1672">
                  <c:v>655.7</c:v>
                </c:pt>
                <c:pt idx="1673">
                  <c:v>655.7</c:v>
                </c:pt>
                <c:pt idx="1674">
                  <c:v>657.86</c:v>
                </c:pt>
                <c:pt idx="1675">
                  <c:v>655.8</c:v>
                </c:pt>
                <c:pt idx="1676">
                  <c:v>656.85</c:v>
                </c:pt>
                <c:pt idx="1677">
                  <c:v>656.34</c:v>
                </c:pt>
                <c:pt idx="1678">
                  <c:v>656.82</c:v>
                </c:pt>
                <c:pt idx="1679">
                  <c:v>656.82</c:v>
                </c:pt>
                <c:pt idx="1680">
                  <c:v>656.82</c:v>
                </c:pt>
                <c:pt idx="1681">
                  <c:v>654.24</c:v>
                </c:pt>
                <c:pt idx="1682">
                  <c:v>652.44000000000005</c:v>
                </c:pt>
                <c:pt idx="1683">
                  <c:v>649.04999999999995</c:v>
                </c:pt>
                <c:pt idx="1684">
                  <c:v>642.94000000000005</c:v>
                </c:pt>
                <c:pt idx="1685">
                  <c:v>649.45000000000005</c:v>
                </c:pt>
                <c:pt idx="1686">
                  <c:v>649.45000000000005</c:v>
                </c:pt>
                <c:pt idx="1687">
                  <c:v>649.45000000000005</c:v>
                </c:pt>
                <c:pt idx="1688">
                  <c:v>648.17999999999995</c:v>
                </c:pt>
                <c:pt idx="1689">
                  <c:v>651.64</c:v>
                </c:pt>
                <c:pt idx="1690">
                  <c:v>658.17</c:v>
                </c:pt>
                <c:pt idx="1691">
                  <c:v>656.3</c:v>
                </c:pt>
                <c:pt idx="1692">
                  <c:v>660.37</c:v>
                </c:pt>
                <c:pt idx="1693">
                  <c:v>660.37</c:v>
                </c:pt>
                <c:pt idx="1694">
                  <c:v>660.37</c:v>
                </c:pt>
                <c:pt idx="1695">
                  <c:v>668.95</c:v>
                </c:pt>
                <c:pt idx="1696">
                  <c:v>671.49</c:v>
                </c:pt>
                <c:pt idx="1697">
                  <c:v>670.3</c:v>
                </c:pt>
                <c:pt idx="1698">
                  <c:v>663.31</c:v>
                </c:pt>
                <c:pt idx="1699">
                  <c:v>668.2</c:v>
                </c:pt>
                <c:pt idx="1700">
                  <c:v>668.2</c:v>
                </c:pt>
                <c:pt idx="1701">
                  <c:v>668.2</c:v>
                </c:pt>
                <c:pt idx="1702">
                  <c:v>671.4</c:v>
                </c:pt>
                <c:pt idx="1703">
                  <c:v>674.9</c:v>
                </c:pt>
                <c:pt idx="1704">
                  <c:v>679.86</c:v>
                </c:pt>
                <c:pt idx="1705">
                  <c:v>680.6</c:v>
                </c:pt>
                <c:pt idx="1706">
                  <c:v>671.7</c:v>
                </c:pt>
                <c:pt idx="1707">
                  <c:v>671.7</c:v>
                </c:pt>
                <c:pt idx="1708">
                  <c:v>671.7</c:v>
                </c:pt>
                <c:pt idx="1709">
                  <c:v>673.42</c:v>
                </c:pt>
                <c:pt idx="1710">
                  <c:v>662.96</c:v>
                </c:pt>
                <c:pt idx="1711">
                  <c:v>661.58</c:v>
                </c:pt>
                <c:pt idx="1712">
                  <c:v>664.17</c:v>
                </c:pt>
                <c:pt idx="1713">
                  <c:v>670.51</c:v>
                </c:pt>
                <c:pt idx="1714">
                  <c:v>670.51</c:v>
                </c:pt>
                <c:pt idx="1715">
                  <c:v>670.51</c:v>
                </c:pt>
                <c:pt idx="1716">
                  <c:v>669.98</c:v>
                </c:pt>
                <c:pt idx="1717">
                  <c:v>678.21</c:v>
                </c:pt>
                <c:pt idx="1718">
                  <c:v>674.65</c:v>
                </c:pt>
                <c:pt idx="1719">
                  <c:v>671.16</c:v>
                </c:pt>
                <c:pt idx="1720">
                  <c:v>674.99</c:v>
                </c:pt>
                <c:pt idx="1721">
                  <c:v>674.99</c:v>
                </c:pt>
                <c:pt idx="1722">
                  <c:v>674.99</c:v>
                </c:pt>
                <c:pt idx="1723">
                  <c:v>675.44</c:v>
                </c:pt>
                <c:pt idx="1724">
                  <c:v>671.4</c:v>
                </c:pt>
                <c:pt idx="1725">
                  <c:v>665.04</c:v>
                </c:pt>
                <c:pt idx="1726">
                  <c:v>659.24</c:v>
                </c:pt>
                <c:pt idx="1727">
                  <c:v>661.06</c:v>
                </c:pt>
                <c:pt idx="1728">
                  <c:v>661.06</c:v>
                </c:pt>
                <c:pt idx="1729">
                  <c:v>661.06</c:v>
                </c:pt>
                <c:pt idx="1730">
                  <c:v>661.79</c:v>
                </c:pt>
                <c:pt idx="1731">
                  <c:v>662.77</c:v>
                </c:pt>
                <c:pt idx="1732">
                  <c:v>661.74</c:v>
                </c:pt>
                <c:pt idx="1733">
                  <c:v>657.75</c:v>
                </c:pt>
                <c:pt idx="1734">
                  <c:v>657.33</c:v>
                </c:pt>
                <c:pt idx="1735">
                  <c:v>657.33</c:v>
                </c:pt>
                <c:pt idx="1736">
                  <c:v>657.33</c:v>
                </c:pt>
                <c:pt idx="1737">
                  <c:v>659.83</c:v>
                </c:pt>
                <c:pt idx="1738">
                  <c:v>663.34</c:v>
                </c:pt>
                <c:pt idx="1739">
                  <c:v>665.05</c:v>
                </c:pt>
                <c:pt idx="1740">
                  <c:v>666.85</c:v>
                </c:pt>
                <c:pt idx="1741">
                  <c:v>669.73</c:v>
                </c:pt>
                <c:pt idx="1742">
                  <c:v>669.73</c:v>
                </c:pt>
                <c:pt idx="1743">
                  <c:v>669.73</c:v>
                </c:pt>
                <c:pt idx="1744">
                  <c:v>669.73</c:v>
                </c:pt>
                <c:pt idx="1745">
                  <c:v>667.18</c:v>
                </c:pt>
                <c:pt idx="1746">
                  <c:v>666.95</c:v>
                </c:pt>
                <c:pt idx="1747">
                  <c:v>671.28</c:v>
                </c:pt>
                <c:pt idx="1748">
                  <c:v>670.46</c:v>
                </c:pt>
                <c:pt idx="1749">
                  <c:v>670.46</c:v>
                </c:pt>
                <c:pt idx="1750">
                  <c:v>670.46</c:v>
                </c:pt>
                <c:pt idx="1751">
                  <c:v>670.18</c:v>
                </c:pt>
                <c:pt idx="1752">
                  <c:v>668.33</c:v>
                </c:pt>
                <c:pt idx="1753">
                  <c:v>665.6</c:v>
                </c:pt>
                <c:pt idx="1754">
                  <c:v>666.85</c:v>
                </c:pt>
                <c:pt idx="1755">
                  <c:v>666.28</c:v>
                </c:pt>
                <c:pt idx="1756">
                  <c:v>666.28</c:v>
                </c:pt>
                <c:pt idx="1757">
                  <c:v>666.28</c:v>
                </c:pt>
                <c:pt idx="1758">
                  <c:v>659.17</c:v>
                </c:pt>
                <c:pt idx="1759">
                  <c:v>653.16999999999996</c:v>
                </c:pt>
                <c:pt idx="1760">
                  <c:v>653.85</c:v>
                </c:pt>
                <c:pt idx="1761">
                  <c:v>649.95000000000005</c:v>
                </c:pt>
                <c:pt idx="1762">
                  <c:v>649.19000000000005</c:v>
                </c:pt>
                <c:pt idx="1763">
                  <c:v>649.19000000000005</c:v>
                </c:pt>
                <c:pt idx="1764">
                  <c:v>649.19000000000005</c:v>
                </c:pt>
                <c:pt idx="1765">
                  <c:v>653.22</c:v>
                </c:pt>
                <c:pt idx="1766">
                  <c:v>651.14</c:v>
                </c:pt>
                <c:pt idx="1767">
                  <c:v>649.42999999999995</c:v>
                </c:pt>
                <c:pt idx="1768">
                  <c:v>651.77</c:v>
                </c:pt>
                <c:pt idx="1769">
                  <c:v>657.46</c:v>
                </c:pt>
                <c:pt idx="1770">
                  <c:v>657.46</c:v>
                </c:pt>
                <c:pt idx="1771">
                  <c:v>657.46</c:v>
                </c:pt>
                <c:pt idx="1772">
                  <c:v>653.55999999999995</c:v>
                </c:pt>
                <c:pt idx="1773">
                  <c:v>646.77</c:v>
                </c:pt>
                <c:pt idx="1774">
                  <c:v>649.72</c:v>
                </c:pt>
                <c:pt idx="1775">
                  <c:v>656.8</c:v>
                </c:pt>
                <c:pt idx="1776">
                  <c:v>669.35</c:v>
                </c:pt>
                <c:pt idx="1777">
                  <c:v>669.35</c:v>
                </c:pt>
                <c:pt idx="1778">
                  <c:v>669.35</c:v>
                </c:pt>
                <c:pt idx="1779">
                  <c:v>670.21</c:v>
                </c:pt>
                <c:pt idx="1780">
                  <c:v>669.89</c:v>
                </c:pt>
                <c:pt idx="1781">
                  <c:v>675.03</c:v>
                </c:pt>
                <c:pt idx="1782">
                  <c:v>675.15</c:v>
                </c:pt>
                <c:pt idx="1783">
                  <c:v>678.64</c:v>
                </c:pt>
                <c:pt idx="1784">
                  <c:v>678.64</c:v>
                </c:pt>
                <c:pt idx="1785">
                  <c:v>678.64</c:v>
                </c:pt>
                <c:pt idx="1786">
                  <c:v>674.45</c:v>
                </c:pt>
                <c:pt idx="1787">
                  <c:v>677.46</c:v>
                </c:pt>
                <c:pt idx="1788">
                  <c:v>680.17</c:v>
                </c:pt>
                <c:pt idx="1789">
                  <c:v>679.24</c:v>
                </c:pt>
                <c:pt idx="1790">
                  <c:v>679.66</c:v>
                </c:pt>
                <c:pt idx="1791">
                  <c:v>679.66</c:v>
                </c:pt>
                <c:pt idx="1792">
                  <c:v>679.66</c:v>
                </c:pt>
                <c:pt idx="1793">
                  <c:v>675.02</c:v>
                </c:pt>
                <c:pt idx="1794">
                  <c:v>673.56</c:v>
                </c:pt>
                <c:pt idx="1795">
                  <c:v>674.25</c:v>
                </c:pt>
                <c:pt idx="1796">
                  <c:v>674.69</c:v>
                </c:pt>
                <c:pt idx="1797">
                  <c:v>671.02</c:v>
                </c:pt>
                <c:pt idx="1798">
                  <c:v>671.02</c:v>
                </c:pt>
                <c:pt idx="1799">
                  <c:v>671.02</c:v>
                </c:pt>
                <c:pt idx="1800">
                  <c:v>665.52</c:v>
                </c:pt>
                <c:pt idx="1801">
                  <c:v>660.33</c:v>
                </c:pt>
                <c:pt idx="1802">
                  <c:v>656.57</c:v>
                </c:pt>
                <c:pt idx="1803">
                  <c:v>654.87</c:v>
                </c:pt>
                <c:pt idx="1804">
                  <c:v>651.54</c:v>
                </c:pt>
                <c:pt idx="1805">
                  <c:v>651.54</c:v>
                </c:pt>
                <c:pt idx="1806">
                  <c:v>651.54</c:v>
                </c:pt>
                <c:pt idx="1807">
                  <c:v>649.37</c:v>
                </c:pt>
                <c:pt idx="1808">
                  <c:v>650.91999999999996</c:v>
                </c:pt>
                <c:pt idx="1809">
                  <c:v>655.66</c:v>
                </c:pt>
                <c:pt idx="1810">
                  <c:v>665.98</c:v>
                </c:pt>
                <c:pt idx="1811">
                  <c:v>673.57</c:v>
                </c:pt>
                <c:pt idx="1812">
                  <c:v>673.57</c:v>
                </c:pt>
                <c:pt idx="1813">
                  <c:v>673.57</c:v>
                </c:pt>
                <c:pt idx="1814">
                  <c:v>676.81</c:v>
                </c:pt>
                <c:pt idx="1815">
                  <c:v>675.93</c:v>
                </c:pt>
                <c:pt idx="1816">
                  <c:v>672.35</c:v>
                </c:pt>
                <c:pt idx="1817">
                  <c:v>675.97</c:v>
                </c:pt>
                <c:pt idx="1818">
                  <c:v>674.1</c:v>
                </c:pt>
                <c:pt idx="1819">
                  <c:v>674.1</c:v>
                </c:pt>
                <c:pt idx="1820">
                  <c:v>674.1</c:v>
                </c:pt>
                <c:pt idx="1821">
                  <c:v>672.82</c:v>
                </c:pt>
                <c:pt idx="1822">
                  <c:v>674.96</c:v>
                </c:pt>
                <c:pt idx="1823">
                  <c:v>672.09</c:v>
                </c:pt>
                <c:pt idx="1824">
                  <c:v>666.21</c:v>
                </c:pt>
                <c:pt idx="1825">
                  <c:v>670.4</c:v>
                </c:pt>
                <c:pt idx="1826">
                  <c:v>670.4</c:v>
                </c:pt>
                <c:pt idx="1827">
                  <c:v>670.4</c:v>
                </c:pt>
                <c:pt idx="1828">
                  <c:v>670.4</c:v>
                </c:pt>
                <c:pt idx="1829">
                  <c:v>674.9</c:v>
                </c:pt>
                <c:pt idx="1830">
                  <c:v>671.58</c:v>
                </c:pt>
                <c:pt idx="1831">
                  <c:v>661.97</c:v>
                </c:pt>
                <c:pt idx="1832">
                  <c:v>668.07</c:v>
                </c:pt>
                <c:pt idx="1833">
                  <c:v>668.07</c:v>
                </c:pt>
                <c:pt idx="1834">
                  <c:v>668.07</c:v>
                </c:pt>
                <c:pt idx="1835">
                  <c:v>671.31</c:v>
                </c:pt>
                <c:pt idx="1836">
                  <c:v>670.15</c:v>
                </c:pt>
                <c:pt idx="1837">
                  <c:v>671.38</c:v>
                </c:pt>
                <c:pt idx="1838">
                  <c:v>661.6</c:v>
                </c:pt>
                <c:pt idx="1839">
                  <c:v>659.08</c:v>
                </c:pt>
                <c:pt idx="1840">
                  <c:v>659.08</c:v>
                </c:pt>
                <c:pt idx="1841">
                  <c:v>659.08</c:v>
                </c:pt>
                <c:pt idx="1842">
                  <c:v>661.8</c:v>
                </c:pt>
                <c:pt idx="1843">
                  <c:v>656.6</c:v>
                </c:pt>
                <c:pt idx="1844">
                  <c:v>659.21</c:v>
                </c:pt>
                <c:pt idx="1845">
                  <c:v>660.64</c:v>
                </c:pt>
                <c:pt idx="1846">
                  <c:v>656.99</c:v>
                </c:pt>
                <c:pt idx="1847">
                  <c:v>656.99</c:v>
                </c:pt>
                <c:pt idx="1848">
                  <c:v>656.99</c:v>
                </c:pt>
                <c:pt idx="1849">
                  <c:v>653.67999999999995</c:v>
                </c:pt>
                <c:pt idx="1850">
                  <c:v>651.89</c:v>
                </c:pt>
                <c:pt idx="1851">
                  <c:v>649.11</c:v>
                </c:pt>
                <c:pt idx="1852">
                  <c:v>649.99</c:v>
                </c:pt>
                <c:pt idx="1853">
                  <c:v>651</c:v>
                </c:pt>
                <c:pt idx="1854">
                  <c:v>651</c:v>
                </c:pt>
                <c:pt idx="1855">
                  <c:v>651</c:v>
                </c:pt>
                <c:pt idx="1856">
                  <c:v>648.45000000000005</c:v>
                </c:pt>
                <c:pt idx="1857">
                  <c:v>647.29999999999995</c:v>
                </c:pt>
                <c:pt idx="1858">
                  <c:v>647.4</c:v>
                </c:pt>
                <c:pt idx="1859">
                  <c:v>643.55999999999995</c:v>
                </c:pt>
                <c:pt idx="1860">
                  <c:v>638.82000000000005</c:v>
                </c:pt>
                <c:pt idx="1861">
                  <c:v>638.82000000000005</c:v>
                </c:pt>
                <c:pt idx="1862">
                  <c:v>638.82000000000005</c:v>
                </c:pt>
                <c:pt idx="1863">
                  <c:v>640.29</c:v>
                </c:pt>
                <c:pt idx="1864">
                  <c:v>647.33000000000004</c:v>
                </c:pt>
                <c:pt idx="1865">
                  <c:v>648.03</c:v>
                </c:pt>
                <c:pt idx="1866">
                  <c:v>646.04999999999995</c:v>
                </c:pt>
                <c:pt idx="1867">
                  <c:v>639.85</c:v>
                </c:pt>
                <c:pt idx="1868">
                  <c:v>639.85</c:v>
                </c:pt>
                <c:pt idx="1869">
                  <c:v>639.85</c:v>
                </c:pt>
                <c:pt idx="1870">
                  <c:v>642.79999999999995</c:v>
                </c:pt>
                <c:pt idx="1871">
                  <c:v>641.67999999999995</c:v>
                </c:pt>
                <c:pt idx="1872">
                  <c:v>639.08000000000004</c:v>
                </c:pt>
                <c:pt idx="1873">
                  <c:v>638.76</c:v>
                </c:pt>
                <c:pt idx="1874">
                  <c:v>644.82000000000005</c:v>
                </c:pt>
                <c:pt idx="1875">
                  <c:v>644.82000000000005</c:v>
                </c:pt>
                <c:pt idx="1876">
                  <c:v>644.82000000000005</c:v>
                </c:pt>
                <c:pt idx="1877">
                  <c:v>641.33000000000004</c:v>
                </c:pt>
                <c:pt idx="1878">
                  <c:v>643.46</c:v>
                </c:pt>
                <c:pt idx="1879">
                  <c:v>642.08000000000004</c:v>
                </c:pt>
                <c:pt idx="1880">
                  <c:v>641.53</c:v>
                </c:pt>
                <c:pt idx="1881">
                  <c:v>646.19000000000005</c:v>
                </c:pt>
                <c:pt idx="1882">
                  <c:v>646.19000000000005</c:v>
                </c:pt>
                <c:pt idx="1883">
                  <c:v>646.19000000000005</c:v>
                </c:pt>
                <c:pt idx="1884">
                  <c:v>646.52</c:v>
                </c:pt>
                <c:pt idx="1885">
                  <c:v>650.1</c:v>
                </c:pt>
                <c:pt idx="1886">
                  <c:v>650.70000000000005</c:v>
                </c:pt>
                <c:pt idx="1887">
                  <c:v>654.73</c:v>
                </c:pt>
                <c:pt idx="1888">
                  <c:v>657.8</c:v>
                </c:pt>
                <c:pt idx="1889">
                  <c:v>657.8</c:v>
                </c:pt>
                <c:pt idx="1890">
                  <c:v>657.8</c:v>
                </c:pt>
                <c:pt idx="1891">
                  <c:v>660.72</c:v>
                </c:pt>
                <c:pt idx="1892">
                  <c:v>659.21</c:v>
                </c:pt>
                <c:pt idx="1893">
                  <c:v>662.55</c:v>
                </c:pt>
                <c:pt idx="1894">
                  <c:v>665.04</c:v>
                </c:pt>
                <c:pt idx="1895">
                  <c:v>664</c:v>
                </c:pt>
                <c:pt idx="1896">
                  <c:v>664</c:v>
                </c:pt>
                <c:pt idx="1897">
                  <c:v>664</c:v>
                </c:pt>
                <c:pt idx="1898">
                  <c:v>666.74</c:v>
                </c:pt>
                <c:pt idx="1899">
                  <c:v>669.02</c:v>
                </c:pt>
                <c:pt idx="1900">
                  <c:v>670.53</c:v>
                </c:pt>
                <c:pt idx="1901">
                  <c:v>662.33</c:v>
                </c:pt>
                <c:pt idx="1902">
                  <c:v>662.28</c:v>
                </c:pt>
                <c:pt idx="1903">
                  <c:v>662.28</c:v>
                </c:pt>
                <c:pt idx="1904">
                  <c:v>662.28</c:v>
                </c:pt>
                <c:pt idx="1905">
                  <c:v>660.42</c:v>
                </c:pt>
                <c:pt idx="1906">
                  <c:v>659.03</c:v>
                </c:pt>
                <c:pt idx="1907">
                  <c:v>662.82</c:v>
                </c:pt>
                <c:pt idx="1908">
                  <c:v>663.22</c:v>
                </c:pt>
                <c:pt idx="1909">
                  <c:v>660.48</c:v>
                </c:pt>
                <c:pt idx="1910">
                  <c:v>660.48</c:v>
                </c:pt>
                <c:pt idx="1911">
                  <c:v>660.48</c:v>
                </c:pt>
                <c:pt idx="1912">
                  <c:v>664.63</c:v>
                </c:pt>
                <c:pt idx="1913">
                  <c:v>666.03</c:v>
                </c:pt>
                <c:pt idx="1914">
                  <c:v>663.36</c:v>
                </c:pt>
                <c:pt idx="1915">
                  <c:v>663.3</c:v>
                </c:pt>
                <c:pt idx="1916">
                  <c:v>660.17</c:v>
                </c:pt>
                <c:pt idx="1917">
                  <c:v>660.17</c:v>
                </c:pt>
                <c:pt idx="1918">
                  <c:v>660.17</c:v>
                </c:pt>
                <c:pt idx="1919">
                  <c:v>658.58</c:v>
                </c:pt>
                <c:pt idx="1920">
                  <c:v>660.47</c:v>
                </c:pt>
                <c:pt idx="1921">
                  <c:v>658.37</c:v>
                </c:pt>
                <c:pt idx="1922">
                  <c:v>656.64</c:v>
                </c:pt>
                <c:pt idx="1923">
                  <c:v>655.66</c:v>
                </c:pt>
                <c:pt idx="1924">
                  <c:v>655.66</c:v>
                </c:pt>
                <c:pt idx="1925">
                  <c:v>655.66</c:v>
                </c:pt>
                <c:pt idx="1926">
                  <c:v>652.98</c:v>
                </c:pt>
                <c:pt idx="1927">
                  <c:v>654.47</c:v>
                </c:pt>
                <c:pt idx="1928">
                  <c:v>653.63</c:v>
                </c:pt>
                <c:pt idx="1929">
                  <c:v>649.22</c:v>
                </c:pt>
                <c:pt idx="1930">
                  <c:v>649.70000000000005</c:v>
                </c:pt>
                <c:pt idx="1931">
                  <c:v>649.70000000000005</c:v>
                </c:pt>
                <c:pt idx="1932">
                  <c:v>649.70000000000005</c:v>
                </c:pt>
                <c:pt idx="1933">
                  <c:v>645.64</c:v>
                </c:pt>
                <c:pt idx="1934">
                  <c:v>648.72</c:v>
                </c:pt>
                <c:pt idx="1935">
                  <c:v>650.16</c:v>
                </c:pt>
                <c:pt idx="1936">
                  <c:v>649.6</c:v>
                </c:pt>
                <c:pt idx="1937">
                  <c:v>652.46</c:v>
                </c:pt>
                <c:pt idx="1938">
                  <c:v>652.46</c:v>
                </c:pt>
                <c:pt idx="1939">
                  <c:v>652.46</c:v>
                </c:pt>
                <c:pt idx="1940">
                  <c:v>655.20000000000005</c:v>
                </c:pt>
                <c:pt idx="1941">
                  <c:v>661.92</c:v>
                </c:pt>
                <c:pt idx="1942">
                  <c:v>665.09</c:v>
                </c:pt>
                <c:pt idx="1943">
                  <c:v>663.9</c:v>
                </c:pt>
                <c:pt idx="1944">
                  <c:v>667.35</c:v>
                </c:pt>
                <c:pt idx="1945">
                  <c:v>667.35</c:v>
                </c:pt>
                <c:pt idx="1946">
                  <c:v>667.35</c:v>
                </c:pt>
                <c:pt idx="1947">
                  <c:v>665.9</c:v>
                </c:pt>
                <c:pt idx="1948">
                  <c:v>668.21</c:v>
                </c:pt>
                <c:pt idx="1949">
                  <c:v>669.34</c:v>
                </c:pt>
                <c:pt idx="1950">
                  <c:v>675.99</c:v>
                </c:pt>
                <c:pt idx="1951">
                  <c:v>672.11</c:v>
                </c:pt>
                <c:pt idx="1952">
                  <c:v>672.11</c:v>
                </c:pt>
                <c:pt idx="1953">
                  <c:v>672.11</c:v>
                </c:pt>
                <c:pt idx="1954">
                  <c:v>678.21</c:v>
                </c:pt>
                <c:pt idx="1955">
                  <c:v>677.9</c:v>
                </c:pt>
                <c:pt idx="1956">
                  <c:v>672.12</c:v>
                </c:pt>
                <c:pt idx="1957">
                  <c:v>671.99</c:v>
                </c:pt>
                <c:pt idx="1958">
                  <c:v>671.35</c:v>
                </c:pt>
                <c:pt idx="1959">
                  <c:v>671.35</c:v>
                </c:pt>
                <c:pt idx="1960">
                  <c:v>671.35</c:v>
                </c:pt>
                <c:pt idx="1961">
                  <c:v>668.24</c:v>
                </c:pt>
                <c:pt idx="1962">
                  <c:v>666.77</c:v>
                </c:pt>
                <c:pt idx="1963">
                  <c:v>669.16</c:v>
                </c:pt>
                <c:pt idx="1964">
                  <c:v>675.16</c:v>
                </c:pt>
                <c:pt idx="1965">
                  <c:v>669.23</c:v>
                </c:pt>
                <c:pt idx="1966">
                  <c:v>669.23</c:v>
                </c:pt>
                <c:pt idx="1967">
                  <c:v>669.23</c:v>
                </c:pt>
                <c:pt idx="1968">
                  <c:v>670.38</c:v>
                </c:pt>
                <c:pt idx="1969">
                  <c:v>674.25</c:v>
                </c:pt>
                <c:pt idx="1970">
                  <c:v>672.42</c:v>
                </c:pt>
                <c:pt idx="1971">
                  <c:v>669.41</c:v>
                </c:pt>
                <c:pt idx="1972">
                  <c:v>672.1</c:v>
                </c:pt>
                <c:pt idx="1973">
                  <c:v>672.1</c:v>
                </c:pt>
                <c:pt idx="1974">
                  <c:v>672.1</c:v>
                </c:pt>
                <c:pt idx="1975">
                  <c:v>674.7</c:v>
                </c:pt>
                <c:pt idx="1976">
                  <c:v>674.85</c:v>
                </c:pt>
                <c:pt idx="1977">
                  <c:v>672.55</c:v>
                </c:pt>
                <c:pt idx="1978">
                  <c:v>672.17</c:v>
                </c:pt>
                <c:pt idx="1979">
                  <c:v>669.54</c:v>
                </c:pt>
                <c:pt idx="1980">
                  <c:v>669.54</c:v>
                </c:pt>
                <c:pt idx="1981">
                  <c:v>669.54</c:v>
                </c:pt>
                <c:pt idx="1982">
                  <c:v>668.65</c:v>
                </c:pt>
                <c:pt idx="1983">
                  <c:v>668.55</c:v>
                </c:pt>
                <c:pt idx="1984">
                  <c:v>669.05</c:v>
                </c:pt>
                <c:pt idx="1985">
                  <c:v>666.06</c:v>
                </c:pt>
                <c:pt idx="1986">
                  <c:v>663.49</c:v>
                </c:pt>
                <c:pt idx="1987">
                  <c:v>663.49</c:v>
                </c:pt>
                <c:pt idx="1988">
                  <c:v>663.49</c:v>
                </c:pt>
                <c:pt idx="1989">
                  <c:v>661.22</c:v>
                </c:pt>
                <c:pt idx="1990">
                  <c:v>661.32</c:v>
                </c:pt>
                <c:pt idx="1991">
                  <c:v>659.91</c:v>
                </c:pt>
                <c:pt idx="1992">
                  <c:v>665.68</c:v>
                </c:pt>
                <c:pt idx="1993">
                  <c:v>664.34</c:v>
                </c:pt>
                <c:pt idx="1994">
                  <c:v>664.34</c:v>
                </c:pt>
                <c:pt idx="1995">
                  <c:v>664.34</c:v>
                </c:pt>
                <c:pt idx="1996">
                  <c:v>661.52</c:v>
                </c:pt>
                <c:pt idx="1997">
                  <c:v>663.95</c:v>
                </c:pt>
                <c:pt idx="1998">
                  <c:v>665.32</c:v>
                </c:pt>
                <c:pt idx="1999">
                  <c:v>663.63</c:v>
                </c:pt>
                <c:pt idx="2000">
                  <c:v>661.46</c:v>
                </c:pt>
                <c:pt idx="2001">
                  <c:v>661.46</c:v>
                </c:pt>
                <c:pt idx="2002">
                  <c:v>661.46</c:v>
                </c:pt>
                <c:pt idx="2003">
                  <c:v>660.97</c:v>
                </c:pt>
                <c:pt idx="2004">
                  <c:v>662.17</c:v>
                </c:pt>
                <c:pt idx="2005">
                  <c:v>662.77</c:v>
                </c:pt>
                <c:pt idx="2006">
                  <c:v>665.14</c:v>
                </c:pt>
                <c:pt idx="2007">
                  <c:v>663.9</c:v>
                </c:pt>
                <c:pt idx="2008">
                  <c:v>663.9</c:v>
                </c:pt>
                <c:pt idx="2009">
                  <c:v>663.9</c:v>
                </c:pt>
                <c:pt idx="2010">
                  <c:v>662.2</c:v>
                </c:pt>
                <c:pt idx="2011">
                  <c:v>663.65</c:v>
                </c:pt>
                <c:pt idx="2012">
                  <c:v>665.88</c:v>
                </c:pt>
                <c:pt idx="2013">
                  <c:v>665.75</c:v>
                </c:pt>
                <c:pt idx="2014">
                  <c:v>667.25</c:v>
                </c:pt>
                <c:pt idx="2015">
                  <c:v>667.25</c:v>
                </c:pt>
                <c:pt idx="2016">
                  <c:v>667.25</c:v>
                </c:pt>
                <c:pt idx="2017">
                  <c:v>666.54</c:v>
                </c:pt>
                <c:pt idx="2018">
                  <c:v>666.44</c:v>
                </c:pt>
                <c:pt idx="2019">
                  <c:v>663.19</c:v>
                </c:pt>
                <c:pt idx="2020">
                  <c:v>660.67</c:v>
                </c:pt>
                <c:pt idx="2021">
                  <c:v>657.41</c:v>
                </c:pt>
                <c:pt idx="2022">
                  <c:v>657.41</c:v>
                </c:pt>
                <c:pt idx="2023">
                  <c:v>657.41</c:v>
                </c:pt>
                <c:pt idx="2024">
                  <c:v>659.72</c:v>
                </c:pt>
                <c:pt idx="2025">
                  <c:v>655.5</c:v>
                </c:pt>
                <c:pt idx="2026">
                  <c:v>653.69000000000005</c:v>
                </c:pt>
                <c:pt idx="2027">
                  <c:v>651.76</c:v>
                </c:pt>
                <c:pt idx="2028">
                  <c:v>651.27</c:v>
                </c:pt>
                <c:pt idx="2029">
                  <c:v>651.27</c:v>
                </c:pt>
                <c:pt idx="2030">
                  <c:v>651.27</c:v>
                </c:pt>
                <c:pt idx="2031">
                  <c:v>651.69000000000005</c:v>
                </c:pt>
                <c:pt idx="2032">
                  <c:v>650.29999999999995</c:v>
                </c:pt>
                <c:pt idx="2033">
                  <c:v>647.66999999999996</c:v>
                </c:pt>
                <c:pt idx="2034">
                  <c:v>649.33000000000004</c:v>
                </c:pt>
                <c:pt idx="2035">
                  <c:v>653.92999999999995</c:v>
                </c:pt>
                <c:pt idx="2036">
                  <c:v>653.92999999999995</c:v>
                </c:pt>
                <c:pt idx="2037">
                  <c:v>653.92999999999995</c:v>
                </c:pt>
                <c:pt idx="2038">
                  <c:v>651.34</c:v>
                </c:pt>
                <c:pt idx="2039">
                  <c:v>652.71</c:v>
                </c:pt>
                <c:pt idx="2040">
                  <c:v>651.33000000000004</c:v>
                </c:pt>
                <c:pt idx="2041">
                  <c:v>649.09</c:v>
                </c:pt>
                <c:pt idx="2042">
                  <c:v>650.29</c:v>
                </c:pt>
                <c:pt idx="2043">
                  <c:v>650.29</c:v>
                </c:pt>
                <c:pt idx="2044">
                  <c:v>650.29</c:v>
                </c:pt>
                <c:pt idx="2045">
                  <c:v>650.95000000000005</c:v>
                </c:pt>
                <c:pt idx="2046">
                  <c:v>648.46</c:v>
                </c:pt>
                <c:pt idx="2047">
                  <c:v>648.14</c:v>
                </c:pt>
                <c:pt idx="2048">
                  <c:v>648.19000000000005</c:v>
                </c:pt>
                <c:pt idx="2049">
                  <c:v>646.79999999999995</c:v>
                </c:pt>
                <c:pt idx="2050">
                  <c:v>646.79999999999995</c:v>
                </c:pt>
                <c:pt idx="2051">
                  <c:v>646.79999999999995</c:v>
                </c:pt>
                <c:pt idx="2052">
                  <c:v>648.04</c:v>
                </c:pt>
                <c:pt idx="2053">
                  <c:v>649.24</c:v>
                </c:pt>
                <c:pt idx="2054">
                  <c:v>645.38</c:v>
                </c:pt>
                <c:pt idx="2055">
                  <c:v>645.92999999999995</c:v>
                </c:pt>
                <c:pt idx="2056">
                  <c:v>646.45000000000005</c:v>
                </c:pt>
                <c:pt idx="2057">
                  <c:v>646.45000000000005</c:v>
                </c:pt>
                <c:pt idx="2058">
                  <c:v>646.45000000000005</c:v>
                </c:pt>
                <c:pt idx="2059">
                  <c:v>642.61</c:v>
                </c:pt>
                <c:pt idx="2060">
                  <c:v>640.98</c:v>
                </c:pt>
                <c:pt idx="2061">
                  <c:v>640.80999999999995</c:v>
                </c:pt>
                <c:pt idx="2062">
                  <c:v>638.41999999999996</c:v>
                </c:pt>
                <c:pt idx="2063">
                  <c:v>634.9</c:v>
                </c:pt>
                <c:pt idx="2064">
                  <c:v>634.9</c:v>
                </c:pt>
                <c:pt idx="2065">
                  <c:v>634.9</c:v>
                </c:pt>
                <c:pt idx="2066">
                  <c:v>628.29999999999995</c:v>
                </c:pt>
                <c:pt idx="2067">
                  <c:v>625.22</c:v>
                </c:pt>
                <c:pt idx="2068">
                  <c:v>630.28</c:v>
                </c:pt>
                <c:pt idx="2069">
                  <c:v>626.9</c:v>
                </c:pt>
                <c:pt idx="2070">
                  <c:v>624.34</c:v>
                </c:pt>
                <c:pt idx="2071">
                  <c:v>624.34</c:v>
                </c:pt>
                <c:pt idx="2072">
                  <c:v>624.34</c:v>
                </c:pt>
                <c:pt idx="2073">
                  <c:v>624.54999999999995</c:v>
                </c:pt>
                <c:pt idx="2074">
                  <c:v>621.84</c:v>
                </c:pt>
                <c:pt idx="2075">
                  <c:v>618.52</c:v>
                </c:pt>
                <c:pt idx="2076">
                  <c:v>614.33000000000004</c:v>
                </c:pt>
                <c:pt idx="2077">
                  <c:v>620.35</c:v>
                </c:pt>
                <c:pt idx="2078">
                  <c:v>620.35</c:v>
                </c:pt>
                <c:pt idx="2079">
                  <c:v>620.35</c:v>
                </c:pt>
                <c:pt idx="2080">
                  <c:v>622.74</c:v>
                </c:pt>
                <c:pt idx="2081">
                  <c:v>622.29999999999995</c:v>
                </c:pt>
                <c:pt idx="2082">
                  <c:v>627.4</c:v>
                </c:pt>
                <c:pt idx="2083">
                  <c:v>624.4</c:v>
                </c:pt>
                <c:pt idx="2084">
                  <c:v>625.53</c:v>
                </c:pt>
                <c:pt idx="2085">
                  <c:v>625.53</c:v>
                </c:pt>
                <c:pt idx="2086">
                  <c:v>625.53</c:v>
                </c:pt>
                <c:pt idx="2087">
                  <c:v>624.95000000000005</c:v>
                </c:pt>
                <c:pt idx="2088">
                  <c:v>625.4</c:v>
                </c:pt>
                <c:pt idx="2089">
                  <c:v>620.54</c:v>
                </c:pt>
                <c:pt idx="2090">
                  <c:v>625.02</c:v>
                </c:pt>
                <c:pt idx="2091">
                  <c:v>624.34</c:v>
                </c:pt>
                <c:pt idx="2092">
                  <c:v>624.34</c:v>
                </c:pt>
                <c:pt idx="2093">
                  <c:v>624.34</c:v>
                </c:pt>
                <c:pt idx="2094">
                  <c:v>629.41</c:v>
                </c:pt>
                <c:pt idx="2095">
                  <c:v>635.38</c:v>
                </c:pt>
                <c:pt idx="2096">
                  <c:v>637.54</c:v>
                </c:pt>
                <c:pt idx="2097">
                  <c:v>636.67999999999995</c:v>
                </c:pt>
                <c:pt idx="2098">
                  <c:v>639.11</c:v>
                </c:pt>
                <c:pt idx="2099">
                  <c:v>639.11</c:v>
                </c:pt>
                <c:pt idx="2100">
                  <c:v>639.11</c:v>
                </c:pt>
                <c:pt idx="2101">
                  <c:v>638.79</c:v>
                </c:pt>
                <c:pt idx="2102">
                  <c:v>633.38</c:v>
                </c:pt>
                <c:pt idx="2103">
                  <c:v>631.63</c:v>
                </c:pt>
                <c:pt idx="2104">
                  <c:v>628.59</c:v>
                </c:pt>
                <c:pt idx="2105">
                  <c:v>632.61</c:v>
                </c:pt>
                <c:pt idx="2106">
                  <c:v>632.61</c:v>
                </c:pt>
                <c:pt idx="2107">
                  <c:v>632.61</c:v>
                </c:pt>
                <c:pt idx="2108">
                  <c:v>633.4</c:v>
                </c:pt>
                <c:pt idx="2109">
                  <c:v>629.24</c:v>
                </c:pt>
                <c:pt idx="2110">
                  <c:v>627.03</c:v>
                </c:pt>
                <c:pt idx="2111">
                  <c:v>624.42999999999995</c:v>
                </c:pt>
                <c:pt idx="2112">
                  <c:v>623.6</c:v>
                </c:pt>
                <c:pt idx="2113">
                  <c:v>623.6</c:v>
                </c:pt>
                <c:pt idx="2114">
                  <c:v>623.6</c:v>
                </c:pt>
                <c:pt idx="2115">
                  <c:v>619.41</c:v>
                </c:pt>
                <c:pt idx="2116">
                  <c:v>623.28</c:v>
                </c:pt>
                <c:pt idx="2117">
                  <c:v>626.74</c:v>
                </c:pt>
                <c:pt idx="2118">
                  <c:v>625.25</c:v>
                </c:pt>
                <c:pt idx="2119">
                  <c:v>629.04</c:v>
                </c:pt>
                <c:pt idx="2120">
                  <c:v>629.04</c:v>
                </c:pt>
                <c:pt idx="2121">
                  <c:v>629.04</c:v>
                </c:pt>
                <c:pt idx="2122">
                  <c:v>631.98</c:v>
                </c:pt>
                <c:pt idx="2123">
                  <c:v>632.29</c:v>
                </c:pt>
                <c:pt idx="2124">
                  <c:v>629.83000000000004</c:v>
                </c:pt>
                <c:pt idx="2125">
                  <c:v>632.98</c:v>
                </c:pt>
                <c:pt idx="2126">
                  <c:v>635.65</c:v>
                </c:pt>
                <c:pt idx="2127">
                  <c:v>635.65</c:v>
                </c:pt>
                <c:pt idx="2128">
                  <c:v>635.65</c:v>
                </c:pt>
                <c:pt idx="2129">
                  <c:v>638.82000000000005</c:v>
                </c:pt>
                <c:pt idx="2130">
                  <c:v>635.34</c:v>
                </c:pt>
                <c:pt idx="2131">
                  <c:v>635.29999999999995</c:v>
                </c:pt>
                <c:pt idx="2132">
                  <c:v>629.89</c:v>
                </c:pt>
                <c:pt idx="2133">
                  <c:v>634.51</c:v>
                </c:pt>
                <c:pt idx="2134">
                  <c:v>634.51</c:v>
                </c:pt>
                <c:pt idx="2135">
                  <c:v>634.51</c:v>
                </c:pt>
                <c:pt idx="2136">
                  <c:v>633.29999999999995</c:v>
                </c:pt>
                <c:pt idx="2137">
                  <c:v>634.45000000000005</c:v>
                </c:pt>
                <c:pt idx="2138">
                  <c:v>632.51</c:v>
                </c:pt>
                <c:pt idx="2139">
                  <c:v>630.78</c:v>
                </c:pt>
                <c:pt idx="2140">
                  <c:v>630.91999999999996</c:v>
                </c:pt>
                <c:pt idx="2141">
                  <c:v>630.91999999999996</c:v>
                </c:pt>
                <c:pt idx="2142">
                  <c:v>630.91999999999996</c:v>
                </c:pt>
                <c:pt idx="2143">
                  <c:v>630.28</c:v>
                </c:pt>
                <c:pt idx="2144">
                  <c:v>631.92999999999995</c:v>
                </c:pt>
                <c:pt idx="2145">
                  <c:v>633.34</c:v>
                </c:pt>
                <c:pt idx="2146">
                  <c:v>630.58000000000004</c:v>
                </c:pt>
                <c:pt idx="2147">
                  <c:v>626.85</c:v>
                </c:pt>
                <c:pt idx="2148">
                  <c:v>626.85</c:v>
                </c:pt>
                <c:pt idx="2149">
                  <c:v>626.85</c:v>
                </c:pt>
                <c:pt idx="2150">
                  <c:v>637.41999999999996</c:v>
                </c:pt>
                <c:pt idx="2151">
                  <c:v>635.29999999999995</c:v>
                </c:pt>
                <c:pt idx="2152">
                  <c:v>633.67999999999995</c:v>
                </c:pt>
                <c:pt idx="2153">
                  <c:v>635.19000000000005</c:v>
                </c:pt>
                <c:pt idx="2154">
                  <c:v>634.23</c:v>
                </c:pt>
                <c:pt idx="2155">
                  <c:v>634.23</c:v>
                </c:pt>
                <c:pt idx="2156">
                  <c:v>634.23</c:v>
                </c:pt>
                <c:pt idx="2157">
                  <c:v>638.16</c:v>
                </c:pt>
                <c:pt idx="2158">
                  <c:v>641.57000000000005</c:v>
                </c:pt>
                <c:pt idx="2159">
                  <c:v>643.62</c:v>
                </c:pt>
                <c:pt idx="2160">
                  <c:v>648.73</c:v>
                </c:pt>
                <c:pt idx="2161">
                  <c:v>647.27</c:v>
                </c:pt>
                <c:pt idx="2162">
                  <c:v>647.27</c:v>
                </c:pt>
                <c:pt idx="2163">
                  <c:v>647.27</c:v>
                </c:pt>
                <c:pt idx="2164">
                  <c:v>648.45000000000005</c:v>
                </c:pt>
                <c:pt idx="2165">
                  <c:v>653.80999999999995</c:v>
                </c:pt>
                <c:pt idx="2166">
                  <c:v>654.4</c:v>
                </c:pt>
                <c:pt idx="2167">
                  <c:v>655.75</c:v>
                </c:pt>
                <c:pt idx="2168">
                  <c:v>655.58</c:v>
                </c:pt>
                <c:pt idx="2169">
                  <c:v>655.58</c:v>
                </c:pt>
                <c:pt idx="2170">
                  <c:v>655.58</c:v>
                </c:pt>
                <c:pt idx="2171">
                  <c:v>655.76</c:v>
                </c:pt>
                <c:pt idx="2172">
                  <c:v>653.91999999999996</c:v>
                </c:pt>
                <c:pt idx="2173">
                  <c:v>646.63</c:v>
                </c:pt>
                <c:pt idx="2174">
                  <c:v>638.53</c:v>
                </c:pt>
                <c:pt idx="2175">
                  <c:v>636.21</c:v>
                </c:pt>
                <c:pt idx="2176">
                  <c:v>636.21</c:v>
                </c:pt>
                <c:pt idx="2177">
                  <c:v>636.21</c:v>
                </c:pt>
                <c:pt idx="2178">
                  <c:v>621.41999999999996</c:v>
                </c:pt>
                <c:pt idx="2179">
                  <c:v>620.17999999999995</c:v>
                </c:pt>
                <c:pt idx="2180">
                  <c:v>620.58000000000004</c:v>
                </c:pt>
                <c:pt idx="2181">
                  <c:v>621.05999999999995</c:v>
                </c:pt>
                <c:pt idx="2182">
                  <c:v>622.64</c:v>
                </c:pt>
                <c:pt idx="2183">
                  <c:v>622.64</c:v>
                </c:pt>
                <c:pt idx="2184">
                  <c:v>622.64</c:v>
                </c:pt>
                <c:pt idx="2185">
                  <c:v>622.64</c:v>
                </c:pt>
                <c:pt idx="2186">
                  <c:v>618.32000000000005</c:v>
                </c:pt>
                <c:pt idx="2187">
                  <c:v>616.94000000000005</c:v>
                </c:pt>
                <c:pt idx="2188">
                  <c:v>614.99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9-4254-BE14-218B19478B0E}"/>
            </c:ext>
          </c:extLst>
        </c:ser>
        <c:ser>
          <c:idx val="1"/>
          <c:order val="1"/>
          <c:tx>
            <c:strRef>
              <c:f>Resultados!$C$1</c:f>
              <c:strCache>
                <c:ptCount val="1"/>
                <c:pt idx="0">
                  <c:v>TCN_CL_F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Resultados!$A$2:$A$2193</c:f>
              <c:numCache>
                <c:formatCode>m/d/yyyy</c:formatCode>
                <c:ptCount val="2192"/>
                <c:pt idx="0">
                  <c:v>40909</c:v>
                </c:pt>
                <c:pt idx="1">
                  <c:v>40910</c:v>
                </c:pt>
                <c:pt idx="2">
                  <c:v>40911</c:v>
                </c:pt>
                <c:pt idx="3">
                  <c:v>40912</c:v>
                </c:pt>
                <c:pt idx="4">
                  <c:v>40913</c:v>
                </c:pt>
                <c:pt idx="5">
                  <c:v>40914</c:v>
                </c:pt>
                <c:pt idx="6">
                  <c:v>40915</c:v>
                </c:pt>
                <c:pt idx="7">
                  <c:v>40916</c:v>
                </c:pt>
                <c:pt idx="8">
                  <c:v>40917</c:v>
                </c:pt>
                <c:pt idx="9">
                  <c:v>40918</c:v>
                </c:pt>
                <c:pt idx="10">
                  <c:v>40919</c:v>
                </c:pt>
                <c:pt idx="11">
                  <c:v>40920</c:v>
                </c:pt>
                <c:pt idx="12">
                  <c:v>40921</c:v>
                </c:pt>
                <c:pt idx="13">
                  <c:v>40922</c:v>
                </c:pt>
                <c:pt idx="14">
                  <c:v>40923</c:v>
                </c:pt>
                <c:pt idx="15">
                  <c:v>40924</c:v>
                </c:pt>
                <c:pt idx="16">
                  <c:v>40925</c:v>
                </c:pt>
                <c:pt idx="17">
                  <c:v>40926</c:v>
                </c:pt>
                <c:pt idx="18">
                  <c:v>40927</c:v>
                </c:pt>
                <c:pt idx="19">
                  <c:v>40928</c:v>
                </c:pt>
                <c:pt idx="20">
                  <c:v>40929</c:v>
                </c:pt>
                <c:pt idx="21">
                  <c:v>40930</c:v>
                </c:pt>
                <c:pt idx="22">
                  <c:v>40931</c:v>
                </c:pt>
                <c:pt idx="23">
                  <c:v>40932</c:v>
                </c:pt>
                <c:pt idx="24">
                  <c:v>40933</c:v>
                </c:pt>
                <c:pt idx="25">
                  <c:v>40934</c:v>
                </c:pt>
                <c:pt idx="26">
                  <c:v>40935</c:v>
                </c:pt>
                <c:pt idx="27">
                  <c:v>40936</c:v>
                </c:pt>
                <c:pt idx="28">
                  <c:v>40937</c:v>
                </c:pt>
                <c:pt idx="29">
                  <c:v>40938</c:v>
                </c:pt>
                <c:pt idx="30">
                  <c:v>40939</c:v>
                </c:pt>
                <c:pt idx="31">
                  <c:v>40940</c:v>
                </c:pt>
                <c:pt idx="32">
                  <c:v>40941</c:v>
                </c:pt>
                <c:pt idx="33">
                  <c:v>40942</c:v>
                </c:pt>
                <c:pt idx="34">
                  <c:v>40943</c:v>
                </c:pt>
                <c:pt idx="35">
                  <c:v>40944</c:v>
                </c:pt>
                <c:pt idx="36">
                  <c:v>40945</c:v>
                </c:pt>
                <c:pt idx="37">
                  <c:v>40946</c:v>
                </c:pt>
                <c:pt idx="38">
                  <c:v>40947</c:v>
                </c:pt>
                <c:pt idx="39">
                  <c:v>40948</c:v>
                </c:pt>
                <c:pt idx="40">
                  <c:v>40949</c:v>
                </c:pt>
                <c:pt idx="41">
                  <c:v>40950</c:v>
                </c:pt>
                <c:pt idx="42">
                  <c:v>40951</c:v>
                </c:pt>
                <c:pt idx="43">
                  <c:v>40952</c:v>
                </c:pt>
                <c:pt idx="44">
                  <c:v>40953</c:v>
                </c:pt>
                <c:pt idx="45">
                  <c:v>40954</c:v>
                </c:pt>
                <c:pt idx="46">
                  <c:v>40955</c:v>
                </c:pt>
                <c:pt idx="47">
                  <c:v>40956</c:v>
                </c:pt>
                <c:pt idx="48">
                  <c:v>40957</c:v>
                </c:pt>
                <c:pt idx="49">
                  <c:v>40958</c:v>
                </c:pt>
                <c:pt idx="50">
                  <c:v>40959</c:v>
                </c:pt>
                <c:pt idx="51">
                  <c:v>40960</c:v>
                </c:pt>
                <c:pt idx="52">
                  <c:v>40961</c:v>
                </c:pt>
                <c:pt idx="53">
                  <c:v>40962</c:v>
                </c:pt>
                <c:pt idx="54">
                  <c:v>40963</c:v>
                </c:pt>
                <c:pt idx="55">
                  <c:v>40964</c:v>
                </c:pt>
                <c:pt idx="56">
                  <c:v>40965</c:v>
                </c:pt>
                <c:pt idx="57">
                  <c:v>40966</c:v>
                </c:pt>
                <c:pt idx="58">
                  <c:v>40967</c:v>
                </c:pt>
                <c:pt idx="59">
                  <c:v>40968</c:v>
                </c:pt>
                <c:pt idx="60">
                  <c:v>40969</c:v>
                </c:pt>
                <c:pt idx="61">
                  <c:v>40970</c:v>
                </c:pt>
                <c:pt idx="62">
                  <c:v>40971</c:v>
                </c:pt>
                <c:pt idx="63">
                  <c:v>40972</c:v>
                </c:pt>
                <c:pt idx="64">
                  <c:v>40973</c:v>
                </c:pt>
                <c:pt idx="65">
                  <c:v>40974</c:v>
                </c:pt>
                <c:pt idx="66">
                  <c:v>40975</c:v>
                </c:pt>
                <c:pt idx="67">
                  <c:v>40976</c:v>
                </c:pt>
                <c:pt idx="68">
                  <c:v>40977</c:v>
                </c:pt>
                <c:pt idx="69">
                  <c:v>40978</c:v>
                </c:pt>
                <c:pt idx="70">
                  <c:v>40979</c:v>
                </c:pt>
                <c:pt idx="71">
                  <c:v>40980</c:v>
                </c:pt>
                <c:pt idx="72">
                  <c:v>40981</c:v>
                </c:pt>
                <c:pt idx="73">
                  <c:v>40982</c:v>
                </c:pt>
                <c:pt idx="74">
                  <c:v>40983</c:v>
                </c:pt>
                <c:pt idx="75">
                  <c:v>40984</c:v>
                </c:pt>
                <c:pt idx="76">
                  <c:v>40985</c:v>
                </c:pt>
                <c:pt idx="77">
                  <c:v>40986</c:v>
                </c:pt>
                <c:pt idx="78">
                  <c:v>40987</c:v>
                </c:pt>
                <c:pt idx="79">
                  <c:v>40988</c:v>
                </c:pt>
                <c:pt idx="80">
                  <c:v>40989</c:v>
                </c:pt>
                <c:pt idx="81">
                  <c:v>40990</c:v>
                </c:pt>
                <c:pt idx="82">
                  <c:v>40991</c:v>
                </c:pt>
                <c:pt idx="83">
                  <c:v>40992</c:v>
                </c:pt>
                <c:pt idx="84">
                  <c:v>40993</c:v>
                </c:pt>
                <c:pt idx="85">
                  <c:v>40994</c:v>
                </c:pt>
                <c:pt idx="86">
                  <c:v>40995</c:v>
                </c:pt>
                <c:pt idx="87">
                  <c:v>40996</c:v>
                </c:pt>
                <c:pt idx="88">
                  <c:v>40997</c:v>
                </c:pt>
                <c:pt idx="89">
                  <c:v>40998</c:v>
                </c:pt>
                <c:pt idx="90">
                  <c:v>40999</c:v>
                </c:pt>
                <c:pt idx="91">
                  <c:v>41000</c:v>
                </c:pt>
                <c:pt idx="92">
                  <c:v>41001</c:v>
                </c:pt>
                <c:pt idx="93">
                  <c:v>41002</c:v>
                </c:pt>
                <c:pt idx="94">
                  <c:v>41003</c:v>
                </c:pt>
                <c:pt idx="95">
                  <c:v>41004</c:v>
                </c:pt>
                <c:pt idx="96">
                  <c:v>41005</c:v>
                </c:pt>
                <c:pt idx="97">
                  <c:v>41006</c:v>
                </c:pt>
                <c:pt idx="98">
                  <c:v>41007</c:v>
                </c:pt>
                <c:pt idx="99">
                  <c:v>41008</c:v>
                </c:pt>
                <c:pt idx="100">
                  <c:v>41009</c:v>
                </c:pt>
                <c:pt idx="101">
                  <c:v>41010</c:v>
                </c:pt>
                <c:pt idx="102">
                  <c:v>41011</c:v>
                </c:pt>
                <c:pt idx="103">
                  <c:v>41012</c:v>
                </c:pt>
                <c:pt idx="104">
                  <c:v>41013</c:v>
                </c:pt>
                <c:pt idx="105">
                  <c:v>41014</c:v>
                </c:pt>
                <c:pt idx="106">
                  <c:v>41015</c:v>
                </c:pt>
                <c:pt idx="107">
                  <c:v>41016</c:v>
                </c:pt>
                <c:pt idx="108">
                  <c:v>41017</c:v>
                </c:pt>
                <c:pt idx="109">
                  <c:v>41018</c:v>
                </c:pt>
                <c:pt idx="110">
                  <c:v>41019</c:v>
                </c:pt>
                <c:pt idx="111">
                  <c:v>41020</c:v>
                </c:pt>
                <c:pt idx="112">
                  <c:v>41021</c:v>
                </c:pt>
                <c:pt idx="113">
                  <c:v>41022</c:v>
                </c:pt>
                <c:pt idx="114">
                  <c:v>41023</c:v>
                </c:pt>
                <c:pt idx="115">
                  <c:v>41024</c:v>
                </c:pt>
                <c:pt idx="116">
                  <c:v>41025</c:v>
                </c:pt>
                <c:pt idx="117">
                  <c:v>41026</c:v>
                </c:pt>
                <c:pt idx="118">
                  <c:v>41027</c:v>
                </c:pt>
                <c:pt idx="119">
                  <c:v>41028</c:v>
                </c:pt>
                <c:pt idx="120">
                  <c:v>41029</c:v>
                </c:pt>
                <c:pt idx="121">
                  <c:v>41030</c:v>
                </c:pt>
                <c:pt idx="122">
                  <c:v>41031</c:v>
                </c:pt>
                <c:pt idx="123">
                  <c:v>41032</c:v>
                </c:pt>
                <c:pt idx="124">
                  <c:v>41033</c:v>
                </c:pt>
                <c:pt idx="125">
                  <c:v>41034</c:v>
                </c:pt>
                <c:pt idx="126">
                  <c:v>41035</c:v>
                </c:pt>
                <c:pt idx="127">
                  <c:v>41036</c:v>
                </c:pt>
                <c:pt idx="128">
                  <c:v>41037</c:v>
                </c:pt>
                <c:pt idx="129">
                  <c:v>41038</c:v>
                </c:pt>
                <c:pt idx="130">
                  <c:v>41039</c:v>
                </c:pt>
                <c:pt idx="131">
                  <c:v>41040</c:v>
                </c:pt>
                <c:pt idx="132">
                  <c:v>41041</c:v>
                </c:pt>
                <c:pt idx="133">
                  <c:v>41042</c:v>
                </c:pt>
                <c:pt idx="134">
                  <c:v>41043</c:v>
                </c:pt>
                <c:pt idx="135">
                  <c:v>41044</c:v>
                </c:pt>
                <c:pt idx="136">
                  <c:v>41045</c:v>
                </c:pt>
                <c:pt idx="137">
                  <c:v>41046</c:v>
                </c:pt>
                <c:pt idx="138">
                  <c:v>41047</c:v>
                </c:pt>
                <c:pt idx="139">
                  <c:v>41048</c:v>
                </c:pt>
                <c:pt idx="140">
                  <c:v>41049</c:v>
                </c:pt>
                <c:pt idx="141">
                  <c:v>41050</c:v>
                </c:pt>
                <c:pt idx="142">
                  <c:v>41051</c:v>
                </c:pt>
                <c:pt idx="143">
                  <c:v>41052</c:v>
                </c:pt>
                <c:pt idx="144">
                  <c:v>41053</c:v>
                </c:pt>
                <c:pt idx="145">
                  <c:v>41054</c:v>
                </c:pt>
                <c:pt idx="146">
                  <c:v>41055</c:v>
                </c:pt>
                <c:pt idx="147">
                  <c:v>41056</c:v>
                </c:pt>
                <c:pt idx="148">
                  <c:v>41057</c:v>
                </c:pt>
                <c:pt idx="149">
                  <c:v>41058</c:v>
                </c:pt>
                <c:pt idx="150">
                  <c:v>41059</c:v>
                </c:pt>
                <c:pt idx="151">
                  <c:v>41060</c:v>
                </c:pt>
                <c:pt idx="152">
                  <c:v>41061</c:v>
                </c:pt>
                <c:pt idx="153">
                  <c:v>41062</c:v>
                </c:pt>
                <c:pt idx="154">
                  <c:v>41063</c:v>
                </c:pt>
                <c:pt idx="155">
                  <c:v>41064</c:v>
                </c:pt>
                <c:pt idx="156">
                  <c:v>41065</c:v>
                </c:pt>
                <c:pt idx="157">
                  <c:v>41066</c:v>
                </c:pt>
                <c:pt idx="158">
                  <c:v>41067</c:v>
                </c:pt>
                <c:pt idx="159">
                  <c:v>41068</c:v>
                </c:pt>
                <c:pt idx="160">
                  <c:v>41069</c:v>
                </c:pt>
                <c:pt idx="161">
                  <c:v>41070</c:v>
                </c:pt>
                <c:pt idx="162">
                  <c:v>41071</c:v>
                </c:pt>
                <c:pt idx="163">
                  <c:v>41072</c:v>
                </c:pt>
                <c:pt idx="164">
                  <c:v>41073</c:v>
                </c:pt>
                <c:pt idx="165">
                  <c:v>41074</c:v>
                </c:pt>
                <c:pt idx="166">
                  <c:v>41075</c:v>
                </c:pt>
                <c:pt idx="167">
                  <c:v>41076</c:v>
                </c:pt>
                <c:pt idx="168">
                  <c:v>41077</c:v>
                </c:pt>
                <c:pt idx="169">
                  <c:v>41078</c:v>
                </c:pt>
                <c:pt idx="170">
                  <c:v>41079</c:v>
                </c:pt>
                <c:pt idx="171">
                  <c:v>41080</c:v>
                </c:pt>
                <c:pt idx="172">
                  <c:v>41081</c:v>
                </c:pt>
                <c:pt idx="173">
                  <c:v>41082</c:v>
                </c:pt>
                <c:pt idx="174">
                  <c:v>41083</c:v>
                </c:pt>
                <c:pt idx="175">
                  <c:v>41084</c:v>
                </c:pt>
                <c:pt idx="176">
                  <c:v>41085</c:v>
                </c:pt>
                <c:pt idx="177">
                  <c:v>41086</c:v>
                </c:pt>
                <c:pt idx="178">
                  <c:v>41087</c:v>
                </c:pt>
                <c:pt idx="179">
                  <c:v>41088</c:v>
                </c:pt>
                <c:pt idx="180">
                  <c:v>41089</c:v>
                </c:pt>
                <c:pt idx="181">
                  <c:v>41090</c:v>
                </c:pt>
                <c:pt idx="182">
                  <c:v>41091</c:v>
                </c:pt>
                <c:pt idx="183">
                  <c:v>41092</c:v>
                </c:pt>
                <c:pt idx="184">
                  <c:v>41093</c:v>
                </c:pt>
                <c:pt idx="185">
                  <c:v>41094</c:v>
                </c:pt>
                <c:pt idx="186">
                  <c:v>41095</c:v>
                </c:pt>
                <c:pt idx="187">
                  <c:v>41096</c:v>
                </c:pt>
                <c:pt idx="188">
                  <c:v>41097</c:v>
                </c:pt>
                <c:pt idx="189">
                  <c:v>41098</c:v>
                </c:pt>
                <c:pt idx="190">
                  <c:v>41099</c:v>
                </c:pt>
                <c:pt idx="191">
                  <c:v>41100</c:v>
                </c:pt>
                <c:pt idx="192">
                  <c:v>41101</c:v>
                </c:pt>
                <c:pt idx="193">
                  <c:v>41102</c:v>
                </c:pt>
                <c:pt idx="194">
                  <c:v>41103</c:v>
                </c:pt>
                <c:pt idx="195">
                  <c:v>41104</c:v>
                </c:pt>
                <c:pt idx="196">
                  <c:v>41105</c:v>
                </c:pt>
                <c:pt idx="197">
                  <c:v>41106</c:v>
                </c:pt>
                <c:pt idx="198">
                  <c:v>41107</c:v>
                </c:pt>
                <c:pt idx="199">
                  <c:v>41108</c:v>
                </c:pt>
                <c:pt idx="200">
                  <c:v>41109</c:v>
                </c:pt>
                <c:pt idx="201">
                  <c:v>41110</c:v>
                </c:pt>
                <c:pt idx="202">
                  <c:v>41111</c:v>
                </c:pt>
                <c:pt idx="203">
                  <c:v>41112</c:v>
                </c:pt>
                <c:pt idx="204">
                  <c:v>41113</c:v>
                </c:pt>
                <c:pt idx="205">
                  <c:v>41114</c:v>
                </c:pt>
                <c:pt idx="206">
                  <c:v>41115</c:v>
                </c:pt>
                <c:pt idx="207">
                  <c:v>41116</c:v>
                </c:pt>
                <c:pt idx="208">
                  <c:v>41117</c:v>
                </c:pt>
                <c:pt idx="209">
                  <c:v>41118</c:v>
                </c:pt>
                <c:pt idx="210">
                  <c:v>41119</c:v>
                </c:pt>
                <c:pt idx="211">
                  <c:v>41120</c:v>
                </c:pt>
                <c:pt idx="212">
                  <c:v>41121</c:v>
                </c:pt>
                <c:pt idx="213">
                  <c:v>41122</c:v>
                </c:pt>
                <c:pt idx="214">
                  <c:v>41123</c:v>
                </c:pt>
                <c:pt idx="215">
                  <c:v>41124</c:v>
                </c:pt>
                <c:pt idx="216">
                  <c:v>41125</c:v>
                </c:pt>
                <c:pt idx="217">
                  <c:v>41126</c:v>
                </c:pt>
                <c:pt idx="218">
                  <c:v>41127</c:v>
                </c:pt>
                <c:pt idx="219">
                  <c:v>41128</c:v>
                </c:pt>
                <c:pt idx="220">
                  <c:v>41129</c:v>
                </c:pt>
                <c:pt idx="221">
                  <c:v>41130</c:v>
                </c:pt>
                <c:pt idx="222">
                  <c:v>41131</c:v>
                </c:pt>
                <c:pt idx="223">
                  <c:v>41132</c:v>
                </c:pt>
                <c:pt idx="224">
                  <c:v>41133</c:v>
                </c:pt>
                <c:pt idx="225">
                  <c:v>41134</c:v>
                </c:pt>
                <c:pt idx="226">
                  <c:v>41135</c:v>
                </c:pt>
                <c:pt idx="227">
                  <c:v>41136</c:v>
                </c:pt>
                <c:pt idx="228">
                  <c:v>41137</c:v>
                </c:pt>
                <c:pt idx="229">
                  <c:v>41138</c:v>
                </c:pt>
                <c:pt idx="230">
                  <c:v>41139</c:v>
                </c:pt>
                <c:pt idx="231">
                  <c:v>41140</c:v>
                </c:pt>
                <c:pt idx="232">
                  <c:v>41141</c:v>
                </c:pt>
                <c:pt idx="233">
                  <c:v>41142</c:v>
                </c:pt>
                <c:pt idx="234">
                  <c:v>41143</c:v>
                </c:pt>
                <c:pt idx="235">
                  <c:v>41144</c:v>
                </c:pt>
                <c:pt idx="236">
                  <c:v>41145</c:v>
                </c:pt>
                <c:pt idx="237">
                  <c:v>41146</c:v>
                </c:pt>
                <c:pt idx="238">
                  <c:v>41147</c:v>
                </c:pt>
                <c:pt idx="239">
                  <c:v>41148</c:v>
                </c:pt>
                <c:pt idx="240">
                  <c:v>41149</c:v>
                </c:pt>
                <c:pt idx="241">
                  <c:v>41150</c:v>
                </c:pt>
                <c:pt idx="242">
                  <c:v>41151</c:v>
                </c:pt>
                <c:pt idx="243">
                  <c:v>41152</c:v>
                </c:pt>
                <c:pt idx="244">
                  <c:v>41153</c:v>
                </c:pt>
                <c:pt idx="245">
                  <c:v>41154</c:v>
                </c:pt>
                <c:pt idx="246">
                  <c:v>41155</c:v>
                </c:pt>
                <c:pt idx="247">
                  <c:v>41156</c:v>
                </c:pt>
                <c:pt idx="248">
                  <c:v>41157</c:v>
                </c:pt>
                <c:pt idx="249">
                  <c:v>41158</c:v>
                </c:pt>
                <c:pt idx="250">
                  <c:v>41159</c:v>
                </c:pt>
                <c:pt idx="251">
                  <c:v>41160</c:v>
                </c:pt>
                <c:pt idx="252">
                  <c:v>41161</c:v>
                </c:pt>
                <c:pt idx="253">
                  <c:v>41162</c:v>
                </c:pt>
                <c:pt idx="254">
                  <c:v>41163</c:v>
                </c:pt>
                <c:pt idx="255">
                  <c:v>41164</c:v>
                </c:pt>
                <c:pt idx="256">
                  <c:v>41165</c:v>
                </c:pt>
                <c:pt idx="257">
                  <c:v>41166</c:v>
                </c:pt>
                <c:pt idx="258">
                  <c:v>41167</c:v>
                </c:pt>
                <c:pt idx="259">
                  <c:v>41168</c:v>
                </c:pt>
                <c:pt idx="260">
                  <c:v>41169</c:v>
                </c:pt>
                <c:pt idx="261">
                  <c:v>41170</c:v>
                </c:pt>
                <c:pt idx="262">
                  <c:v>41171</c:v>
                </c:pt>
                <c:pt idx="263">
                  <c:v>41172</c:v>
                </c:pt>
                <c:pt idx="264">
                  <c:v>41173</c:v>
                </c:pt>
                <c:pt idx="265">
                  <c:v>41174</c:v>
                </c:pt>
                <c:pt idx="266">
                  <c:v>41175</c:v>
                </c:pt>
                <c:pt idx="267">
                  <c:v>41176</c:v>
                </c:pt>
                <c:pt idx="268">
                  <c:v>41177</c:v>
                </c:pt>
                <c:pt idx="269">
                  <c:v>41178</c:v>
                </c:pt>
                <c:pt idx="270">
                  <c:v>41179</c:v>
                </c:pt>
                <c:pt idx="271">
                  <c:v>41180</c:v>
                </c:pt>
                <c:pt idx="272">
                  <c:v>41181</c:v>
                </c:pt>
                <c:pt idx="273">
                  <c:v>41182</c:v>
                </c:pt>
                <c:pt idx="274">
                  <c:v>41183</c:v>
                </c:pt>
                <c:pt idx="275">
                  <c:v>41184</c:v>
                </c:pt>
                <c:pt idx="276">
                  <c:v>41185</c:v>
                </c:pt>
                <c:pt idx="277">
                  <c:v>41186</c:v>
                </c:pt>
                <c:pt idx="278">
                  <c:v>41187</c:v>
                </c:pt>
                <c:pt idx="279">
                  <c:v>41188</c:v>
                </c:pt>
                <c:pt idx="280">
                  <c:v>41189</c:v>
                </c:pt>
                <c:pt idx="281">
                  <c:v>41190</c:v>
                </c:pt>
                <c:pt idx="282">
                  <c:v>41191</c:v>
                </c:pt>
                <c:pt idx="283">
                  <c:v>41192</c:v>
                </c:pt>
                <c:pt idx="284">
                  <c:v>41193</c:v>
                </c:pt>
                <c:pt idx="285">
                  <c:v>41194</c:v>
                </c:pt>
                <c:pt idx="286">
                  <c:v>41195</c:v>
                </c:pt>
                <c:pt idx="287">
                  <c:v>41196</c:v>
                </c:pt>
                <c:pt idx="288">
                  <c:v>41197</c:v>
                </c:pt>
                <c:pt idx="289">
                  <c:v>41198</c:v>
                </c:pt>
                <c:pt idx="290">
                  <c:v>41199</c:v>
                </c:pt>
                <c:pt idx="291">
                  <c:v>41200</c:v>
                </c:pt>
                <c:pt idx="292">
                  <c:v>41201</c:v>
                </c:pt>
                <c:pt idx="293">
                  <c:v>41202</c:v>
                </c:pt>
                <c:pt idx="294">
                  <c:v>41203</c:v>
                </c:pt>
                <c:pt idx="295">
                  <c:v>41204</c:v>
                </c:pt>
                <c:pt idx="296">
                  <c:v>41205</c:v>
                </c:pt>
                <c:pt idx="297">
                  <c:v>41206</c:v>
                </c:pt>
                <c:pt idx="298">
                  <c:v>41207</c:v>
                </c:pt>
                <c:pt idx="299">
                  <c:v>41208</c:v>
                </c:pt>
                <c:pt idx="300">
                  <c:v>41209</c:v>
                </c:pt>
                <c:pt idx="301">
                  <c:v>41210</c:v>
                </c:pt>
                <c:pt idx="302">
                  <c:v>41211</c:v>
                </c:pt>
                <c:pt idx="303">
                  <c:v>41212</c:v>
                </c:pt>
                <c:pt idx="304">
                  <c:v>41213</c:v>
                </c:pt>
                <c:pt idx="305">
                  <c:v>41214</c:v>
                </c:pt>
                <c:pt idx="306">
                  <c:v>41215</c:v>
                </c:pt>
                <c:pt idx="307">
                  <c:v>41216</c:v>
                </c:pt>
                <c:pt idx="308">
                  <c:v>41217</c:v>
                </c:pt>
                <c:pt idx="309">
                  <c:v>41218</c:v>
                </c:pt>
                <c:pt idx="310">
                  <c:v>41219</c:v>
                </c:pt>
                <c:pt idx="311">
                  <c:v>41220</c:v>
                </c:pt>
                <c:pt idx="312">
                  <c:v>41221</c:v>
                </c:pt>
                <c:pt idx="313">
                  <c:v>41222</c:v>
                </c:pt>
                <c:pt idx="314">
                  <c:v>41223</c:v>
                </c:pt>
                <c:pt idx="315">
                  <c:v>41224</c:v>
                </c:pt>
                <c:pt idx="316">
                  <c:v>41225</c:v>
                </c:pt>
                <c:pt idx="317">
                  <c:v>41226</c:v>
                </c:pt>
                <c:pt idx="318">
                  <c:v>41227</c:v>
                </c:pt>
                <c:pt idx="319">
                  <c:v>41228</c:v>
                </c:pt>
                <c:pt idx="320">
                  <c:v>41229</c:v>
                </c:pt>
                <c:pt idx="321">
                  <c:v>41230</c:v>
                </c:pt>
                <c:pt idx="322">
                  <c:v>41231</c:v>
                </c:pt>
                <c:pt idx="323">
                  <c:v>41232</c:v>
                </c:pt>
                <c:pt idx="324">
                  <c:v>41233</c:v>
                </c:pt>
                <c:pt idx="325">
                  <c:v>41234</c:v>
                </c:pt>
                <c:pt idx="326">
                  <c:v>41235</c:v>
                </c:pt>
                <c:pt idx="327">
                  <c:v>41236</c:v>
                </c:pt>
                <c:pt idx="328">
                  <c:v>41237</c:v>
                </c:pt>
                <c:pt idx="329">
                  <c:v>41238</c:v>
                </c:pt>
                <c:pt idx="330">
                  <c:v>41239</c:v>
                </c:pt>
                <c:pt idx="331">
                  <c:v>41240</c:v>
                </c:pt>
                <c:pt idx="332">
                  <c:v>41241</c:v>
                </c:pt>
                <c:pt idx="333">
                  <c:v>41242</c:v>
                </c:pt>
                <c:pt idx="334">
                  <c:v>41243</c:v>
                </c:pt>
                <c:pt idx="335">
                  <c:v>41244</c:v>
                </c:pt>
                <c:pt idx="336">
                  <c:v>41245</c:v>
                </c:pt>
                <c:pt idx="337">
                  <c:v>41246</c:v>
                </c:pt>
                <c:pt idx="338">
                  <c:v>41247</c:v>
                </c:pt>
                <c:pt idx="339">
                  <c:v>41248</c:v>
                </c:pt>
                <c:pt idx="340">
                  <c:v>41249</c:v>
                </c:pt>
                <c:pt idx="341">
                  <c:v>41250</c:v>
                </c:pt>
                <c:pt idx="342">
                  <c:v>41251</c:v>
                </c:pt>
                <c:pt idx="343">
                  <c:v>41252</c:v>
                </c:pt>
                <c:pt idx="344">
                  <c:v>41253</c:v>
                </c:pt>
                <c:pt idx="345">
                  <c:v>41254</c:v>
                </c:pt>
                <c:pt idx="346">
                  <c:v>41255</c:v>
                </c:pt>
                <c:pt idx="347">
                  <c:v>41256</c:v>
                </c:pt>
                <c:pt idx="348">
                  <c:v>41257</c:v>
                </c:pt>
                <c:pt idx="349">
                  <c:v>41258</c:v>
                </c:pt>
                <c:pt idx="350">
                  <c:v>41259</c:v>
                </c:pt>
                <c:pt idx="351">
                  <c:v>41260</c:v>
                </c:pt>
                <c:pt idx="352">
                  <c:v>41261</c:v>
                </c:pt>
                <c:pt idx="353">
                  <c:v>41262</c:v>
                </c:pt>
                <c:pt idx="354">
                  <c:v>41263</c:v>
                </c:pt>
                <c:pt idx="355">
                  <c:v>41264</c:v>
                </c:pt>
                <c:pt idx="356">
                  <c:v>41265</c:v>
                </c:pt>
                <c:pt idx="357">
                  <c:v>41266</c:v>
                </c:pt>
                <c:pt idx="358">
                  <c:v>41267</c:v>
                </c:pt>
                <c:pt idx="359">
                  <c:v>41268</c:v>
                </c:pt>
                <c:pt idx="360">
                  <c:v>41269</c:v>
                </c:pt>
                <c:pt idx="361">
                  <c:v>41270</c:v>
                </c:pt>
                <c:pt idx="362">
                  <c:v>41271</c:v>
                </c:pt>
                <c:pt idx="363">
                  <c:v>41272</c:v>
                </c:pt>
                <c:pt idx="364">
                  <c:v>41273</c:v>
                </c:pt>
                <c:pt idx="365">
                  <c:v>41274</c:v>
                </c:pt>
                <c:pt idx="366">
                  <c:v>41275</c:v>
                </c:pt>
                <c:pt idx="367">
                  <c:v>41276</c:v>
                </c:pt>
                <c:pt idx="368">
                  <c:v>41277</c:v>
                </c:pt>
                <c:pt idx="369">
                  <c:v>41278</c:v>
                </c:pt>
                <c:pt idx="370">
                  <c:v>41279</c:v>
                </c:pt>
                <c:pt idx="371">
                  <c:v>41280</c:v>
                </c:pt>
                <c:pt idx="372">
                  <c:v>41281</c:v>
                </c:pt>
                <c:pt idx="373">
                  <c:v>41282</c:v>
                </c:pt>
                <c:pt idx="374">
                  <c:v>41283</c:v>
                </c:pt>
                <c:pt idx="375">
                  <c:v>41284</c:v>
                </c:pt>
                <c:pt idx="376">
                  <c:v>41285</c:v>
                </c:pt>
                <c:pt idx="377">
                  <c:v>41286</c:v>
                </c:pt>
                <c:pt idx="378">
                  <c:v>41287</c:v>
                </c:pt>
                <c:pt idx="379">
                  <c:v>41288</c:v>
                </c:pt>
                <c:pt idx="380">
                  <c:v>41289</c:v>
                </c:pt>
                <c:pt idx="381">
                  <c:v>41290</c:v>
                </c:pt>
                <c:pt idx="382">
                  <c:v>41291</c:v>
                </c:pt>
                <c:pt idx="383">
                  <c:v>41292</c:v>
                </c:pt>
                <c:pt idx="384">
                  <c:v>41293</c:v>
                </c:pt>
                <c:pt idx="385">
                  <c:v>41294</c:v>
                </c:pt>
                <c:pt idx="386">
                  <c:v>41295</c:v>
                </c:pt>
                <c:pt idx="387">
                  <c:v>41296</c:v>
                </c:pt>
                <c:pt idx="388">
                  <c:v>41297</c:v>
                </c:pt>
                <c:pt idx="389">
                  <c:v>41298</c:v>
                </c:pt>
                <c:pt idx="390">
                  <c:v>41299</c:v>
                </c:pt>
                <c:pt idx="391">
                  <c:v>41300</c:v>
                </c:pt>
                <c:pt idx="392">
                  <c:v>41301</c:v>
                </c:pt>
                <c:pt idx="393">
                  <c:v>41302</c:v>
                </c:pt>
                <c:pt idx="394">
                  <c:v>41303</c:v>
                </c:pt>
                <c:pt idx="395">
                  <c:v>41304</c:v>
                </c:pt>
                <c:pt idx="396">
                  <c:v>41305</c:v>
                </c:pt>
                <c:pt idx="397">
                  <c:v>41306</c:v>
                </c:pt>
                <c:pt idx="398">
                  <c:v>41307</c:v>
                </c:pt>
                <c:pt idx="399">
                  <c:v>41308</c:v>
                </c:pt>
                <c:pt idx="400">
                  <c:v>41309</c:v>
                </c:pt>
                <c:pt idx="401">
                  <c:v>41310</c:v>
                </c:pt>
                <c:pt idx="402">
                  <c:v>41311</c:v>
                </c:pt>
                <c:pt idx="403">
                  <c:v>41312</c:v>
                </c:pt>
                <c:pt idx="404">
                  <c:v>41313</c:v>
                </c:pt>
                <c:pt idx="405">
                  <c:v>41314</c:v>
                </c:pt>
                <c:pt idx="406">
                  <c:v>41315</c:v>
                </c:pt>
                <c:pt idx="407">
                  <c:v>41316</c:v>
                </c:pt>
                <c:pt idx="408">
                  <c:v>41317</c:v>
                </c:pt>
                <c:pt idx="409">
                  <c:v>41318</c:v>
                </c:pt>
                <c:pt idx="410">
                  <c:v>41319</c:v>
                </c:pt>
                <c:pt idx="411">
                  <c:v>41320</c:v>
                </c:pt>
                <c:pt idx="412">
                  <c:v>41321</c:v>
                </c:pt>
                <c:pt idx="413">
                  <c:v>41322</c:v>
                </c:pt>
                <c:pt idx="414">
                  <c:v>41323</c:v>
                </c:pt>
                <c:pt idx="415">
                  <c:v>41324</c:v>
                </c:pt>
                <c:pt idx="416">
                  <c:v>41325</c:v>
                </c:pt>
                <c:pt idx="417">
                  <c:v>41326</c:v>
                </c:pt>
                <c:pt idx="418">
                  <c:v>41327</c:v>
                </c:pt>
                <c:pt idx="419">
                  <c:v>41328</c:v>
                </c:pt>
                <c:pt idx="420">
                  <c:v>41329</c:v>
                </c:pt>
                <c:pt idx="421">
                  <c:v>41330</c:v>
                </c:pt>
                <c:pt idx="422">
                  <c:v>41331</c:v>
                </c:pt>
                <c:pt idx="423">
                  <c:v>41332</c:v>
                </c:pt>
                <c:pt idx="424">
                  <c:v>41333</c:v>
                </c:pt>
                <c:pt idx="425">
                  <c:v>41334</c:v>
                </c:pt>
                <c:pt idx="426">
                  <c:v>41335</c:v>
                </c:pt>
                <c:pt idx="427">
                  <c:v>41336</c:v>
                </c:pt>
                <c:pt idx="428">
                  <c:v>41337</c:v>
                </c:pt>
                <c:pt idx="429">
                  <c:v>41338</c:v>
                </c:pt>
                <c:pt idx="430">
                  <c:v>41339</c:v>
                </c:pt>
                <c:pt idx="431">
                  <c:v>41340</c:v>
                </c:pt>
                <c:pt idx="432">
                  <c:v>41341</c:v>
                </c:pt>
                <c:pt idx="433">
                  <c:v>41342</c:v>
                </c:pt>
                <c:pt idx="434">
                  <c:v>41343</c:v>
                </c:pt>
                <c:pt idx="435">
                  <c:v>41344</c:v>
                </c:pt>
                <c:pt idx="436">
                  <c:v>41345</c:v>
                </c:pt>
                <c:pt idx="437">
                  <c:v>41346</c:v>
                </c:pt>
                <c:pt idx="438">
                  <c:v>41347</c:v>
                </c:pt>
                <c:pt idx="439">
                  <c:v>41348</c:v>
                </c:pt>
                <c:pt idx="440">
                  <c:v>41349</c:v>
                </c:pt>
                <c:pt idx="441">
                  <c:v>41350</c:v>
                </c:pt>
                <c:pt idx="442">
                  <c:v>41351</c:v>
                </c:pt>
                <c:pt idx="443">
                  <c:v>41352</c:v>
                </c:pt>
                <c:pt idx="444">
                  <c:v>41353</c:v>
                </c:pt>
                <c:pt idx="445">
                  <c:v>41354</c:v>
                </c:pt>
                <c:pt idx="446">
                  <c:v>41355</c:v>
                </c:pt>
                <c:pt idx="447">
                  <c:v>41356</c:v>
                </c:pt>
                <c:pt idx="448">
                  <c:v>41357</c:v>
                </c:pt>
                <c:pt idx="449">
                  <c:v>41358</c:v>
                </c:pt>
                <c:pt idx="450">
                  <c:v>41359</c:v>
                </c:pt>
                <c:pt idx="451">
                  <c:v>41360</c:v>
                </c:pt>
                <c:pt idx="452">
                  <c:v>41361</c:v>
                </c:pt>
                <c:pt idx="453">
                  <c:v>41362</c:v>
                </c:pt>
                <c:pt idx="454">
                  <c:v>41363</c:v>
                </c:pt>
                <c:pt idx="455">
                  <c:v>41364</c:v>
                </c:pt>
                <c:pt idx="456">
                  <c:v>41365</c:v>
                </c:pt>
                <c:pt idx="457">
                  <c:v>41366</c:v>
                </c:pt>
                <c:pt idx="458">
                  <c:v>41367</c:v>
                </c:pt>
                <c:pt idx="459">
                  <c:v>41368</c:v>
                </c:pt>
                <c:pt idx="460">
                  <c:v>41369</c:v>
                </c:pt>
                <c:pt idx="461">
                  <c:v>41370</c:v>
                </c:pt>
                <c:pt idx="462">
                  <c:v>41371</c:v>
                </c:pt>
                <c:pt idx="463">
                  <c:v>41372</c:v>
                </c:pt>
                <c:pt idx="464">
                  <c:v>41373</c:v>
                </c:pt>
                <c:pt idx="465">
                  <c:v>41374</c:v>
                </c:pt>
                <c:pt idx="466">
                  <c:v>41375</c:v>
                </c:pt>
                <c:pt idx="467">
                  <c:v>41376</c:v>
                </c:pt>
                <c:pt idx="468">
                  <c:v>41377</c:v>
                </c:pt>
                <c:pt idx="469">
                  <c:v>41378</c:v>
                </c:pt>
                <c:pt idx="470">
                  <c:v>41379</c:v>
                </c:pt>
                <c:pt idx="471">
                  <c:v>41380</c:v>
                </c:pt>
                <c:pt idx="472">
                  <c:v>41381</c:v>
                </c:pt>
                <c:pt idx="473">
                  <c:v>41382</c:v>
                </c:pt>
                <c:pt idx="474">
                  <c:v>41383</c:v>
                </c:pt>
                <c:pt idx="475">
                  <c:v>41384</c:v>
                </c:pt>
                <c:pt idx="476">
                  <c:v>41385</c:v>
                </c:pt>
                <c:pt idx="477">
                  <c:v>41386</c:v>
                </c:pt>
                <c:pt idx="478">
                  <c:v>41387</c:v>
                </c:pt>
                <c:pt idx="479">
                  <c:v>41388</c:v>
                </c:pt>
                <c:pt idx="480">
                  <c:v>41389</c:v>
                </c:pt>
                <c:pt idx="481">
                  <c:v>41390</c:v>
                </c:pt>
                <c:pt idx="482">
                  <c:v>41391</c:v>
                </c:pt>
                <c:pt idx="483">
                  <c:v>41392</c:v>
                </c:pt>
                <c:pt idx="484">
                  <c:v>41393</c:v>
                </c:pt>
                <c:pt idx="485">
                  <c:v>41394</c:v>
                </c:pt>
                <c:pt idx="486">
                  <c:v>41395</c:v>
                </c:pt>
                <c:pt idx="487">
                  <c:v>41396</c:v>
                </c:pt>
                <c:pt idx="488">
                  <c:v>41397</c:v>
                </c:pt>
                <c:pt idx="489">
                  <c:v>41398</c:v>
                </c:pt>
                <c:pt idx="490">
                  <c:v>41399</c:v>
                </c:pt>
                <c:pt idx="491">
                  <c:v>41400</c:v>
                </c:pt>
                <c:pt idx="492">
                  <c:v>41401</c:v>
                </c:pt>
                <c:pt idx="493">
                  <c:v>41402</c:v>
                </c:pt>
                <c:pt idx="494">
                  <c:v>41403</c:v>
                </c:pt>
                <c:pt idx="495">
                  <c:v>41404</c:v>
                </c:pt>
                <c:pt idx="496">
                  <c:v>41405</c:v>
                </c:pt>
                <c:pt idx="497">
                  <c:v>41406</c:v>
                </c:pt>
                <c:pt idx="498">
                  <c:v>41407</c:v>
                </c:pt>
                <c:pt idx="499">
                  <c:v>41408</c:v>
                </c:pt>
                <c:pt idx="500">
                  <c:v>41409</c:v>
                </c:pt>
                <c:pt idx="501">
                  <c:v>41410</c:v>
                </c:pt>
                <c:pt idx="502">
                  <c:v>41411</c:v>
                </c:pt>
                <c:pt idx="503">
                  <c:v>41412</c:v>
                </c:pt>
                <c:pt idx="504">
                  <c:v>41413</c:v>
                </c:pt>
                <c:pt idx="505">
                  <c:v>41414</c:v>
                </c:pt>
                <c:pt idx="506">
                  <c:v>41415</c:v>
                </c:pt>
                <c:pt idx="507">
                  <c:v>41416</c:v>
                </c:pt>
                <c:pt idx="508">
                  <c:v>41417</c:v>
                </c:pt>
                <c:pt idx="509">
                  <c:v>41418</c:v>
                </c:pt>
                <c:pt idx="510">
                  <c:v>41419</c:v>
                </c:pt>
                <c:pt idx="511">
                  <c:v>41420</c:v>
                </c:pt>
                <c:pt idx="512">
                  <c:v>41421</c:v>
                </c:pt>
                <c:pt idx="513">
                  <c:v>41422</c:v>
                </c:pt>
                <c:pt idx="514">
                  <c:v>41423</c:v>
                </c:pt>
                <c:pt idx="515">
                  <c:v>41424</c:v>
                </c:pt>
                <c:pt idx="516">
                  <c:v>41425</c:v>
                </c:pt>
                <c:pt idx="517">
                  <c:v>41426</c:v>
                </c:pt>
                <c:pt idx="518">
                  <c:v>41427</c:v>
                </c:pt>
                <c:pt idx="519">
                  <c:v>41428</c:v>
                </c:pt>
                <c:pt idx="520">
                  <c:v>41429</c:v>
                </c:pt>
                <c:pt idx="521">
                  <c:v>41430</c:v>
                </c:pt>
                <c:pt idx="522">
                  <c:v>41431</c:v>
                </c:pt>
                <c:pt idx="523">
                  <c:v>41432</c:v>
                </c:pt>
                <c:pt idx="524">
                  <c:v>41433</c:v>
                </c:pt>
                <c:pt idx="525">
                  <c:v>41434</c:v>
                </c:pt>
                <c:pt idx="526">
                  <c:v>41435</c:v>
                </c:pt>
                <c:pt idx="527">
                  <c:v>41436</c:v>
                </c:pt>
                <c:pt idx="528">
                  <c:v>41437</c:v>
                </c:pt>
                <c:pt idx="529">
                  <c:v>41438</c:v>
                </c:pt>
                <c:pt idx="530">
                  <c:v>41439</c:v>
                </c:pt>
                <c:pt idx="531">
                  <c:v>41440</c:v>
                </c:pt>
                <c:pt idx="532">
                  <c:v>41441</c:v>
                </c:pt>
                <c:pt idx="533">
                  <c:v>41442</c:v>
                </c:pt>
                <c:pt idx="534">
                  <c:v>41443</c:v>
                </c:pt>
                <c:pt idx="535">
                  <c:v>41444</c:v>
                </c:pt>
                <c:pt idx="536">
                  <c:v>41445</c:v>
                </c:pt>
                <c:pt idx="537">
                  <c:v>41446</c:v>
                </c:pt>
                <c:pt idx="538">
                  <c:v>41447</c:v>
                </c:pt>
                <c:pt idx="539">
                  <c:v>41448</c:v>
                </c:pt>
                <c:pt idx="540">
                  <c:v>41449</c:v>
                </c:pt>
                <c:pt idx="541">
                  <c:v>41450</c:v>
                </c:pt>
                <c:pt idx="542">
                  <c:v>41451</c:v>
                </c:pt>
                <c:pt idx="543">
                  <c:v>41452</c:v>
                </c:pt>
                <c:pt idx="544">
                  <c:v>41453</c:v>
                </c:pt>
                <c:pt idx="545">
                  <c:v>41454</c:v>
                </c:pt>
                <c:pt idx="546">
                  <c:v>41455</c:v>
                </c:pt>
                <c:pt idx="547">
                  <c:v>41456</c:v>
                </c:pt>
                <c:pt idx="548">
                  <c:v>41457</c:v>
                </c:pt>
                <c:pt idx="549">
                  <c:v>41458</c:v>
                </c:pt>
                <c:pt idx="550">
                  <c:v>41459</c:v>
                </c:pt>
                <c:pt idx="551">
                  <c:v>41460</c:v>
                </c:pt>
                <c:pt idx="552">
                  <c:v>41461</c:v>
                </c:pt>
                <c:pt idx="553">
                  <c:v>41462</c:v>
                </c:pt>
                <c:pt idx="554">
                  <c:v>41463</c:v>
                </c:pt>
                <c:pt idx="555">
                  <c:v>41464</c:v>
                </c:pt>
                <c:pt idx="556">
                  <c:v>41465</c:v>
                </c:pt>
                <c:pt idx="557">
                  <c:v>41466</c:v>
                </c:pt>
                <c:pt idx="558">
                  <c:v>41467</c:v>
                </c:pt>
                <c:pt idx="559">
                  <c:v>41468</c:v>
                </c:pt>
                <c:pt idx="560">
                  <c:v>41469</c:v>
                </c:pt>
                <c:pt idx="561">
                  <c:v>41470</c:v>
                </c:pt>
                <c:pt idx="562">
                  <c:v>41471</c:v>
                </c:pt>
                <c:pt idx="563">
                  <c:v>41472</c:v>
                </c:pt>
                <c:pt idx="564">
                  <c:v>41473</c:v>
                </c:pt>
                <c:pt idx="565">
                  <c:v>41474</c:v>
                </c:pt>
                <c:pt idx="566">
                  <c:v>41475</c:v>
                </c:pt>
                <c:pt idx="567">
                  <c:v>41476</c:v>
                </c:pt>
                <c:pt idx="568">
                  <c:v>41477</c:v>
                </c:pt>
                <c:pt idx="569">
                  <c:v>41478</c:v>
                </c:pt>
                <c:pt idx="570">
                  <c:v>41479</c:v>
                </c:pt>
                <c:pt idx="571">
                  <c:v>41480</c:v>
                </c:pt>
                <c:pt idx="572">
                  <c:v>41481</c:v>
                </c:pt>
                <c:pt idx="573">
                  <c:v>41482</c:v>
                </c:pt>
                <c:pt idx="574">
                  <c:v>41483</c:v>
                </c:pt>
                <c:pt idx="575">
                  <c:v>41484</c:v>
                </c:pt>
                <c:pt idx="576">
                  <c:v>41485</c:v>
                </c:pt>
                <c:pt idx="577">
                  <c:v>41486</c:v>
                </c:pt>
                <c:pt idx="578">
                  <c:v>41487</c:v>
                </c:pt>
                <c:pt idx="579">
                  <c:v>41488</c:v>
                </c:pt>
                <c:pt idx="580">
                  <c:v>41489</c:v>
                </c:pt>
                <c:pt idx="581">
                  <c:v>41490</c:v>
                </c:pt>
                <c:pt idx="582">
                  <c:v>41491</c:v>
                </c:pt>
                <c:pt idx="583">
                  <c:v>41492</c:v>
                </c:pt>
                <c:pt idx="584">
                  <c:v>41493</c:v>
                </c:pt>
                <c:pt idx="585">
                  <c:v>41494</c:v>
                </c:pt>
                <c:pt idx="586">
                  <c:v>41495</c:v>
                </c:pt>
                <c:pt idx="587">
                  <c:v>41496</c:v>
                </c:pt>
                <c:pt idx="588">
                  <c:v>41497</c:v>
                </c:pt>
                <c:pt idx="589">
                  <c:v>41498</c:v>
                </c:pt>
                <c:pt idx="590">
                  <c:v>41499</c:v>
                </c:pt>
                <c:pt idx="591">
                  <c:v>41500</c:v>
                </c:pt>
                <c:pt idx="592">
                  <c:v>41501</c:v>
                </c:pt>
                <c:pt idx="593">
                  <c:v>41502</c:v>
                </c:pt>
                <c:pt idx="594">
                  <c:v>41503</c:v>
                </c:pt>
                <c:pt idx="595">
                  <c:v>41504</c:v>
                </c:pt>
                <c:pt idx="596">
                  <c:v>41505</c:v>
                </c:pt>
                <c:pt idx="597">
                  <c:v>41506</c:v>
                </c:pt>
                <c:pt idx="598">
                  <c:v>41507</c:v>
                </c:pt>
                <c:pt idx="599">
                  <c:v>41508</c:v>
                </c:pt>
                <c:pt idx="600">
                  <c:v>41509</c:v>
                </c:pt>
                <c:pt idx="601">
                  <c:v>41510</c:v>
                </c:pt>
                <c:pt idx="602">
                  <c:v>41511</c:v>
                </c:pt>
                <c:pt idx="603">
                  <c:v>41512</c:v>
                </c:pt>
                <c:pt idx="604">
                  <c:v>41513</c:v>
                </c:pt>
                <c:pt idx="605">
                  <c:v>41514</c:v>
                </c:pt>
                <c:pt idx="606">
                  <c:v>41515</c:v>
                </c:pt>
                <c:pt idx="607">
                  <c:v>41516</c:v>
                </c:pt>
                <c:pt idx="608">
                  <c:v>41517</c:v>
                </c:pt>
                <c:pt idx="609">
                  <c:v>41518</c:v>
                </c:pt>
                <c:pt idx="610">
                  <c:v>41519</c:v>
                </c:pt>
                <c:pt idx="611">
                  <c:v>41520</c:v>
                </c:pt>
                <c:pt idx="612">
                  <c:v>41521</c:v>
                </c:pt>
                <c:pt idx="613">
                  <c:v>41522</c:v>
                </c:pt>
                <c:pt idx="614">
                  <c:v>41523</c:v>
                </c:pt>
                <c:pt idx="615">
                  <c:v>41524</c:v>
                </c:pt>
                <c:pt idx="616">
                  <c:v>41525</c:v>
                </c:pt>
                <c:pt idx="617">
                  <c:v>41526</c:v>
                </c:pt>
                <c:pt idx="618">
                  <c:v>41527</c:v>
                </c:pt>
                <c:pt idx="619">
                  <c:v>41528</c:v>
                </c:pt>
                <c:pt idx="620">
                  <c:v>41529</c:v>
                </c:pt>
                <c:pt idx="621">
                  <c:v>41530</c:v>
                </c:pt>
                <c:pt idx="622">
                  <c:v>41531</c:v>
                </c:pt>
                <c:pt idx="623">
                  <c:v>41532</c:v>
                </c:pt>
                <c:pt idx="624">
                  <c:v>41533</c:v>
                </c:pt>
                <c:pt idx="625">
                  <c:v>41534</c:v>
                </c:pt>
                <c:pt idx="626">
                  <c:v>41535</c:v>
                </c:pt>
                <c:pt idx="627">
                  <c:v>41536</c:v>
                </c:pt>
                <c:pt idx="628">
                  <c:v>41537</c:v>
                </c:pt>
                <c:pt idx="629">
                  <c:v>41538</c:v>
                </c:pt>
                <c:pt idx="630">
                  <c:v>41539</c:v>
                </c:pt>
                <c:pt idx="631">
                  <c:v>41540</c:v>
                </c:pt>
                <c:pt idx="632">
                  <c:v>41541</c:v>
                </c:pt>
                <c:pt idx="633">
                  <c:v>41542</c:v>
                </c:pt>
                <c:pt idx="634">
                  <c:v>41543</c:v>
                </c:pt>
                <c:pt idx="635">
                  <c:v>41544</c:v>
                </c:pt>
                <c:pt idx="636">
                  <c:v>41545</c:v>
                </c:pt>
                <c:pt idx="637">
                  <c:v>41546</c:v>
                </c:pt>
                <c:pt idx="638">
                  <c:v>41547</c:v>
                </c:pt>
                <c:pt idx="639">
                  <c:v>41548</c:v>
                </c:pt>
                <c:pt idx="640">
                  <c:v>41549</c:v>
                </c:pt>
                <c:pt idx="641">
                  <c:v>41550</c:v>
                </c:pt>
                <c:pt idx="642">
                  <c:v>41551</c:v>
                </c:pt>
                <c:pt idx="643">
                  <c:v>41552</c:v>
                </c:pt>
                <c:pt idx="644">
                  <c:v>41553</c:v>
                </c:pt>
                <c:pt idx="645">
                  <c:v>41554</c:v>
                </c:pt>
                <c:pt idx="646">
                  <c:v>41555</c:v>
                </c:pt>
                <c:pt idx="647">
                  <c:v>41556</c:v>
                </c:pt>
                <c:pt idx="648">
                  <c:v>41557</c:v>
                </c:pt>
                <c:pt idx="649">
                  <c:v>41558</c:v>
                </c:pt>
                <c:pt idx="650">
                  <c:v>41559</c:v>
                </c:pt>
                <c:pt idx="651">
                  <c:v>41560</c:v>
                </c:pt>
                <c:pt idx="652">
                  <c:v>41561</c:v>
                </c:pt>
                <c:pt idx="653">
                  <c:v>41562</c:v>
                </c:pt>
                <c:pt idx="654">
                  <c:v>41563</c:v>
                </c:pt>
                <c:pt idx="655">
                  <c:v>41564</c:v>
                </c:pt>
                <c:pt idx="656">
                  <c:v>41565</c:v>
                </c:pt>
                <c:pt idx="657">
                  <c:v>41566</c:v>
                </c:pt>
                <c:pt idx="658">
                  <c:v>41567</c:v>
                </c:pt>
                <c:pt idx="659">
                  <c:v>41568</c:v>
                </c:pt>
                <c:pt idx="660">
                  <c:v>41569</c:v>
                </c:pt>
                <c:pt idx="661">
                  <c:v>41570</c:v>
                </c:pt>
                <c:pt idx="662">
                  <c:v>41571</c:v>
                </c:pt>
                <c:pt idx="663">
                  <c:v>41572</c:v>
                </c:pt>
                <c:pt idx="664">
                  <c:v>41573</c:v>
                </c:pt>
                <c:pt idx="665">
                  <c:v>41574</c:v>
                </c:pt>
                <c:pt idx="666">
                  <c:v>41575</c:v>
                </c:pt>
                <c:pt idx="667">
                  <c:v>41576</c:v>
                </c:pt>
                <c:pt idx="668">
                  <c:v>41577</c:v>
                </c:pt>
                <c:pt idx="669">
                  <c:v>41578</c:v>
                </c:pt>
                <c:pt idx="670">
                  <c:v>41579</c:v>
                </c:pt>
                <c:pt idx="671">
                  <c:v>41580</c:v>
                </c:pt>
                <c:pt idx="672">
                  <c:v>41581</c:v>
                </c:pt>
                <c:pt idx="673">
                  <c:v>41582</c:v>
                </c:pt>
                <c:pt idx="674">
                  <c:v>41583</c:v>
                </c:pt>
                <c:pt idx="675">
                  <c:v>41584</c:v>
                </c:pt>
                <c:pt idx="676">
                  <c:v>41585</c:v>
                </c:pt>
                <c:pt idx="677">
                  <c:v>41586</c:v>
                </c:pt>
                <c:pt idx="678">
                  <c:v>41587</c:v>
                </c:pt>
                <c:pt idx="679">
                  <c:v>41588</c:v>
                </c:pt>
                <c:pt idx="680">
                  <c:v>41589</c:v>
                </c:pt>
                <c:pt idx="681">
                  <c:v>41590</c:v>
                </c:pt>
                <c:pt idx="682">
                  <c:v>41591</c:v>
                </c:pt>
                <c:pt idx="683">
                  <c:v>41592</c:v>
                </c:pt>
                <c:pt idx="684">
                  <c:v>41593</c:v>
                </c:pt>
                <c:pt idx="685">
                  <c:v>41594</c:v>
                </c:pt>
                <c:pt idx="686">
                  <c:v>41595</c:v>
                </c:pt>
                <c:pt idx="687">
                  <c:v>41596</c:v>
                </c:pt>
                <c:pt idx="688">
                  <c:v>41597</c:v>
                </c:pt>
                <c:pt idx="689">
                  <c:v>41598</c:v>
                </c:pt>
                <c:pt idx="690">
                  <c:v>41599</c:v>
                </c:pt>
                <c:pt idx="691">
                  <c:v>41600</c:v>
                </c:pt>
                <c:pt idx="692">
                  <c:v>41601</c:v>
                </c:pt>
                <c:pt idx="693">
                  <c:v>41602</c:v>
                </c:pt>
                <c:pt idx="694">
                  <c:v>41603</c:v>
                </c:pt>
                <c:pt idx="695">
                  <c:v>41604</c:v>
                </c:pt>
                <c:pt idx="696">
                  <c:v>41605</c:v>
                </c:pt>
                <c:pt idx="697">
                  <c:v>41606</c:v>
                </c:pt>
                <c:pt idx="698">
                  <c:v>41607</c:v>
                </c:pt>
                <c:pt idx="699">
                  <c:v>41608</c:v>
                </c:pt>
                <c:pt idx="700">
                  <c:v>41609</c:v>
                </c:pt>
                <c:pt idx="701">
                  <c:v>41610</c:v>
                </c:pt>
                <c:pt idx="702">
                  <c:v>41611</c:v>
                </c:pt>
                <c:pt idx="703">
                  <c:v>41612</c:v>
                </c:pt>
                <c:pt idx="704">
                  <c:v>41613</c:v>
                </c:pt>
                <c:pt idx="705">
                  <c:v>41614</c:v>
                </c:pt>
                <c:pt idx="706">
                  <c:v>41615</c:v>
                </c:pt>
                <c:pt idx="707">
                  <c:v>41616</c:v>
                </c:pt>
                <c:pt idx="708">
                  <c:v>41617</c:v>
                </c:pt>
                <c:pt idx="709">
                  <c:v>41618</c:v>
                </c:pt>
                <c:pt idx="710">
                  <c:v>41619</c:v>
                </c:pt>
                <c:pt idx="711">
                  <c:v>41620</c:v>
                </c:pt>
                <c:pt idx="712">
                  <c:v>41621</c:v>
                </c:pt>
                <c:pt idx="713">
                  <c:v>41622</c:v>
                </c:pt>
                <c:pt idx="714">
                  <c:v>41623</c:v>
                </c:pt>
                <c:pt idx="715">
                  <c:v>41624</c:v>
                </c:pt>
                <c:pt idx="716">
                  <c:v>41625</c:v>
                </c:pt>
                <c:pt idx="717">
                  <c:v>41626</c:v>
                </c:pt>
                <c:pt idx="718">
                  <c:v>41627</c:v>
                </c:pt>
                <c:pt idx="719">
                  <c:v>41628</c:v>
                </c:pt>
                <c:pt idx="720">
                  <c:v>41629</c:v>
                </c:pt>
                <c:pt idx="721">
                  <c:v>41630</c:v>
                </c:pt>
                <c:pt idx="722">
                  <c:v>41631</c:v>
                </c:pt>
                <c:pt idx="723">
                  <c:v>41632</c:v>
                </c:pt>
                <c:pt idx="724">
                  <c:v>41633</c:v>
                </c:pt>
                <c:pt idx="725">
                  <c:v>41634</c:v>
                </c:pt>
                <c:pt idx="726">
                  <c:v>41635</c:v>
                </c:pt>
                <c:pt idx="727">
                  <c:v>41636</c:v>
                </c:pt>
                <c:pt idx="728">
                  <c:v>41637</c:v>
                </c:pt>
                <c:pt idx="729">
                  <c:v>41638</c:v>
                </c:pt>
                <c:pt idx="730">
                  <c:v>41639</c:v>
                </c:pt>
                <c:pt idx="731">
                  <c:v>41640</c:v>
                </c:pt>
                <c:pt idx="732">
                  <c:v>41641</c:v>
                </c:pt>
                <c:pt idx="733">
                  <c:v>41642</c:v>
                </c:pt>
                <c:pt idx="734">
                  <c:v>41643</c:v>
                </c:pt>
                <c:pt idx="735">
                  <c:v>41644</c:v>
                </c:pt>
                <c:pt idx="736">
                  <c:v>41645</c:v>
                </c:pt>
                <c:pt idx="737">
                  <c:v>41646</c:v>
                </c:pt>
                <c:pt idx="738">
                  <c:v>41647</c:v>
                </c:pt>
                <c:pt idx="739">
                  <c:v>41648</c:v>
                </c:pt>
                <c:pt idx="740">
                  <c:v>41649</c:v>
                </c:pt>
                <c:pt idx="741">
                  <c:v>41650</c:v>
                </c:pt>
                <c:pt idx="742">
                  <c:v>41651</c:v>
                </c:pt>
                <c:pt idx="743">
                  <c:v>41652</c:v>
                </c:pt>
                <c:pt idx="744">
                  <c:v>41653</c:v>
                </c:pt>
                <c:pt idx="745">
                  <c:v>41654</c:v>
                </c:pt>
                <c:pt idx="746">
                  <c:v>41655</c:v>
                </c:pt>
                <c:pt idx="747">
                  <c:v>41656</c:v>
                </c:pt>
                <c:pt idx="748">
                  <c:v>41657</c:v>
                </c:pt>
                <c:pt idx="749">
                  <c:v>41658</c:v>
                </c:pt>
                <c:pt idx="750">
                  <c:v>41659</c:v>
                </c:pt>
                <c:pt idx="751">
                  <c:v>41660</c:v>
                </c:pt>
                <c:pt idx="752">
                  <c:v>41661</c:v>
                </c:pt>
                <c:pt idx="753">
                  <c:v>41662</c:v>
                </c:pt>
                <c:pt idx="754">
                  <c:v>41663</c:v>
                </c:pt>
                <c:pt idx="755">
                  <c:v>41664</c:v>
                </c:pt>
                <c:pt idx="756">
                  <c:v>41665</c:v>
                </c:pt>
                <c:pt idx="757">
                  <c:v>41666</c:v>
                </c:pt>
                <c:pt idx="758">
                  <c:v>41667</c:v>
                </c:pt>
                <c:pt idx="759">
                  <c:v>41668</c:v>
                </c:pt>
                <c:pt idx="760">
                  <c:v>41669</c:v>
                </c:pt>
                <c:pt idx="761">
                  <c:v>41670</c:v>
                </c:pt>
                <c:pt idx="762">
                  <c:v>41671</c:v>
                </c:pt>
                <c:pt idx="763">
                  <c:v>41672</c:v>
                </c:pt>
                <c:pt idx="764">
                  <c:v>41673</c:v>
                </c:pt>
                <c:pt idx="765">
                  <c:v>41674</c:v>
                </c:pt>
                <c:pt idx="766">
                  <c:v>41675</c:v>
                </c:pt>
                <c:pt idx="767">
                  <c:v>41676</c:v>
                </c:pt>
                <c:pt idx="768">
                  <c:v>41677</c:v>
                </c:pt>
                <c:pt idx="769">
                  <c:v>41678</c:v>
                </c:pt>
                <c:pt idx="770">
                  <c:v>41679</c:v>
                </c:pt>
                <c:pt idx="771">
                  <c:v>41680</c:v>
                </c:pt>
                <c:pt idx="772">
                  <c:v>41681</c:v>
                </c:pt>
                <c:pt idx="773">
                  <c:v>41682</c:v>
                </c:pt>
                <c:pt idx="774">
                  <c:v>41683</c:v>
                </c:pt>
                <c:pt idx="775">
                  <c:v>41684</c:v>
                </c:pt>
                <c:pt idx="776">
                  <c:v>41685</c:v>
                </c:pt>
                <c:pt idx="777">
                  <c:v>41686</c:v>
                </c:pt>
                <c:pt idx="778">
                  <c:v>41687</c:v>
                </c:pt>
                <c:pt idx="779">
                  <c:v>41688</c:v>
                </c:pt>
                <c:pt idx="780">
                  <c:v>41689</c:v>
                </c:pt>
                <c:pt idx="781">
                  <c:v>41690</c:v>
                </c:pt>
                <c:pt idx="782">
                  <c:v>41691</c:v>
                </c:pt>
                <c:pt idx="783">
                  <c:v>41692</c:v>
                </c:pt>
                <c:pt idx="784">
                  <c:v>41693</c:v>
                </c:pt>
                <c:pt idx="785">
                  <c:v>41694</c:v>
                </c:pt>
                <c:pt idx="786">
                  <c:v>41695</c:v>
                </c:pt>
                <c:pt idx="787">
                  <c:v>41696</c:v>
                </c:pt>
                <c:pt idx="788">
                  <c:v>41697</c:v>
                </c:pt>
                <c:pt idx="789">
                  <c:v>41698</c:v>
                </c:pt>
                <c:pt idx="790">
                  <c:v>41699</c:v>
                </c:pt>
                <c:pt idx="791">
                  <c:v>41700</c:v>
                </c:pt>
                <c:pt idx="792">
                  <c:v>41701</c:v>
                </c:pt>
                <c:pt idx="793">
                  <c:v>41702</c:v>
                </c:pt>
                <c:pt idx="794">
                  <c:v>41703</c:v>
                </c:pt>
                <c:pt idx="795">
                  <c:v>41704</c:v>
                </c:pt>
                <c:pt idx="796">
                  <c:v>41705</c:v>
                </c:pt>
                <c:pt idx="797">
                  <c:v>41706</c:v>
                </c:pt>
                <c:pt idx="798">
                  <c:v>41707</c:v>
                </c:pt>
                <c:pt idx="799">
                  <c:v>41708</c:v>
                </c:pt>
                <c:pt idx="800">
                  <c:v>41709</c:v>
                </c:pt>
                <c:pt idx="801">
                  <c:v>41710</c:v>
                </c:pt>
                <c:pt idx="802">
                  <c:v>41711</c:v>
                </c:pt>
                <c:pt idx="803">
                  <c:v>41712</c:v>
                </c:pt>
                <c:pt idx="804">
                  <c:v>41713</c:v>
                </c:pt>
                <c:pt idx="805">
                  <c:v>41714</c:v>
                </c:pt>
                <c:pt idx="806">
                  <c:v>41715</c:v>
                </c:pt>
                <c:pt idx="807">
                  <c:v>41716</c:v>
                </c:pt>
                <c:pt idx="808">
                  <c:v>41717</c:v>
                </c:pt>
                <c:pt idx="809">
                  <c:v>41718</c:v>
                </c:pt>
                <c:pt idx="810">
                  <c:v>41719</c:v>
                </c:pt>
                <c:pt idx="811">
                  <c:v>41720</c:v>
                </c:pt>
                <c:pt idx="812">
                  <c:v>41721</c:v>
                </c:pt>
                <c:pt idx="813">
                  <c:v>41722</c:v>
                </c:pt>
                <c:pt idx="814">
                  <c:v>41723</c:v>
                </c:pt>
                <c:pt idx="815">
                  <c:v>41724</c:v>
                </c:pt>
                <c:pt idx="816">
                  <c:v>41725</c:v>
                </c:pt>
                <c:pt idx="817">
                  <c:v>41726</c:v>
                </c:pt>
                <c:pt idx="818">
                  <c:v>41727</c:v>
                </c:pt>
                <c:pt idx="819">
                  <c:v>41728</c:v>
                </c:pt>
                <c:pt idx="820">
                  <c:v>41729</c:v>
                </c:pt>
                <c:pt idx="821">
                  <c:v>41730</c:v>
                </c:pt>
                <c:pt idx="822">
                  <c:v>41731</c:v>
                </c:pt>
                <c:pt idx="823">
                  <c:v>41732</c:v>
                </c:pt>
                <c:pt idx="824">
                  <c:v>41733</c:v>
                </c:pt>
                <c:pt idx="825">
                  <c:v>41734</c:v>
                </c:pt>
                <c:pt idx="826">
                  <c:v>41735</c:v>
                </c:pt>
                <c:pt idx="827">
                  <c:v>41736</c:v>
                </c:pt>
                <c:pt idx="828">
                  <c:v>41737</c:v>
                </c:pt>
                <c:pt idx="829">
                  <c:v>41738</c:v>
                </c:pt>
                <c:pt idx="830">
                  <c:v>41739</c:v>
                </c:pt>
                <c:pt idx="831">
                  <c:v>41740</c:v>
                </c:pt>
                <c:pt idx="832">
                  <c:v>41741</c:v>
                </c:pt>
                <c:pt idx="833">
                  <c:v>41742</c:v>
                </c:pt>
                <c:pt idx="834">
                  <c:v>41743</c:v>
                </c:pt>
                <c:pt idx="835">
                  <c:v>41744</c:v>
                </c:pt>
                <c:pt idx="836">
                  <c:v>41745</c:v>
                </c:pt>
                <c:pt idx="837">
                  <c:v>41746</c:v>
                </c:pt>
                <c:pt idx="838">
                  <c:v>41747</c:v>
                </c:pt>
                <c:pt idx="839">
                  <c:v>41748</c:v>
                </c:pt>
                <c:pt idx="840">
                  <c:v>41749</c:v>
                </c:pt>
                <c:pt idx="841">
                  <c:v>41750</c:v>
                </c:pt>
                <c:pt idx="842">
                  <c:v>41751</c:v>
                </c:pt>
                <c:pt idx="843">
                  <c:v>41752</c:v>
                </c:pt>
                <c:pt idx="844">
                  <c:v>41753</c:v>
                </c:pt>
                <c:pt idx="845">
                  <c:v>41754</c:v>
                </c:pt>
                <c:pt idx="846">
                  <c:v>41755</c:v>
                </c:pt>
                <c:pt idx="847">
                  <c:v>41756</c:v>
                </c:pt>
                <c:pt idx="848">
                  <c:v>41757</c:v>
                </c:pt>
                <c:pt idx="849">
                  <c:v>41758</c:v>
                </c:pt>
                <c:pt idx="850">
                  <c:v>41759</c:v>
                </c:pt>
                <c:pt idx="851">
                  <c:v>41760</c:v>
                </c:pt>
                <c:pt idx="852">
                  <c:v>41761</c:v>
                </c:pt>
                <c:pt idx="853">
                  <c:v>41762</c:v>
                </c:pt>
                <c:pt idx="854">
                  <c:v>41763</c:v>
                </c:pt>
                <c:pt idx="855">
                  <c:v>41764</c:v>
                </c:pt>
                <c:pt idx="856">
                  <c:v>41765</c:v>
                </c:pt>
                <c:pt idx="857">
                  <c:v>41766</c:v>
                </c:pt>
                <c:pt idx="858">
                  <c:v>41767</c:v>
                </c:pt>
                <c:pt idx="859">
                  <c:v>41768</c:v>
                </c:pt>
                <c:pt idx="860">
                  <c:v>41769</c:v>
                </c:pt>
                <c:pt idx="861">
                  <c:v>41770</c:v>
                </c:pt>
                <c:pt idx="862">
                  <c:v>41771</c:v>
                </c:pt>
                <c:pt idx="863">
                  <c:v>41772</c:v>
                </c:pt>
                <c:pt idx="864">
                  <c:v>41773</c:v>
                </c:pt>
                <c:pt idx="865">
                  <c:v>41774</c:v>
                </c:pt>
                <c:pt idx="866">
                  <c:v>41775</c:v>
                </c:pt>
                <c:pt idx="867">
                  <c:v>41776</c:v>
                </c:pt>
                <c:pt idx="868">
                  <c:v>41777</c:v>
                </c:pt>
                <c:pt idx="869">
                  <c:v>41778</c:v>
                </c:pt>
                <c:pt idx="870">
                  <c:v>41779</c:v>
                </c:pt>
                <c:pt idx="871">
                  <c:v>41780</c:v>
                </c:pt>
                <c:pt idx="872">
                  <c:v>41781</c:v>
                </c:pt>
                <c:pt idx="873">
                  <c:v>41782</c:v>
                </c:pt>
                <c:pt idx="874">
                  <c:v>41783</c:v>
                </c:pt>
                <c:pt idx="875">
                  <c:v>41784</c:v>
                </c:pt>
                <c:pt idx="876">
                  <c:v>41785</c:v>
                </c:pt>
                <c:pt idx="877">
                  <c:v>41786</c:v>
                </c:pt>
                <c:pt idx="878">
                  <c:v>41787</c:v>
                </c:pt>
                <c:pt idx="879">
                  <c:v>41788</c:v>
                </c:pt>
                <c:pt idx="880">
                  <c:v>41789</c:v>
                </c:pt>
                <c:pt idx="881">
                  <c:v>41790</c:v>
                </c:pt>
                <c:pt idx="882">
                  <c:v>41791</c:v>
                </c:pt>
                <c:pt idx="883">
                  <c:v>41792</c:v>
                </c:pt>
                <c:pt idx="884">
                  <c:v>41793</c:v>
                </c:pt>
                <c:pt idx="885">
                  <c:v>41794</c:v>
                </c:pt>
                <c:pt idx="886">
                  <c:v>41795</c:v>
                </c:pt>
                <c:pt idx="887">
                  <c:v>41796</c:v>
                </c:pt>
                <c:pt idx="888">
                  <c:v>41797</c:v>
                </c:pt>
                <c:pt idx="889">
                  <c:v>41798</c:v>
                </c:pt>
                <c:pt idx="890">
                  <c:v>41799</c:v>
                </c:pt>
                <c:pt idx="891">
                  <c:v>41800</c:v>
                </c:pt>
                <c:pt idx="892">
                  <c:v>41801</c:v>
                </c:pt>
                <c:pt idx="893">
                  <c:v>41802</c:v>
                </c:pt>
                <c:pt idx="894">
                  <c:v>41803</c:v>
                </c:pt>
                <c:pt idx="895">
                  <c:v>41804</c:v>
                </c:pt>
                <c:pt idx="896">
                  <c:v>41805</c:v>
                </c:pt>
                <c:pt idx="897">
                  <c:v>41806</c:v>
                </c:pt>
                <c:pt idx="898">
                  <c:v>41807</c:v>
                </c:pt>
                <c:pt idx="899">
                  <c:v>41808</c:v>
                </c:pt>
                <c:pt idx="900">
                  <c:v>41809</c:v>
                </c:pt>
                <c:pt idx="901">
                  <c:v>41810</c:v>
                </c:pt>
                <c:pt idx="902">
                  <c:v>41811</c:v>
                </c:pt>
                <c:pt idx="903">
                  <c:v>41812</c:v>
                </c:pt>
                <c:pt idx="904">
                  <c:v>41813</c:v>
                </c:pt>
                <c:pt idx="905">
                  <c:v>41814</c:v>
                </c:pt>
                <c:pt idx="906">
                  <c:v>41815</c:v>
                </c:pt>
                <c:pt idx="907">
                  <c:v>41816</c:v>
                </c:pt>
                <c:pt idx="908">
                  <c:v>41817</c:v>
                </c:pt>
                <c:pt idx="909">
                  <c:v>41818</c:v>
                </c:pt>
                <c:pt idx="910">
                  <c:v>41819</c:v>
                </c:pt>
                <c:pt idx="911">
                  <c:v>41820</c:v>
                </c:pt>
                <c:pt idx="912">
                  <c:v>41821</c:v>
                </c:pt>
                <c:pt idx="913">
                  <c:v>41822</c:v>
                </c:pt>
                <c:pt idx="914">
                  <c:v>41823</c:v>
                </c:pt>
                <c:pt idx="915">
                  <c:v>41824</c:v>
                </c:pt>
                <c:pt idx="916">
                  <c:v>41825</c:v>
                </c:pt>
                <c:pt idx="917">
                  <c:v>41826</c:v>
                </c:pt>
                <c:pt idx="918">
                  <c:v>41827</c:v>
                </c:pt>
                <c:pt idx="919">
                  <c:v>41828</c:v>
                </c:pt>
                <c:pt idx="920">
                  <c:v>41829</c:v>
                </c:pt>
                <c:pt idx="921">
                  <c:v>41830</c:v>
                </c:pt>
                <c:pt idx="922">
                  <c:v>41831</c:v>
                </c:pt>
                <c:pt idx="923">
                  <c:v>41832</c:v>
                </c:pt>
                <c:pt idx="924">
                  <c:v>41833</c:v>
                </c:pt>
                <c:pt idx="925">
                  <c:v>41834</c:v>
                </c:pt>
                <c:pt idx="926">
                  <c:v>41835</c:v>
                </c:pt>
                <c:pt idx="927">
                  <c:v>41836</c:v>
                </c:pt>
                <c:pt idx="928">
                  <c:v>41837</c:v>
                </c:pt>
                <c:pt idx="929">
                  <c:v>41838</c:v>
                </c:pt>
                <c:pt idx="930">
                  <c:v>41839</c:v>
                </c:pt>
                <c:pt idx="931">
                  <c:v>41840</c:v>
                </c:pt>
                <c:pt idx="932">
                  <c:v>41841</c:v>
                </c:pt>
                <c:pt idx="933">
                  <c:v>41842</c:v>
                </c:pt>
                <c:pt idx="934">
                  <c:v>41843</c:v>
                </c:pt>
                <c:pt idx="935">
                  <c:v>41844</c:v>
                </c:pt>
                <c:pt idx="936">
                  <c:v>41845</c:v>
                </c:pt>
                <c:pt idx="937">
                  <c:v>41846</c:v>
                </c:pt>
                <c:pt idx="938">
                  <c:v>41847</c:v>
                </c:pt>
                <c:pt idx="939">
                  <c:v>41848</c:v>
                </c:pt>
                <c:pt idx="940">
                  <c:v>41849</c:v>
                </c:pt>
                <c:pt idx="941">
                  <c:v>41850</c:v>
                </c:pt>
                <c:pt idx="942">
                  <c:v>41851</c:v>
                </c:pt>
                <c:pt idx="943">
                  <c:v>41852</c:v>
                </c:pt>
                <c:pt idx="944">
                  <c:v>41853</c:v>
                </c:pt>
                <c:pt idx="945">
                  <c:v>41854</c:v>
                </c:pt>
                <c:pt idx="946">
                  <c:v>41855</c:v>
                </c:pt>
                <c:pt idx="947">
                  <c:v>41856</c:v>
                </c:pt>
                <c:pt idx="948">
                  <c:v>41857</c:v>
                </c:pt>
                <c:pt idx="949">
                  <c:v>41858</c:v>
                </c:pt>
                <c:pt idx="950">
                  <c:v>41859</c:v>
                </c:pt>
                <c:pt idx="951">
                  <c:v>41860</c:v>
                </c:pt>
                <c:pt idx="952">
                  <c:v>41861</c:v>
                </c:pt>
                <c:pt idx="953">
                  <c:v>41862</c:v>
                </c:pt>
                <c:pt idx="954">
                  <c:v>41863</c:v>
                </c:pt>
                <c:pt idx="955">
                  <c:v>41864</c:v>
                </c:pt>
                <c:pt idx="956">
                  <c:v>41865</c:v>
                </c:pt>
                <c:pt idx="957">
                  <c:v>41866</c:v>
                </c:pt>
                <c:pt idx="958">
                  <c:v>41867</c:v>
                </c:pt>
                <c:pt idx="959">
                  <c:v>41868</c:v>
                </c:pt>
                <c:pt idx="960">
                  <c:v>41869</c:v>
                </c:pt>
                <c:pt idx="961">
                  <c:v>41870</c:v>
                </c:pt>
                <c:pt idx="962">
                  <c:v>41871</c:v>
                </c:pt>
                <c:pt idx="963">
                  <c:v>41872</c:v>
                </c:pt>
                <c:pt idx="964">
                  <c:v>41873</c:v>
                </c:pt>
                <c:pt idx="965">
                  <c:v>41874</c:v>
                </c:pt>
                <c:pt idx="966">
                  <c:v>41875</c:v>
                </c:pt>
                <c:pt idx="967">
                  <c:v>41876</c:v>
                </c:pt>
                <c:pt idx="968">
                  <c:v>41877</c:v>
                </c:pt>
                <c:pt idx="969">
                  <c:v>41878</c:v>
                </c:pt>
                <c:pt idx="970">
                  <c:v>41879</c:v>
                </c:pt>
                <c:pt idx="971">
                  <c:v>41880</c:v>
                </c:pt>
                <c:pt idx="972">
                  <c:v>41881</c:v>
                </c:pt>
                <c:pt idx="973">
                  <c:v>41882</c:v>
                </c:pt>
                <c:pt idx="974">
                  <c:v>41883</c:v>
                </c:pt>
                <c:pt idx="975">
                  <c:v>41884</c:v>
                </c:pt>
                <c:pt idx="976">
                  <c:v>41885</c:v>
                </c:pt>
                <c:pt idx="977">
                  <c:v>41886</c:v>
                </c:pt>
                <c:pt idx="978">
                  <c:v>41887</c:v>
                </c:pt>
                <c:pt idx="979">
                  <c:v>41888</c:v>
                </c:pt>
                <c:pt idx="980">
                  <c:v>41889</c:v>
                </c:pt>
                <c:pt idx="981">
                  <c:v>41890</c:v>
                </c:pt>
                <c:pt idx="982">
                  <c:v>41891</c:v>
                </c:pt>
                <c:pt idx="983">
                  <c:v>41892</c:v>
                </c:pt>
                <c:pt idx="984">
                  <c:v>41893</c:v>
                </c:pt>
                <c:pt idx="985">
                  <c:v>41894</c:v>
                </c:pt>
                <c:pt idx="986">
                  <c:v>41895</c:v>
                </c:pt>
                <c:pt idx="987">
                  <c:v>41896</c:v>
                </c:pt>
                <c:pt idx="988">
                  <c:v>41897</c:v>
                </c:pt>
                <c:pt idx="989">
                  <c:v>41898</c:v>
                </c:pt>
                <c:pt idx="990">
                  <c:v>41899</c:v>
                </c:pt>
                <c:pt idx="991">
                  <c:v>41900</c:v>
                </c:pt>
                <c:pt idx="992">
                  <c:v>41901</c:v>
                </c:pt>
                <c:pt idx="993">
                  <c:v>41902</c:v>
                </c:pt>
                <c:pt idx="994">
                  <c:v>41903</c:v>
                </c:pt>
                <c:pt idx="995">
                  <c:v>41904</c:v>
                </c:pt>
                <c:pt idx="996">
                  <c:v>41905</c:v>
                </c:pt>
                <c:pt idx="997">
                  <c:v>41906</c:v>
                </c:pt>
                <c:pt idx="998">
                  <c:v>41907</c:v>
                </c:pt>
                <c:pt idx="999">
                  <c:v>41908</c:v>
                </c:pt>
                <c:pt idx="1000">
                  <c:v>41909</c:v>
                </c:pt>
                <c:pt idx="1001">
                  <c:v>41910</c:v>
                </c:pt>
                <c:pt idx="1002">
                  <c:v>41911</c:v>
                </c:pt>
                <c:pt idx="1003">
                  <c:v>41912</c:v>
                </c:pt>
                <c:pt idx="1004">
                  <c:v>41913</c:v>
                </c:pt>
                <c:pt idx="1005">
                  <c:v>41914</c:v>
                </c:pt>
                <c:pt idx="1006">
                  <c:v>41915</c:v>
                </c:pt>
                <c:pt idx="1007">
                  <c:v>41916</c:v>
                </c:pt>
                <c:pt idx="1008">
                  <c:v>41917</c:v>
                </c:pt>
                <c:pt idx="1009">
                  <c:v>41918</c:v>
                </c:pt>
                <c:pt idx="1010">
                  <c:v>41919</c:v>
                </c:pt>
                <c:pt idx="1011">
                  <c:v>41920</c:v>
                </c:pt>
                <c:pt idx="1012">
                  <c:v>41921</c:v>
                </c:pt>
                <c:pt idx="1013">
                  <c:v>41922</c:v>
                </c:pt>
                <c:pt idx="1014">
                  <c:v>41923</c:v>
                </c:pt>
                <c:pt idx="1015">
                  <c:v>41924</c:v>
                </c:pt>
                <c:pt idx="1016">
                  <c:v>41925</c:v>
                </c:pt>
                <c:pt idx="1017">
                  <c:v>41926</c:v>
                </c:pt>
                <c:pt idx="1018">
                  <c:v>41927</c:v>
                </c:pt>
                <c:pt idx="1019">
                  <c:v>41928</c:v>
                </c:pt>
                <c:pt idx="1020">
                  <c:v>41929</c:v>
                </c:pt>
                <c:pt idx="1021">
                  <c:v>41930</c:v>
                </c:pt>
                <c:pt idx="1022">
                  <c:v>41931</c:v>
                </c:pt>
                <c:pt idx="1023">
                  <c:v>41932</c:v>
                </c:pt>
                <c:pt idx="1024">
                  <c:v>41933</c:v>
                </c:pt>
                <c:pt idx="1025">
                  <c:v>41934</c:v>
                </c:pt>
                <c:pt idx="1026">
                  <c:v>41935</c:v>
                </c:pt>
                <c:pt idx="1027">
                  <c:v>41936</c:v>
                </c:pt>
                <c:pt idx="1028">
                  <c:v>41937</c:v>
                </c:pt>
                <c:pt idx="1029">
                  <c:v>41938</c:v>
                </c:pt>
                <c:pt idx="1030">
                  <c:v>41939</c:v>
                </c:pt>
                <c:pt idx="1031">
                  <c:v>41940</c:v>
                </c:pt>
                <c:pt idx="1032">
                  <c:v>41941</c:v>
                </c:pt>
                <c:pt idx="1033">
                  <c:v>41942</c:v>
                </c:pt>
                <c:pt idx="1034">
                  <c:v>41943</c:v>
                </c:pt>
                <c:pt idx="1035">
                  <c:v>41944</c:v>
                </c:pt>
                <c:pt idx="1036">
                  <c:v>41945</c:v>
                </c:pt>
                <c:pt idx="1037">
                  <c:v>41946</c:v>
                </c:pt>
                <c:pt idx="1038">
                  <c:v>41947</c:v>
                </c:pt>
                <c:pt idx="1039">
                  <c:v>41948</c:v>
                </c:pt>
                <c:pt idx="1040">
                  <c:v>41949</c:v>
                </c:pt>
                <c:pt idx="1041">
                  <c:v>41950</c:v>
                </c:pt>
                <c:pt idx="1042">
                  <c:v>41951</c:v>
                </c:pt>
                <c:pt idx="1043">
                  <c:v>41952</c:v>
                </c:pt>
                <c:pt idx="1044">
                  <c:v>41953</c:v>
                </c:pt>
                <c:pt idx="1045">
                  <c:v>41954</c:v>
                </c:pt>
                <c:pt idx="1046">
                  <c:v>41955</c:v>
                </c:pt>
                <c:pt idx="1047">
                  <c:v>41956</c:v>
                </c:pt>
                <c:pt idx="1048">
                  <c:v>41957</c:v>
                </c:pt>
                <c:pt idx="1049">
                  <c:v>41958</c:v>
                </c:pt>
                <c:pt idx="1050">
                  <c:v>41959</c:v>
                </c:pt>
                <c:pt idx="1051">
                  <c:v>41960</c:v>
                </c:pt>
                <c:pt idx="1052">
                  <c:v>41961</c:v>
                </c:pt>
                <c:pt idx="1053">
                  <c:v>41962</c:v>
                </c:pt>
                <c:pt idx="1054">
                  <c:v>41963</c:v>
                </c:pt>
                <c:pt idx="1055">
                  <c:v>41964</c:v>
                </c:pt>
                <c:pt idx="1056">
                  <c:v>41965</c:v>
                </c:pt>
                <c:pt idx="1057">
                  <c:v>41966</c:v>
                </c:pt>
                <c:pt idx="1058">
                  <c:v>41967</c:v>
                </c:pt>
                <c:pt idx="1059">
                  <c:v>41968</c:v>
                </c:pt>
                <c:pt idx="1060">
                  <c:v>41969</c:v>
                </c:pt>
                <c:pt idx="1061">
                  <c:v>41970</c:v>
                </c:pt>
                <c:pt idx="1062">
                  <c:v>41971</c:v>
                </c:pt>
                <c:pt idx="1063">
                  <c:v>41972</c:v>
                </c:pt>
                <c:pt idx="1064">
                  <c:v>41973</c:v>
                </c:pt>
                <c:pt idx="1065">
                  <c:v>41974</c:v>
                </c:pt>
                <c:pt idx="1066">
                  <c:v>41975</c:v>
                </c:pt>
                <c:pt idx="1067">
                  <c:v>41976</c:v>
                </c:pt>
                <c:pt idx="1068">
                  <c:v>41977</c:v>
                </c:pt>
                <c:pt idx="1069">
                  <c:v>41978</c:v>
                </c:pt>
                <c:pt idx="1070">
                  <c:v>41979</c:v>
                </c:pt>
                <c:pt idx="1071">
                  <c:v>41980</c:v>
                </c:pt>
                <c:pt idx="1072">
                  <c:v>41981</c:v>
                </c:pt>
                <c:pt idx="1073">
                  <c:v>41982</c:v>
                </c:pt>
                <c:pt idx="1074">
                  <c:v>41983</c:v>
                </c:pt>
                <c:pt idx="1075">
                  <c:v>41984</c:v>
                </c:pt>
                <c:pt idx="1076">
                  <c:v>41985</c:v>
                </c:pt>
                <c:pt idx="1077">
                  <c:v>41986</c:v>
                </c:pt>
                <c:pt idx="1078">
                  <c:v>41987</c:v>
                </c:pt>
                <c:pt idx="1079">
                  <c:v>41988</c:v>
                </c:pt>
                <c:pt idx="1080">
                  <c:v>41989</c:v>
                </c:pt>
                <c:pt idx="1081">
                  <c:v>41990</c:v>
                </c:pt>
                <c:pt idx="1082">
                  <c:v>41991</c:v>
                </c:pt>
                <c:pt idx="1083">
                  <c:v>41992</c:v>
                </c:pt>
                <c:pt idx="1084">
                  <c:v>41993</c:v>
                </c:pt>
                <c:pt idx="1085">
                  <c:v>41994</c:v>
                </c:pt>
                <c:pt idx="1086">
                  <c:v>41995</c:v>
                </c:pt>
                <c:pt idx="1087">
                  <c:v>41996</c:v>
                </c:pt>
                <c:pt idx="1088">
                  <c:v>41997</c:v>
                </c:pt>
                <c:pt idx="1089">
                  <c:v>41998</c:v>
                </c:pt>
                <c:pt idx="1090">
                  <c:v>41999</c:v>
                </c:pt>
                <c:pt idx="1091">
                  <c:v>42000</c:v>
                </c:pt>
                <c:pt idx="1092">
                  <c:v>42001</c:v>
                </c:pt>
                <c:pt idx="1093">
                  <c:v>42002</c:v>
                </c:pt>
                <c:pt idx="1094">
                  <c:v>42003</c:v>
                </c:pt>
                <c:pt idx="1095">
                  <c:v>42004</c:v>
                </c:pt>
                <c:pt idx="1096">
                  <c:v>42005</c:v>
                </c:pt>
                <c:pt idx="1097">
                  <c:v>42006</c:v>
                </c:pt>
                <c:pt idx="1098">
                  <c:v>42007</c:v>
                </c:pt>
                <c:pt idx="1099">
                  <c:v>42008</c:v>
                </c:pt>
                <c:pt idx="1100">
                  <c:v>42009</c:v>
                </c:pt>
                <c:pt idx="1101">
                  <c:v>42010</c:v>
                </c:pt>
                <c:pt idx="1102">
                  <c:v>42011</c:v>
                </c:pt>
                <c:pt idx="1103">
                  <c:v>42012</c:v>
                </c:pt>
                <c:pt idx="1104">
                  <c:v>42013</c:v>
                </c:pt>
                <c:pt idx="1105">
                  <c:v>42014</c:v>
                </c:pt>
                <c:pt idx="1106">
                  <c:v>42015</c:v>
                </c:pt>
                <c:pt idx="1107">
                  <c:v>42016</c:v>
                </c:pt>
                <c:pt idx="1108">
                  <c:v>42017</c:v>
                </c:pt>
                <c:pt idx="1109">
                  <c:v>42018</c:v>
                </c:pt>
                <c:pt idx="1110">
                  <c:v>42019</c:v>
                </c:pt>
                <c:pt idx="1111">
                  <c:v>42020</c:v>
                </c:pt>
                <c:pt idx="1112">
                  <c:v>42021</c:v>
                </c:pt>
                <c:pt idx="1113">
                  <c:v>42022</c:v>
                </c:pt>
                <c:pt idx="1114">
                  <c:v>42023</c:v>
                </c:pt>
                <c:pt idx="1115">
                  <c:v>42024</c:v>
                </c:pt>
                <c:pt idx="1116">
                  <c:v>42025</c:v>
                </c:pt>
                <c:pt idx="1117">
                  <c:v>42026</c:v>
                </c:pt>
                <c:pt idx="1118">
                  <c:v>42027</c:v>
                </c:pt>
                <c:pt idx="1119">
                  <c:v>42028</c:v>
                </c:pt>
                <c:pt idx="1120">
                  <c:v>42029</c:v>
                </c:pt>
                <c:pt idx="1121">
                  <c:v>42030</c:v>
                </c:pt>
                <c:pt idx="1122">
                  <c:v>42031</c:v>
                </c:pt>
                <c:pt idx="1123">
                  <c:v>42032</c:v>
                </c:pt>
                <c:pt idx="1124">
                  <c:v>42033</c:v>
                </c:pt>
                <c:pt idx="1125">
                  <c:v>42034</c:v>
                </c:pt>
                <c:pt idx="1126">
                  <c:v>42035</c:v>
                </c:pt>
                <c:pt idx="1127">
                  <c:v>42036</c:v>
                </c:pt>
                <c:pt idx="1128">
                  <c:v>42037</c:v>
                </c:pt>
                <c:pt idx="1129">
                  <c:v>42038</c:v>
                </c:pt>
                <c:pt idx="1130">
                  <c:v>42039</c:v>
                </c:pt>
                <c:pt idx="1131">
                  <c:v>42040</c:v>
                </c:pt>
                <c:pt idx="1132">
                  <c:v>42041</c:v>
                </c:pt>
                <c:pt idx="1133">
                  <c:v>42042</c:v>
                </c:pt>
                <c:pt idx="1134">
                  <c:v>42043</c:v>
                </c:pt>
                <c:pt idx="1135">
                  <c:v>42044</c:v>
                </c:pt>
                <c:pt idx="1136">
                  <c:v>42045</c:v>
                </c:pt>
                <c:pt idx="1137">
                  <c:v>42046</c:v>
                </c:pt>
                <c:pt idx="1138">
                  <c:v>42047</c:v>
                </c:pt>
                <c:pt idx="1139">
                  <c:v>42048</c:v>
                </c:pt>
                <c:pt idx="1140">
                  <c:v>42049</c:v>
                </c:pt>
                <c:pt idx="1141">
                  <c:v>42050</c:v>
                </c:pt>
                <c:pt idx="1142">
                  <c:v>42051</c:v>
                </c:pt>
                <c:pt idx="1143">
                  <c:v>42052</c:v>
                </c:pt>
                <c:pt idx="1144">
                  <c:v>42053</c:v>
                </c:pt>
                <c:pt idx="1145">
                  <c:v>42054</c:v>
                </c:pt>
                <c:pt idx="1146">
                  <c:v>42055</c:v>
                </c:pt>
                <c:pt idx="1147">
                  <c:v>42056</c:v>
                </c:pt>
                <c:pt idx="1148">
                  <c:v>42057</c:v>
                </c:pt>
                <c:pt idx="1149">
                  <c:v>42058</c:v>
                </c:pt>
                <c:pt idx="1150">
                  <c:v>42059</c:v>
                </c:pt>
                <c:pt idx="1151">
                  <c:v>42060</c:v>
                </c:pt>
                <c:pt idx="1152">
                  <c:v>42061</c:v>
                </c:pt>
                <c:pt idx="1153">
                  <c:v>42062</c:v>
                </c:pt>
                <c:pt idx="1154">
                  <c:v>42063</c:v>
                </c:pt>
                <c:pt idx="1155">
                  <c:v>42064</c:v>
                </c:pt>
                <c:pt idx="1156">
                  <c:v>42065</c:v>
                </c:pt>
                <c:pt idx="1157">
                  <c:v>42066</c:v>
                </c:pt>
                <c:pt idx="1158">
                  <c:v>42067</c:v>
                </c:pt>
                <c:pt idx="1159">
                  <c:v>42068</c:v>
                </c:pt>
                <c:pt idx="1160">
                  <c:v>42069</c:v>
                </c:pt>
                <c:pt idx="1161">
                  <c:v>42070</c:v>
                </c:pt>
                <c:pt idx="1162">
                  <c:v>42071</c:v>
                </c:pt>
                <c:pt idx="1163">
                  <c:v>42072</c:v>
                </c:pt>
                <c:pt idx="1164">
                  <c:v>42073</c:v>
                </c:pt>
                <c:pt idx="1165">
                  <c:v>42074</c:v>
                </c:pt>
                <c:pt idx="1166">
                  <c:v>42075</c:v>
                </c:pt>
                <c:pt idx="1167">
                  <c:v>42076</c:v>
                </c:pt>
                <c:pt idx="1168">
                  <c:v>42077</c:v>
                </c:pt>
                <c:pt idx="1169">
                  <c:v>42078</c:v>
                </c:pt>
                <c:pt idx="1170">
                  <c:v>42079</c:v>
                </c:pt>
                <c:pt idx="1171">
                  <c:v>42080</c:v>
                </c:pt>
                <c:pt idx="1172">
                  <c:v>42081</c:v>
                </c:pt>
                <c:pt idx="1173">
                  <c:v>42082</c:v>
                </c:pt>
                <c:pt idx="1174">
                  <c:v>42083</c:v>
                </c:pt>
                <c:pt idx="1175">
                  <c:v>42084</c:v>
                </c:pt>
                <c:pt idx="1176">
                  <c:v>42085</c:v>
                </c:pt>
                <c:pt idx="1177">
                  <c:v>42086</c:v>
                </c:pt>
                <c:pt idx="1178">
                  <c:v>42087</c:v>
                </c:pt>
                <c:pt idx="1179">
                  <c:v>42088</c:v>
                </c:pt>
                <c:pt idx="1180">
                  <c:v>42089</c:v>
                </c:pt>
                <c:pt idx="1181">
                  <c:v>42090</c:v>
                </c:pt>
                <c:pt idx="1182">
                  <c:v>42091</c:v>
                </c:pt>
                <c:pt idx="1183">
                  <c:v>42092</c:v>
                </c:pt>
                <c:pt idx="1184">
                  <c:v>42093</c:v>
                </c:pt>
                <c:pt idx="1185">
                  <c:v>42094</c:v>
                </c:pt>
                <c:pt idx="1186">
                  <c:v>42095</c:v>
                </c:pt>
                <c:pt idx="1187">
                  <c:v>42096</c:v>
                </c:pt>
                <c:pt idx="1188">
                  <c:v>42097</c:v>
                </c:pt>
                <c:pt idx="1189">
                  <c:v>42098</c:v>
                </c:pt>
                <c:pt idx="1190">
                  <c:v>42099</c:v>
                </c:pt>
                <c:pt idx="1191">
                  <c:v>42100</c:v>
                </c:pt>
                <c:pt idx="1192">
                  <c:v>42101</c:v>
                </c:pt>
                <c:pt idx="1193">
                  <c:v>42102</c:v>
                </c:pt>
                <c:pt idx="1194">
                  <c:v>42103</c:v>
                </c:pt>
                <c:pt idx="1195">
                  <c:v>42104</c:v>
                </c:pt>
                <c:pt idx="1196">
                  <c:v>42105</c:v>
                </c:pt>
                <c:pt idx="1197">
                  <c:v>42106</c:v>
                </c:pt>
                <c:pt idx="1198">
                  <c:v>42107</c:v>
                </c:pt>
                <c:pt idx="1199">
                  <c:v>42108</c:v>
                </c:pt>
                <c:pt idx="1200">
                  <c:v>42109</c:v>
                </c:pt>
                <c:pt idx="1201">
                  <c:v>42110</c:v>
                </c:pt>
                <c:pt idx="1202">
                  <c:v>42111</c:v>
                </c:pt>
                <c:pt idx="1203">
                  <c:v>42112</c:v>
                </c:pt>
                <c:pt idx="1204">
                  <c:v>42113</c:v>
                </c:pt>
                <c:pt idx="1205">
                  <c:v>42114</c:v>
                </c:pt>
                <c:pt idx="1206">
                  <c:v>42115</c:v>
                </c:pt>
                <c:pt idx="1207">
                  <c:v>42116</c:v>
                </c:pt>
                <c:pt idx="1208">
                  <c:v>42117</c:v>
                </c:pt>
                <c:pt idx="1209">
                  <c:v>42118</c:v>
                </c:pt>
                <c:pt idx="1210">
                  <c:v>42119</c:v>
                </c:pt>
                <c:pt idx="1211">
                  <c:v>42120</c:v>
                </c:pt>
                <c:pt idx="1212">
                  <c:v>42121</c:v>
                </c:pt>
                <c:pt idx="1213">
                  <c:v>42122</c:v>
                </c:pt>
                <c:pt idx="1214">
                  <c:v>42123</c:v>
                </c:pt>
                <c:pt idx="1215">
                  <c:v>42124</c:v>
                </c:pt>
                <c:pt idx="1216">
                  <c:v>42125</c:v>
                </c:pt>
                <c:pt idx="1217">
                  <c:v>42126</c:v>
                </c:pt>
                <c:pt idx="1218">
                  <c:v>42127</c:v>
                </c:pt>
                <c:pt idx="1219">
                  <c:v>42128</c:v>
                </c:pt>
                <c:pt idx="1220">
                  <c:v>42129</c:v>
                </c:pt>
                <c:pt idx="1221">
                  <c:v>42130</c:v>
                </c:pt>
                <c:pt idx="1222">
                  <c:v>42131</c:v>
                </c:pt>
                <c:pt idx="1223">
                  <c:v>42132</c:v>
                </c:pt>
                <c:pt idx="1224">
                  <c:v>42133</c:v>
                </c:pt>
                <c:pt idx="1225">
                  <c:v>42134</c:v>
                </c:pt>
                <c:pt idx="1226">
                  <c:v>42135</c:v>
                </c:pt>
                <c:pt idx="1227">
                  <c:v>42136</c:v>
                </c:pt>
                <c:pt idx="1228">
                  <c:v>42137</c:v>
                </c:pt>
                <c:pt idx="1229">
                  <c:v>42138</c:v>
                </c:pt>
                <c:pt idx="1230">
                  <c:v>42139</c:v>
                </c:pt>
                <c:pt idx="1231">
                  <c:v>42140</c:v>
                </c:pt>
                <c:pt idx="1232">
                  <c:v>42141</c:v>
                </c:pt>
                <c:pt idx="1233">
                  <c:v>42142</c:v>
                </c:pt>
                <c:pt idx="1234">
                  <c:v>42143</c:v>
                </c:pt>
                <c:pt idx="1235">
                  <c:v>42144</c:v>
                </c:pt>
                <c:pt idx="1236">
                  <c:v>42145</c:v>
                </c:pt>
                <c:pt idx="1237">
                  <c:v>42146</c:v>
                </c:pt>
                <c:pt idx="1238">
                  <c:v>42147</c:v>
                </c:pt>
                <c:pt idx="1239">
                  <c:v>42148</c:v>
                </c:pt>
                <c:pt idx="1240">
                  <c:v>42149</c:v>
                </c:pt>
                <c:pt idx="1241">
                  <c:v>42150</c:v>
                </c:pt>
                <c:pt idx="1242">
                  <c:v>42151</c:v>
                </c:pt>
                <c:pt idx="1243">
                  <c:v>42152</c:v>
                </c:pt>
                <c:pt idx="1244">
                  <c:v>42153</c:v>
                </c:pt>
                <c:pt idx="1245">
                  <c:v>42154</c:v>
                </c:pt>
                <c:pt idx="1246">
                  <c:v>42155</c:v>
                </c:pt>
                <c:pt idx="1247">
                  <c:v>42156</c:v>
                </c:pt>
                <c:pt idx="1248">
                  <c:v>42157</c:v>
                </c:pt>
                <c:pt idx="1249">
                  <c:v>42158</c:v>
                </c:pt>
                <c:pt idx="1250">
                  <c:v>42159</c:v>
                </c:pt>
                <c:pt idx="1251">
                  <c:v>42160</c:v>
                </c:pt>
                <c:pt idx="1252">
                  <c:v>42161</c:v>
                </c:pt>
                <c:pt idx="1253">
                  <c:v>42162</c:v>
                </c:pt>
                <c:pt idx="1254">
                  <c:v>42163</c:v>
                </c:pt>
                <c:pt idx="1255">
                  <c:v>42164</c:v>
                </c:pt>
                <c:pt idx="1256">
                  <c:v>42165</c:v>
                </c:pt>
                <c:pt idx="1257">
                  <c:v>42166</c:v>
                </c:pt>
                <c:pt idx="1258">
                  <c:v>42167</c:v>
                </c:pt>
                <c:pt idx="1259">
                  <c:v>42168</c:v>
                </c:pt>
                <c:pt idx="1260">
                  <c:v>42169</c:v>
                </c:pt>
                <c:pt idx="1261">
                  <c:v>42170</c:v>
                </c:pt>
                <c:pt idx="1262">
                  <c:v>42171</c:v>
                </c:pt>
                <c:pt idx="1263">
                  <c:v>42172</c:v>
                </c:pt>
                <c:pt idx="1264">
                  <c:v>42173</c:v>
                </c:pt>
                <c:pt idx="1265">
                  <c:v>42174</c:v>
                </c:pt>
                <c:pt idx="1266">
                  <c:v>42175</c:v>
                </c:pt>
                <c:pt idx="1267">
                  <c:v>42176</c:v>
                </c:pt>
                <c:pt idx="1268">
                  <c:v>42177</c:v>
                </c:pt>
                <c:pt idx="1269">
                  <c:v>42178</c:v>
                </c:pt>
                <c:pt idx="1270">
                  <c:v>42179</c:v>
                </c:pt>
                <c:pt idx="1271">
                  <c:v>42180</c:v>
                </c:pt>
                <c:pt idx="1272">
                  <c:v>42181</c:v>
                </c:pt>
                <c:pt idx="1273">
                  <c:v>42182</c:v>
                </c:pt>
                <c:pt idx="1274">
                  <c:v>42183</c:v>
                </c:pt>
                <c:pt idx="1275">
                  <c:v>42184</c:v>
                </c:pt>
                <c:pt idx="1276">
                  <c:v>42185</c:v>
                </c:pt>
                <c:pt idx="1277">
                  <c:v>42186</c:v>
                </c:pt>
                <c:pt idx="1278">
                  <c:v>42187</c:v>
                </c:pt>
                <c:pt idx="1279">
                  <c:v>42188</c:v>
                </c:pt>
                <c:pt idx="1280">
                  <c:v>42189</c:v>
                </c:pt>
                <c:pt idx="1281">
                  <c:v>42190</c:v>
                </c:pt>
                <c:pt idx="1282">
                  <c:v>42191</c:v>
                </c:pt>
                <c:pt idx="1283">
                  <c:v>42192</c:v>
                </c:pt>
                <c:pt idx="1284">
                  <c:v>42193</c:v>
                </c:pt>
                <c:pt idx="1285">
                  <c:v>42194</c:v>
                </c:pt>
                <c:pt idx="1286">
                  <c:v>42195</c:v>
                </c:pt>
                <c:pt idx="1287">
                  <c:v>42196</c:v>
                </c:pt>
                <c:pt idx="1288">
                  <c:v>42197</c:v>
                </c:pt>
                <c:pt idx="1289">
                  <c:v>42198</c:v>
                </c:pt>
                <c:pt idx="1290">
                  <c:v>42199</c:v>
                </c:pt>
                <c:pt idx="1291">
                  <c:v>42200</c:v>
                </c:pt>
                <c:pt idx="1292">
                  <c:v>42201</c:v>
                </c:pt>
                <c:pt idx="1293">
                  <c:v>42202</c:v>
                </c:pt>
                <c:pt idx="1294">
                  <c:v>42203</c:v>
                </c:pt>
                <c:pt idx="1295">
                  <c:v>42204</c:v>
                </c:pt>
                <c:pt idx="1296">
                  <c:v>42205</c:v>
                </c:pt>
                <c:pt idx="1297">
                  <c:v>42206</c:v>
                </c:pt>
                <c:pt idx="1298">
                  <c:v>42207</c:v>
                </c:pt>
                <c:pt idx="1299">
                  <c:v>42208</c:v>
                </c:pt>
                <c:pt idx="1300">
                  <c:v>42209</c:v>
                </c:pt>
                <c:pt idx="1301">
                  <c:v>42210</c:v>
                </c:pt>
                <c:pt idx="1302">
                  <c:v>42211</c:v>
                </c:pt>
                <c:pt idx="1303">
                  <c:v>42212</c:v>
                </c:pt>
                <c:pt idx="1304">
                  <c:v>42213</c:v>
                </c:pt>
                <c:pt idx="1305">
                  <c:v>42214</c:v>
                </c:pt>
                <c:pt idx="1306">
                  <c:v>42215</c:v>
                </c:pt>
                <c:pt idx="1307">
                  <c:v>42216</c:v>
                </c:pt>
                <c:pt idx="1308">
                  <c:v>42217</c:v>
                </c:pt>
                <c:pt idx="1309">
                  <c:v>42218</c:v>
                </c:pt>
                <c:pt idx="1310">
                  <c:v>42219</c:v>
                </c:pt>
                <c:pt idx="1311">
                  <c:v>42220</c:v>
                </c:pt>
                <c:pt idx="1312">
                  <c:v>42221</c:v>
                </c:pt>
                <c:pt idx="1313">
                  <c:v>42222</c:v>
                </c:pt>
                <c:pt idx="1314">
                  <c:v>42223</c:v>
                </c:pt>
                <c:pt idx="1315">
                  <c:v>42224</c:v>
                </c:pt>
                <c:pt idx="1316">
                  <c:v>42225</c:v>
                </c:pt>
                <c:pt idx="1317">
                  <c:v>42226</c:v>
                </c:pt>
                <c:pt idx="1318">
                  <c:v>42227</c:v>
                </c:pt>
                <c:pt idx="1319">
                  <c:v>42228</c:v>
                </c:pt>
                <c:pt idx="1320">
                  <c:v>42229</c:v>
                </c:pt>
                <c:pt idx="1321">
                  <c:v>42230</c:v>
                </c:pt>
                <c:pt idx="1322">
                  <c:v>42231</c:v>
                </c:pt>
                <c:pt idx="1323">
                  <c:v>42232</c:v>
                </c:pt>
                <c:pt idx="1324">
                  <c:v>42233</c:v>
                </c:pt>
                <c:pt idx="1325">
                  <c:v>42234</c:v>
                </c:pt>
                <c:pt idx="1326">
                  <c:v>42235</c:v>
                </c:pt>
                <c:pt idx="1327">
                  <c:v>42236</c:v>
                </c:pt>
                <c:pt idx="1328">
                  <c:v>42237</c:v>
                </c:pt>
                <c:pt idx="1329">
                  <c:v>42238</c:v>
                </c:pt>
                <c:pt idx="1330">
                  <c:v>42239</c:v>
                </c:pt>
                <c:pt idx="1331">
                  <c:v>42240</c:v>
                </c:pt>
                <c:pt idx="1332">
                  <c:v>42241</c:v>
                </c:pt>
                <c:pt idx="1333">
                  <c:v>42242</c:v>
                </c:pt>
                <c:pt idx="1334">
                  <c:v>42243</c:v>
                </c:pt>
                <c:pt idx="1335">
                  <c:v>42244</c:v>
                </c:pt>
                <c:pt idx="1336">
                  <c:v>42245</c:v>
                </c:pt>
                <c:pt idx="1337">
                  <c:v>42246</c:v>
                </c:pt>
                <c:pt idx="1338">
                  <c:v>42247</c:v>
                </c:pt>
                <c:pt idx="1339">
                  <c:v>42248</c:v>
                </c:pt>
                <c:pt idx="1340">
                  <c:v>42249</c:v>
                </c:pt>
                <c:pt idx="1341">
                  <c:v>42250</c:v>
                </c:pt>
                <c:pt idx="1342">
                  <c:v>42251</c:v>
                </c:pt>
                <c:pt idx="1343">
                  <c:v>42252</c:v>
                </c:pt>
                <c:pt idx="1344">
                  <c:v>42253</c:v>
                </c:pt>
                <c:pt idx="1345">
                  <c:v>42254</c:v>
                </c:pt>
                <c:pt idx="1346">
                  <c:v>42255</c:v>
                </c:pt>
                <c:pt idx="1347">
                  <c:v>42256</c:v>
                </c:pt>
                <c:pt idx="1348">
                  <c:v>42257</c:v>
                </c:pt>
                <c:pt idx="1349">
                  <c:v>42258</c:v>
                </c:pt>
                <c:pt idx="1350">
                  <c:v>42259</c:v>
                </c:pt>
                <c:pt idx="1351">
                  <c:v>42260</c:v>
                </c:pt>
                <c:pt idx="1352">
                  <c:v>42261</c:v>
                </c:pt>
                <c:pt idx="1353">
                  <c:v>42262</c:v>
                </c:pt>
                <c:pt idx="1354">
                  <c:v>42263</c:v>
                </c:pt>
                <c:pt idx="1355">
                  <c:v>42264</c:v>
                </c:pt>
                <c:pt idx="1356">
                  <c:v>42265</c:v>
                </c:pt>
                <c:pt idx="1357">
                  <c:v>42266</c:v>
                </c:pt>
                <c:pt idx="1358">
                  <c:v>42267</c:v>
                </c:pt>
                <c:pt idx="1359">
                  <c:v>42268</c:v>
                </c:pt>
                <c:pt idx="1360">
                  <c:v>42269</c:v>
                </c:pt>
                <c:pt idx="1361">
                  <c:v>42270</c:v>
                </c:pt>
                <c:pt idx="1362">
                  <c:v>42271</c:v>
                </c:pt>
                <c:pt idx="1363">
                  <c:v>42272</c:v>
                </c:pt>
                <c:pt idx="1364">
                  <c:v>42273</c:v>
                </c:pt>
                <c:pt idx="1365">
                  <c:v>42274</c:v>
                </c:pt>
                <c:pt idx="1366">
                  <c:v>42275</c:v>
                </c:pt>
                <c:pt idx="1367">
                  <c:v>42276</c:v>
                </c:pt>
                <c:pt idx="1368">
                  <c:v>42277</c:v>
                </c:pt>
                <c:pt idx="1369">
                  <c:v>42278</c:v>
                </c:pt>
                <c:pt idx="1370">
                  <c:v>42279</c:v>
                </c:pt>
                <c:pt idx="1371">
                  <c:v>42280</c:v>
                </c:pt>
                <c:pt idx="1372">
                  <c:v>42281</c:v>
                </c:pt>
                <c:pt idx="1373">
                  <c:v>42282</c:v>
                </c:pt>
                <c:pt idx="1374">
                  <c:v>42283</c:v>
                </c:pt>
                <c:pt idx="1375">
                  <c:v>42284</c:v>
                </c:pt>
                <c:pt idx="1376">
                  <c:v>42285</c:v>
                </c:pt>
                <c:pt idx="1377">
                  <c:v>42286</c:v>
                </c:pt>
                <c:pt idx="1378">
                  <c:v>42287</c:v>
                </c:pt>
                <c:pt idx="1379">
                  <c:v>42288</c:v>
                </c:pt>
                <c:pt idx="1380">
                  <c:v>42289</c:v>
                </c:pt>
                <c:pt idx="1381">
                  <c:v>42290</c:v>
                </c:pt>
                <c:pt idx="1382">
                  <c:v>42291</c:v>
                </c:pt>
                <c:pt idx="1383">
                  <c:v>42292</c:v>
                </c:pt>
                <c:pt idx="1384">
                  <c:v>42293</c:v>
                </c:pt>
                <c:pt idx="1385">
                  <c:v>42294</c:v>
                </c:pt>
                <c:pt idx="1386">
                  <c:v>42295</c:v>
                </c:pt>
                <c:pt idx="1387">
                  <c:v>42296</c:v>
                </c:pt>
                <c:pt idx="1388">
                  <c:v>42297</c:v>
                </c:pt>
                <c:pt idx="1389">
                  <c:v>42298</c:v>
                </c:pt>
                <c:pt idx="1390">
                  <c:v>42299</c:v>
                </c:pt>
                <c:pt idx="1391">
                  <c:v>42300</c:v>
                </c:pt>
                <c:pt idx="1392">
                  <c:v>42301</c:v>
                </c:pt>
                <c:pt idx="1393">
                  <c:v>42302</c:v>
                </c:pt>
                <c:pt idx="1394">
                  <c:v>42303</c:v>
                </c:pt>
                <c:pt idx="1395">
                  <c:v>42304</c:v>
                </c:pt>
                <c:pt idx="1396">
                  <c:v>42305</c:v>
                </c:pt>
                <c:pt idx="1397">
                  <c:v>42306</c:v>
                </c:pt>
                <c:pt idx="1398">
                  <c:v>42307</c:v>
                </c:pt>
                <c:pt idx="1399">
                  <c:v>42308</c:v>
                </c:pt>
                <c:pt idx="1400">
                  <c:v>42309</c:v>
                </c:pt>
                <c:pt idx="1401">
                  <c:v>42310</c:v>
                </c:pt>
                <c:pt idx="1402">
                  <c:v>42311</c:v>
                </c:pt>
                <c:pt idx="1403">
                  <c:v>42312</c:v>
                </c:pt>
                <c:pt idx="1404">
                  <c:v>42313</c:v>
                </c:pt>
                <c:pt idx="1405">
                  <c:v>42314</c:v>
                </c:pt>
                <c:pt idx="1406">
                  <c:v>42315</c:v>
                </c:pt>
                <c:pt idx="1407">
                  <c:v>42316</c:v>
                </c:pt>
                <c:pt idx="1408">
                  <c:v>42317</c:v>
                </c:pt>
                <c:pt idx="1409">
                  <c:v>42318</c:v>
                </c:pt>
                <c:pt idx="1410">
                  <c:v>42319</c:v>
                </c:pt>
                <c:pt idx="1411">
                  <c:v>42320</c:v>
                </c:pt>
                <c:pt idx="1412">
                  <c:v>42321</c:v>
                </c:pt>
                <c:pt idx="1413">
                  <c:v>42322</c:v>
                </c:pt>
                <c:pt idx="1414">
                  <c:v>42323</c:v>
                </c:pt>
                <c:pt idx="1415">
                  <c:v>42324</c:v>
                </c:pt>
                <c:pt idx="1416">
                  <c:v>42325</c:v>
                </c:pt>
                <c:pt idx="1417">
                  <c:v>42326</c:v>
                </c:pt>
                <c:pt idx="1418">
                  <c:v>42327</c:v>
                </c:pt>
                <c:pt idx="1419">
                  <c:v>42328</c:v>
                </c:pt>
                <c:pt idx="1420">
                  <c:v>42329</c:v>
                </c:pt>
                <c:pt idx="1421">
                  <c:v>42330</c:v>
                </c:pt>
                <c:pt idx="1422">
                  <c:v>42331</c:v>
                </c:pt>
                <c:pt idx="1423">
                  <c:v>42332</c:v>
                </c:pt>
                <c:pt idx="1424">
                  <c:v>42333</c:v>
                </c:pt>
                <c:pt idx="1425">
                  <c:v>42334</c:v>
                </c:pt>
                <c:pt idx="1426">
                  <c:v>42335</c:v>
                </c:pt>
                <c:pt idx="1427">
                  <c:v>42336</c:v>
                </c:pt>
                <c:pt idx="1428">
                  <c:v>42337</c:v>
                </c:pt>
                <c:pt idx="1429">
                  <c:v>42338</c:v>
                </c:pt>
                <c:pt idx="1430">
                  <c:v>42339</c:v>
                </c:pt>
                <c:pt idx="1431">
                  <c:v>42340</c:v>
                </c:pt>
                <c:pt idx="1432">
                  <c:v>42341</c:v>
                </c:pt>
                <c:pt idx="1433">
                  <c:v>42342</c:v>
                </c:pt>
                <c:pt idx="1434">
                  <c:v>42343</c:v>
                </c:pt>
                <c:pt idx="1435">
                  <c:v>42344</c:v>
                </c:pt>
                <c:pt idx="1436">
                  <c:v>42345</c:v>
                </c:pt>
                <c:pt idx="1437">
                  <c:v>42346</c:v>
                </c:pt>
                <c:pt idx="1438">
                  <c:v>42347</c:v>
                </c:pt>
                <c:pt idx="1439">
                  <c:v>42348</c:v>
                </c:pt>
                <c:pt idx="1440">
                  <c:v>42349</c:v>
                </c:pt>
                <c:pt idx="1441">
                  <c:v>42350</c:v>
                </c:pt>
                <c:pt idx="1442">
                  <c:v>42351</c:v>
                </c:pt>
                <c:pt idx="1443">
                  <c:v>42352</c:v>
                </c:pt>
                <c:pt idx="1444">
                  <c:v>42353</c:v>
                </c:pt>
                <c:pt idx="1445">
                  <c:v>42354</c:v>
                </c:pt>
                <c:pt idx="1446">
                  <c:v>42355</c:v>
                </c:pt>
                <c:pt idx="1447">
                  <c:v>42356</c:v>
                </c:pt>
                <c:pt idx="1448">
                  <c:v>42357</c:v>
                </c:pt>
                <c:pt idx="1449">
                  <c:v>42358</c:v>
                </c:pt>
                <c:pt idx="1450">
                  <c:v>42359</c:v>
                </c:pt>
                <c:pt idx="1451">
                  <c:v>42360</c:v>
                </c:pt>
                <c:pt idx="1452">
                  <c:v>42361</c:v>
                </c:pt>
                <c:pt idx="1453">
                  <c:v>42362</c:v>
                </c:pt>
                <c:pt idx="1454">
                  <c:v>42363</c:v>
                </c:pt>
                <c:pt idx="1455">
                  <c:v>42364</c:v>
                </c:pt>
                <c:pt idx="1456">
                  <c:v>42365</c:v>
                </c:pt>
                <c:pt idx="1457">
                  <c:v>42366</c:v>
                </c:pt>
                <c:pt idx="1458">
                  <c:v>42367</c:v>
                </c:pt>
                <c:pt idx="1459">
                  <c:v>42368</c:v>
                </c:pt>
                <c:pt idx="1460">
                  <c:v>42369</c:v>
                </c:pt>
                <c:pt idx="1461">
                  <c:v>42370</c:v>
                </c:pt>
                <c:pt idx="1462">
                  <c:v>42371</c:v>
                </c:pt>
                <c:pt idx="1463">
                  <c:v>42372</c:v>
                </c:pt>
                <c:pt idx="1464">
                  <c:v>42373</c:v>
                </c:pt>
                <c:pt idx="1465">
                  <c:v>42374</c:v>
                </c:pt>
                <c:pt idx="1466">
                  <c:v>42375</c:v>
                </c:pt>
                <c:pt idx="1467">
                  <c:v>42376</c:v>
                </c:pt>
                <c:pt idx="1468">
                  <c:v>42377</c:v>
                </c:pt>
                <c:pt idx="1469">
                  <c:v>42378</c:v>
                </c:pt>
                <c:pt idx="1470">
                  <c:v>42379</c:v>
                </c:pt>
                <c:pt idx="1471">
                  <c:v>42380</c:v>
                </c:pt>
                <c:pt idx="1472">
                  <c:v>42381</c:v>
                </c:pt>
                <c:pt idx="1473">
                  <c:v>42382</c:v>
                </c:pt>
                <c:pt idx="1474">
                  <c:v>42383</c:v>
                </c:pt>
                <c:pt idx="1475">
                  <c:v>42384</c:v>
                </c:pt>
                <c:pt idx="1476">
                  <c:v>42385</c:v>
                </c:pt>
                <c:pt idx="1477">
                  <c:v>42386</c:v>
                </c:pt>
                <c:pt idx="1478">
                  <c:v>42387</c:v>
                </c:pt>
                <c:pt idx="1479">
                  <c:v>42388</c:v>
                </c:pt>
                <c:pt idx="1480">
                  <c:v>42389</c:v>
                </c:pt>
                <c:pt idx="1481">
                  <c:v>42390</c:v>
                </c:pt>
                <c:pt idx="1482">
                  <c:v>42391</c:v>
                </c:pt>
                <c:pt idx="1483">
                  <c:v>42392</c:v>
                </c:pt>
                <c:pt idx="1484">
                  <c:v>42393</c:v>
                </c:pt>
                <c:pt idx="1485">
                  <c:v>42394</c:v>
                </c:pt>
                <c:pt idx="1486">
                  <c:v>42395</c:v>
                </c:pt>
                <c:pt idx="1487">
                  <c:v>42396</c:v>
                </c:pt>
                <c:pt idx="1488">
                  <c:v>42397</c:v>
                </c:pt>
                <c:pt idx="1489">
                  <c:v>42398</c:v>
                </c:pt>
                <c:pt idx="1490">
                  <c:v>42399</c:v>
                </c:pt>
                <c:pt idx="1491">
                  <c:v>42400</c:v>
                </c:pt>
                <c:pt idx="1492">
                  <c:v>42401</c:v>
                </c:pt>
                <c:pt idx="1493">
                  <c:v>42402</c:v>
                </c:pt>
                <c:pt idx="1494">
                  <c:v>42403</c:v>
                </c:pt>
                <c:pt idx="1495">
                  <c:v>42404</c:v>
                </c:pt>
                <c:pt idx="1496">
                  <c:v>42405</c:v>
                </c:pt>
                <c:pt idx="1497">
                  <c:v>42406</c:v>
                </c:pt>
                <c:pt idx="1498">
                  <c:v>42407</c:v>
                </c:pt>
                <c:pt idx="1499">
                  <c:v>42408</c:v>
                </c:pt>
                <c:pt idx="1500">
                  <c:v>42409</c:v>
                </c:pt>
                <c:pt idx="1501">
                  <c:v>42410</c:v>
                </c:pt>
                <c:pt idx="1502">
                  <c:v>42411</c:v>
                </c:pt>
                <c:pt idx="1503">
                  <c:v>42412</c:v>
                </c:pt>
                <c:pt idx="1504">
                  <c:v>42413</c:v>
                </c:pt>
                <c:pt idx="1505">
                  <c:v>42414</c:v>
                </c:pt>
                <c:pt idx="1506">
                  <c:v>42415</c:v>
                </c:pt>
                <c:pt idx="1507">
                  <c:v>42416</c:v>
                </c:pt>
                <c:pt idx="1508">
                  <c:v>42417</c:v>
                </c:pt>
                <c:pt idx="1509">
                  <c:v>42418</c:v>
                </c:pt>
                <c:pt idx="1510">
                  <c:v>42419</c:v>
                </c:pt>
                <c:pt idx="1511">
                  <c:v>42420</c:v>
                </c:pt>
                <c:pt idx="1512">
                  <c:v>42421</c:v>
                </c:pt>
                <c:pt idx="1513">
                  <c:v>42422</c:v>
                </c:pt>
                <c:pt idx="1514">
                  <c:v>42423</c:v>
                </c:pt>
                <c:pt idx="1515">
                  <c:v>42424</c:v>
                </c:pt>
                <c:pt idx="1516">
                  <c:v>42425</c:v>
                </c:pt>
                <c:pt idx="1517">
                  <c:v>42426</c:v>
                </c:pt>
                <c:pt idx="1518">
                  <c:v>42427</c:v>
                </c:pt>
                <c:pt idx="1519">
                  <c:v>42428</c:v>
                </c:pt>
                <c:pt idx="1520">
                  <c:v>42429</c:v>
                </c:pt>
                <c:pt idx="1521">
                  <c:v>42430</c:v>
                </c:pt>
                <c:pt idx="1522">
                  <c:v>42431</c:v>
                </c:pt>
                <c:pt idx="1523">
                  <c:v>42432</c:v>
                </c:pt>
                <c:pt idx="1524">
                  <c:v>42433</c:v>
                </c:pt>
                <c:pt idx="1525">
                  <c:v>42434</c:v>
                </c:pt>
                <c:pt idx="1526">
                  <c:v>42435</c:v>
                </c:pt>
                <c:pt idx="1527">
                  <c:v>42436</c:v>
                </c:pt>
                <c:pt idx="1528">
                  <c:v>42437</c:v>
                </c:pt>
                <c:pt idx="1529">
                  <c:v>42438</c:v>
                </c:pt>
                <c:pt idx="1530">
                  <c:v>42439</c:v>
                </c:pt>
                <c:pt idx="1531">
                  <c:v>42440</c:v>
                </c:pt>
                <c:pt idx="1532">
                  <c:v>42441</c:v>
                </c:pt>
                <c:pt idx="1533">
                  <c:v>42442</c:v>
                </c:pt>
                <c:pt idx="1534">
                  <c:v>42443</c:v>
                </c:pt>
                <c:pt idx="1535">
                  <c:v>42444</c:v>
                </c:pt>
                <c:pt idx="1536">
                  <c:v>42445</c:v>
                </c:pt>
                <c:pt idx="1537">
                  <c:v>42446</c:v>
                </c:pt>
                <c:pt idx="1538">
                  <c:v>42447</c:v>
                </c:pt>
                <c:pt idx="1539">
                  <c:v>42448</c:v>
                </c:pt>
                <c:pt idx="1540">
                  <c:v>42449</c:v>
                </c:pt>
                <c:pt idx="1541">
                  <c:v>42450</c:v>
                </c:pt>
                <c:pt idx="1542">
                  <c:v>42451</c:v>
                </c:pt>
                <c:pt idx="1543">
                  <c:v>42452</c:v>
                </c:pt>
                <c:pt idx="1544">
                  <c:v>42453</c:v>
                </c:pt>
                <c:pt idx="1545">
                  <c:v>42454</c:v>
                </c:pt>
                <c:pt idx="1546">
                  <c:v>42455</c:v>
                </c:pt>
                <c:pt idx="1547">
                  <c:v>42456</c:v>
                </c:pt>
                <c:pt idx="1548">
                  <c:v>42457</c:v>
                </c:pt>
                <c:pt idx="1549">
                  <c:v>42458</c:v>
                </c:pt>
                <c:pt idx="1550">
                  <c:v>42459</c:v>
                </c:pt>
                <c:pt idx="1551">
                  <c:v>42460</c:v>
                </c:pt>
                <c:pt idx="1552">
                  <c:v>42461</c:v>
                </c:pt>
                <c:pt idx="1553">
                  <c:v>42462</c:v>
                </c:pt>
                <c:pt idx="1554">
                  <c:v>42463</c:v>
                </c:pt>
                <c:pt idx="1555">
                  <c:v>42464</c:v>
                </c:pt>
                <c:pt idx="1556">
                  <c:v>42465</c:v>
                </c:pt>
                <c:pt idx="1557">
                  <c:v>42466</c:v>
                </c:pt>
                <c:pt idx="1558">
                  <c:v>42467</c:v>
                </c:pt>
                <c:pt idx="1559">
                  <c:v>42468</c:v>
                </c:pt>
                <c:pt idx="1560">
                  <c:v>42469</c:v>
                </c:pt>
                <c:pt idx="1561">
                  <c:v>42470</c:v>
                </c:pt>
                <c:pt idx="1562">
                  <c:v>42471</c:v>
                </c:pt>
                <c:pt idx="1563">
                  <c:v>42472</c:v>
                </c:pt>
                <c:pt idx="1564">
                  <c:v>42473</c:v>
                </c:pt>
                <c:pt idx="1565">
                  <c:v>42474</c:v>
                </c:pt>
                <c:pt idx="1566">
                  <c:v>42475</c:v>
                </c:pt>
                <c:pt idx="1567">
                  <c:v>42476</c:v>
                </c:pt>
                <c:pt idx="1568">
                  <c:v>42477</c:v>
                </c:pt>
                <c:pt idx="1569">
                  <c:v>42478</c:v>
                </c:pt>
                <c:pt idx="1570">
                  <c:v>42479</c:v>
                </c:pt>
                <c:pt idx="1571">
                  <c:v>42480</c:v>
                </c:pt>
                <c:pt idx="1572">
                  <c:v>42481</c:v>
                </c:pt>
                <c:pt idx="1573">
                  <c:v>42482</c:v>
                </c:pt>
                <c:pt idx="1574">
                  <c:v>42483</c:v>
                </c:pt>
                <c:pt idx="1575">
                  <c:v>42484</c:v>
                </c:pt>
                <c:pt idx="1576">
                  <c:v>42485</c:v>
                </c:pt>
                <c:pt idx="1577">
                  <c:v>42486</c:v>
                </c:pt>
                <c:pt idx="1578">
                  <c:v>42487</c:v>
                </c:pt>
                <c:pt idx="1579">
                  <c:v>42488</c:v>
                </c:pt>
                <c:pt idx="1580">
                  <c:v>42489</c:v>
                </c:pt>
                <c:pt idx="1581">
                  <c:v>42490</c:v>
                </c:pt>
                <c:pt idx="1582">
                  <c:v>42491</c:v>
                </c:pt>
                <c:pt idx="1583">
                  <c:v>42492</c:v>
                </c:pt>
                <c:pt idx="1584">
                  <c:v>42493</c:v>
                </c:pt>
                <c:pt idx="1585">
                  <c:v>42494</c:v>
                </c:pt>
                <c:pt idx="1586">
                  <c:v>42495</c:v>
                </c:pt>
                <c:pt idx="1587">
                  <c:v>42496</c:v>
                </c:pt>
                <c:pt idx="1588">
                  <c:v>42497</c:v>
                </c:pt>
                <c:pt idx="1589">
                  <c:v>42498</c:v>
                </c:pt>
                <c:pt idx="1590">
                  <c:v>42499</c:v>
                </c:pt>
                <c:pt idx="1591">
                  <c:v>42500</c:v>
                </c:pt>
                <c:pt idx="1592">
                  <c:v>42501</c:v>
                </c:pt>
                <c:pt idx="1593">
                  <c:v>42502</c:v>
                </c:pt>
                <c:pt idx="1594">
                  <c:v>42503</c:v>
                </c:pt>
                <c:pt idx="1595">
                  <c:v>42504</c:v>
                </c:pt>
                <c:pt idx="1596">
                  <c:v>42505</c:v>
                </c:pt>
                <c:pt idx="1597">
                  <c:v>42506</c:v>
                </c:pt>
                <c:pt idx="1598">
                  <c:v>42507</c:v>
                </c:pt>
                <c:pt idx="1599">
                  <c:v>42508</c:v>
                </c:pt>
                <c:pt idx="1600">
                  <c:v>42509</c:v>
                </c:pt>
                <c:pt idx="1601">
                  <c:v>42510</c:v>
                </c:pt>
                <c:pt idx="1602">
                  <c:v>42511</c:v>
                </c:pt>
                <c:pt idx="1603">
                  <c:v>42512</c:v>
                </c:pt>
                <c:pt idx="1604">
                  <c:v>42513</c:v>
                </c:pt>
                <c:pt idx="1605">
                  <c:v>42514</c:v>
                </c:pt>
                <c:pt idx="1606">
                  <c:v>42515</c:v>
                </c:pt>
                <c:pt idx="1607">
                  <c:v>42516</c:v>
                </c:pt>
                <c:pt idx="1608">
                  <c:v>42517</c:v>
                </c:pt>
                <c:pt idx="1609">
                  <c:v>42518</c:v>
                </c:pt>
                <c:pt idx="1610">
                  <c:v>42519</c:v>
                </c:pt>
                <c:pt idx="1611">
                  <c:v>42520</c:v>
                </c:pt>
                <c:pt idx="1612">
                  <c:v>42521</c:v>
                </c:pt>
                <c:pt idx="1613">
                  <c:v>42522</c:v>
                </c:pt>
                <c:pt idx="1614">
                  <c:v>42523</c:v>
                </c:pt>
                <c:pt idx="1615">
                  <c:v>42524</c:v>
                </c:pt>
                <c:pt idx="1616">
                  <c:v>42525</c:v>
                </c:pt>
                <c:pt idx="1617">
                  <c:v>42526</c:v>
                </c:pt>
                <c:pt idx="1618">
                  <c:v>42527</c:v>
                </c:pt>
                <c:pt idx="1619">
                  <c:v>42528</c:v>
                </c:pt>
                <c:pt idx="1620">
                  <c:v>42529</c:v>
                </c:pt>
                <c:pt idx="1621">
                  <c:v>42530</c:v>
                </c:pt>
                <c:pt idx="1622">
                  <c:v>42531</c:v>
                </c:pt>
                <c:pt idx="1623">
                  <c:v>42532</c:v>
                </c:pt>
                <c:pt idx="1624">
                  <c:v>42533</c:v>
                </c:pt>
                <c:pt idx="1625">
                  <c:v>42534</c:v>
                </c:pt>
                <c:pt idx="1626">
                  <c:v>42535</c:v>
                </c:pt>
                <c:pt idx="1627">
                  <c:v>42536</c:v>
                </c:pt>
                <c:pt idx="1628">
                  <c:v>42537</c:v>
                </c:pt>
                <c:pt idx="1629">
                  <c:v>42538</c:v>
                </c:pt>
                <c:pt idx="1630">
                  <c:v>42539</c:v>
                </c:pt>
                <c:pt idx="1631">
                  <c:v>42540</c:v>
                </c:pt>
                <c:pt idx="1632">
                  <c:v>42541</c:v>
                </c:pt>
                <c:pt idx="1633">
                  <c:v>42542</c:v>
                </c:pt>
                <c:pt idx="1634">
                  <c:v>42543</c:v>
                </c:pt>
                <c:pt idx="1635">
                  <c:v>42544</c:v>
                </c:pt>
                <c:pt idx="1636">
                  <c:v>42545</c:v>
                </c:pt>
                <c:pt idx="1637">
                  <c:v>42546</c:v>
                </c:pt>
                <c:pt idx="1638">
                  <c:v>42547</c:v>
                </c:pt>
                <c:pt idx="1639">
                  <c:v>42548</c:v>
                </c:pt>
                <c:pt idx="1640">
                  <c:v>42549</c:v>
                </c:pt>
                <c:pt idx="1641">
                  <c:v>42550</c:v>
                </c:pt>
                <c:pt idx="1642">
                  <c:v>42551</c:v>
                </c:pt>
                <c:pt idx="1643">
                  <c:v>42552</c:v>
                </c:pt>
                <c:pt idx="1644">
                  <c:v>42553</c:v>
                </c:pt>
                <c:pt idx="1645">
                  <c:v>42554</c:v>
                </c:pt>
                <c:pt idx="1646">
                  <c:v>42555</c:v>
                </c:pt>
                <c:pt idx="1647">
                  <c:v>42556</c:v>
                </c:pt>
                <c:pt idx="1648">
                  <c:v>42557</c:v>
                </c:pt>
                <c:pt idx="1649">
                  <c:v>42558</c:v>
                </c:pt>
                <c:pt idx="1650">
                  <c:v>42559</c:v>
                </c:pt>
                <c:pt idx="1651">
                  <c:v>42560</c:v>
                </c:pt>
                <c:pt idx="1652">
                  <c:v>42561</c:v>
                </c:pt>
                <c:pt idx="1653">
                  <c:v>42562</c:v>
                </c:pt>
                <c:pt idx="1654">
                  <c:v>42563</c:v>
                </c:pt>
                <c:pt idx="1655">
                  <c:v>42564</c:v>
                </c:pt>
                <c:pt idx="1656">
                  <c:v>42565</c:v>
                </c:pt>
                <c:pt idx="1657">
                  <c:v>42566</c:v>
                </c:pt>
                <c:pt idx="1658">
                  <c:v>42567</c:v>
                </c:pt>
                <c:pt idx="1659">
                  <c:v>42568</c:v>
                </c:pt>
                <c:pt idx="1660">
                  <c:v>42569</c:v>
                </c:pt>
                <c:pt idx="1661">
                  <c:v>42570</c:v>
                </c:pt>
                <c:pt idx="1662">
                  <c:v>42571</c:v>
                </c:pt>
                <c:pt idx="1663">
                  <c:v>42572</c:v>
                </c:pt>
                <c:pt idx="1664">
                  <c:v>42573</c:v>
                </c:pt>
                <c:pt idx="1665">
                  <c:v>42574</c:v>
                </c:pt>
                <c:pt idx="1666">
                  <c:v>42575</c:v>
                </c:pt>
                <c:pt idx="1667">
                  <c:v>42576</c:v>
                </c:pt>
                <c:pt idx="1668">
                  <c:v>42577</c:v>
                </c:pt>
                <c:pt idx="1669">
                  <c:v>42578</c:v>
                </c:pt>
                <c:pt idx="1670">
                  <c:v>42579</c:v>
                </c:pt>
                <c:pt idx="1671">
                  <c:v>42580</c:v>
                </c:pt>
                <c:pt idx="1672">
                  <c:v>42581</c:v>
                </c:pt>
                <c:pt idx="1673">
                  <c:v>42582</c:v>
                </c:pt>
                <c:pt idx="1674">
                  <c:v>42583</c:v>
                </c:pt>
                <c:pt idx="1675">
                  <c:v>42584</c:v>
                </c:pt>
                <c:pt idx="1676">
                  <c:v>42585</c:v>
                </c:pt>
                <c:pt idx="1677">
                  <c:v>42586</c:v>
                </c:pt>
                <c:pt idx="1678">
                  <c:v>42587</c:v>
                </c:pt>
                <c:pt idx="1679">
                  <c:v>42588</c:v>
                </c:pt>
                <c:pt idx="1680">
                  <c:v>42589</c:v>
                </c:pt>
                <c:pt idx="1681">
                  <c:v>42590</c:v>
                </c:pt>
                <c:pt idx="1682">
                  <c:v>42591</c:v>
                </c:pt>
                <c:pt idx="1683">
                  <c:v>42592</c:v>
                </c:pt>
                <c:pt idx="1684">
                  <c:v>42593</c:v>
                </c:pt>
                <c:pt idx="1685">
                  <c:v>42594</c:v>
                </c:pt>
                <c:pt idx="1686">
                  <c:v>42595</c:v>
                </c:pt>
                <c:pt idx="1687">
                  <c:v>42596</c:v>
                </c:pt>
                <c:pt idx="1688">
                  <c:v>42597</c:v>
                </c:pt>
                <c:pt idx="1689">
                  <c:v>42598</c:v>
                </c:pt>
                <c:pt idx="1690">
                  <c:v>42599</c:v>
                </c:pt>
                <c:pt idx="1691">
                  <c:v>42600</c:v>
                </c:pt>
                <c:pt idx="1692">
                  <c:v>42601</c:v>
                </c:pt>
                <c:pt idx="1693">
                  <c:v>42602</c:v>
                </c:pt>
                <c:pt idx="1694">
                  <c:v>42603</c:v>
                </c:pt>
                <c:pt idx="1695">
                  <c:v>42604</c:v>
                </c:pt>
                <c:pt idx="1696">
                  <c:v>42605</c:v>
                </c:pt>
                <c:pt idx="1697">
                  <c:v>42606</c:v>
                </c:pt>
                <c:pt idx="1698">
                  <c:v>42607</c:v>
                </c:pt>
                <c:pt idx="1699">
                  <c:v>42608</c:v>
                </c:pt>
                <c:pt idx="1700">
                  <c:v>42609</c:v>
                </c:pt>
                <c:pt idx="1701">
                  <c:v>42610</c:v>
                </c:pt>
                <c:pt idx="1702">
                  <c:v>42611</c:v>
                </c:pt>
                <c:pt idx="1703">
                  <c:v>42612</c:v>
                </c:pt>
                <c:pt idx="1704">
                  <c:v>42613</c:v>
                </c:pt>
                <c:pt idx="1705">
                  <c:v>42614</c:v>
                </c:pt>
                <c:pt idx="1706">
                  <c:v>42615</c:v>
                </c:pt>
                <c:pt idx="1707">
                  <c:v>42616</c:v>
                </c:pt>
                <c:pt idx="1708">
                  <c:v>42617</c:v>
                </c:pt>
                <c:pt idx="1709">
                  <c:v>42618</c:v>
                </c:pt>
                <c:pt idx="1710">
                  <c:v>42619</c:v>
                </c:pt>
                <c:pt idx="1711">
                  <c:v>42620</c:v>
                </c:pt>
                <c:pt idx="1712">
                  <c:v>42621</c:v>
                </c:pt>
                <c:pt idx="1713">
                  <c:v>42622</c:v>
                </c:pt>
                <c:pt idx="1714">
                  <c:v>42623</c:v>
                </c:pt>
                <c:pt idx="1715">
                  <c:v>42624</c:v>
                </c:pt>
                <c:pt idx="1716">
                  <c:v>42625</c:v>
                </c:pt>
                <c:pt idx="1717">
                  <c:v>42626</c:v>
                </c:pt>
                <c:pt idx="1718">
                  <c:v>42627</c:v>
                </c:pt>
                <c:pt idx="1719">
                  <c:v>42628</c:v>
                </c:pt>
                <c:pt idx="1720">
                  <c:v>42629</c:v>
                </c:pt>
                <c:pt idx="1721">
                  <c:v>42630</c:v>
                </c:pt>
                <c:pt idx="1722">
                  <c:v>42631</c:v>
                </c:pt>
                <c:pt idx="1723">
                  <c:v>42632</c:v>
                </c:pt>
                <c:pt idx="1724">
                  <c:v>42633</c:v>
                </c:pt>
                <c:pt idx="1725">
                  <c:v>42634</c:v>
                </c:pt>
                <c:pt idx="1726">
                  <c:v>42635</c:v>
                </c:pt>
                <c:pt idx="1727">
                  <c:v>42636</c:v>
                </c:pt>
                <c:pt idx="1728">
                  <c:v>42637</c:v>
                </c:pt>
                <c:pt idx="1729">
                  <c:v>42638</c:v>
                </c:pt>
                <c:pt idx="1730">
                  <c:v>42639</c:v>
                </c:pt>
                <c:pt idx="1731">
                  <c:v>42640</c:v>
                </c:pt>
                <c:pt idx="1732">
                  <c:v>42641</c:v>
                </c:pt>
                <c:pt idx="1733">
                  <c:v>42642</c:v>
                </c:pt>
                <c:pt idx="1734">
                  <c:v>42643</c:v>
                </c:pt>
                <c:pt idx="1735">
                  <c:v>42644</c:v>
                </c:pt>
                <c:pt idx="1736">
                  <c:v>42645</c:v>
                </c:pt>
                <c:pt idx="1737">
                  <c:v>42646</c:v>
                </c:pt>
                <c:pt idx="1738">
                  <c:v>42647</c:v>
                </c:pt>
                <c:pt idx="1739">
                  <c:v>42648</c:v>
                </c:pt>
                <c:pt idx="1740">
                  <c:v>42649</c:v>
                </c:pt>
                <c:pt idx="1741">
                  <c:v>42650</c:v>
                </c:pt>
                <c:pt idx="1742">
                  <c:v>42651</c:v>
                </c:pt>
                <c:pt idx="1743">
                  <c:v>42652</c:v>
                </c:pt>
                <c:pt idx="1744">
                  <c:v>42653</c:v>
                </c:pt>
                <c:pt idx="1745">
                  <c:v>42654</c:v>
                </c:pt>
                <c:pt idx="1746">
                  <c:v>42655</c:v>
                </c:pt>
                <c:pt idx="1747">
                  <c:v>42656</c:v>
                </c:pt>
                <c:pt idx="1748">
                  <c:v>42657</c:v>
                </c:pt>
                <c:pt idx="1749">
                  <c:v>42658</c:v>
                </c:pt>
                <c:pt idx="1750">
                  <c:v>42659</c:v>
                </c:pt>
                <c:pt idx="1751">
                  <c:v>42660</c:v>
                </c:pt>
                <c:pt idx="1752">
                  <c:v>42661</c:v>
                </c:pt>
                <c:pt idx="1753">
                  <c:v>42662</c:v>
                </c:pt>
                <c:pt idx="1754">
                  <c:v>42663</c:v>
                </c:pt>
                <c:pt idx="1755">
                  <c:v>42664</c:v>
                </c:pt>
                <c:pt idx="1756">
                  <c:v>42665</c:v>
                </c:pt>
                <c:pt idx="1757">
                  <c:v>42666</c:v>
                </c:pt>
                <c:pt idx="1758">
                  <c:v>42667</c:v>
                </c:pt>
                <c:pt idx="1759">
                  <c:v>42668</c:v>
                </c:pt>
                <c:pt idx="1760">
                  <c:v>42669</c:v>
                </c:pt>
                <c:pt idx="1761">
                  <c:v>42670</c:v>
                </c:pt>
                <c:pt idx="1762">
                  <c:v>42671</c:v>
                </c:pt>
                <c:pt idx="1763">
                  <c:v>42672</c:v>
                </c:pt>
                <c:pt idx="1764">
                  <c:v>42673</c:v>
                </c:pt>
                <c:pt idx="1765">
                  <c:v>42674</c:v>
                </c:pt>
                <c:pt idx="1766">
                  <c:v>42675</c:v>
                </c:pt>
                <c:pt idx="1767">
                  <c:v>42676</c:v>
                </c:pt>
                <c:pt idx="1768">
                  <c:v>42677</c:v>
                </c:pt>
                <c:pt idx="1769">
                  <c:v>42678</c:v>
                </c:pt>
                <c:pt idx="1770">
                  <c:v>42679</c:v>
                </c:pt>
                <c:pt idx="1771">
                  <c:v>42680</c:v>
                </c:pt>
                <c:pt idx="1772">
                  <c:v>42681</c:v>
                </c:pt>
                <c:pt idx="1773">
                  <c:v>42682</c:v>
                </c:pt>
                <c:pt idx="1774">
                  <c:v>42683</c:v>
                </c:pt>
                <c:pt idx="1775">
                  <c:v>42684</c:v>
                </c:pt>
                <c:pt idx="1776">
                  <c:v>42685</c:v>
                </c:pt>
                <c:pt idx="1777">
                  <c:v>42686</c:v>
                </c:pt>
                <c:pt idx="1778">
                  <c:v>42687</c:v>
                </c:pt>
                <c:pt idx="1779">
                  <c:v>42688</c:v>
                </c:pt>
                <c:pt idx="1780">
                  <c:v>42689</c:v>
                </c:pt>
                <c:pt idx="1781">
                  <c:v>42690</c:v>
                </c:pt>
                <c:pt idx="1782">
                  <c:v>42691</c:v>
                </c:pt>
                <c:pt idx="1783">
                  <c:v>42692</c:v>
                </c:pt>
                <c:pt idx="1784">
                  <c:v>42693</c:v>
                </c:pt>
                <c:pt idx="1785">
                  <c:v>42694</c:v>
                </c:pt>
                <c:pt idx="1786">
                  <c:v>42695</c:v>
                </c:pt>
                <c:pt idx="1787">
                  <c:v>42696</c:v>
                </c:pt>
                <c:pt idx="1788">
                  <c:v>42697</c:v>
                </c:pt>
                <c:pt idx="1789">
                  <c:v>42698</c:v>
                </c:pt>
                <c:pt idx="1790">
                  <c:v>42699</c:v>
                </c:pt>
                <c:pt idx="1791">
                  <c:v>42700</c:v>
                </c:pt>
                <c:pt idx="1792">
                  <c:v>42701</c:v>
                </c:pt>
                <c:pt idx="1793">
                  <c:v>42702</c:v>
                </c:pt>
                <c:pt idx="1794">
                  <c:v>42703</c:v>
                </c:pt>
                <c:pt idx="1795">
                  <c:v>42704</c:v>
                </c:pt>
                <c:pt idx="1796">
                  <c:v>42705</c:v>
                </c:pt>
                <c:pt idx="1797">
                  <c:v>42706</c:v>
                </c:pt>
                <c:pt idx="1798">
                  <c:v>42707</c:v>
                </c:pt>
                <c:pt idx="1799">
                  <c:v>42708</c:v>
                </c:pt>
                <c:pt idx="1800">
                  <c:v>42709</c:v>
                </c:pt>
                <c:pt idx="1801">
                  <c:v>42710</c:v>
                </c:pt>
                <c:pt idx="1802">
                  <c:v>42711</c:v>
                </c:pt>
                <c:pt idx="1803">
                  <c:v>42712</c:v>
                </c:pt>
                <c:pt idx="1804">
                  <c:v>42713</c:v>
                </c:pt>
                <c:pt idx="1805">
                  <c:v>42714</c:v>
                </c:pt>
                <c:pt idx="1806">
                  <c:v>42715</c:v>
                </c:pt>
                <c:pt idx="1807">
                  <c:v>42716</c:v>
                </c:pt>
                <c:pt idx="1808">
                  <c:v>42717</c:v>
                </c:pt>
                <c:pt idx="1809">
                  <c:v>42718</c:v>
                </c:pt>
                <c:pt idx="1810">
                  <c:v>42719</c:v>
                </c:pt>
                <c:pt idx="1811">
                  <c:v>42720</c:v>
                </c:pt>
                <c:pt idx="1812">
                  <c:v>42721</c:v>
                </c:pt>
                <c:pt idx="1813">
                  <c:v>42722</c:v>
                </c:pt>
                <c:pt idx="1814">
                  <c:v>42723</c:v>
                </c:pt>
                <c:pt idx="1815">
                  <c:v>42724</c:v>
                </c:pt>
                <c:pt idx="1816">
                  <c:v>42725</c:v>
                </c:pt>
                <c:pt idx="1817">
                  <c:v>42726</c:v>
                </c:pt>
                <c:pt idx="1818">
                  <c:v>42727</c:v>
                </c:pt>
                <c:pt idx="1819">
                  <c:v>42728</c:v>
                </c:pt>
                <c:pt idx="1820">
                  <c:v>42729</c:v>
                </c:pt>
                <c:pt idx="1821">
                  <c:v>42730</c:v>
                </c:pt>
                <c:pt idx="1822">
                  <c:v>42731</c:v>
                </c:pt>
                <c:pt idx="1823">
                  <c:v>42732</c:v>
                </c:pt>
                <c:pt idx="1824">
                  <c:v>42733</c:v>
                </c:pt>
                <c:pt idx="1825">
                  <c:v>42734</c:v>
                </c:pt>
                <c:pt idx="1826">
                  <c:v>42735</c:v>
                </c:pt>
                <c:pt idx="1827">
                  <c:v>42736</c:v>
                </c:pt>
                <c:pt idx="1828">
                  <c:v>42737</c:v>
                </c:pt>
                <c:pt idx="1829">
                  <c:v>42738</c:v>
                </c:pt>
                <c:pt idx="1830">
                  <c:v>42739</c:v>
                </c:pt>
                <c:pt idx="1831">
                  <c:v>42740</c:v>
                </c:pt>
                <c:pt idx="1832">
                  <c:v>42741</c:v>
                </c:pt>
                <c:pt idx="1833">
                  <c:v>42742</c:v>
                </c:pt>
                <c:pt idx="1834">
                  <c:v>42743</c:v>
                </c:pt>
                <c:pt idx="1835">
                  <c:v>42744</c:v>
                </c:pt>
                <c:pt idx="1836">
                  <c:v>42745</c:v>
                </c:pt>
                <c:pt idx="1837">
                  <c:v>42746</c:v>
                </c:pt>
                <c:pt idx="1838">
                  <c:v>42747</c:v>
                </c:pt>
                <c:pt idx="1839">
                  <c:v>42748</c:v>
                </c:pt>
                <c:pt idx="1840">
                  <c:v>42749</c:v>
                </c:pt>
                <c:pt idx="1841">
                  <c:v>42750</c:v>
                </c:pt>
                <c:pt idx="1842">
                  <c:v>42751</c:v>
                </c:pt>
                <c:pt idx="1843">
                  <c:v>42752</c:v>
                </c:pt>
                <c:pt idx="1844">
                  <c:v>42753</c:v>
                </c:pt>
                <c:pt idx="1845">
                  <c:v>42754</c:v>
                </c:pt>
                <c:pt idx="1846">
                  <c:v>42755</c:v>
                </c:pt>
                <c:pt idx="1847">
                  <c:v>42756</c:v>
                </c:pt>
                <c:pt idx="1848">
                  <c:v>42757</c:v>
                </c:pt>
                <c:pt idx="1849">
                  <c:v>42758</c:v>
                </c:pt>
                <c:pt idx="1850">
                  <c:v>42759</c:v>
                </c:pt>
                <c:pt idx="1851">
                  <c:v>42760</c:v>
                </c:pt>
                <c:pt idx="1852">
                  <c:v>42761</c:v>
                </c:pt>
                <c:pt idx="1853">
                  <c:v>42762</c:v>
                </c:pt>
                <c:pt idx="1854">
                  <c:v>42763</c:v>
                </c:pt>
                <c:pt idx="1855">
                  <c:v>42764</c:v>
                </c:pt>
                <c:pt idx="1856">
                  <c:v>42765</c:v>
                </c:pt>
                <c:pt idx="1857">
                  <c:v>42766</c:v>
                </c:pt>
                <c:pt idx="1858">
                  <c:v>42767</c:v>
                </c:pt>
                <c:pt idx="1859">
                  <c:v>42768</c:v>
                </c:pt>
                <c:pt idx="1860">
                  <c:v>42769</c:v>
                </c:pt>
                <c:pt idx="1861">
                  <c:v>42770</c:v>
                </c:pt>
                <c:pt idx="1862">
                  <c:v>42771</c:v>
                </c:pt>
                <c:pt idx="1863">
                  <c:v>42772</c:v>
                </c:pt>
                <c:pt idx="1864">
                  <c:v>42773</c:v>
                </c:pt>
                <c:pt idx="1865">
                  <c:v>42774</c:v>
                </c:pt>
                <c:pt idx="1866">
                  <c:v>42775</c:v>
                </c:pt>
                <c:pt idx="1867">
                  <c:v>42776</c:v>
                </c:pt>
                <c:pt idx="1868">
                  <c:v>42777</c:v>
                </c:pt>
                <c:pt idx="1869">
                  <c:v>42778</c:v>
                </c:pt>
                <c:pt idx="1870">
                  <c:v>42779</c:v>
                </c:pt>
                <c:pt idx="1871">
                  <c:v>42780</c:v>
                </c:pt>
                <c:pt idx="1872">
                  <c:v>42781</c:v>
                </c:pt>
                <c:pt idx="1873">
                  <c:v>42782</c:v>
                </c:pt>
                <c:pt idx="1874">
                  <c:v>42783</c:v>
                </c:pt>
                <c:pt idx="1875">
                  <c:v>42784</c:v>
                </c:pt>
                <c:pt idx="1876">
                  <c:v>42785</c:v>
                </c:pt>
                <c:pt idx="1877">
                  <c:v>42786</c:v>
                </c:pt>
                <c:pt idx="1878">
                  <c:v>42787</c:v>
                </c:pt>
                <c:pt idx="1879">
                  <c:v>42788</c:v>
                </c:pt>
                <c:pt idx="1880">
                  <c:v>42789</c:v>
                </c:pt>
                <c:pt idx="1881">
                  <c:v>42790</c:v>
                </c:pt>
                <c:pt idx="1882">
                  <c:v>42791</c:v>
                </c:pt>
                <c:pt idx="1883">
                  <c:v>42792</c:v>
                </c:pt>
                <c:pt idx="1884">
                  <c:v>42793</c:v>
                </c:pt>
                <c:pt idx="1885">
                  <c:v>42794</c:v>
                </c:pt>
                <c:pt idx="1886">
                  <c:v>42795</c:v>
                </c:pt>
                <c:pt idx="1887">
                  <c:v>42796</c:v>
                </c:pt>
                <c:pt idx="1888">
                  <c:v>42797</c:v>
                </c:pt>
                <c:pt idx="1889">
                  <c:v>42798</c:v>
                </c:pt>
                <c:pt idx="1890">
                  <c:v>42799</c:v>
                </c:pt>
                <c:pt idx="1891">
                  <c:v>42800</c:v>
                </c:pt>
                <c:pt idx="1892">
                  <c:v>42801</c:v>
                </c:pt>
                <c:pt idx="1893">
                  <c:v>42802</c:v>
                </c:pt>
                <c:pt idx="1894">
                  <c:v>42803</c:v>
                </c:pt>
                <c:pt idx="1895">
                  <c:v>42804</c:v>
                </c:pt>
                <c:pt idx="1896">
                  <c:v>42805</c:v>
                </c:pt>
                <c:pt idx="1897">
                  <c:v>42806</c:v>
                </c:pt>
                <c:pt idx="1898">
                  <c:v>42807</c:v>
                </c:pt>
                <c:pt idx="1899">
                  <c:v>42808</c:v>
                </c:pt>
                <c:pt idx="1900">
                  <c:v>42809</c:v>
                </c:pt>
                <c:pt idx="1901">
                  <c:v>42810</c:v>
                </c:pt>
                <c:pt idx="1902">
                  <c:v>42811</c:v>
                </c:pt>
                <c:pt idx="1903">
                  <c:v>42812</c:v>
                </c:pt>
                <c:pt idx="1904">
                  <c:v>42813</c:v>
                </c:pt>
                <c:pt idx="1905">
                  <c:v>42814</c:v>
                </c:pt>
                <c:pt idx="1906">
                  <c:v>42815</c:v>
                </c:pt>
                <c:pt idx="1907">
                  <c:v>42816</c:v>
                </c:pt>
                <c:pt idx="1908">
                  <c:v>42817</c:v>
                </c:pt>
                <c:pt idx="1909">
                  <c:v>42818</c:v>
                </c:pt>
                <c:pt idx="1910">
                  <c:v>42819</c:v>
                </c:pt>
                <c:pt idx="1911">
                  <c:v>42820</c:v>
                </c:pt>
                <c:pt idx="1912">
                  <c:v>42821</c:v>
                </c:pt>
                <c:pt idx="1913">
                  <c:v>42822</c:v>
                </c:pt>
                <c:pt idx="1914">
                  <c:v>42823</c:v>
                </c:pt>
                <c:pt idx="1915">
                  <c:v>42824</c:v>
                </c:pt>
                <c:pt idx="1916">
                  <c:v>42825</c:v>
                </c:pt>
                <c:pt idx="1917">
                  <c:v>42826</c:v>
                </c:pt>
                <c:pt idx="1918">
                  <c:v>42827</c:v>
                </c:pt>
                <c:pt idx="1919">
                  <c:v>42828</c:v>
                </c:pt>
                <c:pt idx="1920">
                  <c:v>42829</c:v>
                </c:pt>
                <c:pt idx="1921">
                  <c:v>42830</c:v>
                </c:pt>
                <c:pt idx="1922">
                  <c:v>42831</c:v>
                </c:pt>
                <c:pt idx="1923">
                  <c:v>42832</c:v>
                </c:pt>
                <c:pt idx="1924">
                  <c:v>42833</c:v>
                </c:pt>
                <c:pt idx="1925">
                  <c:v>42834</c:v>
                </c:pt>
                <c:pt idx="1926">
                  <c:v>42835</c:v>
                </c:pt>
                <c:pt idx="1927">
                  <c:v>42836</c:v>
                </c:pt>
                <c:pt idx="1928">
                  <c:v>42837</c:v>
                </c:pt>
                <c:pt idx="1929">
                  <c:v>42838</c:v>
                </c:pt>
                <c:pt idx="1930">
                  <c:v>42839</c:v>
                </c:pt>
                <c:pt idx="1931">
                  <c:v>42840</c:v>
                </c:pt>
                <c:pt idx="1932">
                  <c:v>42841</c:v>
                </c:pt>
                <c:pt idx="1933">
                  <c:v>42842</c:v>
                </c:pt>
                <c:pt idx="1934">
                  <c:v>42843</c:v>
                </c:pt>
                <c:pt idx="1935">
                  <c:v>42844</c:v>
                </c:pt>
                <c:pt idx="1936">
                  <c:v>42845</c:v>
                </c:pt>
                <c:pt idx="1937">
                  <c:v>42846</c:v>
                </c:pt>
                <c:pt idx="1938">
                  <c:v>42847</c:v>
                </c:pt>
                <c:pt idx="1939">
                  <c:v>42848</c:v>
                </c:pt>
                <c:pt idx="1940">
                  <c:v>42849</c:v>
                </c:pt>
                <c:pt idx="1941">
                  <c:v>42850</c:v>
                </c:pt>
                <c:pt idx="1942">
                  <c:v>42851</c:v>
                </c:pt>
                <c:pt idx="1943">
                  <c:v>42852</c:v>
                </c:pt>
                <c:pt idx="1944">
                  <c:v>42853</c:v>
                </c:pt>
                <c:pt idx="1945">
                  <c:v>42854</c:v>
                </c:pt>
                <c:pt idx="1946">
                  <c:v>42855</c:v>
                </c:pt>
                <c:pt idx="1947">
                  <c:v>42856</c:v>
                </c:pt>
                <c:pt idx="1948">
                  <c:v>42857</c:v>
                </c:pt>
                <c:pt idx="1949">
                  <c:v>42858</c:v>
                </c:pt>
                <c:pt idx="1950">
                  <c:v>42859</c:v>
                </c:pt>
                <c:pt idx="1951">
                  <c:v>42860</c:v>
                </c:pt>
                <c:pt idx="1952">
                  <c:v>42861</c:v>
                </c:pt>
                <c:pt idx="1953">
                  <c:v>42862</c:v>
                </c:pt>
                <c:pt idx="1954">
                  <c:v>42863</c:v>
                </c:pt>
                <c:pt idx="1955">
                  <c:v>42864</c:v>
                </c:pt>
                <c:pt idx="1956">
                  <c:v>42865</c:v>
                </c:pt>
                <c:pt idx="1957">
                  <c:v>42866</c:v>
                </c:pt>
                <c:pt idx="1958">
                  <c:v>42867</c:v>
                </c:pt>
                <c:pt idx="1959">
                  <c:v>42868</c:v>
                </c:pt>
                <c:pt idx="1960">
                  <c:v>42869</c:v>
                </c:pt>
                <c:pt idx="1961">
                  <c:v>42870</c:v>
                </c:pt>
                <c:pt idx="1962">
                  <c:v>42871</c:v>
                </c:pt>
                <c:pt idx="1963">
                  <c:v>42872</c:v>
                </c:pt>
                <c:pt idx="1964">
                  <c:v>42873</c:v>
                </c:pt>
                <c:pt idx="1965">
                  <c:v>42874</c:v>
                </c:pt>
                <c:pt idx="1966">
                  <c:v>42875</c:v>
                </c:pt>
                <c:pt idx="1967">
                  <c:v>42876</c:v>
                </c:pt>
                <c:pt idx="1968">
                  <c:v>42877</c:v>
                </c:pt>
                <c:pt idx="1969">
                  <c:v>42878</c:v>
                </c:pt>
                <c:pt idx="1970">
                  <c:v>42879</c:v>
                </c:pt>
                <c:pt idx="1971">
                  <c:v>42880</c:v>
                </c:pt>
                <c:pt idx="1972">
                  <c:v>42881</c:v>
                </c:pt>
                <c:pt idx="1973">
                  <c:v>42882</c:v>
                </c:pt>
                <c:pt idx="1974">
                  <c:v>42883</c:v>
                </c:pt>
                <c:pt idx="1975">
                  <c:v>42884</c:v>
                </c:pt>
                <c:pt idx="1976">
                  <c:v>42885</c:v>
                </c:pt>
                <c:pt idx="1977">
                  <c:v>42886</c:v>
                </c:pt>
                <c:pt idx="1978">
                  <c:v>42887</c:v>
                </c:pt>
                <c:pt idx="1979">
                  <c:v>42888</c:v>
                </c:pt>
                <c:pt idx="1980">
                  <c:v>42889</c:v>
                </c:pt>
                <c:pt idx="1981">
                  <c:v>42890</c:v>
                </c:pt>
                <c:pt idx="1982">
                  <c:v>42891</c:v>
                </c:pt>
                <c:pt idx="1983">
                  <c:v>42892</c:v>
                </c:pt>
                <c:pt idx="1984">
                  <c:v>42893</c:v>
                </c:pt>
                <c:pt idx="1985">
                  <c:v>42894</c:v>
                </c:pt>
                <c:pt idx="1986">
                  <c:v>42895</c:v>
                </c:pt>
                <c:pt idx="1987">
                  <c:v>42896</c:v>
                </c:pt>
                <c:pt idx="1988">
                  <c:v>42897</c:v>
                </c:pt>
                <c:pt idx="1989">
                  <c:v>42898</c:v>
                </c:pt>
                <c:pt idx="1990">
                  <c:v>42899</c:v>
                </c:pt>
                <c:pt idx="1991">
                  <c:v>42900</c:v>
                </c:pt>
                <c:pt idx="1992">
                  <c:v>42901</c:v>
                </c:pt>
                <c:pt idx="1993">
                  <c:v>42902</c:v>
                </c:pt>
                <c:pt idx="1994">
                  <c:v>42903</c:v>
                </c:pt>
                <c:pt idx="1995">
                  <c:v>42904</c:v>
                </c:pt>
                <c:pt idx="1996">
                  <c:v>42905</c:v>
                </c:pt>
                <c:pt idx="1997">
                  <c:v>42906</c:v>
                </c:pt>
                <c:pt idx="1998">
                  <c:v>42907</c:v>
                </c:pt>
                <c:pt idx="1999">
                  <c:v>42908</c:v>
                </c:pt>
                <c:pt idx="2000">
                  <c:v>42909</c:v>
                </c:pt>
                <c:pt idx="2001">
                  <c:v>42910</c:v>
                </c:pt>
                <c:pt idx="2002">
                  <c:v>42911</c:v>
                </c:pt>
                <c:pt idx="2003">
                  <c:v>42912</c:v>
                </c:pt>
                <c:pt idx="2004">
                  <c:v>42913</c:v>
                </c:pt>
                <c:pt idx="2005">
                  <c:v>42914</c:v>
                </c:pt>
                <c:pt idx="2006">
                  <c:v>42915</c:v>
                </c:pt>
                <c:pt idx="2007">
                  <c:v>42916</c:v>
                </c:pt>
                <c:pt idx="2008">
                  <c:v>42917</c:v>
                </c:pt>
                <c:pt idx="2009">
                  <c:v>42918</c:v>
                </c:pt>
                <c:pt idx="2010">
                  <c:v>42919</c:v>
                </c:pt>
                <c:pt idx="2011">
                  <c:v>42920</c:v>
                </c:pt>
                <c:pt idx="2012">
                  <c:v>42921</c:v>
                </c:pt>
                <c:pt idx="2013">
                  <c:v>42922</c:v>
                </c:pt>
                <c:pt idx="2014">
                  <c:v>42923</c:v>
                </c:pt>
                <c:pt idx="2015">
                  <c:v>42924</c:v>
                </c:pt>
                <c:pt idx="2016">
                  <c:v>42925</c:v>
                </c:pt>
                <c:pt idx="2017">
                  <c:v>42926</c:v>
                </c:pt>
                <c:pt idx="2018">
                  <c:v>42927</c:v>
                </c:pt>
                <c:pt idx="2019">
                  <c:v>42928</c:v>
                </c:pt>
                <c:pt idx="2020">
                  <c:v>42929</c:v>
                </c:pt>
                <c:pt idx="2021">
                  <c:v>42930</c:v>
                </c:pt>
                <c:pt idx="2022">
                  <c:v>42931</c:v>
                </c:pt>
                <c:pt idx="2023">
                  <c:v>42932</c:v>
                </c:pt>
                <c:pt idx="2024">
                  <c:v>42933</c:v>
                </c:pt>
                <c:pt idx="2025">
                  <c:v>42934</c:v>
                </c:pt>
                <c:pt idx="2026">
                  <c:v>42935</c:v>
                </c:pt>
                <c:pt idx="2027">
                  <c:v>42936</c:v>
                </c:pt>
                <c:pt idx="2028">
                  <c:v>42937</c:v>
                </c:pt>
                <c:pt idx="2029">
                  <c:v>42938</c:v>
                </c:pt>
                <c:pt idx="2030">
                  <c:v>42939</c:v>
                </c:pt>
                <c:pt idx="2031">
                  <c:v>42940</c:v>
                </c:pt>
                <c:pt idx="2032">
                  <c:v>42941</c:v>
                </c:pt>
                <c:pt idx="2033">
                  <c:v>42942</c:v>
                </c:pt>
                <c:pt idx="2034">
                  <c:v>42943</c:v>
                </c:pt>
                <c:pt idx="2035">
                  <c:v>42944</c:v>
                </c:pt>
                <c:pt idx="2036">
                  <c:v>42945</c:v>
                </c:pt>
                <c:pt idx="2037">
                  <c:v>42946</c:v>
                </c:pt>
                <c:pt idx="2038">
                  <c:v>42947</c:v>
                </c:pt>
                <c:pt idx="2039">
                  <c:v>42948</c:v>
                </c:pt>
                <c:pt idx="2040">
                  <c:v>42949</c:v>
                </c:pt>
                <c:pt idx="2041">
                  <c:v>42950</c:v>
                </c:pt>
                <c:pt idx="2042">
                  <c:v>42951</c:v>
                </c:pt>
                <c:pt idx="2043">
                  <c:v>42952</c:v>
                </c:pt>
                <c:pt idx="2044">
                  <c:v>42953</c:v>
                </c:pt>
                <c:pt idx="2045">
                  <c:v>42954</c:v>
                </c:pt>
                <c:pt idx="2046">
                  <c:v>42955</c:v>
                </c:pt>
                <c:pt idx="2047">
                  <c:v>42956</c:v>
                </c:pt>
                <c:pt idx="2048">
                  <c:v>42957</c:v>
                </c:pt>
                <c:pt idx="2049">
                  <c:v>42958</c:v>
                </c:pt>
                <c:pt idx="2050">
                  <c:v>42959</c:v>
                </c:pt>
                <c:pt idx="2051">
                  <c:v>42960</c:v>
                </c:pt>
                <c:pt idx="2052">
                  <c:v>42961</c:v>
                </c:pt>
                <c:pt idx="2053">
                  <c:v>42962</c:v>
                </c:pt>
                <c:pt idx="2054">
                  <c:v>42963</c:v>
                </c:pt>
                <c:pt idx="2055">
                  <c:v>42964</c:v>
                </c:pt>
                <c:pt idx="2056">
                  <c:v>42965</c:v>
                </c:pt>
                <c:pt idx="2057">
                  <c:v>42966</c:v>
                </c:pt>
                <c:pt idx="2058">
                  <c:v>42967</c:v>
                </c:pt>
                <c:pt idx="2059">
                  <c:v>42968</c:v>
                </c:pt>
                <c:pt idx="2060">
                  <c:v>42969</c:v>
                </c:pt>
                <c:pt idx="2061">
                  <c:v>42970</c:v>
                </c:pt>
                <c:pt idx="2062">
                  <c:v>42971</c:v>
                </c:pt>
                <c:pt idx="2063">
                  <c:v>42972</c:v>
                </c:pt>
                <c:pt idx="2064">
                  <c:v>42973</c:v>
                </c:pt>
                <c:pt idx="2065">
                  <c:v>42974</c:v>
                </c:pt>
                <c:pt idx="2066">
                  <c:v>42975</c:v>
                </c:pt>
                <c:pt idx="2067">
                  <c:v>42976</c:v>
                </c:pt>
                <c:pt idx="2068">
                  <c:v>42977</c:v>
                </c:pt>
                <c:pt idx="2069">
                  <c:v>42978</c:v>
                </c:pt>
                <c:pt idx="2070">
                  <c:v>42979</c:v>
                </c:pt>
                <c:pt idx="2071">
                  <c:v>42980</c:v>
                </c:pt>
                <c:pt idx="2072">
                  <c:v>42981</c:v>
                </c:pt>
                <c:pt idx="2073">
                  <c:v>42982</c:v>
                </c:pt>
                <c:pt idx="2074">
                  <c:v>42983</c:v>
                </c:pt>
                <c:pt idx="2075">
                  <c:v>42984</c:v>
                </c:pt>
                <c:pt idx="2076">
                  <c:v>42985</c:v>
                </c:pt>
                <c:pt idx="2077">
                  <c:v>42986</c:v>
                </c:pt>
                <c:pt idx="2078">
                  <c:v>42987</c:v>
                </c:pt>
                <c:pt idx="2079">
                  <c:v>42988</c:v>
                </c:pt>
                <c:pt idx="2080">
                  <c:v>42989</c:v>
                </c:pt>
                <c:pt idx="2081">
                  <c:v>42990</c:v>
                </c:pt>
                <c:pt idx="2082">
                  <c:v>42991</c:v>
                </c:pt>
                <c:pt idx="2083">
                  <c:v>42992</c:v>
                </c:pt>
                <c:pt idx="2084">
                  <c:v>42993</c:v>
                </c:pt>
                <c:pt idx="2085">
                  <c:v>42994</c:v>
                </c:pt>
                <c:pt idx="2086">
                  <c:v>42995</c:v>
                </c:pt>
                <c:pt idx="2087">
                  <c:v>42996</c:v>
                </c:pt>
                <c:pt idx="2088">
                  <c:v>42997</c:v>
                </c:pt>
                <c:pt idx="2089">
                  <c:v>42998</c:v>
                </c:pt>
                <c:pt idx="2090">
                  <c:v>42999</c:v>
                </c:pt>
                <c:pt idx="2091">
                  <c:v>43000</c:v>
                </c:pt>
                <c:pt idx="2092">
                  <c:v>43001</c:v>
                </c:pt>
                <c:pt idx="2093">
                  <c:v>43002</c:v>
                </c:pt>
                <c:pt idx="2094">
                  <c:v>43003</c:v>
                </c:pt>
                <c:pt idx="2095">
                  <c:v>43004</c:v>
                </c:pt>
                <c:pt idx="2096">
                  <c:v>43005</c:v>
                </c:pt>
                <c:pt idx="2097">
                  <c:v>43006</c:v>
                </c:pt>
                <c:pt idx="2098">
                  <c:v>43007</c:v>
                </c:pt>
                <c:pt idx="2099">
                  <c:v>43008</c:v>
                </c:pt>
                <c:pt idx="2100">
                  <c:v>43009</c:v>
                </c:pt>
                <c:pt idx="2101">
                  <c:v>43010</c:v>
                </c:pt>
                <c:pt idx="2102">
                  <c:v>43011</c:v>
                </c:pt>
                <c:pt idx="2103">
                  <c:v>43012</c:v>
                </c:pt>
                <c:pt idx="2104">
                  <c:v>43013</c:v>
                </c:pt>
                <c:pt idx="2105">
                  <c:v>43014</c:v>
                </c:pt>
                <c:pt idx="2106">
                  <c:v>43015</c:v>
                </c:pt>
                <c:pt idx="2107">
                  <c:v>43016</c:v>
                </c:pt>
                <c:pt idx="2108">
                  <c:v>43017</c:v>
                </c:pt>
                <c:pt idx="2109">
                  <c:v>43018</c:v>
                </c:pt>
                <c:pt idx="2110">
                  <c:v>43019</c:v>
                </c:pt>
                <c:pt idx="2111">
                  <c:v>43020</c:v>
                </c:pt>
                <c:pt idx="2112">
                  <c:v>43021</c:v>
                </c:pt>
                <c:pt idx="2113">
                  <c:v>43022</c:v>
                </c:pt>
                <c:pt idx="2114">
                  <c:v>43023</c:v>
                </c:pt>
                <c:pt idx="2115">
                  <c:v>43024</c:v>
                </c:pt>
                <c:pt idx="2116">
                  <c:v>43025</c:v>
                </c:pt>
                <c:pt idx="2117">
                  <c:v>43026</c:v>
                </c:pt>
                <c:pt idx="2118">
                  <c:v>43027</c:v>
                </c:pt>
                <c:pt idx="2119">
                  <c:v>43028</c:v>
                </c:pt>
                <c:pt idx="2120">
                  <c:v>43029</c:v>
                </c:pt>
                <c:pt idx="2121">
                  <c:v>43030</c:v>
                </c:pt>
                <c:pt idx="2122">
                  <c:v>43031</c:v>
                </c:pt>
                <c:pt idx="2123">
                  <c:v>43032</c:v>
                </c:pt>
                <c:pt idx="2124">
                  <c:v>43033</c:v>
                </c:pt>
                <c:pt idx="2125">
                  <c:v>43034</c:v>
                </c:pt>
                <c:pt idx="2126">
                  <c:v>43035</c:v>
                </c:pt>
                <c:pt idx="2127">
                  <c:v>43036</c:v>
                </c:pt>
                <c:pt idx="2128">
                  <c:v>43037</c:v>
                </c:pt>
                <c:pt idx="2129">
                  <c:v>43038</c:v>
                </c:pt>
                <c:pt idx="2130">
                  <c:v>43039</c:v>
                </c:pt>
                <c:pt idx="2131">
                  <c:v>43040</c:v>
                </c:pt>
                <c:pt idx="2132">
                  <c:v>43041</c:v>
                </c:pt>
                <c:pt idx="2133">
                  <c:v>43042</c:v>
                </c:pt>
                <c:pt idx="2134">
                  <c:v>43043</c:v>
                </c:pt>
                <c:pt idx="2135">
                  <c:v>43044</c:v>
                </c:pt>
                <c:pt idx="2136">
                  <c:v>43045</c:v>
                </c:pt>
                <c:pt idx="2137">
                  <c:v>43046</c:v>
                </c:pt>
                <c:pt idx="2138">
                  <c:v>43047</c:v>
                </c:pt>
                <c:pt idx="2139">
                  <c:v>43048</c:v>
                </c:pt>
                <c:pt idx="2140">
                  <c:v>43049</c:v>
                </c:pt>
                <c:pt idx="2141">
                  <c:v>43050</c:v>
                </c:pt>
                <c:pt idx="2142">
                  <c:v>43051</c:v>
                </c:pt>
                <c:pt idx="2143">
                  <c:v>43052</c:v>
                </c:pt>
                <c:pt idx="2144">
                  <c:v>43053</c:v>
                </c:pt>
                <c:pt idx="2145">
                  <c:v>43054</c:v>
                </c:pt>
                <c:pt idx="2146">
                  <c:v>43055</c:v>
                </c:pt>
                <c:pt idx="2147">
                  <c:v>43056</c:v>
                </c:pt>
                <c:pt idx="2148">
                  <c:v>43057</c:v>
                </c:pt>
                <c:pt idx="2149">
                  <c:v>43058</c:v>
                </c:pt>
                <c:pt idx="2150">
                  <c:v>43059</c:v>
                </c:pt>
                <c:pt idx="2151">
                  <c:v>43060</c:v>
                </c:pt>
                <c:pt idx="2152">
                  <c:v>43061</c:v>
                </c:pt>
                <c:pt idx="2153">
                  <c:v>43062</c:v>
                </c:pt>
                <c:pt idx="2154">
                  <c:v>43063</c:v>
                </c:pt>
                <c:pt idx="2155">
                  <c:v>43064</c:v>
                </c:pt>
                <c:pt idx="2156">
                  <c:v>43065</c:v>
                </c:pt>
                <c:pt idx="2157">
                  <c:v>43066</c:v>
                </c:pt>
                <c:pt idx="2158">
                  <c:v>43067</c:v>
                </c:pt>
                <c:pt idx="2159">
                  <c:v>43068</c:v>
                </c:pt>
                <c:pt idx="2160">
                  <c:v>43069</c:v>
                </c:pt>
                <c:pt idx="2161">
                  <c:v>43070</c:v>
                </c:pt>
                <c:pt idx="2162">
                  <c:v>43071</c:v>
                </c:pt>
                <c:pt idx="2163">
                  <c:v>43072</c:v>
                </c:pt>
                <c:pt idx="2164">
                  <c:v>43073</c:v>
                </c:pt>
                <c:pt idx="2165">
                  <c:v>43074</c:v>
                </c:pt>
                <c:pt idx="2166">
                  <c:v>43075</c:v>
                </c:pt>
                <c:pt idx="2167">
                  <c:v>43076</c:v>
                </c:pt>
                <c:pt idx="2168">
                  <c:v>43077</c:v>
                </c:pt>
                <c:pt idx="2169">
                  <c:v>43078</c:v>
                </c:pt>
                <c:pt idx="2170">
                  <c:v>43079</c:v>
                </c:pt>
                <c:pt idx="2171">
                  <c:v>43080</c:v>
                </c:pt>
                <c:pt idx="2172">
                  <c:v>43081</c:v>
                </c:pt>
                <c:pt idx="2173">
                  <c:v>43082</c:v>
                </c:pt>
                <c:pt idx="2174">
                  <c:v>43083</c:v>
                </c:pt>
                <c:pt idx="2175">
                  <c:v>43084</c:v>
                </c:pt>
                <c:pt idx="2176">
                  <c:v>43085</c:v>
                </c:pt>
                <c:pt idx="2177">
                  <c:v>43086</c:v>
                </c:pt>
                <c:pt idx="2178">
                  <c:v>43087</c:v>
                </c:pt>
                <c:pt idx="2179">
                  <c:v>43088</c:v>
                </c:pt>
                <c:pt idx="2180">
                  <c:v>43089</c:v>
                </c:pt>
                <c:pt idx="2181">
                  <c:v>43090</c:v>
                </c:pt>
                <c:pt idx="2182">
                  <c:v>43091</c:v>
                </c:pt>
                <c:pt idx="2183">
                  <c:v>43092</c:v>
                </c:pt>
                <c:pt idx="2184">
                  <c:v>43093</c:v>
                </c:pt>
                <c:pt idx="2185">
                  <c:v>43094</c:v>
                </c:pt>
                <c:pt idx="2186">
                  <c:v>43095</c:v>
                </c:pt>
                <c:pt idx="2187">
                  <c:v>43096</c:v>
                </c:pt>
                <c:pt idx="2188">
                  <c:v>43097</c:v>
                </c:pt>
                <c:pt idx="2189">
                  <c:v>43098</c:v>
                </c:pt>
                <c:pt idx="2190">
                  <c:v>43099</c:v>
                </c:pt>
                <c:pt idx="2191">
                  <c:v>43100</c:v>
                </c:pt>
              </c:numCache>
            </c:numRef>
          </c:cat>
          <c:val>
            <c:numRef>
              <c:f>Resultados!$C$2:$C$2193</c:f>
              <c:numCache>
                <c:formatCode>0.0</c:formatCode>
                <c:ptCount val="2192"/>
                <c:pt idx="0">
                  <c:v>510.60017614551901</c:v>
                </c:pt>
                <c:pt idx="1">
                  <c:v>510.54964384872198</c:v>
                </c:pt>
                <c:pt idx="2">
                  <c:v>505.84703796647602</c:v>
                </c:pt>
                <c:pt idx="3">
                  <c:v>505.92402245293999</c:v>
                </c:pt>
                <c:pt idx="4">
                  <c:v>507.638195776364</c:v>
                </c:pt>
                <c:pt idx="5">
                  <c:v>507.36299111333398</c:v>
                </c:pt>
                <c:pt idx="6">
                  <c:v>507.22592696802099</c:v>
                </c:pt>
                <c:pt idx="7">
                  <c:v>507.08925559020503</c:v>
                </c:pt>
                <c:pt idx="8">
                  <c:v>506.56043343265401</c:v>
                </c:pt>
                <c:pt idx="9">
                  <c:v>503.89454293082599</c:v>
                </c:pt>
                <c:pt idx="10">
                  <c:v>503.77086665407001</c:v>
                </c:pt>
                <c:pt idx="11">
                  <c:v>501.650028059129</c:v>
                </c:pt>
                <c:pt idx="12">
                  <c:v>502.04748274199602</c:v>
                </c:pt>
                <c:pt idx="13">
                  <c:v>501.89309430233499</c:v>
                </c:pt>
                <c:pt idx="14">
                  <c:v>501.739249953686</c:v>
                </c:pt>
                <c:pt idx="15">
                  <c:v>501.03647931683599</c:v>
                </c:pt>
                <c:pt idx="16">
                  <c:v>498.44776726983798</c:v>
                </c:pt>
                <c:pt idx="17">
                  <c:v>496.56615010527298</c:v>
                </c:pt>
                <c:pt idx="18">
                  <c:v>494.17486955458702</c:v>
                </c:pt>
                <c:pt idx="19">
                  <c:v>494.03902590144003</c:v>
                </c:pt>
                <c:pt idx="20">
                  <c:v>493.91775201247901</c:v>
                </c:pt>
                <c:pt idx="21">
                  <c:v>493.79676165877402</c:v>
                </c:pt>
                <c:pt idx="22">
                  <c:v>492.63885446661902</c:v>
                </c:pt>
                <c:pt idx="23">
                  <c:v>492.13769997184698</c:v>
                </c:pt>
                <c:pt idx="24">
                  <c:v>491.02348689388498</c:v>
                </c:pt>
                <c:pt idx="25">
                  <c:v>488.85112582348</c:v>
                </c:pt>
                <c:pt idx="26">
                  <c:v>487.23990250169197</c:v>
                </c:pt>
                <c:pt idx="27">
                  <c:v>487.120633331097</c:v>
                </c:pt>
                <c:pt idx="28">
                  <c:v>487.00164154661201</c:v>
                </c:pt>
                <c:pt idx="29">
                  <c:v>489.01034268291397</c:v>
                </c:pt>
                <c:pt idx="30">
                  <c:v>488.52718440729097</c:v>
                </c:pt>
                <c:pt idx="31">
                  <c:v>487.30276533100698</c:v>
                </c:pt>
                <c:pt idx="32">
                  <c:v>485.644839352936</c:v>
                </c:pt>
                <c:pt idx="33">
                  <c:v>483.80341518243398</c:v>
                </c:pt>
                <c:pt idx="34">
                  <c:v>483.83424036766201</c:v>
                </c:pt>
                <c:pt idx="35">
                  <c:v>483.86507255877399</c:v>
                </c:pt>
                <c:pt idx="36">
                  <c:v>483.84904744071599</c:v>
                </c:pt>
                <c:pt idx="37">
                  <c:v>483.96073911477203</c:v>
                </c:pt>
                <c:pt idx="38">
                  <c:v>483.09302927892497</c:v>
                </c:pt>
                <c:pt idx="39">
                  <c:v>482.823636635696</c:v>
                </c:pt>
                <c:pt idx="40">
                  <c:v>484.95907976145702</c:v>
                </c:pt>
                <c:pt idx="41">
                  <c:v>484.959597211019</c:v>
                </c:pt>
                <c:pt idx="42">
                  <c:v>484.96035265389997</c:v>
                </c:pt>
                <c:pt idx="43">
                  <c:v>483.740924038956</c:v>
                </c:pt>
                <c:pt idx="44">
                  <c:v>485.349925713456</c:v>
                </c:pt>
                <c:pt idx="45">
                  <c:v>486.19888417028301</c:v>
                </c:pt>
                <c:pt idx="46">
                  <c:v>486.52291163115802</c:v>
                </c:pt>
                <c:pt idx="47">
                  <c:v>484.93201272965302</c:v>
                </c:pt>
                <c:pt idx="48">
                  <c:v>484.95527908368899</c:v>
                </c:pt>
                <c:pt idx="49">
                  <c:v>484.97860921556702</c:v>
                </c:pt>
                <c:pt idx="50">
                  <c:v>484.44749238797999</c:v>
                </c:pt>
                <c:pt idx="51">
                  <c:v>484.929006479066</c:v>
                </c:pt>
                <c:pt idx="52">
                  <c:v>485.11839039943197</c:v>
                </c:pt>
                <c:pt idx="53">
                  <c:v>484.56376356726298</c:v>
                </c:pt>
                <c:pt idx="54">
                  <c:v>484.71544456980899</c:v>
                </c:pt>
                <c:pt idx="55">
                  <c:v>484.73201637964002</c:v>
                </c:pt>
                <c:pt idx="56">
                  <c:v>484.74870223917702</c:v>
                </c:pt>
                <c:pt idx="57">
                  <c:v>485.34624778137999</c:v>
                </c:pt>
                <c:pt idx="58">
                  <c:v>483.89995756117497</c:v>
                </c:pt>
                <c:pt idx="59">
                  <c:v>484.01048438435703</c:v>
                </c:pt>
                <c:pt idx="60">
                  <c:v>482.442512981888</c:v>
                </c:pt>
                <c:pt idx="61">
                  <c:v>483.39815428179099</c:v>
                </c:pt>
                <c:pt idx="62">
                  <c:v>483.353643722681</c:v>
                </c:pt>
                <c:pt idx="63">
                  <c:v>483.309194173999</c:v>
                </c:pt>
                <c:pt idx="64">
                  <c:v>484.68857565357899</c:v>
                </c:pt>
                <c:pt idx="65">
                  <c:v>488.013808279665</c:v>
                </c:pt>
                <c:pt idx="66">
                  <c:v>486.59750880677802</c:v>
                </c:pt>
                <c:pt idx="67">
                  <c:v>483.512697152822</c:v>
                </c:pt>
                <c:pt idx="68">
                  <c:v>483.26066743864101</c:v>
                </c:pt>
                <c:pt idx="69">
                  <c:v>483.23175426436097</c:v>
                </c:pt>
                <c:pt idx="70">
                  <c:v>483.20278013856699</c:v>
                </c:pt>
                <c:pt idx="71">
                  <c:v>483.76218938388701</c:v>
                </c:pt>
                <c:pt idx="72">
                  <c:v>481.99585105571902</c:v>
                </c:pt>
                <c:pt idx="73">
                  <c:v>484.35477526254499</c:v>
                </c:pt>
                <c:pt idx="74">
                  <c:v>483.94754352172401</c:v>
                </c:pt>
                <c:pt idx="75">
                  <c:v>482.90132324725897</c:v>
                </c:pt>
                <c:pt idx="76">
                  <c:v>482.86369267926801</c:v>
                </c:pt>
                <c:pt idx="77">
                  <c:v>482.82606973179202</c:v>
                </c:pt>
                <c:pt idx="78">
                  <c:v>482.73519226607402</c:v>
                </c:pt>
                <c:pt idx="79">
                  <c:v>483.86042080778498</c:v>
                </c:pt>
                <c:pt idx="80">
                  <c:v>484.40920254825801</c:v>
                </c:pt>
                <c:pt idx="81">
                  <c:v>486.43862374101298</c:v>
                </c:pt>
                <c:pt idx="82">
                  <c:v>485.08348138279501</c:v>
                </c:pt>
                <c:pt idx="83">
                  <c:v>485.05570523934301</c:v>
                </c:pt>
                <c:pt idx="84">
                  <c:v>485.02785854101597</c:v>
                </c:pt>
                <c:pt idx="85">
                  <c:v>483.98431304107498</c:v>
                </c:pt>
                <c:pt idx="86">
                  <c:v>483.91775281901198</c:v>
                </c:pt>
                <c:pt idx="87">
                  <c:v>484.79906773582297</c:v>
                </c:pt>
                <c:pt idx="88">
                  <c:v>486.227729477293</c:v>
                </c:pt>
                <c:pt idx="89">
                  <c:v>485.36430352698397</c:v>
                </c:pt>
                <c:pt idx="90">
                  <c:v>485.32713204021599</c:v>
                </c:pt>
                <c:pt idx="91">
                  <c:v>485.278398688224</c:v>
                </c:pt>
                <c:pt idx="92">
                  <c:v>484.08898921109198</c:v>
                </c:pt>
                <c:pt idx="93">
                  <c:v>483.62866750574699</c:v>
                </c:pt>
                <c:pt idx="94">
                  <c:v>485.40920261455602</c:v>
                </c:pt>
                <c:pt idx="95">
                  <c:v>486.20703092617202</c:v>
                </c:pt>
                <c:pt idx="96">
                  <c:v>487.280796893407</c:v>
                </c:pt>
                <c:pt idx="97">
                  <c:v>487.21558288614898</c:v>
                </c:pt>
                <c:pt idx="98">
                  <c:v>487.15044035614397</c:v>
                </c:pt>
                <c:pt idx="99">
                  <c:v>487.58009435086598</c:v>
                </c:pt>
                <c:pt idx="100">
                  <c:v>490.38443622589</c:v>
                </c:pt>
                <c:pt idx="101">
                  <c:v>490.78702754845301</c:v>
                </c:pt>
                <c:pt idx="102">
                  <c:v>488.514728433551</c:v>
                </c:pt>
                <c:pt idx="103">
                  <c:v>489.736471727447</c:v>
                </c:pt>
                <c:pt idx="104">
                  <c:v>489.66316867611403</c:v>
                </c:pt>
                <c:pt idx="105">
                  <c:v>489.58999948933803</c:v>
                </c:pt>
                <c:pt idx="106">
                  <c:v>491.00796965336201</c:v>
                </c:pt>
                <c:pt idx="107">
                  <c:v>489.78079554861398</c:v>
                </c:pt>
                <c:pt idx="108">
                  <c:v>490.767138349395</c:v>
                </c:pt>
                <c:pt idx="109">
                  <c:v>491.14379098579798</c:v>
                </c:pt>
                <c:pt idx="110">
                  <c:v>489.70056738577802</c:v>
                </c:pt>
                <c:pt idx="111">
                  <c:v>489.63587496671499</c:v>
                </c:pt>
                <c:pt idx="112">
                  <c:v>489.571248067667</c:v>
                </c:pt>
                <c:pt idx="113">
                  <c:v>490.57906968539498</c:v>
                </c:pt>
                <c:pt idx="114">
                  <c:v>490.02239554024197</c:v>
                </c:pt>
                <c:pt idx="115">
                  <c:v>489.30906018245599</c:v>
                </c:pt>
                <c:pt idx="116">
                  <c:v>488.64655339529901</c:v>
                </c:pt>
                <c:pt idx="117">
                  <c:v>486.33674471211299</c:v>
                </c:pt>
                <c:pt idx="118">
                  <c:v>486.26353572852003</c:v>
                </c:pt>
                <c:pt idx="119">
                  <c:v>486.19046339661099</c:v>
                </c:pt>
                <c:pt idx="120">
                  <c:v>486.24458358004699</c:v>
                </c:pt>
                <c:pt idx="121">
                  <c:v>485.48212602099102</c:v>
                </c:pt>
                <c:pt idx="122">
                  <c:v>486.631001905711</c:v>
                </c:pt>
                <c:pt idx="123">
                  <c:v>488.18880285066598</c:v>
                </c:pt>
                <c:pt idx="124">
                  <c:v>490.739286868281</c:v>
                </c:pt>
                <c:pt idx="125">
                  <c:v>490.84017699793498</c:v>
                </c:pt>
                <c:pt idx="126">
                  <c:v>490.94109467203998</c:v>
                </c:pt>
                <c:pt idx="127">
                  <c:v>491.12467566012702</c:v>
                </c:pt>
                <c:pt idx="128">
                  <c:v>493.61486284157002</c:v>
                </c:pt>
                <c:pt idx="129">
                  <c:v>496.27656465240301</c:v>
                </c:pt>
                <c:pt idx="130">
                  <c:v>495.69213370757001</c:v>
                </c:pt>
                <c:pt idx="131">
                  <c:v>497.30230056949102</c:v>
                </c:pt>
                <c:pt idx="132">
                  <c:v>497.39389536778498</c:v>
                </c:pt>
                <c:pt idx="133">
                  <c:v>497.48559607332498</c:v>
                </c:pt>
                <c:pt idx="134">
                  <c:v>500.47680074641801</c:v>
                </c:pt>
                <c:pt idx="135">
                  <c:v>502.049751576701</c:v>
                </c:pt>
                <c:pt idx="136">
                  <c:v>503.40714568016898</c:v>
                </c:pt>
                <c:pt idx="137">
                  <c:v>504.90267032482302</c:v>
                </c:pt>
                <c:pt idx="138">
                  <c:v>505.32337583066601</c:v>
                </c:pt>
                <c:pt idx="139">
                  <c:v>505.38647616674899</c:v>
                </c:pt>
                <c:pt idx="140">
                  <c:v>505.44990552004901</c:v>
                </c:pt>
                <c:pt idx="141">
                  <c:v>504.17589238224599</c:v>
                </c:pt>
                <c:pt idx="142">
                  <c:v>506.50351435276002</c:v>
                </c:pt>
                <c:pt idx="143">
                  <c:v>508.93040958099402</c:v>
                </c:pt>
                <c:pt idx="144">
                  <c:v>509.13702128400701</c:v>
                </c:pt>
                <c:pt idx="145">
                  <c:v>509.09878737163598</c:v>
                </c:pt>
                <c:pt idx="146">
                  <c:v>509.14879263988797</c:v>
                </c:pt>
                <c:pt idx="147">
                  <c:v>509.19923093965599</c:v>
                </c:pt>
                <c:pt idx="148">
                  <c:v>507.73410814642301</c:v>
                </c:pt>
                <c:pt idx="149">
                  <c:v>507.90986431809102</c:v>
                </c:pt>
                <c:pt idx="150">
                  <c:v>512.46682633755699</c:v>
                </c:pt>
                <c:pt idx="151">
                  <c:v>515.258561956687</c:v>
                </c:pt>
                <c:pt idx="152">
                  <c:v>516.05458004698096</c:v>
                </c:pt>
                <c:pt idx="153">
                  <c:v>515.93431340956499</c:v>
                </c:pt>
                <c:pt idx="154">
                  <c:v>515.81448447188802</c:v>
                </c:pt>
                <c:pt idx="155">
                  <c:v>515.00737713581805</c:v>
                </c:pt>
                <c:pt idx="156">
                  <c:v>514.271723767872</c:v>
                </c:pt>
                <c:pt idx="157">
                  <c:v>510.72911898117098</c:v>
                </c:pt>
                <c:pt idx="158">
                  <c:v>510.709301870552</c:v>
                </c:pt>
                <c:pt idx="159">
                  <c:v>510.91620576320503</c:v>
                </c:pt>
                <c:pt idx="160">
                  <c:v>510.85220814745099</c:v>
                </c:pt>
                <c:pt idx="161">
                  <c:v>510.78820055663101</c:v>
                </c:pt>
                <c:pt idx="162">
                  <c:v>512.06040938135095</c:v>
                </c:pt>
                <c:pt idx="163">
                  <c:v>511.36817964346199</c:v>
                </c:pt>
                <c:pt idx="164">
                  <c:v>511.65218599540901</c:v>
                </c:pt>
                <c:pt idx="165">
                  <c:v>510.13911261785699</c:v>
                </c:pt>
                <c:pt idx="166">
                  <c:v>508.979227664105</c:v>
                </c:pt>
                <c:pt idx="167">
                  <c:v>508.89525360639101</c:v>
                </c:pt>
                <c:pt idx="168">
                  <c:v>508.81143031677601</c:v>
                </c:pt>
                <c:pt idx="169">
                  <c:v>508.13099682459</c:v>
                </c:pt>
                <c:pt idx="170">
                  <c:v>506.31579866147001</c:v>
                </c:pt>
                <c:pt idx="171">
                  <c:v>506.74185841594198</c:v>
                </c:pt>
                <c:pt idx="172">
                  <c:v>510.87697177133202</c:v>
                </c:pt>
                <c:pt idx="173">
                  <c:v>510.87403544405203</c:v>
                </c:pt>
                <c:pt idx="174">
                  <c:v>510.81064924593602</c:v>
                </c:pt>
                <c:pt idx="175">
                  <c:v>510.747247245273</c:v>
                </c:pt>
                <c:pt idx="176">
                  <c:v>511.61621713294801</c:v>
                </c:pt>
                <c:pt idx="177">
                  <c:v>509.62056593323098</c:v>
                </c:pt>
                <c:pt idx="178">
                  <c:v>507.66654894242902</c:v>
                </c:pt>
                <c:pt idx="179">
                  <c:v>508.22573439844399</c:v>
                </c:pt>
                <c:pt idx="180">
                  <c:v>501.85175149631601</c:v>
                </c:pt>
                <c:pt idx="181">
                  <c:v>501.80737668369397</c:v>
                </c:pt>
                <c:pt idx="182">
                  <c:v>501.78753907080699</c:v>
                </c:pt>
                <c:pt idx="183">
                  <c:v>501.22871193083199</c:v>
                </c:pt>
                <c:pt idx="184">
                  <c:v>499.316343434624</c:v>
                </c:pt>
                <c:pt idx="185">
                  <c:v>499.97377746388599</c:v>
                </c:pt>
                <c:pt idx="186">
                  <c:v>500.53421751462997</c:v>
                </c:pt>
                <c:pt idx="187">
                  <c:v>502.14747221317299</c:v>
                </c:pt>
                <c:pt idx="188">
                  <c:v>502.12012740992299</c:v>
                </c:pt>
                <c:pt idx="189">
                  <c:v>502.09286826100401</c:v>
                </c:pt>
                <c:pt idx="190">
                  <c:v>502.26055170777801</c:v>
                </c:pt>
                <c:pt idx="191">
                  <c:v>502.55063694920102</c:v>
                </c:pt>
                <c:pt idx="192">
                  <c:v>501.48318751895101</c:v>
                </c:pt>
                <c:pt idx="193">
                  <c:v>503.47759944780699</c:v>
                </c:pt>
                <c:pt idx="194">
                  <c:v>500.34662218920801</c:v>
                </c:pt>
                <c:pt idx="195">
                  <c:v>500.32144243947198</c:v>
                </c:pt>
                <c:pt idx="196">
                  <c:v>500.29633194402601</c:v>
                </c:pt>
                <c:pt idx="197">
                  <c:v>499.68933450507802</c:v>
                </c:pt>
                <c:pt idx="198">
                  <c:v>498.42588732468698</c:v>
                </c:pt>
                <c:pt idx="199">
                  <c:v>498.72822524621301</c:v>
                </c:pt>
                <c:pt idx="200">
                  <c:v>497.53135468240498</c:v>
                </c:pt>
                <c:pt idx="201">
                  <c:v>499.79637875338699</c:v>
                </c:pt>
                <c:pt idx="202">
                  <c:v>499.777374024148</c:v>
                </c:pt>
                <c:pt idx="203">
                  <c:v>499.75839070029201</c:v>
                </c:pt>
                <c:pt idx="204">
                  <c:v>504.40785866090999</c:v>
                </c:pt>
                <c:pt idx="205">
                  <c:v>505.94963283705403</c:v>
                </c:pt>
                <c:pt idx="206">
                  <c:v>504.40554927408198</c:v>
                </c:pt>
                <c:pt idx="207">
                  <c:v>501.59511471246498</c:v>
                </c:pt>
                <c:pt idx="208">
                  <c:v>498.85767569697498</c:v>
                </c:pt>
                <c:pt idx="209">
                  <c:v>498.86448573104002</c:v>
                </c:pt>
                <c:pt idx="210">
                  <c:v>498.87111840500302</c:v>
                </c:pt>
                <c:pt idx="211">
                  <c:v>499.68583567931603</c:v>
                </c:pt>
                <c:pt idx="212">
                  <c:v>499.79947719221201</c:v>
                </c:pt>
                <c:pt idx="213">
                  <c:v>499.69830262938899</c:v>
                </c:pt>
                <c:pt idx="214">
                  <c:v>500.39609132903303</c:v>
                </c:pt>
                <c:pt idx="215">
                  <c:v>497.350142934914</c:v>
                </c:pt>
                <c:pt idx="216">
                  <c:v>497.17325367071601</c:v>
                </c:pt>
                <c:pt idx="217">
                  <c:v>496.996426474548</c:v>
                </c:pt>
                <c:pt idx="218">
                  <c:v>496.53328617399598</c:v>
                </c:pt>
                <c:pt idx="219">
                  <c:v>495.390287963535</c:v>
                </c:pt>
                <c:pt idx="220">
                  <c:v>494.68192868323501</c:v>
                </c:pt>
                <c:pt idx="221">
                  <c:v>493.80499125974302</c:v>
                </c:pt>
                <c:pt idx="222">
                  <c:v>494.18461850726197</c:v>
                </c:pt>
                <c:pt idx="223">
                  <c:v>494.00920009939802</c:v>
                </c:pt>
                <c:pt idx="224">
                  <c:v>493.83384262149099</c:v>
                </c:pt>
                <c:pt idx="225">
                  <c:v>494.36672362653701</c:v>
                </c:pt>
                <c:pt idx="226">
                  <c:v>494.59145448018103</c:v>
                </c:pt>
                <c:pt idx="227">
                  <c:v>494.1707078064</c:v>
                </c:pt>
                <c:pt idx="228">
                  <c:v>494.17226846877298</c:v>
                </c:pt>
                <c:pt idx="229">
                  <c:v>493.69919816586901</c:v>
                </c:pt>
                <c:pt idx="230">
                  <c:v>493.50913010281801</c:v>
                </c:pt>
                <c:pt idx="231">
                  <c:v>493.319249874261</c:v>
                </c:pt>
                <c:pt idx="232">
                  <c:v>493.29800499996202</c:v>
                </c:pt>
                <c:pt idx="233">
                  <c:v>492.60898185338903</c:v>
                </c:pt>
                <c:pt idx="234">
                  <c:v>491.72129334597298</c:v>
                </c:pt>
                <c:pt idx="235">
                  <c:v>491.3691656094</c:v>
                </c:pt>
                <c:pt idx="236">
                  <c:v>492.05933542682902</c:v>
                </c:pt>
                <c:pt idx="237">
                  <c:v>491.868081909978</c:v>
                </c:pt>
                <c:pt idx="238">
                  <c:v>491.67703309506402</c:v>
                </c:pt>
                <c:pt idx="239">
                  <c:v>492.251773312941</c:v>
                </c:pt>
                <c:pt idx="240">
                  <c:v>492.21957611929997</c:v>
                </c:pt>
                <c:pt idx="241">
                  <c:v>493.48833215994102</c:v>
                </c:pt>
                <c:pt idx="242">
                  <c:v>493.49412788506697</c:v>
                </c:pt>
                <c:pt idx="243">
                  <c:v>491.363279314039</c:v>
                </c:pt>
                <c:pt idx="244">
                  <c:v>491.363206029249</c:v>
                </c:pt>
                <c:pt idx="245">
                  <c:v>491.36344692015501</c:v>
                </c:pt>
                <c:pt idx="246">
                  <c:v>490.61570580124402</c:v>
                </c:pt>
                <c:pt idx="247">
                  <c:v>491.01895418794999</c:v>
                </c:pt>
                <c:pt idx="248">
                  <c:v>490.98465739</c:v>
                </c:pt>
                <c:pt idx="249">
                  <c:v>489.414814387869</c:v>
                </c:pt>
                <c:pt idx="250">
                  <c:v>487.354721855462</c:v>
                </c:pt>
                <c:pt idx="251">
                  <c:v>487.36525559373803</c:v>
                </c:pt>
                <c:pt idx="252">
                  <c:v>487.37601808807699</c:v>
                </c:pt>
                <c:pt idx="253">
                  <c:v>487.53034206248299</c:v>
                </c:pt>
                <c:pt idx="254">
                  <c:v>486.01217914759701</c:v>
                </c:pt>
                <c:pt idx="255">
                  <c:v>485.93437607604801</c:v>
                </c:pt>
                <c:pt idx="256">
                  <c:v>484.07874226225499</c:v>
                </c:pt>
                <c:pt idx="257">
                  <c:v>480.31246580484901</c:v>
                </c:pt>
                <c:pt idx="258">
                  <c:v>480.324033203081</c:v>
                </c:pt>
                <c:pt idx="259">
                  <c:v>480.33581543392802</c:v>
                </c:pt>
                <c:pt idx="260">
                  <c:v>481.74371315176199</c:v>
                </c:pt>
                <c:pt idx="261">
                  <c:v>482.67834028161002</c:v>
                </c:pt>
                <c:pt idx="262">
                  <c:v>483.36941516573899</c:v>
                </c:pt>
                <c:pt idx="263">
                  <c:v>484.08175381672498</c:v>
                </c:pt>
                <c:pt idx="264">
                  <c:v>482.99523846442702</c:v>
                </c:pt>
                <c:pt idx="265">
                  <c:v>482.99256841864701</c:v>
                </c:pt>
                <c:pt idx="266">
                  <c:v>482.99022246682398</c:v>
                </c:pt>
                <c:pt idx="267">
                  <c:v>484.51499853373502</c:v>
                </c:pt>
                <c:pt idx="268">
                  <c:v>483.77881496667902</c:v>
                </c:pt>
                <c:pt idx="269">
                  <c:v>484.86366068210901</c:v>
                </c:pt>
                <c:pt idx="270">
                  <c:v>483.26092159780097</c:v>
                </c:pt>
                <c:pt idx="271">
                  <c:v>482.95807951213698</c:v>
                </c:pt>
                <c:pt idx="272">
                  <c:v>482.94995201347501</c:v>
                </c:pt>
                <c:pt idx="273">
                  <c:v>482.94218908308898</c:v>
                </c:pt>
                <c:pt idx="274">
                  <c:v>483.025627855273</c:v>
                </c:pt>
                <c:pt idx="275">
                  <c:v>482.465412930171</c:v>
                </c:pt>
                <c:pt idx="276">
                  <c:v>482.96511871003901</c:v>
                </c:pt>
                <c:pt idx="277">
                  <c:v>481.06058574002901</c:v>
                </c:pt>
                <c:pt idx="278">
                  <c:v>481.64870533836398</c:v>
                </c:pt>
                <c:pt idx="279">
                  <c:v>481.71051697063899</c:v>
                </c:pt>
                <c:pt idx="280">
                  <c:v>481.77232986877601</c:v>
                </c:pt>
                <c:pt idx="281">
                  <c:v>483.053825882909</c:v>
                </c:pt>
                <c:pt idx="282">
                  <c:v>483.48936939896703</c:v>
                </c:pt>
                <c:pt idx="283">
                  <c:v>484.89380921748699</c:v>
                </c:pt>
                <c:pt idx="284">
                  <c:v>483.57994055356801</c:v>
                </c:pt>
                <c:pt idx="285">
                  <c:v>483.26480641487098</c:v>
                </c:pt>
                <c:pt idx="286">
                  <c:v>483.32708578296001</c:v>
                </c:pt>
                <c:pt idx="287">
                  <c:v>483.389363347749</c:v>
                </c:pt>
                <c:pt idx="288">
                  <c:v>482.81574667783701</c:v>
                </c:pt>
                <c:pt idx="289">
                  <c:v>482.80826433044098</c:v>
                </c:pt>
                <c:pt idx="290">
                  <c:v>482.49859564577901</c:v>
                </c:pt>
                <c:pt idx="291">
                  <c:v>483.06335007541003</c:v>
                </c:pt>
                <c:pt idx="292">
                  <c:v>484.69204612326303</c:v>
                </c:pt>
                <c:pt idx="293">
                  <c:v>484.75752343256698</c:v>
                </c:pt>
                <c:pt idx="294">
                  <c:v>484.82297542513498</c:v>
                </c:pt>
                <c:pt idx="295">
                  <c:v>485.17767730015203</c:v>
                </c:pt>
                <c:pt idx="296">
                  <c:v>487.35630198849998</c:v>
                </c:pt>
                <c:pt idx="297">
                  <c:v>487.67272285958302</c:v>
                </c:pt>
                <c:pt idx="298">
                  <c:v>487.46986573978398</c:v>
                </c:pt>
                <c:pt idx="299">
                  <c:v>487.576672334683</c:v>
                </c:pt>
                <c:pt idx="300">
                  <c:v>487.660479534655</c:v>
                </c:pt>
                <c:pt idx="301">
                  <c:v>487.74412774283797</c:v>
                </c:pt>
                <c:pt idx="302">
                  <c:v>489.04021664357998</c:v>
                </c:pt>
                <c:pt idx="303">
                  <c:v>488.67659454554803</c:v>
                </c:pt>
                <c:pt idx="304">
                  <c:v>488.687928363992</c:v>
                </c:pt>
                <c:pt idx="305">
                  <c:v>487.948606059219</c:v>
                </c:pt>
                <c:pt idx="306">
                  <c:v>488.99078433979599</c:v>
                </c:pt>
                <c:pt idx="307">
                  <c:v>489.012538847158</c:v>
                </c:pt>
                <c:pt idx="308">
                  <c:v>489.03351955123901</c:v>
                </c:pt>
                <c:pt idx="309">
                  <c:v>489.96128472610701</c:v>
                </c:pt>
                <c:pt idx="310">
                  <c:v>488.21985639936003</c:v>
                </c:pt>
                <c:pt idx="311">
                  <c:v>489.668110825572</c:v>
                </c:pt>
                <c:pt idx="312">
                  <c:v>490.984851767669</c:v>
                </c:pt>
                <c:pt idx="313">
                  <c:v>491.19107723246299</c:v>
                </c:pt>
                <c:pt idx="314">
                  <c:v>491.21023863630398</c:v>
                </c:pt>
                <c:pt idx="315">
                  <c:v>491.22864215527301</c:v>
                </c:pt>
                <c:pt idx="316">
                  <c:v>491.09344738693699</c:v>
                </c:pt>
                <c:pt idx="317">
                  <c:v>491.82180121510299</c:v>
                </c:pt>
                <c:pt idx="318">
                  <c:v>491.86166499119997</c:v>
                </c:pt>
                <c:pt idx="319">
                  <c:v>491.335336586582</c:v>
                </c:pt>
                <c:pt idx="320">
                  <c:v>491.57363897198201</c:v>
                </c:pt>
                <c:pt idx="321">
                  <c:v>491.579158415341</c:v>
                </c:pt>
                <c:pt idx="322">
                  <c:v>491.58402261803099</c:v>
                </c:pt>
                <c:pt idx="323">
                  <c:v>489.56850887911099</c:v>
                </c:pt>
                <c:pt idx="324">
                  <c:v>488.812432810357</c:v>
                </c:pt>
                <c:pt idx="325">
                  <c:v>489.55508573278303</c:v>
                </c:pt>
                <c:pt idx="326">
                  <c:v>489.289039843571</c:v>
                </c:pt>
                <c:pt idx="327">
                  <c:v>488.60345568117202</c:v>
                </c:pt>
                <c:pt idx="328">
                  <c:v>488.61073078584201</c:v>
                </c:pt>
                <c:pt idx="329">
                  <c:v>488.617339840618</c:v>
                </c:pt>
                <c:pt idx="330">
                  <c:v>488.71463770864898</c:v>
                </c:pt>
                <c:pt idx="331">
                  <c:v>488.92990198782502</c:v>
                </c:pt>
                <c:pt idx="332">
                  <c:v>488.82277564575003</c:v>
                </c:pt>
                <c:pt idx="333">
                  <c:v>487.49896505673399</c:v>
                </c:pt>
                <c:pt idx="334">
                  <c:v>487.11067163630599</c:v>
                </c:pt>
                <c:pt idx="335">
                  <c:v>487.14244532909902</c:v>
                </c:pt>
                <c:pt idx="336">
                  <c:v>487.17394147134701</c:v>
                </c:pt>
                <c:pt idx="337">
                  <c:v>487.68441838549103</c:v>
                </c:pt>
                <c:pt idx="338">
                  <c:v>487.19267639587503</c:v>
                </c:pt>
                <c:pt idx="339">
                  <c:v>486.69432133934998</c:v>
                </c:pt>
                <c:pt idx="340">
                  <c:v>486.47856248806102</c:v>
                </c:pt>
                <c:pt idx="341">
                  <c:v>486.52868847263602</c:v>
                </c:pt>
                <c:pt idx="342">
                  <c:v>486.56751772222202</c:v>
                </c:pt>
                <c:pt idx="343">
                  <c:v>486.60601625516699</c:v>
                </c:pt>
                <c:pt idx="344">
                  <c:v>485.65066803688802</c:v>
                </c:pt>
                <c:pt idx="345">
                  <c:v>484.85248131732402</c:v>
                </c:pt>
                <c:pt idx="346">
                  <c:v>484.42975754963902</c:v>
                </c:pt>
                <c:pt idx="347">
                  <c:v>485.78130126328199</c:v>
                </c:pt>
                <c:pt idx="348">
                  <c:v>485.06375398283899</c:v>
                </c:pt>
                <c:pt idx="349">
                  <c:v>485.10185841643801</c:v>
                </c:pt>
                <c:pt idx="350">
                  <c:v>485.13963770137099</c:v>
                </c:pt>
                <c:pt idx="351">
                  <c:v>485.45483550608401</c:v>
                </c:pt>
                <c:pt idx="352">
                  <c:v>485.02922333339501</c:v>
                </c:pt>
                <c:pt idx="353">
                  <c:v>485.42943649700902</c:v>
                </c:pt>
                <c:pt idx="354">
                  <c:v>486.01481614774201</c:v>
                </c:pt>
                <c:pt idx="355">
                  <c:v>488.15596395933801</c:v>
                </c:pt>
                <c:pt idx="356">
                  <c:v>488.20353456995798</c:v>
                </c:pt>
                <c:pt idx="357">
                  <c:v>488.25070868291499</c:v>
                </c:pt>
                <c:pt idx="358">
                  <c:v>488.79543040021798</c:v>
                </c:pt>
                <c:pt idx="359">
                  <c:v>488.90108170166297</c:v>
                </c:pt>
                <c:pt idx="360">
                  <c:v>488.58821885950198</c:v>
                </c:pt>
                <c:pt idx="361">
                  <c:v>487.750374381879</c:v>
                </c:pt>
                <c:pt idx="362">
                  <c:v>488.25837255127698</c:v>
                </c:pt>
                <c:pt idx="363">
                  <c:v>488.29362832749302</c:v>
                </c:pt>
                <c:pt idx="364">
                  <c:v>488.32858016258598</c:v>
                </c:pt>
                <c:pt idx="365">
                  <c:v>486.36866655680598</c:v>
                </c:pt>
                <c:pt idx="366">
                  <c:v>486.65403773332201</c:v>
                </c:pt>
                <c:pt idx="367">
                  <c:v>483.59899781387202</c:v>
                </c:pt>
                <c:pt idx="368">
                  <c:v>484.051418963277</c:v>
                </c:pt>
                <c:pt idx="369">
                  <c:v>484.54869636646202</c:v>
                </c:pt>
                <c:pt idx="370">
                  <c:v>484.56609527737203</c:v>
                </c:pt>
                <c:pt idx="371">
                  <c:v>484.583252664729</c:v>
                </c:pt>
                <c:pt idx="372">
                  <c:v>484.798175838014</c:v>
                </c:pt>
                <c:pt idx="373">
                  <c:v>485.02595010340502</c:v>
                </c:pt>
                <c:pt idx="374">
                  <c:v>484.00371964805998</c:v>
                </c:pt>
                <c:pt idx="375">
                  <c:v>482.416984919882</c:v>
                </c:pt>
                <c:pt idx="376">
                  <c:v>483.12684019878202</c:v>
                </c:pt>
                <c:pt idx="377">
                  <c:v>483.14326526107999</c:v>
                </c:pt>
                <c:pt idx="378">
                  <c:v>483.15945656329399</c:v>
                </c:pt>
                <c:pt idx="379">
                  <c:v>482.30676896741801</c:v>
                </c:pt>
                <c:pt idx="380">
                  <c:v>483.192151119926</c:v>
                </c:pt>
                <c:pt idx="381">
                  <c:v>483.37777874616802</c:v>
                </c:pt>
                <c:pt idx="382">
                  <c:v>482.64750744000901</c:v>
                </c:pt>
                <c:pt idx="383">
                  <c:v>482.69426543572803</c:v>
                </c:pt>
                <c:pt idx="384">
                  <c:v>482.71282757866902</c:v>
                </c:pt>
                <c:pt idx="385">
                  <c:v>482.73113981568798</c:v>
                </c:pt>
                <c:pt idx="386">
                  <c:v>483.37257865583501</c:v>
                </c:pt>
                <c:pt idx="387">
                  <c:v>482.47942048245102</c:v>
                </c:pt>
                <c:pt idx="388">
                  <c:v>482.99045088017101</c:v>
                </c:pt>
                <c:pt idx="389">
                  <c:v>482.89769325889</c:v>
                </c:pt>
                <c:pt idx="390">
                  <c:v>483.697202834405</c:v>
                </c:pt>
                <c:pt idx="391">
                  <c:v>483.71281539270097</c:v>
                </c:pt>
                <c:pt idx="392">
                  <c:v>483.72820030742298</c:v>
                </c:pt>
                <c:pt idx="393">
                  <c:v>485.61671883659199</c:v>
                </c:pt>
                <c:pt idx="394">
                  <c:v>484.35631315752897</c:v>
                </c:pt>
                <c:pt idx="395">
                  <c:v>483.74464554490601</c:v>
                </c:pt>
                <c:pt idx="396">
                  <c:v>483.91820930537801</c:v>
                </c:pt>
                <c:pt idx="397">
                  <c:v>482.70940351601701</c:v>
                </c:pt>
                <c:pt idx="398">
                  <c:v>482.46065824908197</c:v>
                </c:pt>
                <c:pt idx="399">
                  <c:v>482.21217456294102</c:v>
                </c:pt>
                <c:pt idx="400">
                  <c:v>482.66930054456702</c:v>
                </c:pt>
                <c:pt idx="401">
                  <c:v>481.17871584587402</c:v>
                </c:pt>
                <c:pt idx="402">
                  <c:v>481.81731941259301</c:v>
                </c:pt>
                <c:pt idx="403">
                  <c:v>481.73628745475298</c:v>
                </c:pt>
                <c:pt idx="404">
                  <c:v>481.59606459518199</c:v>
                </c:pt>
                <c:pt idx="405">
                  <c:v>481.33265788117097</c:v>
                </c:pt>
                <c:pt idx="406">
                  <c:v>481.069648237401</c:v>
                </c:pt>
                <c:pt idx="407">
                  <c:v>482.05607378575598</c:v>
                </c:pt>
                <c:pt idx="408">
                  <c:v>481.416558780152</c:v>
                </c:pt>
                <c:pt idx="409">
                  <c:v>480.548542465857</c:v>
                </c:pt>
                <c:pt idx="410">
                  <c:v>480.51780297482998</c:v>
                </c:pt>
                <c:pt idx="411">
                  <c:v>480.156731714648</c:v>
                </c:pt>
                <c:pt idx="412">
                  <c:v>479.89559665449701</c:v>
                </c:pt>
                <c:pt idx="413">
                  <c:v>479.63484735238802</c:v>
                </c:pt>
                <c:pt idx="414">
                  <c:v>480.06923999121898</c:v>
                </c:pt>
                <c:pt idx="415">
                  <c:v>479.10738620892499</c:v>
                </c:pt>
                <c:pt idx="416">
                  <c:v>480.35513130940802</c:v>
                </c:pt>
                <c:pt idx="417">
                  <c:v>481.94283503078299</c:v>
                </c:pt>
                <c:pt idx="418">
                  <c:v>481.04614652749899</c:v>
                </c:pt>
                <c:pt idx="419">
                  <c:v>480.79822578868698</c:v>
                </c:pt>
                <c:pt idx="420">
                  <c:v>480.55057470818599</c:v>
                </c:pt>
                <c:pt idx="421">
                  <c:v>481.44613613449502</c:v>
                </c:pt>
                <c:pt idx="422">
                  <c:v>482.21166209892601</c:v>
                </c:pt>
                <c:pt idx="423">
                  <c:v>480.62104847491702</c:v>
                </c:pt>
                <c:pt idx="424">
                  <c:v>480.747004943099</c:v>
                </c:pt>
                <c:pt idx="425">
                  <c:v>482.09664968192197</c:v>
                </c:pt>
                <c:pt idx="426">
                  <c:v>482.38531649461902</c:v>
                </c:pt>
                <c:pt idx="427">
                  <c:v>482.67386440993602</c:v>
                </c:pt>
                <c:pt idx="428">
                  <c:v>482.79806333262599</c:v>
                </c:pt>
                <c:pt idx="429">
                  <c:v>482.105755608577</c:v>
                </c:pt>
                <c:pt idx="430">
                  <c:v>483.10670993438299</c:v>
                </c:pt>
                <c:pt idx="431">
                  <c:v>483.11237952217999</c:v>
                </c:pt>
                <c:pt idx="432">
                  <c:v>481.94481962107699</c:v>
                </c:pt>
                <c:pt idx="433">
                  <c:v>482.241350329971</c:v>
                </c:pt>
                <c:pt idx="434">
                  <c:v>482.53771052745202</c:v>
                </c:pt>
                <c:pt idx="435">
                  <c:v>482.58513833766602</c:v>
                </c:pt>
                <c:pt idx="436">
                  <c:v>481.61789280034901</c:v>
                </c:pt>
                <c:pt idx="437">
                  <c:v>482.30783318691601</c:v>
                </c:pt>
                <c:pt idx="438">
                  <c:v>482.81531123636</c:v>
                </c:pt>
                <c:pt idx="439">
                  <c:v>483.11827741770401</c:v>
                </c:pt>
                <c:pt idx="440">
                  <c:v>483.408308124217</c:v>
                </c:pt>
                <c:pt idx="441">
                  <c:v>483.69821453403</c:v>
                </c:pt>
                <c:pt idx="442">
                  <c:v>485.23558047072697</c:v>
                </c:pt>
                <c:pt idx="443">
                  <c:v>486.16296213968297</c:v>
                </c:pt>
                <c:pt idx="444">
                  <c:v>485.273600102589</c:v>
                </c:pt>
                <c:pt idx="445">
                  <c:v>486.79803390742597</c:v>
                </c:pt>
                <c:pt idx="446">
                  <c:v>486.36266597776103</c:v>
                </c:pt>
                <c:pt idx="447">
                  <c:v>486.65627078671702</c:v>
                </c:pt>
                <c:pt idx="448">
                  <c:v>486.94973978505902</c:v>
                </c:pt>
                <c:pt idx="449">
                  <c:v>486.75218829960801</c:v>
                </c:pt>
                <c:pt idx="450">
                  <c:v>486.576777594102</c:v>
                </c:pt>
                <c:pt idx="451">
                  <c:v>487.29911800172499</c:v>
                </c:pt>
                <c:pt idx="452">
                  <c:v>487.65453718470098</c:v>
                </c:pt>
                <c:pt idx="453">
                  <c:v>487.58837427304002</c:v>
                </c:pt>
                <c:pt idx="454">
                  <c:v>487.886713608641</c:v>
                </c:pt>
                <c:pt idx="455">
                  <c:v>488.184890798835</c:v>
                </c:pt>
                <c:pt idx="456">
                  <c:v>488.58925587986499</c:v>
                </c:pt>
                <c:pt idx="457">
                  <c:v>488.42062207835698</c:v>
                </c:pt>
                <c:pt idx="458">
                  <c:v>490.00908883962001</c:v>
                </c:pt>
                <c:pt idx="459">
                  <c:v>490.44455331319</c:v>
                </c:pt>
                <c:pt idx="460">
                  <c:v>489.25104815634899</c:v>
                </c:pt>
                <c:pt idx="461">
                  <c:v>489.290282301579</c:v>
                </c:pt>
                <c:pt idx="462">
                  <c:v>489.32870482136502</c:v>
                </c:pt>
                <c:pt idx="463">
                  <c:v>489.24676464446497</c:v>
                </c:pt>
                <c:pt idx="464">
                  <c:v>487.97260273239499</c:v>
                </c:pt>
                <c:pt idx="465">
                  <c:v>487.13268103392397</c:v>
                </c:pt>
                <c:pt idx="466">
                  <c:v>486.73377002794598</c:v>
                </c:pt>
                <c:pt idx="467">
                  <c:v>487.35450870425399</c:v>
                </c:pt>
                <c:pt idx="468">
                  <c:v>487.39503202295703</c:v>
                </c:pt>
                <c:pt idx="469">
                  <c:v>487.43473494329999</c:v>
                </c:pt>
                <c:pt idx="470">
                  <c:v>492.020395860939</c:v>
                </c:pt>
                <c:pt idx="471">
                  <c:v>489.57603661429499</c:v>
                </c:pt>
                <c:pt idx="472">
                  <c:v>491.75237215010998</c:v>
                </c:pt>
                <c:pt idx="473">
                  <c:v>492.83035265531299</c:v>
                </c:pt>
                <c:pt idx="474">
                  <c:v>492.12146708759599</c:v>
                </c:pt>
                <c:pt idx="475">
                  <c:v>492.18017023286899</c:v>
                </c:pt>
                <c:pt idx="476">
                  <c:v>492.23791073395699</c:v>
                </c:pt>
                <c:pt idx="477">
                  <c:v>493.00382291353998</c:v>
                </c:pt>
                <c:pt idx="478">
                  <c:v>493.23921046909499</c:v>
                </c:pt>
                <c:pt idx="479">
                  <c:v>491.60123445278299</c:v>
                </c:pt>
                <c:pt idx="480">
                  <c:v>490.480325571864</c:v>
                </c:pt>
                <c:pt idx="481">
                  <c:v>490.32062990956803</c:v>
                </c:pt>
                <c:pt idx="482">
                  <c:v>490.37779697210698</c:v>
                </c:pt>
                <c:pt idx="483">
                  <c:v>490.43401367482102</c:v>
                </c:pt>
                <c:pt idx="484">
                  <c:v>490.44647549435803</c:v>
                </c:pt>
                <c:pt idx="485">
                  <c:v>489.69784201432299</c:v>
                </c:pt>
                <c:pt idx="486">
                  <c:v>491.71620298682899</c:v>
                </c:pt>
                <c:pt idx="487">
                  <c:v>491.240330148699</c:v>
                </c:pt>
                <c:pt idx="488">
                  <c:v>488.80551904449601</c:v>
                </c:pt>
                <c:pt idx="489">
                  <c:v>488.86805922574803</c:v>
                </c:pt>
                <c:pt idx="490">
                  <c:v>488.92992631542802</c:v>
                </c:pt>
                <c:pt idx="491">
                  <c:v>488.83905439798502</c:v>
                </c:pt>
                <c:pt idx="492">
                  <c:v>487.70954137144997</c:v>
                </c:pt>
                <c:pt idx="493">
                  <c:v>486.446910418215</c:v>
                </c:pt>
                <c:pt idx="494">
                  <c:v>487.22892585196001</c:v>
                </c:pt>
                <c:pt idx="495">
                  <c:v>489.07607153053499</c:v>
                </c:pt>
                <c:pt idx="496">
                  <c:v>489.10994058475399</c:v>
                </c:pt>
                <c:pt idx="497">
                  <c:v>489.14335120963602</c:v>
                </c:pt>
                <c:pt idx="498">
                  <c:v>490.486761133448</c:v>
                </c:pt>
                <c:pt idx="499">
                  <c:v>491.56701896685399</c:v>
                </c:pt>
                <c:pt idx="500">
                  <c:v>492.53408517514299</c:v>
                </c:pt>
                <c:pt idx="501">
                  <c:v>493.44899208318401</c:v>
                </c:pt>
                <c:pt idx="502">
                  <c:v>493.28767153076899</c:v>
                </c:pt>
                <c:pt idx="503">
                  <c:v>493.29861475362799</c:v>
                </c:pt>
                <c:pt idx="504">
                  <c:v>493.30927195297397</c:v>
                </c:pt>
                <c:pt idx="505">
                  <c:v>493.065782025462</c:v>
                </c:pt>
                <c:pt idx="506">
                  <c:v>493.09695094711799</c:v>
                </c:pt>
                <c:pt idx="507">
                  <c:v>494.13205365549402</c:v>
                </c:pt>
                <c:pt idx="508">
                  <c:v>495.54093659182098</c:v>
                </c:pt>
                <c:pt idx="509">
                  <c:v>497.057600459718</c:v>
                </c:pt>
                <c:pt idx="510">
                  <c:v>497.04598222631103</c:v>
                </c:pt>
                <c:pt idx="511">
                  <c:v>497.03424986322602</c:v>
                </c:pt>
                <c:pt idx="512">
                  <c:v>496.202339767502</c:v>
                </c:pt>
                <c:pt idx="513">
                  <c:v>498.31197040221502</c:v>
                </c:pt>
                <c:pt idx="514">
                  <c:v>499.71774229821898</c:v>
                </c:pt>
                <c:pt idx="515">
                  <c:v>500.49786553848401</c:v>
                </c:pt>
                <c:pt idx="516">
                  <c:v>501.85129173696799</c:v>
                </c:pt>
                <c:pt idx="517">
                  <c:v>501.91357560685998</c:v>
                </c:pt>
                <c:pt idx="518">
                  <c:v>501.97634682973802</c:v>
                </c:pt>
                <c:pt idx="519">
                  <c:v>500.45830974107099</c:v>
                </c:pt>
                <c:pt idx="520">
                  <c:v>499.87153643759001</c:v>
                </c:pt>
                <c:pt idx="521">
                  <c:v>500.81973894952102</c:v>
                </c:pt>
                <c:pt idx="522">
                  <c:v>500.83627646148</c:v>
                </c:pt>
                <c:pt idx="523">
                  <c:v>500.42804224971201</c:v>
                </c:pt>
                <c:pt idx="524">
                  <c:v>500.49246101115898</c:v>
                </c:pt>
                <c:pt idx="525">
                  <c:v>500.55734648771698</c:v>
                </c:pt>
                <c:pt idx="526">
                  <c:v>504.33247836259198</c:v>
                </c:pt>
                <c:pt idx="527">
                  <c:v>504.573351067771</c:v>
                </c:pt>
                <c:pt idx="528">
                  <c:v>505.184232550724</c:v>
                </c:pt>
                <c:pt idx="529">
                  <c:v>501.96243766729498</c:v>
                </c:pt>
                <c:pt idx="530">
                  <c:v>502.13040523997302</c:v>
                </c:pt>
                <c:pt idx="531">
                  <c:v>502.20822119945302</c:v>
                </c:pt>
                <c:pt idx="532">
                  <c:v>502.286405861655</c:v>
                </c:pt>
                <c:pt idx="533">
                  <c:v>504.02735007718599</c:v>
                </c:pt>
                <c:pt idx="534">
                  <c:v>505.74454690667102</c:v>
                </c:pt>
                <c:pt idx="535">
                  <c:v>509.41838570462698</c:v>
                </c:pt>
                <c:pt idx="536">
                  <c:v>514.209921993855</c:v>
                </c:pt>
                <c:pt idx="537">
                  <c:v>514.22002592804097</c:v>
                </c:pt>
                <c:pt idx="538">
                  <c:v>514.25133043857397</c:v>
                </c:pt>
                <c:pt idx="539">
                  <c:v>514.28337170954501</c:v>
                </c:pt>
                <c:pt idx="540">
                  <c:v>515.36690877033595</c:v>
                </c:pt>
                <c:pt idx="541">
                  <c:v>513.44204864190306</c:v>
                </c:pt>
                <c:pt idx="542">
                  <c:v>513.30277952673896</c:v>
                </c:pt>
                <c:pt idx="543">
                  <c:v>511.110590646498</c:v>
                </c:pt>
                <c:pt idx="544">
                  <c:v>509.94974378815999</c:v>
                </c:pt>
                <c:pt idx="545">
                  <c:v>510.02218882187998</c:v>
                </c:pt>
                <c:pt idx="546">
                  <c:v>510.09505272190103</c:v>
                </c:pt>
                <c:pt idx="547">
                  <c:v>509.00440972555202</c:v>
                </c:pt>
                <c:pt idx="548">
                  <c:v>509.80666627157399</c:v>
                </c:pt>
                <c:pt idx="549">
                  <c:v>509.66787748343398</c:v>
                </c:pt>
                <c:pt idx="550">
                  <c:v>508.938087303305</c:v>
                </c:pt>
                <c:pt idx="551">
                  <c:v>510.653003123855</c:v>
                </c:pt>
                <c:pt idx="552">
                  <c:v>510.60675985218597</c:v>
                </c:pt>
                <c:pt idx="553">
                  <c:v>510.56078421075301</c:v>
                </c:pt>
                <c:pt idx="554">
                  <c:v>510.05560033442703</c:v>
                </c:pt>
                <c:pt idx="555">
                  <c:v>509.35953881832</c:v>
                </c:pt>
                <c:pt idx="556">
                  <c:v>508.49652864064302</c:v>
                </c:pt>
                <c:pt idx="557">
                  <c:v>505.63275934030099</c:v>
                </c:pt>
                <c:pt idx="558">
                  <c:v>506.05119860676399</c:v>
                </c:pt>
                <c:pt idx="559">
                  <c:v>506.00456977806999</c:v>
                </c:pt>
                <c:pt idx="560">
                  <c:v>505.958212462554</c:v>
                </c:pt>
                <c:pt idx="561">
                  <c:v>504.35618281850401</c:v>
                </c:pt>
                <c:pt idx="562">
                  <c:v>503.44544574718799</c:v>
                </c:pt>
                <c:pt idx="563">
                  <c:v>501.91400244219898</c:v>
                </c:pt>
                <c:pt idx="564">
                  <c:v>502.99843570600802</c:v>
                </c:pt>
                <c:pt idx="565">
                  <c:v>502.82085826073001</c:v>
                </c:pt>
                <c:pt idx="566">
                  <c:v>502.80894337109498</c:v>
                </c:pt>
                <c:pt idx="567">
                  <c:v>502.79702982374903</c:v>
                </c:pt>
                <c:pt idx="568">
                  <c:v>501.904657619185</c:v>
                </c:pt>
                <c:pt idx="569">
                  <c:v>501.79891199064599</c:v>
                </c:pt>
                <c:pt idx="570">
                  <c:v>502.86652915148898</c:v>
                </c:pt>
                <c:pt idx="571">
                  <c:v>503.43106509570299</c:v>
                </c:pt>
                <c:pt idx="572">
                  <c:v>504.17640164603603</c:v>
                </c:pt>
                <c:pt idx="573">
                  <c:v>504.15779478133902</c:v>
                </c:pt>
                <c:pt idx="574">
                  <c:v>504.13924082568298</c:v>
                </c:pt>
                <c:pt idx="575">
                  <c:v>505.45225503689397</c:v>
                </c:pt>
                <c:pt idx="576">
                  <c:v>506.73565969304298</c:v>
                </c:pt>
                <c:pt idx="577">
                  <c:v>506.47794277764098</c:v>
                </c:pt>
                <c:pt idx="578">
                  <c:v>506.44798303476102</c:v>
                </c:pt>
                <c:pt idx="579">
                  <c:v>505.015558260619</c:v>
                </c:pt>
                <c:pt idx="580">
                  <c:v>504.98656604939299</c:v>
                </c:pt>
                <c:pt idx="581">
                  <c:v>504.95777474511902</c:v>
                </c:pt>
                <c:pt idx="582">
                  <c:v>504.49565608659299</c:v>
                </c:pt>
                <c:pt idx="583">
                  <c:v>504.235400545353</c:v>
                </c:pt>
                <c:pt idx="584">
                  <c:v>506.29690446209202</c:v>
                </c:pt>
                <c:pt idx="585">
                  <c:v>503.439429024427</c:v>
                </c:pt>
                <c:pt idx="586">
                  <c:v>502.95168558411802</c:v>
                </c:pt>
                <c:pt idx="587">
                  <c:v>502.91435354228503</c:v>
                </c:pt>
                <c:pt idx="588">
                  <c:v>502.87728761953201</c:v>
                </c:pt>
                <c:pt idx="589">
                  <c:v>503.420534698268</c:v>
                </c:pt>
                <c:pt idx="590">
                  <c:v>503.90792561874002</c:v>
                </c:pt>
                <c:pt idx="591">
                  <c:v>504.52365339994498</c:v>
                </c:pt>
                <c:pt idx="592">
                  <c:v>505.55714256431901</c:v>
                </c:pt>
                <c:pt idx="593">
                  <c:v>506.28536748723798</c:v>
                </c:pt>
                <c:pt idx="594">
                  <c:v>506.21543949444299</c:v>
                </c:pt>
                <c:pt idx="595">
                  <c:v>506.146034691436</c:v>
                </c:pt>
                <c:pt idx="596">
                  <c:v>508.92461511766697</c:v>
                </c:pt>
                <c:pt idx="597">
                  <c:v>508.30675757901798</c:v>
                </c:pt>
                <c:pt idx="598">
                  <c:v>511.88441382287402</c:v>
                </c:pt>
                <c:pt idx="599">
                  <c:v>510.29974614981501</c:v>
                </c:pt>
                <c:pt idx="600">
                  <c:v>507.80176863784902</c:v>
                </c:pt>
                <c:pt idx="601">
                  <c:v>507.71789085854698</c:v>
                </c:pt>
                <c:pt idx="602">
                  <c:v>507.63464747760202</c:v>
                </c:pt>
                <c:pt idx="603">
                  <c:v>510.134445397805</c:v>
                </c:pt>
                <c:pt idx="604">
                  <c:v>511.58003504613799</c:v>
                </c:pt>
                <c:pt idx="605">
                  <c:v>512.48308698486005</c:v>
                </c:pt>
                <c:pt idx="606">
                  <c:v>511.98035087943902</c:v>
                </c:pt>
                <c:pt idx="607">
                  <c:v>512.690982521102</c:v>
                </c:pt>
                <c:pt idx="608">
                  <c:v>512.59564711197004</c:v>
                </c:pt>
                <c:pt idx="609">
                  <c:v>512.614616028829</c:v>
                </c:pt>
                <c:pt idx="610">
                  <c:v>511.536151136721</c:v>
                </c:pt>
                <c:pt idx="611">
                  <c:v>512.38310968723704</c:v>
                </c:pt>
                <c:pt idx="612">
                  <c:v>511.68112575323602</c:v>
                </c:pt>
                <c:pt idx="613">
                  <c:v>512.43847655712602</c:v>
                </c:pt>
                <c:pt idx="614">
                  <c:v>509.26849147098898</c:v>
                </c:pt>
                <c:pt idx="615">
                  <c:v>509.297713114413</c:v>
                </c:pt>
                <c:pt idx="616">
                  <c:v>509.327637381356</c:v>
                </c:pt>
                <c:pt idx="617">
                  <c:v>508.17844696903802</c:v>
                </c:pt>
                <c:pt idx="618">
                  <c:v>507.53743519615199</c:v>
                </c:pt>
                <c:pt idx="619">
                  <c:v>506.94689200984902</c:v>
                </c:pt>
                <c:pt idx="620">
                  <c:v>507.33403907376498</c:v>
                </c:pt>
                <c:pt idx="621">
                  <c:v>507.38961509315499</c:v>
                </c:pt>
                <c:pt idx="622">
                  <c:v>507.46219505284603</c:v>
                </c:pt>
                <c:pt idx="623">
                  <c:v>507.53514825461502</c:v>
                </c:pt>
                <c:pt idx="624">
                  <c:v>506.11645785328699</c:v>
                </c:pt>
                <c:pt idx="625">
                  <c:v>506.26896117834298</c:v>
                </c:pt>
                <c:pt idx="626">
                  <c:v>502.50083234925302</c:v>
                </c:pt>
                <c:pt idx="627">
                  <c:v>500.22116800157602</c:v>
                </c:pt>
                <c:pt idx="628">
                  <c:v>502.50819030711699</c:v>
                </c:pt>
                <c:pt idx="629">
                  <c:v>502.59500556871302</c:v>
                </c:pt>
                <c:pt idx="630">
                  <c:v>502.68207891415301</c:v>
                </c:pt>
                <c:pt idx="631">
                  <c:v>503.59799955634799</c:v>
                </c:pt>
                <c:pt idx="632">
                  <c:v>505.338000655315</c:v>
                </c:pt>
                <c:pt idx="633">
                  <c:v>506.38371631202801</c:v>
                </c:pt>
                <c:pt idx="634">
                  <c:v>506.29174215158201</c:v>
                </c:pt>
                <c:pt idx="635">
                  <c:v>507.46319258994401</c:v>
                </c:pt>
                <c:pt idx="636">
                  <c:v>507.528312025611</c:v>
                </c:pt>
                <c:pt idx="637">
                  <c:v>507.59385705608298</c:v>
                </c:pt>
                <c:pt idx="638">
                  <c:v>507.19873381421303</c:v>
                </c:pt>
                <c:pt idx="639">
                  <c:v>507.58856766618499</c:v>
                </c:pt>
                <c:pt idx="640">
                  <c:v>507.21346159922001</c:v>
                </c:pt>
                <c:pt idx="641">
                  <c:v>507.127170348699</c:v>
                </c:pt>
                <c:pt idx="642">
                  <c:v>506.338510388298</c:v>
                </c:pt>
                <c:pt idx="643">
                  <c:v>506.36761228314799</c:v>
                </c:pt>
                <c:pt idx="644">
                  <c:v>506.39674966614302</c:v>
                </c:pt>
                <c:pt idx="645">
                  <c:v>507.11929066586799</c:v>
                </c:pt>
                <c:pt idx="646">
                  <c:v>507.79572260987601</c:v>
                </c:pt>
                <c:pt idx="647">
                  <c:v>508.237255944075</c:v>
                </c:pt>
                <c:pt idx="648">
                  <c:v>506.10446833448998</c:v>
                </c:pt>
                <c:pt idx="649">
                  <c:v>505.17183112698098</c:v>
                </c:pt>
                <c:pt idx="650">
                  <c:v>505.21100629081201</c:v>
                </c:pt>
                <c:pt idx="651">
                  <c:v>505.25014018383803</c:v>
                </c:pt>
                <c:pt idx="652">
                  <c:v>504.85417127818499</c:v>
                </c:pt>
                <c:pt idx="653">
                  <c:v>505.010476949897</c:v>
                </c:pt>
                <c:pt idx="654">
                  <c:v>503.71732100824801</c:v>
                </c:pt>
                <c:pt idx="655">
                  <c:v>502.33072515575202</c:v>
                </c:pt>
                <c:pt idx="656">
                  <c:v>502.58022097243798</c:v>
                </c:pt>
                <c:pt idx="657">
                  <c:v>502.625041592787</c:v>
                </c:pt>
                <c:pt idx="658">
                  <c:v>502.669777079406</c:v>
                </c:pt>
                <c:pt idx="659">
                  <c:v>504.24032297381001</c:v>
                </c:pt>
                <c:pt idx="660">
                  <c:v>502.58304214897498</c:v>
                </c:pt>
                <c:pt idx="661">
                  <c:v>504.67357923883299</c:v>
                </c:pt>
                <c:pt idx="662">
                  <c:v>505.07023010146202</c:v>
                </c:pt>
                <c:pt idx="663">
                  <c:v>504.264562298481</c:v>
                </c:pt>
                <c:pt idx="664">
                  <c:v>504.31454351166599</c:v>
                </c:pt>
                <c:pt idx="665">
                  <c:v>504.36440162358298</c:v>
                </c:pt>
                <c:pt idx="666">
                  <c:v>503.80994681368099</c:v>
                </c:pt>
                <c:pt idx="667">
                  <c:v>504.26053815833097</c:v>
                </c:pt>
                <c:pt idx="668">
                  <c:v>504.10341752116199</c:v>
                </c:pt>
                <c:pt idx="669">
                  <c:v>505.97100829105398</c:v>
                </c:pt>
                <c:pt idx="670">
                  <c:v>507.1165937682</c:v>
                </c:pt>
                <c:pt idx="671">
                  <c:v>507.13252305617402</c:v>
                </c:pt>
                <c:pt idx="672">
                  <c:v>507.14868881577502</c:v>
                </c:pt>
                <c:pt idx="673">
                  <c:v>506.94651159811502</c:v>
                </c:pt>
                <c:pt idx="674">
                  <c:v>509.07578028681701</c:v>
                </c:pt>
                <c:pt idx="675">
                  <c:v>509.18166859654502</c:v>
                </c:pt>
                <c:pt idx="676">
                  <c:v>510.621568543987</c:v>
                </c:pt>
                <c:pt idx="677">
                  <c:v>510.00659416828603</c:v>
                </c:pt>
                <c:pt idx="678">
                  <c:v>510.02519563184501</c:v>
                </c:pt>
                <c:pt idx="679">
                  <c:v>510.04401467265399</c:v>
                </c:pt>
                <c:pt idx="680">
                  <c:v>511.36849382935299</c:v>
                </c:pt>
                <c:pt idx="681">
                  <c:v>511.48242730340598</c:v>
                </c:pt>
                <c:pt idx="682">
                  <c:v>510.22103012279302</c:v>
                </c:pt>
                <c:pt idx="683">
                  <c:v>509.363525182709</c:v>
                </c:pt>
                <c:pt idx="684">
                  <c:v>508.80655920037901</c:v>
                </c:pt>
                <c:pt idx="685">
                  <c:v>508.84330698615997</c:v>
                </c:pt>
                <c:pt idx="686">
                  <c:v>508.880133457223</c:v>
                </c:pt>
                <c:pt idx="687">
                  <c:v>507.66670262792701</c:v>
                </c:pt>
                <c:pt idx="688">
                  <c:v>508.706271465047</c:v>
                </c:pt>
                <c:pt idx="689">
                  <c:v>510.10967144945897</c:v>
                </c:pt>
                <c:pt idx="690">
                  <c:v>510.00727600493298</c:v>
                </c:pt>
                <c:pt idx="691">
                  <c:v>508.71795390535902</c:v>
                </c:pt>
                <c:pt idx="692">
                  <c:v>508.74367461779798</c:v>
                </c:pt>
                <c:pt idx="693">
                  <c:v>508.76955675773598</c:v>
                </c:pt>
                <c:pt idx="694">
                  <c:v>509.56722819520502</c:v>
                </c:pt>
                <c:pt idx="695">
                  <c:v>509.80929331991803</c:v>
                </c:pt>
                <c:pt idx="696">
                  <c:v>511.02661886643301</c:v>
                </c:pt>
                <c:pt idx="697">
                  <c:v>511.01386789663599</c:v>
                </c:pt>
                <c:pt idx="698">
                  <c:v>511.34017192770199</c:v>
                </c:pt>
                <c:pt idx="699">
                  <c:v>511.35603910818901</c:v>
                </c:pt>
                <c:pt idx="700">
                  <c:v>511.39518917949698</c:v>
                </c:pt>
                <c:pt idx="701">
                  <c:v>512.11777585744596</c:v>
                </c:pt>
                <c:pt idx="702">
                  <c:v>511.73019823023498</c:v>
                </c:pt>
                <c:pt idx="703">
                  <c:v>511.49062416816099</c:v>
                </c:pt>
                <c:pt idx="704">
                  <c:v>511.17813673099403</c:v>
                </c:pt>
                <c:pt idx="705">
                  <c:v>508.99491902581298</c:v>
                </c:pt>
                <c:pt idx="706">
                  <c:v>509.04162498647997</c:v>
                </c:pt>
                <c:pt idx="707">
                  <c:v>509.08862849495898</c:v>
                </c:pt>
                <c:pt idx="708">
                  <c:v>508.12330080218698</c:v>
                </c:pt>
                <c:pt idx="709">
                  <c:v>508.05426332352499</c:v>
                </c:pt>
                <c:pt idx="710">
                  <c:v>510.19614199452099</c:v>
                </c:pt>
                <c:pt idx="711">
                  <c:v>509.70438932680702</c:v>
                </c:pt>
                <c:pt idx="712">
                  <c:v>509.24687818739102</c:v>
                </c:pt>
                <c:pt idx="713">
                  <c:v>509.28900254188801</c:v>
                </c:pt>
                <c:pt idx="714">
                  <c:v>509.33145762585502</c:v>
                </c:pt>
                <c:pt idx="715">
                  <c:v>509.02259880499201</c:v>
                </c:pt>
                <c:pt idx="716">
                  <c:v>509.95454244250197</c:v>
                </c:pt>
                <c:pt idx="717">
                  <c:v>509.51100133790601</c:v>
                </c:pt>
                <c:pt idx="718">
                  <c:v>511.17230333240298</c:v>
                </c:pt>
                <c:pt idx="719">
                  <c:v>511.33233191225298</c:v>
                </c:pt>
                <c:pt idx="720">
                  <c:v>511.36320166953197</c:v>
                </c:pt>
                <c:pt idx="721">
                  <c:v>511.39448813022301</c:v>
                </c:pt>
                <c:pt idx="722">
                  <c:v>511.173681535546</c:v>
                </c:pt>
                <c:pt idx="723">
                  <c:v>511.23586346330899</c:v>
                </c:pt>
                <c:pt idx="724">
                  <c:v>511.30319945687</c:v>
                </c:pt>
                <c:pt idx="725">
                  <c:v>511.94825250852699</c:v>
                </c:pt>
                <c:pt idx="726">
                  <c:v>510.93055152353901</c:v>
                </c:pt>
                <c:pt idx="727">
                  <c:v>510.96315735727501</c:v>
                </c:pt>
                <c:pt idx="728">
                  <c:v>510.99616472084</c:v>
                </c:pt>
                <c:pt idx="729">
                  <c:v>511.65749734416801</c:v>
                </c:pt>
                <c:pt idx="730">
                  <c:v>510.81498359563699</c:v>
                </c:pt>
                <c:pt idx="731">
                  <c:v>511.03141266402298</c:v>
                </c:pt>
                <c:pt idx="732">
                  <c:v>512.82160660503098</c:v>
                </c:pt>
                <c:pt idx="733">
                  <c:v>513.009486406208</c:v>
                </c:pt>
                <c:pt idx="734">
                  <c:v>512.90163402966698</c:v>
                </c:pt>
                <c:pt idx="735">
                  <c:v>512.79411476177495</c:v>
                </c:pt>
                <c:pt idx="736">
                  <c:v>513.24144906560696</c:v>
                </c:pt>
                <c:pt idx="737">
                  <c:v>512.23548194688499</c:v>
                </c:pt>
                <c:pt idx="738">
                  <c:v>513.15659173090398</c:v>
                </c:pt>
                <c:pt idx="739">
                  <c:v>512.93980448241405</c:v>
                </c:pt>
                <c:pt idx="740">
                  <c:v>511.003873449678</c:v>
                </c:pt>
                <c:pt idx="741">
                  <c:v>510.90476701457999</c:v>
                </c:pt>
                <c:pt idx="742">
                  <c:v>510.80592550576802</c:v>
                </c:pt>
                <c:pt idx="743">
                  <c:v>511.47294293539397</c:v>
                </c:pt>
                <c:pt idx="744">
                  <c:v>511.361825208082</c:v>
                </c:pt>
                <c:pt idx="745">
                  <c:v>512.66376076618099</c:v>
                </c:pt>
                <c:pt idx="746">
                  <c:v>513.31717109494798</c:v>
                </c:pt>
                <c:pt idx="747">
                  <c:v>512.78504206323203</c:v>
                </c:pt>
                <c:pt idx="748">
                  <c:v>512.66698615062103</c:v>
                </c:pt>
                <c:pt idx="749">
                  <c:v>512.54934731749199</c:v>
                </c:pt>
                <c:pt idx="750">
                  <c:v>512.91768820403604</c:v>
                </c:pt>
                <c:pt idx="751">
                  <c:v>513.70238233387204</c:v>
                </c:pt>
                <c:pt idx="752">
                  <c:v>513.89856935772502</c:v>
                </c:pt>
                <c:pt idx="753">
                  <c:v>516.03024833117604</c:v>
                </c:pt>
                <c:pt idx="754">
                  <c:v>517.78868293150003</c:v>
                </c:pt>
                <c:pt idx="755">
                  <c:v>517.64334055355596</c:v>
                </c:pt>
                <c:pt idx="756">
                  <c:v>517.49863383921797</c:v>
                </c:pt>
                <c:pt idx="757">
                  <c:v>517.36165268360105</c:v>
                </c:pt>
                <c:pt idx="758">
                  <c:v>515.70186359357297</c:v>
                </c:pt>
                <c:pt idx="759">
                  <c:v>516.72369571884803</c:v>
                </c:pt>
                <c:pt idx="760">
                  <c:v>516.80029340962699</c:v>
                </c:pt>
                <c:pt idx="761">
                  <c:v>517.43344200993101</c:v>
                </c:pt>
                <c:pt idx="762">
                  <c:v>517.47876357670998</c:v>
                </c:pt>
                <c:pt idx="763">
                  <c:v>517.52465083590096</c:v>
                </c:pt>
                <c:pt idx="764">
                  <c:v>519.92340526659802</c:v>
                </c:pt>
                <c:pt idx="765">
                  <c:v>517.16780990760697</c:v>
                </c:pt>
                <c:pt idx="766">
                  <c:v>516.54644424342303</c:v>
                </c:pt>
                <c:pt idx="767">
                  <c:v>515.83890638538901</c:v>
                </c:pt>
                <c:pt idx="768">
                  <c:v>514.82245568117196</c:v>
                </c:pt>
                <c:pt idx="769">
                  <c:v>514.88198558908505</c:v>
                </c:pt>
                <c:pt idx="770">
                  <c:v>514.94196886014095</c:v>
                </c:pt>
                <c:pt idx="771">
                  <c:v>515.80256934988995</c:v>
                </c:pt>
                <c:pt idx="772">
                  <c:v>515.43714127745397</c:v>
                </c:pt>
                <c:pt idx="773">
                  <c:v>515.16598776196201</c:v>
                </c:pt>
                <c:pt idx="774">
                  <c:v>514.79270838127104</c:v>
                </c:pt>
                <c:pt idx="775">
                  <c:v>513.778036422843</c:v>
                </c:pt>
                <c:pt idx="776">
                  <c:v>513.856949644672</c:v>
                </c:pt>
                <c:pt idx="777">
                  <c:v>513.93616921257899</c:v>
                </c:pt>
                <c:pt idx="778">
                  <c:v>513.26158836021</c:v>
                </c:pt>
                <c:pt idx="779">
                  <c:v>514.17672764797499</c:v>
                </c:pt>
                <c:pt idx="780">
                  <c:v>515.17519994196596</c:v>
                </c:pt>
                <c:pt idx="781">
                  <c:v>515.14076311958195</c:v>
                </c:pt>
                <c:pt idx="782">
                  <c:v>514.74517832870595</c:v>
                </c:pt>
                <c:pt idx="783">
                  <c:v>514.81270195862101</c:v>
                </c:pt>
                <c:pt idx="784">
                  <c:v>514.88061640924104</c:v>
                </c:pt>
                <c:pt idx="785">
                  <c:v>514.95474264126506</c:v>
                </c:pt>
                <c:pt idx="786">
                  <c:v>514.91396367764298</c:v>
                </c:pt>
                <c:pt idx="787">
                  <c:v>515.73202206922895</c:v>
                </c:pt>
                <c:pt idx="788">
                  <c:v>515.37624903170001</c:v>
                </c:pt>
                <c:pt idx="789">
                  <c:v>515.21973191348604</c:v>
                </c:pt>
                <c:pt idx="790">
                  <c:v>515.40297561568502</c:v>
                </c:pt>
                <c:pt idx="791">
                  <c:v>515.58657453355295</c:v>
                </c:pt>
                <c:pt idx="792">
                  <c:v>517.12889104025896</c:v>
                </c:pt>
                <c:pt idx="793">
                  <c:v>516.68285010623003</c:v>
                </c:pt>
                <c:pt idx="794">
                  <c:v>516.05308186999105</c:v>
                </c:pt>
                <c:pt idx="795">
                  <c:v>514.88347190466004</c:v>
                </c:pt>
                <c:pt idx="796">
                  <c:v>515.87912998702097</c:v>
                </c:pt>
                <c:pt idx="797">
                  <c:v>516.09466432576505</c:v>
                </c:pt>
                <c:pt idx="798">
                  <c:v>516.31032888396805</c:v>
                </c:pt>
                <c:pt idx="799">
                  <c:v>518.26626506798198</c:v>
                </c:pt>
                <c:pt idx="800">
                  <c:v>519.17697562941305</c:v>
                </c:pt>
                <c:pt idx="801">
                  <c:v>520.53046342607797</c:v>
                </c:pt>
                <c:pt idx="802">
                  <c:v>521.43787593516799</c:v>
                </c:pt>
                <c:pt idx="803">
                  <c:v>520.82935461492696</c:v>
                </c:pt>
                <c:pt idx="804">
                  <c:v>521.06910578803604</c:v>
                </c:pt>
                <c:pt idx="805">
                  <c:v>521.30883374122595</c:v>
                </c:pt>
                <c:pt idx="806">
                  <c:v>520.53431843349199</c:v>
                </c:pt>
                <c:pt idx="807">
                  <c:v>520.96261196113903</c:v>
                </c:pt>
                <c:pt idx="808">
                  <c:v>522.86794513805705</c:v>
                </c:pt>
                <c:pt idx="809">
                  <c:v>523.40174549408596</c:v>
                </c:pt>
                <c:pt idx="810">
                  <c:v>522.99052482784202</c:v>
                </c:pt>
                <c:pt idx="811">
                  <c:v>523.22458691897702</c:v>
                </c:pt>
                <c:pt idx="812">
                  <c:v>523.45866715213594</c:v>
                </c:pt>
                <c:pt idx="813">
                  <c:v>523.03295749682195</c:v>
                </c:pt>
                <c:pt idx="814">
                  <c:v>522.06084960731403</c:v>
                </c:pt>
                <c:pt idx="815">
                  <c:v>522.21898305450395</c:v>
                </c:pt>
                <c:pt idx="816">
                  <c:v>521.29475988942102</c:v>
                </c:pt>
                <c:pt idx="817">
                  <c:v>520.51805011823706</c:v>
                </c:pt>
                <c:pt idx="818">
                  <c:v>520.76425316490202</c:v>
                </c:pt>
                <c:pt idx="819">
                  <c:v>521.01038078038903</c:v>
                </c:pt>
                <c:pt idx="820">
                  <c:v>520.91285001278504</c:v>
                </c:pt>
                <c:pt idx="821">
                  <c:v>520.72661626060699</c:v>
                </c:pt>
                <c:pt idx="822">
                  <c:v>521.09571028738503</c:v>
                </c:pt>
                <c:pt idx="823">
                  <c:v>522.214135862494</c:v>
                </c:pt>
                <c:pt idx="824">
                  <c:v>520.31598673160204</c:v>
                </c:pt>
                <c:pt idx="825">
                  <c:v>520.46525412088704</c:v>
                </c:pt>
                <c:pt idx="826">
                  <c:v>520.61432331457502</c:v>
                </c:pt>
                <c:pt idx="827">
                  <c:v>521.31197751336197</c:v>
                </c:pt>
                <c:pt idx="828">
                  <c:v>520.67977831482801</c:v>
                </c:pt>
                <c:pt idx="829">
                  <c:v>519.39530884900205</c:v>
                </c:pt>
                <c:pt idx="830">
                  <c:v>520.54040299208498</c:v>
                </c:pt>
                <c:pt idx="831">
                  <c:v>520.56434085927299</c:v>
                </c:pt>
                <c:pt idx="832">
                  <c:v>520.71544934316398</c:v>
                </c:pt>
                <c:pt idx="833">
                  <c:v>520.86634495943497</c:v>
                </c:pt>
                <c:pt idx="834">
                  <c:v>521.078376873092</c:v>
                </c:pt>
                <c:pt idx="835">
                  <c:v>522.29810732696399</c:v>
                </c:pt>
                <c:pt idx="836">
                  <c:v>521.91736631181595</c:v>
                </c:pt>
                <c:pt idx="837">
                  <c:v>521.48838129527303</c:v>
                </c:pt>
                <c:pt idx="838">
                  <c:v>521.68992345619301</c:v>
                </c:pt>
                <c:pt idx="839">
                  <c:v>521.85088522407102</c:v>
                </c:pt>
                <c:pt idx="840">
                  <c:v>522.01156413900003</c:v>
                </c:pt>
                <c:pt idx="841">
                  <c:v>522.18597080215102</c:v>
                </c:pt>
                <c:pt idx="842">
                  <c:v>522.99827629618096</c:v>
                </c:pt>
                <c:pt idx="843">
                  <c:v>523.35841410734702</c:v>
                </c:pt>
                <c:pt idx="844">
                  <c:v>523.20792741222203</c:v>
                </c:pt>
                <c:pt idx="845">
                  <c:v>523.74851492326695</c:v>
                </c:pt>
                <c:pt idx="846">
                  <c:v>523.88180237275606</c:v>
                </c:pt>
                <c:pt idx="847">
                  <c:v>524.01500554900497</c:v>
                </c:pt>
                <c:pt idx="848">
                  <c:v>523.81416052745601</c:v>
                </c:pt>
                <c:pt idx="849">
                  <c:v>523.31520644034197</c:v>
                </c:pt>
                <c:pt idx="850">
                  <c:v>523.66860504420902</c:v>
                </c:pt>
                <c:pt idx="851">
                  <c:v>523.62825443713598</c:v>
                </c:pt>
                <c:pt idx="852">
                  <c:v>522.96667147600601</c:v>
                </c:pt>
                <c:pt idx="853">
                  <c:v>523.06503048091599</c:v>
                </c:pt>
                <c:pt idx="854">
                  <c:v>523.16300031187495</c:v>
                </c:pt>
                <c:pt idx="855">
                  <c:v>523.74180018055301</c:v>
                </c:pt>
                <c:pt idx="856">
                  <c:v>523.04812940775901</c:v>
                </c:pt>
                <c:pt idx="857">
                  <c:v>522.30852507249597</c:v>
                </c:pt>
                <c:pt idx="858">
                  <c:v>522.18208444420497</c:v>
                </c:pt>
                <c:pt idx="859">
                  <c:v>521.95745905394301</c:v>
                </c:pt>
                <c:pt idx="860">
                  <c:v>522.06023232260702</c:v>
                </c:pt>
                <c:pt idx="861">
                  <c:v>522.16258306205998</c:v>
                </c:pt>
                <c:pt idx="862">
                  <c:v>521.52746311010105</c:v>
                </c:pt>
                <c:pt idx="863">
                  <c:v>521.12440711462295</c:v>
                </c:pt>
                <c:pt idx="864">
                  <c:v>520.33293189397705</c:v>
                </c:pt>
                <c:pt idx="865">
                  <c:v>521.29528334901204</c:v>
                </c:pt>
                <c:pt idx="866">
                  <c:v>520.59352447331901</c:v>
                </c:pt>
                <c:pt idx="867">
                  <c:v>520.68320808937494</c:v>
                </c:pt>
                <c:pt idx="868">
                  <c:v>520.77256362454796</c:v>
                </c:pt>
                <c:pt idx="869">
                  <c:v>520.19704211133899</c:v>
                </c:pt>
                <c:pt idx="870">
                  <c:v>521.254056042868</c:v>
                </c:pt>
                <c:pt idx="871">
                  <c:v>521.56649959600395</c:v>
                </c:pt>
                <c:pt idx="872">
                  <c:v>520.63351972509599</c:v>
                </c:pt>
                <c:pt idx="873">
                  <c:v>520.35786837048897</c:v>
                </c:pt>
                <c:pt idx="874">
                  <c:v>520.44151507942695</c:v>
                </c:pt>
                <c:pt idx="875">
                  <c:v>520.52487747070597</c:v>
                </c:pt>
                <c:pt idx="876">
                  <c:v>520.76464201318799</c:v>
                </c:pt>
                <c:pt idx="877">
                  <c:v>521.03260817602302</c:v>
                </c:pt>
                <c:pt idx="878">
                  <c:v>521.26686503431995</c:v>
                </c:pt>
                <c:pt idx="879">
                  <c:v>521.05737782772803</c:v>
                </c:pt>
                <c:pt idx="880">
                  <c:v>521.43362972334501</c:v>
                </c:pt>
                <c:pt idx="881">
                  <c:v>521.52026430238698</c:v>
                </c:pt>
                <c:pt idx="882">
                  <c:v>521.55854010353096</c:v>
                </c:pt>
                <c:pt idx="883">
                  <c:v>522.78964984205197</c:v>
                </c:pt>
                <c:pt idx="884">
                  <c:v>523.48057637574004</c:v>
                </c:pt>
                <c:pt idx="885">
                  <c:v>524.17446880544003</c:v>
                </c:pt>
                <c:pt idx="886">
                  <c:v>523.09565967287301</c:v>
                </c:pt>
                <c:pt idx="887">
                  <c:v>523.78861436552802</c:v>
                </c:pt>
                <c:pt idx="888">
                  <c:v>523.85494348407894</c:v>
                </c:pt>
                <c:pt idx="889">
                  <c:v>523.92059589045198</c:v>
                </c:pt>
                <c:pt idx="890">
                  <c:v>524.19901145032395</c:v>
                </c:pt>
                <c:pt idx="891">
                  <c:v>524.17806639642299</c:v>
                </c:pt>
                <c:pt idx="892">
                  <c:v>524.27191425245701</c:v>
                </c:pt>
                <c:pt idx="893">
                  <c:v>523.47217890831598</c:v>
                </c:pt>
                <c:pt idx="894">
                  <c:v>524.28265778022399</c:v>
                </c:pt>
                <c:pt idx="895">
                  <c:v>524.34121529139998</c:v>
                </c:pt>
                <c:pt idx="896">
                  <c:v>524.399153857491</c:v>
                </c:pt>
                <c:pt idx="897">
                  <c:v>524.95316985396096</c:v>
                </c:pt>
                <c:pt idx="898">
                  <c:v>526.04575927937196</c:v>
                </c:pt>
                <c:pt idx="899">
                  <c:v>524.35655889518796</c:v>
                </c:pt>
                <c:pt idx="900">
                  <c:v>524.18374063765805</c:v>
                </c:pt>
                <c:pt idx="901">
                  <c:v>524.04941675868895</c:v>
                </c:pt>
                <c:pt idx="902">
                  <c:v>524.09127268009797</c:v>
                </c:pt>
                <c:pt idx="903">
                  <c:v>524.13263497172204</c:v>
                </c:pt>
                <c:pt idx="904">
                  <c:v>523.73552940981597</c:v>
                </c:pt>
                <c:pt idx="905">
                  <c:v>524.03629630549301</c:v>
                </c:pt>
                <c:pt idx="906">
                  <c:v>523.67703202966595</c:v>
                </c:pt>
                <c:pt idx="907">
                  <c:v>523.38836109400802</c:v>
                </c:pt>
                <c:pt idx="908">
                  <c:v>522.41309545312595</c:v>
                </c:pt>
                <c:pt idx="909">
                  <c:v>522.44386837246202</c:v>
                </c:pt>
                <c:pt idx="910">
                  <c:v>522.47423191484597</c:v>
                </c:pt>
                <c:pt idx="911">
                  <c:v>522.84601142407098</c:v>
                </c:pt>
                <c:pt idx="912">
                  <c:v>522.17437781564297</c:v>
                </c:pt>
                <c:pt idx="913">
                  <c:v>522.63016304982796</c:v>
                </c:pt>
                <c:pt idx="914">
                  <c:v>521.752122092636</c:v>
                </c:pt>
                <c:pt idx="915">
                  <c:v>521.82394716869703</c:v>
                </c:pt>
                <c:pt idx="916">
                  <c:v>521.84814311289597</c:v>
                </c:pt>
                <c:pt idx="917">
                  <c:v>521.872172217095</c:v>
                </c:pt>
                <c:pt idx="918">
                  <c:v>522.89974861738403</c:v>
                </c:pt>
                <c:pt idx="919">
                  <c:v>522.319028925113</c:v>
                </c:pt>
                <c:pt idx="920">
                  <c:v>522.02359910548898</c:v>
                </c:pt>
                <c:pt idx="921">
                  <c:v>522.80639652940397</c:v>
                </c:pt>
                <c:pt idx="922">
                  <c:v>523.22465597629196</c:v>
                </c:pt>
                <c:pt idx="923">
                  <c:v>523.23958823543296</c:v>
                </c:pt>
                <c:pt idx="924">
                  <c:v>523.25442410614596</c:v>
                </c:pt>
                <c:pt idx="925">
                  <c:v>522.76997476737404</c:v>
                </c:pt>
                <c:pt idx="926">
                  <c:v>523.74000202135198</c:v>
                </c:pt>
                <c:pt idx="927">
                  <c:v>523.511975822002</c:v>
                </c:pt>
                <c:pt idx="928">
                  <c:v>525.16537572614197</c:v>
                </c:pt>
                <c:pt idx="929">
                  <c:v>524.23770958623902</c:v>
                </c:pt>
                <c:pt idx="930">
                  <c:v>524.26078518209999</c:v>
                </c:pt>
                <c:pt idx="931">
                  <c:v>524.283702336479</c:v>
                </c:pt>
                <c:pt idx="932">
                  <c:v>524.342401625506</c:v>
                </c:pt>
                <c:pt idx="933">
                  <c:v>523.48291346778205</c:v>
                </c:pt>
                <c:pt idx="934">
                  <c:v>522.92766633896395</c:v>
                </c:pt>
                <c:pt idx="935">
                  <c:v>523.46432599579396</c:v>
                </c:pt>
                <c:pt idx="936">
                  <c:v>523.20617009682303</c:v>
                </c:pt>
                <c:pt idx="937">
                  <c:v>523.21424340110605</c:v>
                </c:pt>
                <c:pt idx="938">
                  <c:v>523.222272536687</c:v>
                </c:pt>
                <c:pt idx="939">
                  <c:v>524.12394161944599</c:v>
                </c:pt>
                <c:pt idx="940">
                  <c:v>524.89342393184404</c:v>
                </c:pt>
                <c:pt idx="941">
                  <c:v>526.22117078398696</c:v>
                </c:pt>
                <c:pt idx="942">
                  <c:v>527.73059278436494</c:v>
                </c:pt>
                <c:pt idx="943">
                  <c:v>528.87675081755799</c:v>
                </c:pt>
                <c:pt idx="944">
                  <c:v>529.01844495702903</c:v>
                </c:pt>
                <c:pt idx="945">
                  <c:v>529.16021908296398</c:v>
                </c:pt>
                <c:pt idx="946">
                  <c:v>528.73275322197298</c:v>
                </c:pt>
                <c:pt idx="947">
                  <c:v>530.05421485118302</c:v>
                </c:pt>
                <c:pt idx="948">
                  <c:v>530.65665185578405</c:v>
                </c:pt>
                <c:pt idx="949">
                  <c:v>531.76871596524495</c:v>
                </c:pt>
                <c:pt idx="950">
                  <c:v>531.14619729599895</c:v>
                </c:pt>
                <c:pt idx="951">
                  <c:v>531.28696752993301</c:v>
                </c:pt>
                <c:pt idx="952">
                  <c:v>531.42782845634997</c:v>
                </c:pt>
                <c:pt idx="953">
                  <c:v>530.31356150862598</c:v>
                </c:pt>
                <c:pt idx="954">
                  <c:v>530.18943475081801</c:v>
                </c:pt>
                <c:pt idx="955">
                  <c:v>530.55505018167798</c:v>
                </c:pt>
                <c:pt idx="956">
                  <c:v>529.78055756510798</c:v>
                </c:pt>
                <c:pt idx="957">
                  <c:v>529.78370189899704</c:v>
                </c:pt>
                <c:pt idx="958">
                  <c:v>529.95582890268497</c:v>
                </c:pt>
                <c:pt idx="959">
                  <c:v>530.12782067094395</c:v>
                </c:pt>
                <c:pt idx="960">
                  <c:v>530.01410776568503</c:v>
                </c:pt>
                <c:pt idx="961">
                  <c:v>530.14912796049396</c:v>
                </c:pt>
                <c:pt idx="962">
                  <c:v>531.616760067516</c:v>
                </c:pt>
                <c:pt idx="963">
                  <c:v>531.10942896867198</c:v>
                </c:pt>
                <c:pt idx="964">
                  <c:v>530.91425012151296</c:v>
                </c:pt>
                <c:pt idx="965">
                  <c:v>531.06616999339599</c:v>
                </c:pt>
                <c:pt idx="966">
                  <c:v>531.21809933543295</c:v>
                </c:pt>
                <c:pt idx="967">
                  <c:v>531.88260014283696</c:v>
                </c:pt>
                <c:pt idx="968">
                  <c:v>531.07713616302703</c:v>
                </c:pt>
                <c:pt idx="969">
                  <c:v>530.89482278499997</c:v>
                </c:pt>
                <c:pt idx="970">
                  <c:v>531.437464435268</c:v>
                </c:pt>
                <c:pt idx="971">
                  <c:v>531.63744376211798</c:v>
                </c:pt>
                <c:pt idx="972">
                  <c:v>531.80526112263794</c:v>
                </c:pt>
                <c:pt idx="973">
                  <c:v>531.972976200993</c:v>
                </c:pt>
                <c:pt idx="974">
                  <c:v>532.64203177547597</c:v>
                </c:pt>
                <c:pt idx="975">
                  <c:v>534.00417203310496</c:v>
                </c:pt>
                <c:pt idx="976">
                  <c:v>533.70482487532797</c:v>
                </c:pt>
                <c:pt idx="977">
                  <c:v>534.534334381657</c:v>
                </c:pt>
                <c:pt idx="978">
                  <c:v>533.97034790911596</c:v>
                </c:pt>
                <c:pt idx="979">
                  <c:v>534.20980071673205</c:v>
                </c:pt>
                <c:pt idx="980">
                  <c:v>534.44945538652598</c:v>
                </c:pt>
                <c:pt idx="981">
                  <c:v>535.68522660052804</c:v>
                </c:pt>
                <c:pt idx="982">
                  <c:v>538.20773142459302</c:v>
                </c:pt>
                <c:pt idx="983">
                  <c:v>539.16517806901902</c:v>
                </c:pt>
                <c:pt idx="984">
                  <c:v>540.24523509037101</c:v>
                </c:pt>
                <c:pt idx="985">
                  <c:v>541.12113147724995</c:v>
                </c:pt>
                <c:pt idx="986">
                  <c:v>541.34892687628599</c:v>
                </c:pt>
                <c:pt idx="987">
                  <c:v>541.57702384664105</c:v>
                </c:pt>
                <c:pt idx="988">
                  <c:v>542.67647977766399</c:v>
                </c:pt>
                <c:pt idx="989">
                  <c:v>541.20073008373197</c:v>
                </c:pt>
                <c:pt idx="990">
                  <c:v>542.13799699767799</c:v>
                </c:pt>
                <c:pt idx="991">
                  <c:v>543.05896462782005</c:v>
                </c:pt>
                <c:pt idx="992">
                  <c:v>543.32770292603198</c:v>
                </c:pt>
                <c:pt idx="993">
                  <c:v>543.54138075061303</c:v>
                </c:pt>
                <c:pt idx="994">
                  <c:v>543.75546044550697</c:v>
                </c:pt>
                <c:pt idx="995">
                  <c:v>545.76758318924601</c:v>
                </c:pt>
                <c:pt idx="996">
                  <c:v>546.46877443431299</c:v>
                </c:pt>
                <c:pt idx="997">
                  <c:v>546.12780020852404</c:v>
                </c:pt>
                <c:pt idx="998">
                  <c:v>548.38338538937296</c:v>
                </c:pt>
                <c:pt idx="999">
                  <c:v>549.33807058596506</c:v>
                </c:pt>
                <c:pt idx="1000">
                  <c:v>549.54218874184301</c:v>
                </c:pt>
                <c:pt idx="1001">
                  <c:v>549.74679137150997</c:v>
                </c:pt>
                <c:pt idx="1002">
                  <c:v>551.95098443377401</c:v>
                </c:pt>
                <c:pt idx="1003">
                  <c:v>552.07815816553602</c:v>
                </c:pt>
                <c:pt idx="1004">
                  <c:v>553.11871010907203</c:v>
                </c:pt>
                <c:pt idx="1005">
                  <c:v>552.91771746843995</c:v>
                </c:pt>
                <c:pt idx="1006">
                  <c:v>554.68895900535404</c:v>
                </c:pt>
                <c:pt idx="1007">
                  <c:v>554.99203941322105</c:v>
                </c:pt>
                <c:pt idx="1008">
                  <c:v>555.29577466862702</c:v>
                </c:pt>
                <c:pt idx="1009">
                  <c:v>554.47309224302899</c:v>
                </c:pt>
                <c:pt idx="1010">
                  <c:v>555.47415313495799</c:v>
                </c:pt>
                <c:pt idx="1011">
                  <c:v>554.54486350846605</c:v>
                </c:pt>
                <c:pt idx="1012">
                  <c:v>555.68285936554503</c:v>
                </c:pt>
                <c:pt idx="1013">
                  <c:v>557.75921900321396</c:v>
                </c:pt>
                <c:pt idx="1014">
                  <c:v>558.051886151188</c:v>
                </c:pt>
                <c:pt idx="1015">
                  <c:v>558.34528528709905</c:v>
                </c:pt>
                <c:pt idx="1016">
                  <c:v>557.78378973853</c:v>
                </c:pt>
                <c:pt idx="1017">
                  <c:v>559.16213720206599</c:v>
                </c:pt>
                <c:pt idx="1018">
                  <c:v>561.03034068668796</c:v>
                </c:pt>
                <c:pt idx="1019">
                  <c:v>562.40946626125799</c:v>
                </c:pt>
                <c:pt idx="1020">
                  <c:v>561.40215997280905</c:v>
                </c:pt>
                <c:pt idx="1021">
                  <c:v>561.70200716908198</c:v>
                </c:pt>
                <c:pt idx="1022">
                  <c:v>562.00254973190499</c:v>
                </c:pt>
                <c:pt idx="1023">
                  <c:v>562.25465669696598</c:v>
                </c:pt>
                <c:pt idx="1024">
                  <c:v>561.76619089127996</c:v>
                </c:pt>
                <c:pt idx="1025">
                  <c:v>562.51453633655103</c:v>
                </c:pt>
                <c:pt idx="1026">
                  <c:v>562.96020876795706</c:v>
                </c:pt>
                <c:pt idx="1027">
                  <c:v>563.08164690331603</c:v>
                </c:pt>
                <c:pt idx="1028">
                  <c:v>563.37483281573395</c:v>
                </c:pt>
                <c:pt idx="1029">
                  <c:v>563.66875982496401</c:v>
                </c:pt>
                <c:pt idx="1030">
                  <c:v>563.84778447969302</c:v>
                </c:pt>
                <c:pt idx="1031">
                  <c:v>562.16914716120095</c:v>
                </c:pt>
                <c:pt idx="1032">
                  <c:v>562.93105453471298</c:v>
                </c:pt>
                <c:pt idx="1033">
                  <c:v>562.94244138039505</c:v>
                </c:pt>
                <c:pt idx="1034">
                  <c:v>565.06754543132297</c:v>
                </c:pt>
                <c:pt idx="1035">
                  <c:v>565.14392653385403</c:v>
                </c:pt>
                <c:pt idx="1036">
                  <c:v>565.22044832581503</c:v>
                </c:pt>
                <c:pt idx="1037">
                  <c:v>567.73805540009005</c:v>
                </c:pt>
                <c:pt idx="1038">
                  <c:v>568.46680609724899</c:v>
                </c:pt>
                <c:pt idx="1039">
                  <c:v>569.84337502286201</c:v>
                </c:pt>
                <c:pt idx="1040">
                  <c:v>571.328181345247</c:v>
                </c:pt>
                <c:pt idx="1041">
                  <c:v>570.54803800065804</c:v>
                </c:pt>
                <c:pt idx="1042">
                  <c:v>570.60814089558698</c:v>
                </c:pt>
                <c:pt idx="1043">
                  <c:v>570.66851279058699</c:v>
                </c:pt>
                <c:pt idx="1044">
                  <c:v>570.71179746631799</c:v>
                </c:pt>
                <c:pt idx="1045">
                  <c:v>571.85352169120597</c:v>
                </c:pt>
                <c:pt idx="1046">
                  <c:v>571.38300163506699</c:v>
                </c:pt>
                <c:pt idx="1047">
                  <c:v>573.04735984871797</c:v>
                </c:pt>
                <c:pt idx="1048">
                  <c:v>573.05922438527</c:v>
                </c:pt>
                <c:pt idx="1049">
                  <c:v>573.11464027833802</c:v>
                </c:pt>
                <c:pt idx="1050">
                  <c:v>573.17036365916999</c:v>
                </c:pt>
                <c:pt idx="1051">
                  <c:v>573.37888688520297</c:v>
                </c:pt>
                <c:pt idx="1052">
                  <c:v>573.63559148570698</c:v>
                </c:pt>
                <c:pt idx="1053">
                  <c:v>574.67865532784106</c:v>
                </c:pt>
                <c:pt idx="1054">
                  <c:v>575.14116722160702</c:v>
                </c:pt>
                <c:pt idx="1055">
                  <c:v>573.31558115224004</c:v>
                </c:pt>
                <c:pt idx="1056">
                  <c:v>573.36160009194896</c:v>
                </c:pt>
                <c:pt idx="1057">
                  <c:v>573.40799764135897</c:v>
                </c:pt>
                <c:pt idx="1058">
                  <c:v>574.33356981595398</c:v>
                </c:pt>
                <c:pt idx="1059">
                  <c:v>575.01464428602299</c:v>
                </c:pt>
                <c:pt idx="1060">
                  <c:v>575.88421714018898</c:v>
                </c:pt>
                <c:pt idx="1061">
                  <c:v>577.99425557404902</c:v>
                </c:pt>
                <c:pt idx="1062">
                  <c:v>582.35662037506199</c:v>
                </c:pt>
                <c:pt idx="1063">
                  <c:v>582.39220619753996</c:v>
                </c:pt>
                <c:pt idx="1064">
                  <c:v>582.42826102171398</c:v>
                </c:pt>
                <c:pt idx="1065">
                  <c:v>584.508753050628</c:v>
                </c:pt>
                <c:pt idx="1066">
                  <c:v>586.00042230661904</c:v>
                </c:pt>
                <c:pt idx="1067">
                  <c:v>586.23301135580095</c:v>
                </c:pt>
                <c:pt idx="1068">
                  <c:v>587.27068486704502</c:v>
                </c:pt>
                <c:pt idx="1069">
                  <c:v>588.96152642519701</c:v>
                </c:pt>
                <c:pt idx="1070">
                  <c:v>588.93047482307099</c:v>
                </c:pt>
                <c:pt idx="1071">
                  <c:v>588.89983885311096</c:v>
                </c:pt>
                <c:pt idx="1072">
                  <c:v>591.18812070846195</c:v>
                </c:pt>
                <c:pt idx="1073">
                  <c:v>591.30450755725496</c:v>
                </c:pt>
                <c:pt idx="1074">
                  <c:v>593.41456504408404</c:v>
                </c:pt>
                <c:pt idx="1075">
                  <c:v>596.235050125513</c:v>
                </c:pt>
                <c:pt idx="1076">
                  <c:v>597.19442771373895</c:v>
                </c:pt>
                <c:pt idx="1077">
                  <c:v>597.101393490806</c:v>
                </c:pt>
                <c:pt idx="1078">
                  <c:v>597.00926628271304</c:v>
                </c:pt>
                <c:pt idx="1079">
                  <c:v>598.91448147068502</c:v>
                </c:pt>
                <c:pt idx="1080">
                  <c:v>600.73812381744904</c:v>
                </c:pt>
                <c:pt idx="1081">
                  <c:v>597.78002772709897</c:v>
                </c:pt>
                <c:pt idx="1082">
                  <c:v>597.40644495293895</c:v>
                </c:pt>
                <c:pt idx="1083">
                  <c:v>595.84689833320999</c:v>
                </c:pt>
                <c:pt idx="1084">
                  <c:v>595.77989594749602</c:v>
                </c:pt>
                <c:pt idx="1085">
                  <c:v>595.71359323050001</c:v>
                </c:pt>
                <c:pt idx="1086">
                  <c:v>595.81776342618105</c:v>
                </c:pt>
                <c:pt idx="1087">
                  <c:v>597.11140915799899</c:v>
                </c:pt>
                <c:pt idx="1088">
                  <c:v>597.08405784898196</c:v>
                </c:pt>
                <c:pt idx="1089">
                  <c:v>596.60986748479797</c:v>
                </c:pt>
                <c:pt idx="1090">
                  <c:v>596.69568217208496</c:v>
                </c:pt>
                <c:pt idx="1091">
                  <c:v>596.64513511895996</c:v>
                </c:pt>
                <c:pt idx="1092">
                  <c:v>596.59515829006602</c:v>
                </c:pt>
                <c:pt idx="1093">
                  <c:v>599.23169049240403</c:v>
                </c:pt>
                <c:pt idx="1094">
                  <c:v>598.03240796879402</c:v>
                </c:pt>
                <c:pt idx="1095">
                  <c:v>598.23239304278002</c:v>
                </c:pt>
                <c:pt idx="1096">
                  <c:v>598.48578120614502</c:v>
                </c:pt>
                <c:pt idx="1097">
                  <c:v>601.59176142112096</c:v>
                </c:pt>
                <c:pt idx="1098">
                  <c:v>601.830284626457</c:v>
                </c:pt>
                <c:pt idx="1099">
                  <c:v>602.06978077879205</c:v>
                </c:pt>
                <c:pt idx="1100">
                  <c:v>606.72051803530701</c:v>
                </c:pt>
                <c:pt idx="1101">
                  <c:v>607.47482513493196</c:v>
                </c:pt>
                <c:pt idx="1102">
                  <c:v>605.99538860281098</c:v>
                </c:pt>
                <c:pt idx="1103">
                  <c:v>604.01854502060905</c:v>
                </c:pt>
                <c:pt idx="1104">
                  <c:v>604.16658515983795</c:v>
                </c:pt>
                <c:pt idx="1105">
                  <c:v>604.43607362552802</c:v>
                </c:pt>
                <c:pt idx="1106">
                  <c:v>604.70633763962405</c:v>
                </c:pt>
                <c:pt idx="1107">
                  <c:v>606.84951790506705</c:v>
                </c:pt>
                <c:pt idx="1108">
                  <c:v>608.81684021896501</c:v>
                </c:pt>
                <c:pt idx="1109">
                  <c:v>608.49363748834401</c:v>
                </c:pt>
                <c:pt idx="1110">
                  <c:v>610.50073319396995</c:v>
                </c:pt>
                <c:pt idx="1111">
                  <c:v>608.24278568212503</c:v>
                </c:pt>
                <c:pt idx="1112">
                  <c:v>608.57285616193303</c:v>
                </c:pt>
                <c:pt idx="1113">
                  <c:v>608.903317184245</c:v>
                </c:pt>
                <c:pt idx="1114">
                  <c:v>610.41185460695999</c:v>
                </c:pt>
                <c:pt idx="1115">
                  <c:v>611.62644879490301</c:v>
                </c:pt>
                <c:pt idx="1116">
                  <c:v>612.44837358879397</c:v>
                </c:pt>
                <c:pt idx="1117">
                  <c:v>610.52287338602002</c:v>
                </c:pt>
                <c:pt idx="1118">
                  <c:v>612.04711720712601</c:v>
                </c:pt>
                <c:pt idx="1119">
                  <c:v>612.38673555206196</c:v>
                </c:pt>
                <c:pt idx="1120">
                  <c:v>612.72670096004902</c:v>
                </c:pt>
                <c:pt idx="1121">
                  <c:v>613.82188215515203</c:v>
                </c:pt>
                <c:pt idx="1122">
                  <c:v>613.03037399432901</c:v>
                </c:pt>
                <c:pt idx="1123">
                  <c:v>616.475182108436</c:v>
                </c:pt>
                <c:pt idx="1124">
                  <c:v>618.83418440940295</c:v>
                </c:pt>
                <c:pt idx="1125">
                  <c:v>619.93467609543404</c:v>
                </c:pt>
                <c:pt idx="1126">
                  <c:v>620.24307858263398</c:v>
                </c:pt>
                <c:pt idx="1127">
                  <c:v>620.12177380811499</c:v>
                </c:pt>
                <c:pt idx="1128">
                  <c:v>618.39473806092303</c:v>
                </c:pt>
                <c:pt idx="1129">
                  <c:v>612.28438313439096</c:v>
                </c:pt>
                <c:pt idx="1130">
                  <c:v>615.93231659785295</c:v>
                </c:pt>
                <c:pt idx="1131">
                  <c:v>614.48324319681501</c:v>
                </c:pt>
                <c:pt idx="1132">
                  <c:v>614.253513863291</c:v>
                </c:pt>
                <c:pt idx="1133">
                  <c:v>614.15086125445396</c:v>
                </c:pt>
                <c:pt idx="1134">
                  <c:v>614.04910999592403</c:v>
                </c:pt>
                <c:pt idx="1135">
                  <c:v>614.04140082926301</c:v>
                </c:pt>
                <c:pt idx="1136">
                  <c:v>616.408268396832</c:v>
                </c:pt>
                <c:pt idx="1137">
                  <c:v>618.58223158126395</c:v>
                </c:pt>
                <c:pt idx="1138">
                  <c:v>615.80694167109903</c:v>
                </c:pt>
                <c:pt idx="1139">
                  <c:v>612.704009004623</c:v>
                </c:pt>
                <c:pt idx="1140">
                  <c:v>612.60853687371696</c:v>
                </c:pt>
                <c:pt idx="1141">
                  <c:v>612.51390802964499</c:v>
                </c:pt>
                <c:pt idx="1142">
                  <c:v>613.01559357342899</c:v>
                </c:pt>
                <c:pt idx="1143">
                  <c:v>612.95932669998899</c:v>
                </c:pt>
                <c:pt idx="1144">
                  <c:v>613.34158225041597</c:v>
                </c:pt>
                <c:pt idx="1145">
                  <c:v>614.56116544132999</c:v>
                </c:pt>
                <c:pt idx="1146">
                  <c:v>615.17157175192801</c:v>
                </c:pt>
                <c:pt idx="1147">
                  <c:v>615.08408529343603</c:v>
                </c:pt>
                <c:pt idx="1148">
                  <c:v>614.99737833977895</c:v>
                </c:pt>
                <c:pt idx="1149">
                  <c:v>616.71275075327605</c:v>
                </c:pt>
                <c:pt idx="1150">
                  <c:v>614.22582931931299</c:v>
                </c:pt>
                <c:pt idx="1151">
                  <c:v>611.74614734096099</c:v>
                </c:pt>
                <c:pt idx="1152">
                  <c:v>611.86087567734705</c:v>
                </c:pt>
                <c:pt idx="1153">
                  <c:v>610.91023298584798</c:v>
                </c:pt>
                <c:pt idx="1154">
                  <c:v>610.82550141599199</c:v>
                </c:pt>
                <c:pt idx="1155">
                  <c:v>610.85733280686202</c:v>
                </c:pt>
                <c:pt idx="1156">
                  <c:v>613.19364637284696</c:v>
                </c:pt>
                <c:pt idx="1157">
                  <c:v>612.79926266913606</c:v>
                </c:pt>
                <c:pt idx="1158">
                  <c:v>614.13230487140504</c:v>
                </c:pt>
                <c:pt idx="1159">
                  <c:v>615.91078136942394</c:v>
                </c:pt>
                <c:pt idx="1160">
                  <c:v>619.74463197794501</c:v>
                </c:pt>
                <c:pt idx="1161">
                  <c:v>619.74686567709</c:v>
                </c:pt>
                <c:pt idx="1162">
                  <c:v>619.75013384022805</c:v>
                </c:pt>
                <c:pt idx="1163">
                  <c:v>621.58932685282196</c:v>
                </c:pt>
                <c:pt idx="1164">
                  <c:v>625.34628622697198</c:v>
                </c:pt>
                <c:pt idx="1165">
                  <c:v>624.12471643910806</c:v>
                </c:pt>
                <c:pt idx="1166">
                  <c:v>622.39686306917201</c:v>
                </c:pt>
                <c:pt idx="1167">
                  <c:v>625.60055726203802</c:v>
                </c:pt>
                <c:pt idx="1168">
                  <c:v>625.56168816897696</c:v>
                </c:pt>
                <c:pt idx="1169">
                  <c:v>625.524179279549</c:v>
                </c:pt>
                <c:pt idx="1170">
                  <c:v>625.48280735891694</c:v>
                </c:pt>
                <c:pt idx="1171">
                  <c:v>625.07509088767904</c:v>
                </c:pt>
                <c:pt idx="1172">
                  <c:v>621.21304365934895</c:v>
                </c:pt>
                <c:pt idx="1173">
                  <c:v>622.53404620096796</c:v>
                </c:pt>
                <c:pt idx="1174">
                  <c:v>619.08359893588101</c:v>
                </c:pt>
                <c:pt idx="1175">
                  <c:v>619.07112232991994</c:v>
                </c:pt>
                <c:pt idx="1176">
                  <c:v>619.05978777500695</c:v>
                </c:pt>
                <c:pt idx="1177">
                  <c:v>614.69539423338404</c:v>
                </c:pt>
                <c:pt idx="1178">
                  <c:v>613.68560142882598</c:v>
                </c:pt>
                <c:pt idx="1179">
                  <c:v>614.20928643897196</c:v>
                </c:pt>
                <c:pt idx="1180">
                  <c:v>614.57237262669003</c:v>
                </c:pt>
                <c:pt idx="1181">
                  <c:v>617.31034840683003</c:v>
                </c:pt>
                <c:pt idx="1182">
                  <c:v>617.28504154170696</c:v>
                </c:pt>
                <c:pt idx="1183">
                  <c:v>617.26097081441605</c:v>
                </c:pt>
                <c:pt idx="1184">
                  <c:v>617.94428288954498</c:v>
                </c:pt>
                <c:pt idx="1185">
                  <c:v>618.81720656009702</c:v>
                </c:pt>
                <c:pt idx="1186">
                  <c:v>616.45371252062398</c:v>
                </c:pt>
                <c:pt idx="1187">
                  <c:v>614.61165435344003</c:v>
                </c:pt>
                <c:pt idx="1188">
                  <c:v>612.72995434386996</c:v>
                </c:pt>
                <c:pt idx="1189">
                  <c:v>612.82874640419595</c:v>
                </c:pt>
                <c:pt idx="1190">
                  <c:v>612.92823843422104</c:v>
                </c:pt>
                <c:pt idx="1191">
                  <c:v>611.76726917441295</c:v>
                </c:pt>
                <c:pt idx="1192">
                  <c:v>611.86460608405105</c:v>
                </c:pt>
                <c:pt idx="1193">
                  <c:v>611.86845552297996</c:v>
                </c:pt>
                <c:pt idx="1194">
                  <c:v>613.09674365903697</c:v>
                </c:pt>
                <c:pt idx="1195">
                  <c:v>614.95290824362803</c:v>
                </c:pt>
                <c:pt idx="1196">
                  <c:v>615.04671917353903</c:v>
                </c:pt>
                <c:pt idx="1197">
                  <c:v>615.14126962307205</c:v>
                </c:pt>
                <c:pt idx="1198">
                  <c:v>617.97001912255405</c:v>
                </c:pt>
                <c:pt idx="1199">
                  <c:v>616.13581769134305</c:v>
                </c:pt>
                <c:pt idx="1200">
                  <c:v>614.92357089370705</c:v>
                </c:pt>
                <c:pt idx="1201">
                  <c:v>611.08574751470701</c:v>
                </c:pt>
                <c:pt idx="1202">
                  <c:v>612.98037107105097</c:v>
                </c:pt>
                <c:pt idx="1203">
                  <c:v>613.076337163517</c:v>
                </c:pt>
                <c:pt idx="1204">
                  <c:v>613.173019966217</c:v>
                </c:pt>
                <c:pt idx="1205">
                  <c:v>615.10058853349096</c:v>
                </c:pt>
                <c:pt idx="1206">
                  <c:v>616.05672102067899</c:v>
                </c:pt>
                <c:pt idx="1207">
                  <c:v>615.34473219106701</c:v>
                </c:pt>
                <c:pt idx="1208">
                  <c:v>613.68959719392001</c:v>
                </c:pt>
                <c:pt idx="1209">
                  <c:v>612.607295720916</c:v>
                </c:pt>
                <c:pt idx="1210">
                  <c:v>612.72266334470703</c:v>
                </c:pt>
                <c:pt idx="1211">
                  <c:v>612.83860211119304</c:v>
                </c:pt>
                <c:pt idx="1212">
                  <c:v>612.03951880911598</c:v>
                </c:pt>
                <c:pt idx="1213">
                  <c:v>610.39963428248802</c:v>
                </c:pt>
                <c:pt idx="1214">
                  <c:v>610.03172504032398</c:v>
                </c:pt>
                <c:pt idx="1215">
                  <c:v>611.38269401355001</c:v>
                </c:pt>
                <c:pt idx="1216">
                  <c:v>612.67755787787496</c:v>
                </c:pt>
                <c:pt idx="1217">
                  <c:v>612.496066652526</c:v>
                </c:pt>
                <c:pt idx="1218">
                  <c:v>612.31535896478795</c:v>
                </c:pt>
                <c:pt idx="1219">
                  <c:v>612.29916798612601</c:v>
                </c:pt>
                <c:pt idx="1220">
                  <c:v>610.32258565035397</c:v>
                </c:pt>
                <c:pt idx="1221">
                  <c:v>609.60602870191701</c:v>
                </c:pt>
                <c:pt idx="1222">
                  <c:v>610.677224928692</c:v>
                </c:pt>
                <c:pt idx="1223">
                  <c:v>608.26153880185404</c:v>
                </c:pt>
                <c:pt idx="1224">
                  <c:v>608.098318657758</c:v>
                </c:pt>
                <c:pt idx="1225">
                  <c:v>607.93573711761599</c:v>
                </c:pt>
                <c:pt idx="1226">
                  <c:v>611.41501907839597</c:v>
                </c:pt>
                <c:pt idx="1227">
                  <c:v>609.86971620732402</c:v>
                </c:pt>
                <c:pt idx="1228">
                  <c:v>608.83718556929603</c:v>
                </c:pt>
                <c:pt idx="1229">
                  <c:v>606.42919034627096</c:v>
                </c:pt>
                <c:pt idx="1230">
                  <c:v>604.91409328300301</c:v>
                </c:pt>
                <c:pt idx="1231">
                  <c:v>604.76840583956698</c:v>
                </c:pt>
                <c:pt idx="1232">
                  <c:v>604.62321781464095</c:v>
                </c:pt>
                <c:pt idx="1233">
                  <c:v>605.79783978017997</c:v>
                </c:pt>
                <c:pt idx="1234">
                  <c:v>608.39998288725303</c:v>
                </c:pt>
                <c:pt idx="1235">
                  <c:v>608.97523642721899</c:v>
                </c:pt>
                <c:pt idx="1236">
                  <c:v>608.34939447276395</c:v>
                </c:pt>
                <c:pt idx="1237">
                  <c:v>609.31535509500895</c:v>
                </c:pt>
                <c:pt idx="1238">
                  <c:v>609.16644706301599</c:v>
                </c:pt>
                <c:pt idx="1239">
                  <c:v>609.01806029382101</c:v>
                </c:pt>
                <c:pt idx="1240">
                  <c:v>609.46300469820096</c:v>
                </c:pt>
                <c:pt idx="1241">
                  <c:v>612.16886065465803</c:v>
                </c:pt>
                <c:pt idx="1242">
                  <c:v>612.937283152546</c:v>
                </c:pt>
                <c:pt idx="1243">
                  <c:v>612.93291435804895</c:v>
                </c:pt>
                <c:pt idx="1244">
                  <c:v>613.00720892383094</c:v>
                </c:pt>
                <c:pt idx="1245">
                  <c:v>612.84225902810101</c:v>
                </c:pt>
                <c:pt idx="1246">
                  <c:v>612.67795817901902</c:v>
                </c:pt>
                <c:pt idx="1247">
                  <c:v>615.08197367154003</c:v>
                </c:pt>
                <c:pt idx="1248">
                  <c:v>613.99244449819503</c:v>
                </c:pt>
                <c:pt idx="1249">
                  <c:v>615.04694968970102</c:v>
                </c:pt>
                <c:pt idx="1250">
                  <c:v>617.332062127737</c:v>
                </c:pt>
                <c:pt idx="1251">
                  <c:v>618.96183108578998</c:v>
                </c:pt>
                <c:pt idx="1252">
                  <c:v>618.95091380312704</c:v>
                </c:pt>
                <c:pt idx="1253">
                  <c:v>618.94065745152</c:v>
                </c:pt>
                <c:pt idx="1254">
                  <c:v>619.29458617970897</c:v>
                </c:pt>
                <c:pt idx="1255">
                  <c:v>616.78959099720896</c:v>
                </c:pt>
                <c:pt idx="1256">
                  <c:v>613.64726630292705</c:v>
                </c:pt>
                <c:pt idx="1257">
                  <c:v>614.16273088115497</c:v>
                </c:pt>
                <c:pt idx="1258">
                  <c:v>615.88374820759395</c:v>
                </c:pt>
                <c:pt idx="1259">
                  <c:v>615.88994234052905</c:v>
                </c:pt>
                <c:pt idx="1260">
                  <c:v>615.896661751279</c:v>
                </c:pt>
                <c:pt idx="1261">
                  <c:v>617.65669092431006</c:v>
                </c:pt>
                <c:pt idx="1262">
                  <c:v>616.53431676001196</c:v>
                </c:pt>
                <c:pt idx="1263">
                  <c:v>614.80651648896401</c:v>
                </c:pt>
                <c:pt idx="1264">
                  <c:v>614.29079334736105</c:v>
                </c:pt>
                <c:pt idx="1265">
                  <c:v>616.10471213483697</c:v>
                </c:pt>
                <c:pt idx="1266">
                  <c:v>616.14250482757097</c:v>
                </c:pt>
                <c:pt idx="1267">
                  <c:v>616.18058128210305</c:v>
                </c:pt>
                <c:pt idx="1268">
                  <c:v>615.12537009242897</c:v>
                </c:pt>
                <c:pt idx="1269">
                  <c:v>615.23456555689404</c:v>
                </c:pt>
                <c:pt idx="1270">
                  <c:v>617.03180369307904</c:v>
                </c:pt>
                <c:pt idx="1271">
                  <c:v>617.81092516324304</c:v>
                </c:pt>
                <c:pt idx="1272">
                  <c:v>618.901213474624</c:v>
                </c:pt>
                <c:pt idx="1273">
                  <c:v>618.928175998293</c:v>
                </c:pt>
                <c:pt idx="1274">
                  <c:v>618.955505756516</c:v>
                </c:pt>
                <c:pt idx="1275">
                  <c:v>621.56344101426203</c:v>
                </c:pt>
                <c:pt idx="1276">
                  <c:v>621.00078899245</c:v>
                </c:pt>
                <c:pt idx="1277">
                  <c:v>621.94986362519001</c:v>
                </c:pt>
                <c:pt idx="1278">
                  <c:v>620.843807935678</c:v>
                </c:pt>
                <c:pt idx="1279">
                  <c:v>622.16853223295902</c:v>
                </c:pt>
                <c:pt idx="1280">
                  <c:v>622.16872082494206</c:v>
                </c:pt>
                <c:pt idx="1281">
                  <c:v>622.16942017178496</c:v>
                </c:pt>
                <c:pt idx="1282">
                  <c:v>625.33172471488103</c:v>
                </c:pt>
                <c:pt idx="1283">
                  <c:v>627.53848491242297</c:v>
                </c:pt>
                <c:pt idx="1284">
                  <c:v>629.62398395405398</c:v>
                </c:pt>
                <c:pt idx="1285">
                  <c:v>626.86502111190805</c:v>
                </c:pt>
                <c:pt idx="1286">
                  <c:v>624.84102342600499</c:v>
                </c:pt>
                <c:pt idx="1287">
                  <c:v>624.86492082557504</c:v>
                </c:pt>
                <c:pt idx="1288">
                  <c:v>624.88914903290504</c:v>
                </c:pt>
                <c:pt idx="1289">
                  <c:v>624.67771696301804</c:v>
                </c:pt>
                <c:pt idx="1290">
                  <c:v>625.43036272897598</c:v>
                </c:pt>
                <c:pt idx="1291">
                  <c:v>626.82678385333804</c:v>
                </c:pt>
                <c:pt idx="1292">
                  <c:v>627.92075301498505</c:v>
                </c:pt>
                <c:pt idx="1293">
                  <c:v>629.54353489051198</c:v>
                </c:pt>
                <c:pt idx="1294">
                  <c:v>629.55842662115697</c:v>
                </c:pt>
                <c:pt idx="1295">
                  <c:v>629.57372075162004</c:v>
                </c:pt>
                <c:pt idx="1296">
                  <c:v>631.502140338348</c:v>
                </c:pt>
                <c:pt idx="1297">
                  <c:v>630.81269026152904</c:v>
                </c:pt>
                <c:pt idx="1298">
                  <c:v>633.40688153707299</c:v>
                </c:pt>
                <c:pt idx="1299">
                  <c:v>636.24548485140303</c:v>
                </c:pt>
                <c:pt idx="1300">
                  <c:v>639.12985719057997</c:v>
                </c:pt>
                <c:pt idx="1301">
                  <c:v>639.12442568651898</c:v>
                </c:pt>
                <c:pt idx="1302">
                  <c:v>639.11955936557297</c:v>
                </c:pt>
                <c:pt idx="1303">
                  <c:v>640.63815861403702</c:v>
                </c:pt>
                <c:pt idx="1304">
                  <c:v>639.68340468323697</c:v>
                </c:pt>
                <c:pt idx="1305">
                  <c:v>638.50274892058906</c:v>
                </c:pt>
                <c:pt idx="1306">
                  <c:v>639.94528537131703</c:v>
                </c:pt>
                <c:pt idx="1307">
                  <c:v>640.04039135962296</c:v>
                </c:pt>
                <c:pt idx="1308">
                  <c:v>640.266455899829</c:v>
                </c:pt>
                <c:pt idx="1309">
                  <c:v>640.49315349570497</c:v>
                </c:pt>
                <c:pt idx="1310">
                  <c:v>643.38227731413201</c:v>
                </c:pt>
                <c:pt idx="1311">
                  <c:v>644.171270272176</c:v>
                </c:pt>
                <c:pt idx="1312">
                  <c:v>646.43567699607797</c:v>
                </c:pt>
                <c:pt idx="1313">
                  <c:v>646.67473807998203</c:v>
                </c:pt>
                <c:pt idx="1314">
                  <c:v>645.98580733723395</c:v>
                </c:pt>
                <c:pt idx="1315">
                  <c:v>646.20865220814801</c:v>
                </c:pt>
                <c:pt idx="1316">
                  <c:v>646.43216992420696</c:v>
                </c:pt>
                <c:pt idx="1317">
                  <c:v>644.75873424598694</c:v>
                </c:pt>
                <c:pt idx="1318">
                  <c:v>649.60420718208002</c:v>
                </c:pt>
                <c:pt idx="1319">
                  <c:v>650.83486942947604</c:v>
                </c:pt>
                <c:pt idx="1320">
                  <c:v>651.45828240783305</c:v>
                </c:pt>
                <c:pt idx="1321">
                  <c:v>651.93201679884396</c:v>
                </c:pt>
                <c:pt idx="1322">
                  <c:v>652.13183279792702</c:v>
                </c:pt>
                <c:pt idx="1323">
                  <c:v>652.33250095232199</c:v>
                </c:pt>
                <c:pt idx="1324">
                  <c:v>654.63277793825705</c:v>
                </c:pt>
                <c:pt idx="1325">
                  <c:v>655.40321010737398</c:v>
                </c:pt>
                <c:pt idx="1326">
                  <c:v>659.18401520695204</c:v>
                </c:pt>
                <c:pt idx="1327">
                  <c:v>661.746174106068</c:v>
                </c:pt>
                <c:pt idx="1328">
                  <c:v>666.40395095517499</c:v>
                </c:pt>
                <c:pt idx="1329">
                  <c:v>666.54103805189902</c:v>
                </c:pt>
                <c:pt idx="1330">
                  <c:v>666.67947451447606</c:v>
                </c:pt>
                <c:pt idx="1331">
                  <c:v>673.87491728408202</c:v>
                </c:pt>
                <c:pt idx="1332">
                  <c:v>671.67149695212595</c:v>
                </c:pt>
                <c:pt idx="1333">
                  <c:v>670.50717859610404</c:v>
                </c:pt>
                <c:pt idx="1334">
                  <c:v>664.76389301948097</c:v>
                </c:pt>
                <c:pt idx="1335">
                  <c:v>661.83990038407001</c:v>
                </c:pt>
                <c:pt idx="1336">
                  <c:v>662.00316159207796</c:v>
                </c:pt>
                <c:pt idx="1337">
                  <c:v>662.16756358444297</c:v>
                </c:pt>
                <c:pt idx="1338">
                  <c:v>661.72282351582203</c:v>
                </c:pt>
                <c:pt idx="1339">
                  <c:v>666.16071727969404</c:v>
                </c:pt>
                <c:pt idx="1340">
                  <c:v>665.760963222751</c:v>
                </c:pt>
                <c:pt idx="1341">
                  <c:v>664.62098208219402</c:v>
                </c:pt>
                <c:pt idx="1342">
                  <c:v>668.910634384584</c:v>
                </c:pt>
                <c:pt idx="1343">
                  <c:v>669.06233349630497</c:v>
                </c:pt>
                <c:pt idx="1344">
                  <c:v>669.21536391050904</c:v>
                </c:pt>
                <c:pt idx="1345">
                  <c:v>671.96315487122695</c:v>
                </c:pt>
                <c:pt idx="1346">
                  <c:v>667.78451858664801</c:v>
                </c:pt>
                <c:pt idx="1347">
                  <c:v>667.38491816242004</c:v>
                </c:pt>
                <c:pt idx="1348">
                  <c:v>666.23271775590797</c:v>
                </c:pt>
                <c:pt idx="1349">
                  <c:v>667.44061470144197</c:v>
                </c:pt>
                <c:pt idx="1350">
                  <c:v>667.57958736474598</c:v>
                </c:pt>
                <c:pt idx="1351">
                  <c:v>667.71997639667097</c:v>
                </c:pt>
                <c:pt idx="1352">
                  <c:v>667.52446467731204</c:v>
                </c:pt>
                <c:pt idx="1353">
                  <c:v>667.10663845561703</c:v>
                </c:pt>
                <c:pt idx="1354">
                  <c:v>662.68191686472596</c:v>
                </c:pt>
                <c:pt idx="1355">
                  <c:v>663.672548733913</c:v>
                </c:pt>
                <c:pt idx="1356">
                  <c:v>664.94959091170199</c:v>
                </c:pt>
                <c:pt idx="1357">
                  <c:v>665.11508068040598</c:v>
                </c:pt>
                <c:pt idx="1358">
                  <c:v>665.28178438110103</c:v>
                </c:pt>
                <c:pt idx="1359">
                  <c:v>666.90454690877004</c:v>
                </c:pt>
                <c:pt idx="1360">
                  <c:v>671.86166811503495</c:v>
                </c:pt>
                <c:pt idx="1361">
                  <c:v>677.018221468143</c:v>
                </c:pt>
                <c:pt idx="1362">
                  <c:v>674.32212417129597</c:v>
                </c:pt>
                <c:pt idx="1363">
                  <c:v>674.88054927677399</c:v>
                </c:pt>
                <c:pt idx="1364">
                  <c:v>675.04205170510602</c:v>
                </c:pt>
                <c:pt idx="1365">
                  <c:v>675.20483083203703</c:v>
                </c:pt>
                <c:pt idx="1366">
                  <c:v>679.61615275744805</c:v>
                </c:pt>
                <c:pt idx="1367">
                  <c:v>678.80947588859203</c:v>
                </c:pt>
                <c:pt idx="1368">
                  <c:v>674.94016161848003</c:v>
                </c:pt>
                <c:pt idx="1369">
                  <c:v>674.48434470144298</c:v>
                </c:pt>
                <c:pt idx="1370">
                  <c:v>673.17280483557704</c:v>
                </c:pt>
                <c:pt idx="1371">
                  <c:v>673.101646884194</c:v>
                </c:pt>
                <c:pt idx="1372">
                  <c:v>673.03179786645103</c:v>
                </c:pt>
                <c:pt idx="1373">
                  <c:v>670.09655095503001</c:v>
                </c:pt>
                <c:pt idx="1374">
                  <c:v>666.36454263031703</c:v>
                </c:pt>
                <c:pt idx="1375">
                  <c:v>663.88910058218096</c:v>
                </c:pt>
                <c:pt idx="1376">
                  <c:v>660.884413305154</c:v>
                </c:pt>
                <c:pt idx="1377">
                  <c:v>657.24685785000702</c:v>
                </c:pt>
                <c:pt idx="1378">
                  <c:v>657.25257876641399</c:v>
                </c:pt>
                <c:pt idx="1379">
                  <c:v>657.25899173924302</c:v>
                </c:pt>
                <c:pt idx="1380">
                  <c:v>658.56858063478899</c:v>
                </c:pt>
                <c:pt idx="1381">
                  <c:v>663.85064892279195</c:v>
                </c:pt>
                <c:pt idx="1382">
                  <c:v>660.86651576586905</c:v>
                </c:pt>
                <c:pt idx="1383">
                  <c:v>657.46105371174701</c:v>
                </c:pt>
                <c:pt idx="1384">
                  <c:v>658.732007363089</c:v>
                </c:pt>
                <c:pt idx="1385">
                  <c:v>658.74532165693404</c:v>
                </c:pt>
                <c:pt idx="1386">
                  <c:v>658.75927051768201</c:v>
                </c:pt>
                <c:pt idx="1387">
                  <c:v>660.44756124890205</c:v>
                </c:pt>
                <c:pt idx="1388">
                  <c:v>662.62495548638299</c:v>
                </c:pt>
                <c:pt idx="1389">
                  <c:v>665.04602309067695</c:v>
                </c:pt>
                <c:pt idx="1390">
                  <c:v>662.151794755673</c:v>
                </c:pt>
                <c:pt idx="1391">
                  <c:v>661.95296401006203</c:v>
                </c:pt>
                <c:pt idx="1392">
                  <c:v>661.95608434385701</c:v>
                </c:pt>
                <c:pt idx="1393">
                  <c:v>661.95991986813897</c:v>
                </c:pt>
                <c:pt idx="1394">
                  <c:v>662.878307565672</c:v>
                </c:pt>
                <c:pt idx="1395">
                  <c:v>663.927460093327</c:v>
                </c:pt>
                <c:pt idx="1396">
                  <c:v>663.84776757887403</c:v>
                </c:pt>
                <c:pt idx="1397">
                  <c:v>664.69782674010798</c:v>
                </c:pt>
                <c:pt idx="1398">
                  <c:v>663.355564027676</c:v>
                </c:pt>
                <c:pt idx="1399">
                  <c:v>663.38601276336999</c:v>
                </c:pt>
                <c:pt idx="1400">
                  <c:v>663.24309047187205</c:v>
                </c:pt>
                <c:pt idx="1401">
                  <c:v>662.57337391268902</c:v>
                </c:pt>
                <c:pt idx="1402">
                  <c:v>659.94588227704799</c:v>
                </c:pt>
                <c:pt idx="1403">
                  <c:v>661.99232536127295</c:v>
                </c:pt>
                <c:pt idx="1404">
                  <c:v>664.26980052403701</c:v>
                </c:pt>
                <c:pt idx="1405">
                  <c:v>667.54931214926796</c:v>
                </c:pt>
                <c:pt idx="1406">
                  <c:v>667.42023876337203</c:v>
                </c:pt>
                <c:pt idx="1407">
                  <c:v>667.29137210942201</c:v>
                </c:pt>
                <c:pt idx="1408">
                  <c:v>669.14005077236004</c:v>
                </c:pt>
                <c:pt idx="1409">
                  <c:v>668.76608593454796</c:v>
                </c:pt>
                <c:pt idx="1410">
                  <c:v>669.13849270623405</c:v>
                </c:pt>
                <c:pt idx="1411">
                  <c:v>671.26900894606695</c:v>
                </c:pt>
                <c:pt idx="1412">
                  <c:v>672.44429530960804</c:v>
                </c:pt>
                <c:pt idx="1413">
                  <c:v>672.30315437158595</c:v>
                </c:pt>
                <c:pt idx="1414">
                  <c:v>672.16231184701303</c:v>
                </c:pt>
                <c:pt idx="1415">
                  <c:v>672.90469948011696</c:v>
                </c:pt>
                <c:pt idx="1416">
                  <c:v>673.28416916956598</c:v>
                </c:pt>
                <c:pt idx="1417">
                  <c:v>672.94016312843405</c:v>
                </c:pt>
                <c:pt idx="1418">
                  <c:v>670.72822276105501</c:v>
                </c:pt>
                <c:pt idx="1419">
                  <c:v>667.98769571009905</c:v>
                </c:pt>
                <c:pt idx="1420">
                  <c:v>667.89126404141098</c:v>
                </c:pt>
                <c:pt idx="1421">
                  <c:v>667.79477724211097</c:v>
                </c:pt>
                <c:pt idx="1422">
                  <c:v>670.33872293468198</c:v>
                </c:pt>
                <c:pt idx="1423">
                  <c:v>668.45438102845401</c:v>
                </c:pt>
                <c:pt idx="1424">
                  <c:v>667.31600634036397</c:v>
                </c:pt>
                <c:pt idx="1425">
                  <c:v>667.59998510265905</c:v>
                </c:pt>
                <c:pt idx="1426">
                  <c:v>670.15228914076602</c:v>
                </c:pt>
                <c:pt idx="1427">
                  <c:v>670.04513492621004</c:v>
                </c:pt>
                <c:pt idx="1428">
                  <c:v>669.93800879919797</c:v>
                </c:pt>
                <c:pt idx="1429">
                  <c:v>670.32002249870402</c:v>
                </c:pt>
                <c:pt idx="1430">
                  <c:v>669.35559861348895</c:v>
                </c:pt>
                <c:pt idx="1431">
                  <c:v>671.78640319842702</c:v>
                </c:pt>
                <c:pt idx="1432">
                  <c:v>672.52458222868199</c:v>
                </c:pt>
                <c:pt idx="1433">
                  <c:v>670.990093988946</c:v>
                </c:pt>
                <c:pt idx="1434">
                  <c:v>671.08439758877898</c:v>
                </c:pt>
                <c:pt idx="1435">
                  <c:v>671.17861930173103</c:v>
                </c:pt>
                <c:pt idx="1436">
                  <c:v>676.49597022243302</c:v>
                </c:pt>
                <c:pt idx="1437">
                  <c:v>679.47683624973899</c:v>
                </c:pt>
                <c:pt idx="1438">
                  <c:v>679.64584840641203</c:v>
                </c:pt>
                <c:pt idx="1439">
                  <c:v>681.63066363901203</c:v>
                </c:pt>
                <c:pt idx="1440">
                  <c:v>685.33187715813301</c:v>
                </c:pt>
                <c:pt idx="1441">
                  <c:v>685.32666017242605</c:v>
                </c:pt>
                <c:pt idx="1442">
                  <c:v>685.32212644287699</c:v>
                </c:pt>
                <c:pt idx="1443">
                  <c:v>685.277664692592</c:v>
                </c:pt>
                <c:pt idx="1444">
                  <c:v>682.89094502935905</c:v>
                </c:pt>
                <c:pt idx="1445">
                  <c:v>682.179343110677</c:v>
                </c:pt>
                <c:pt idx="1446">
                  <c:v>686.01446616591204</c:v>
                </c:pt>
                <c:pt idx="1447">
                  <c:v>686.571234605516</c:v>
                </c:pt>
                <c:pt idx="1448">
                  <c:v>686.57554122169904</c:v>
                </c:pt>
                <c:pt idx="1449">
                  <c:v>686.58045925791805</c:v>
                </c:pt>
                <c:pt idx="1450">
                  <c:v>686.17713809396002</c:v>
                </c:pt>
                <c:pt idx="1451">
                  <c:v>686.01807503329701</c:v>
                </c:pt>
                <c:pt idx="1452">
                  <c:v>684.61175312693604</c:v>
                </c:pt>
                <c:pt idx="1453">
                  <c:v>684.44766673677395</c:v>
                </c:pt>
                <c:pt idx="1454">
                  <c:v>684.54814989842498</c:v>
                </c:pt>
                <c:pt idx="1455">
                  <c:v>684.56338417345705</c:v>
                </c:pt>
                <c:pt idx="1456">
                  <c:v>684.579144504135</c:v>
                </c:pt>
                <c:pt idx="1457">
                  <c:v>685.132190721401</c:v>
                </c:pt>
                <c:pt idx="1458">
                  <c:v>684.62426163777002</c:v>
                </c:pt>
                <c:pt idx="1459">
                  <c:v>687.52462542561102</c:v>
                </c:pt>
                <c:pt idx="1460">
                  <c:v>685.53939144099502</c:v>
                </c:pt>
                <c:pt idx="1461">
                  <c:v>685.83294733347395</c:v>
                </c:pt>
                <c:pt idx="1462">
                  <c:v>685.84922732539599</c:v>
                </c:pt>
                <c:pt idx="1463">
                  <c:v>685.86648967784504</c:v>
                </c:pt>
                <c:pt idx="1464">
                  <c:v>689.55272959818501</c:v>
                </c:pt>
                <c:pt idx="1465">
                  <c:v>690.29160366104497</c:v>
                </c:pt>
                <c:pt idx="1466">
                  <c:v>695.70157566473904</c:v>
                </c:pt>
                <c:pt idx="1467">
                  <c:v>700.18628969810902</c:v>
                </c:pt>
                <c:pt idx="1468">
                  <c:v>701.379336007765</c:v>
                </c:pt>
                <c:pt idx="1469">
                  <c:v>701.35883054065596</c:v>
                </c:pt>
                <c:pt idx="1470">
                  <c:v>701.33961370114798</c:v>
                </c:pt>
                <c:pt idx="1471">
                  <c:v>703.49298093196796</c:v>
                </c:pt>
                <c:pt idx="1472">
                  <c:v>704.90758394924899</c:v>
                </c:pt>
                <c:pt idx="1473">
                  <c:v>705.077296460144</c:v>
                </c:pt>
                <c:pt idx="1474">
                  <c:v>704.46140867441898</c:v>
                </c:pt>
                <c:pt idx="1475">
                  <c:v>711.43385801331397</c:v>
                </c:pt>
                <c:pt idx="1476">
                  <c:v>711.39519444189602</c:v>
                </c:pt>
                <c:pt idx="1477">
                  <c:v>711.357975051945</c:v>
                </c:pt>
                <c:pt idx="1478">
                  <c:v>710.65511944528396</c:v>
                </c:pt>
                <c:pt idx="1479">
                  <c:v>709.93221862033397</c:v>
                </c:pt>
                <c:pt idx="1480">
                  <c:v>715.47608603484298</c:v>
                </c:pt>
                <c:pt idx="1481">
                  <c:v>716.02977466083098</c:v>
                </c:pt>
                <c:pt idx="1482">
                  <c:v>707.45451400955301</c:v>
                </c:pt>
                <c:pt idx="1483">
                  <c:v>707.40349762515905</c:v>
                </c:pt>
                <c:pt idx="1484">
                  <c:v>707.35401386059505</c:v>
                </c:pt>
                <c:pt idx="1485">
                  <c:v>710.41713201004995</c:v>
                </c:pt>
                <c:pt idx="1486">
                  <c:v>707.70487345443496</c:v>
                </c:pt>
                <c:pt idx="1487">
                  <c:v>706.76160900847901</c:v>
                </c:pt>
                <c:pt idx="1488">
                  <c:v>703.65073478387205</c:v>
                </c:pt>
                <c:pt idx="1489">
                  <c:v>699.49250351373996</c:v>
                </c:pt>
                <c:pt idx="1490">
                  <c:v>699.47658632951595</c:v>
                </c:pt>
                <c:pt idx="1491">
                  <c:v>699.46191450511799</c:v>
                </c:pt>
                <c:pt idx="1492">
                  <c:v>701.18481637171999</c:v>
                </c:pt>
                <c:pt idx="1493">
                  <c:v>705.76475136435602</c:v>
                </c:pt>
                <c:pt idx="1494">
                  <c:v>701.14214698551598</c:v>
                </c:pt>
                <c:pt idx="1495">
                  <c:v>699.48410768753297</c:v>
                </c:pt>
                <c:pt idx="1496">
                  <c:v>701.50676626764505</c:v>
                </c:pt>
                <c:pt idx="1497">
                  <c:v>701.56856831695995</c:v>
                </c:pt>
                <c:pt idx="1498">
                  <c:v>701.63160776205302</c:v>
                </c:pt>
                <c:pt idx="1499">
                  <c:v>706.25675725883298</c:v>
                </c:pt>
                <c:pt idx="1500">
                  <c:v>709.99280024222401</c:v>
                </c:pt>
                <c:pt idx="1501">
                  <c:v>710.05240605885899</c:v>
                </c:pt>
                <c:pt idx="1502">
                  <c:v>713.85204771135795</c:v>
                </c:pt>
                <c:pt idx="1503">
                  <c:v>709.87586632637704</c:v>
                </c:pt>
                <c:pt idx="1504">
                  <c:v>709.93192891268598</c:v>
                </c:pt>
                <c:pt idx="1505">
                  <c:v>709.98929181603398</c:v>
                </c:pt>
                <c:pt idx="1506">
                  <c:v>707.88562421232598</c:v>
                </c:pt>
                <c:pt idx="1507">
                  <c:v>710.43118467208205</c:v>
                </c:pt>
                <c:pt idx="1508">
                  <c:v>704.58818971667097</c:v>
                </c:pt>
                <c:pt idx="1509">
                  <c:v>704.19258046259904</c:v>
                </c:pt>
                <c:pt idx="1510">
                  <c:v>704.80090517510405</c:v>
                </c:pt>
                <c:pt idx="1511">
                  <c:v>704.89139245611705</c:v>
                </c:pt>
                <c:pt idx="1512">
                  <c:v>704.98290994611102</c:v>
                </c:pt>
                <c:pt idx="1513">
                  <c:v>700.73623346051602</c:v>
                </c:pt>
                <c:pt idx="1514">
                  <c:v>703.73034207735998</c:v>
                </c:pt>
                <c:pt idx="1515">
                  <c:v>703.70728751915101</c:v>
                </c:pt>
                <c:pt idx="1516">
                  <c:v>701.93985700383701</c:v>
                </c:pt>
                <c:pt idx="1517">
                  <c:v>703.71867102536703</c:v>
                </c:pt>
                <c:pt idx="1518">
                  <c:v>703.80999453991399</c:v>
                </c:pt>
                <c:pt idx="1519">
                  <c:v>703.90233893767402</c:v>
                </c:pt>
                <c:pt idx="1520">
                  <c:v>701.63762741892197</c:v>
                </c:pt>
                <c:pt idx="1521">
                  <c:v>696.632046971421</c:v>
                </c:pt>
                <c:pt idx="1522">
                  <c:v>694.38848119010095</c:v>
                </c:pt>
                <c:pt idx="1523">
                  <c:v>692.94757116915196</c:v>
                </c:pt>
                <c:pt idx="1524">
                  <c:v>688.16595823127705</c:v>
                </c:pt>
                <c:pt idx="1525">
                  <c:v>688.18972029849704</c:v>
                </c:pt>
                <c:pt idx="1526">
                  <c:v>688.21410398829096</c:v>
                </c:pt>
                <c:pt idx="1527">
                  <c:v>685.94490104794102</c:v>
                </c:pt>
                <c:pt idx="1528">
                  <c:v>689.39014026994403</c:v>
                </c:pt>
                <c:pt idx="1529">
                  <c:v>687.07800506887997</c:v>
                </c:pt>
                <c:pt idx="1530">
                  <c:v>686.89686632932205</c:v>
                </c:pt>
                <c:pt idx="1531">
                  <c:v>685.63128516166205</c:v>
                </c:pt>
                <c:pt idx="1532">
                  <c:v>685.681857386773</c:v>
                </c:pt>
                <c:pt idx="1533">
                  <c:v>685.732844188238</c:v>
                </c:pt>
                <c:pt idx="1534">
                  <c:v>686.67784729543496</c:v>
                </c:pt>
                <c:pt idx="1535">
                  <c:v>690.34773057833297</c:v>
                </c:pt>
                <c:pt idx="1536">
                  <c:v>686.07282490625403</c:v>
                </c:pt>
                <c:pt idx="1537">
                  <c:v>679.00699650981096</c:v>
                </c:pt>
                <c:pt idx="1538">
                  <c:v>678.652947063243</c:v>
                </c:pt>
                <c:pt idx="1539">
                  <c:v>678.71198694105703</c:v>
                </c:pt>
                <c:pt idx="1540">
                  <c:v>678.77136860619805</c:v>
                </c:pt>
                <c:pt idx="1541">
                  <c:v>678.84491137724297</c:v>
                </c:pt>
                <c:pt idx="1542">
                  <c:v>677.23672416021702</c:v>
                </c:pt>
                <c:pt idx="1543">
                  <c:v>682.05937776630196</c:v>
                </c:pt>
                <c:pt idx="1544">
                  <c:v>683.86898012094503</c:v>
                </c:pt>
                <c:pt idx="1545">
                  <c:v>683.48183613254798</c:v>
                </c:pt>
                <c:pt idx="1546">
                  <c:v>683.55484365118105</c:v>
                </c:pt>
                <c:pt idx="1547">
                  <c:v>683.62809291238204</c:v>
                </c:pt>
                <c:pt idx="1548">
                  <c:v>682.320806738089</c:v>
                </c:pt>
                <c:pt idx="1549">
                  <c:v>681.795986607342</c:v>
                </c:pt>
                <c:pt idx="1550">
                  <c:v>678.75040751255699</c:v>
                </c:pt>
                <c:pt idx="1551">
                  <c:v>678.74983520999797</c:v>
                </c:pt>
                <c:pt idx="1552">
                  <c:v>679.90461370101605</c:v>
                </c:pt>
                <c:pt idx="1553">
                  <c:v>679.82658568253305</c:v>
                </c:pt>
                <c:pt idx="1554">
                  <c:v>679.74865280305505</c:v>
                </c:pt>
                <c:pt idx="1555">
                  <c:v>682.74134142345201</c:v>
                </c:pt>
                <c:pt idx="1556">
                  <c:v>686.18027573458403</c:v>
                </c:pt>
                <c:pt idx="1557">
                  <c:v>683.93320649596399</c:v>
                </c:pt>
                <c:pt idx="1558">
                  <c:v>686.893614664653</c:v>
                </c:pt>
                <c:pt idx="1559">
                  <c:v>684.06830088304503</c:v>
                </c:pt>
                <c:pt idx="1560">
                  <c:v>683.99875536150796</c:v>
                </c:pt>
                <c:pt idx="1561">
                  <c:v>683.929235256119</c:v>
                </c:pt>
                <c:pt idx="1562">
                  <c:v>681.09744475354103</c:v>
                </c:pt>
                <c:pt idx="1563">
                  <c:v>677.40225650525895</c:v>
                </c:pt>
                <c:pt idx="1564">
                  <c:v>676.23967301461698</c:v>
                </c:pt>
                <c:pt idx="1565">
                  <c:v>677.21545943572301</c:v>
                </c:pt>
                <c:pt idx="1566">
                  <c:v>678.31421586379304</c:v>
                </c:pt>
                <c:pt idx="1567">
                  <c:v>678.25200406654506</c:v>
                </c:pt>
                <c:pt idx="1568">
                  <c:v>678.189764786365</c:v>
                </c:pt>
                <c:pt idx="1569">
                  <c:v>677.87515736421994</c:v>
                </c:pt>
                <c:pt idx="1570">
                  <c:v>673.92428105377803</c:v>
                </c:pt>
                <c:pt idx="1571">
                  <c:v>671.52496370716005</c:v>
                </c:pt>
                <c:pt idx="1572">
                  <c:v>673.84109825708003</c:v>
                </c:pt>
                <c:pt idx="1573">
                  <c:v>674.46984416389296</c:v>
                </c:pt>
                <c:pt idx="1574">
                  <c:v>674.40003597931798</c:v>
                </c:pt>
                <c:pt idx="1575">
                  <c:v>674.33026356815606</c:v>
                </c:pt>
                <c:pt idx="1576">
                  <c:v>675.85909987259004</c:v>
                </c:pt>
                <c:pt idx="1577">
                  <c:v>673.79847144471296</c:v>
                </c:pt>
                <c:pt idx="1578">
                  <c:v>672.203032783818</c:v>
                </c:pt>
                <c:pt idx="1579">
                  <c:v>670.62264743246396</c:v>
                </c:pt>
                <c:pt idx="1580">
                  <c:v>668.15646503596395</c:v>
                </c:pt>
                <c:pt idx="1581">
                  <c:v>668.10921427436494</c:v>
                </c:pt>
                <c:pt idx="1582">
                  <c:v>668.13956016720795</c:v>
                </c:pt>
                <c:pt idx="1583">
                  <c:v>669.64739216094301</c:v>
                </c:pt>
                <c:pt idx="1584">
                  <c:v>675.83288670197703</c:v>
                </c:pt>
                <c:pt idx="1585">
                  <c:v>679.81398332080096</c:v>
                </c:pt>
                <c:pt idx="1586">
                  <c:v>681.38815549781202</c:v>
                </c:pt>
                <c:pt idx="1587">
                  <c:v>680.98800356740901</c:v>
                </c:pt>
                <c:pt idx="1588">
                  <c:v>680.99020219348199</c:v>
                </c:pt>
                <c:pt idx="1589">
                  <c:v>680.99230165499205</c:v>
                </c:pt>
                <c:pt idx="1590">
                  <c:v>685.66563976128305</c:v>
                </c:pt>
                <c:pt idx="1591">
                  <c:v>683.212117501075</c:v>
                </c:pt>
                <c:pt idx="1592">
                  <c:v>681.22079778040995</c:v>
                </c:pt>
                <c:pt idx="1593">
                  <c:v>680.87247578044196</c:v>
                </c:pt>
                <c:pt idx="1594">
                  <c:v>684.79256591299395</c:v>
                </c:pt>
                <c:pt idx="1595">
                  <c:v>684.78736537160205</c:v>
                </c:pt>
                <c:pt idx="1596">
                  <c:v>684.78212205906095</c:v>
                </c:pt>
                <c:pt idx="1597">
                  <c:v>685.69392211783804</c:v>
                </c:pt>
                <c:pt idx="1598">
                  <c:v>685.03905769084395</c:v>
                </c:pt>
                <c:pt idx="1599">
                  <c:v>688.91052637532403</c:v>
                </c:pt>
                <c:pt idx="1600">
                  <c:v>690.04833221670106</c:v>
                </c:pt>
                <c:pt idx="1601">
                  <c:v>688.73461692576097</c:v>
                </c:pt>
                <c:pt idx="1602">
                  <c:v>688.70601219258594</c:v>
                </c:pt>
                <c:pt idx="1603">
                  <c:v>688.67754516116497</c:v>
                </c:pt>
                <c:pt idx="1604">
                  <c:v>690.72722086097303</c:v>
                </c:pt>
                <c:pt idx="1605">
                  <c:v>690.24673174832901</c:v>
                </c:pt>
                <c:pt idx="1606">
                  <c:v>688.69307208236603</c:v>
                </c:pt>
                <c:pt idx="1607">
                  <c:v>687.30479986621003</c:v>
                </c:pt>
                <c:pt idx="1608">
                  <c:v>687.59033981287405</c:v>
                </c:pt>
                <c:pt idx="1609">
                  <c:v>687.55426221861103</c:v>
                </c:pt>
                <c:pt idx="1610">
                  <c:v>687.51838054875998</c:v>
                </c:pt>
                <c:pt idx="1611">
                  <c:v>687.99624137686806</c:v>
                </c:pt>
                <c:pt idx="1612">
                  <c:v>688.83352813755096</c:v>
                </c:pt>
                <c:pt idx="1613">
                  <c:v>690.41080238923701</c:v>
                </c:pt>
                <c:pt idx="1614">
                  <c:v>691.03538432966798</c:v>
                </c:pt>
                <c:pt idx="1615">
                  <c:v>688.20567822388705</c:v>
                </c:pt>
                <c:pt idx="1616">
                  <c:v>688.24330667027698</c:v>
                </c:pt>
                <c:pt idx="1617">
                  <c:v>688.28126563874002</c:v>
                </c:pt>
                <c:pt idx="1618">
                  <c:v>686.35933090867297</c:v>
                </c:pt>
                <c:pt idx="1619">
                  <c:v>683.23797354483895</c:v>
                </c:pt>
                <c:pt idx="1620">
                  <c:v>679.63618431421696</c:v>
                </c:pt>
                <c:pt idx="1621">
                  <c:v>682.03970511888997</c:v>
                </c:pt>
                <c:pt idx="1622">
                  <c:v>688.08181535767903</c:v>
                </c:pt>
                <c:pt idx="1623">
                  <c:v>688.16960418831002</c:v>
                </c:pt>
                <c:pt idx="1624">
                  <c:v>688.25734593940604</c:v>
                </c:pt>
                <c:pt idx="1625">
                  <c:v>691.47577566059294</c:v>
                </c:pt>
                <c:pt idx="1626">
                  <c:v>693.04538591950495</c:v>
                </c:pt>
                <c:pt idx="1627">
                  <c:v>691.78210139245903</c:v>
                </c:pt>
                <c:pt idx="1628">
                  <c:v>693.93532242789297</c:v>
                </c:pt>
                <c:pt idx="1629">
                  <c:v>691.595921645619</c:v>
                </c:pt>
                <c:pt idx="1630">
                  <c:v>691.65218868721797</c:v>
                </c:pt>
                <c:pt idx="1631">
                  <c:v>691.70864625270497</c:v>
                </c:pt>
                <c:pt idx="1632">
                  <c:v>687.576659872699</c:v>
                </c:pt>
                <c:pt idx="1633">
                  <c:v>687.12421240193601</c:v>
                </c:pt>
                <c:pt idx="1634">
                  <c:v>685.48910169813701</c:v>
                </c:pt>
                <c:pt idx="1635">
                  <c:v>680.84993158073598</c:v>
                </c:pt>
                <c:pt idx="1636">
                  <c:v>693.31120300335601</c:v>
                </c:pt>
                <c:pt idx="1637">
                  <c:v>693.33383721062796</c:v>
                </c:pt>
                <c:pt idx="1638">
                  <c:v>693.35691690161195</c:v>
                </c:pt>
                <c:pt idx="1639">
                  <c:v>696.793927036534</c:v>
                </c:pt>
                <c:pt idx="1640">
                  <c:v>689.76738324616497</c:v>
                </c:pt>
                <c:pt idx="1641">
                  <c:v>683.77612399650798</c:v>
                </c:pt>
                <c:pt idx="1642">
                  <c:v>681.56059765751604</c:v>
                </c:pt>
                <c:pt idx="1643">
                  <c:v>681.80175299198197</c:v>
                </c:pt>
                <c:pt idx="1644">
                  <c:v>681.92155151246197</c:v>
                </c:pt>
                <c:pt idx="1645">
                  <c:v>682.04119684596606</c:v>
                </c:pt>
                <c:pt idx="1646">
                  <c:v>681.86258793802006</c:v>
                </c:pt>
                <c:pt idx="1647">
                  <c:v>688.41363402555999</c:v>
                </c:pt>
                <c:pt idx="1648">
                  <c:v>689.26892345371596</c:v>
                </c:pt>
                <c:pt idx="1649">
                  <c:v>690.49430868640297</c:v>
                </c:pt>
                <c:pt idx="1650">
                  <c:v>687.34301526185004</c:v>
                </c:pt>
                <c:pt idx="1651">
                  <c:v>687.46010185525699</c:v>
                </c:pt>
                <c:pt idx="1652">
                  <c:v>687.577060597985</c:v>
                </c:pt>
                <c:pt idx="1653">
                  <c:v>686.41022170729104</c:v>
                </c:pt>
                <c:pt idx="1654">
                  <c:v>683.44781340632005</c:v>
                </c:pt>
                <c:pt idx="1655">
                  <c:v>683.41974119047097</c:v>
                </c:pt>
                <c:pt idx="1656">
                  <c:v>681.67577984826505</c:v>
                </c:pt>
                <c:pt idx="1657">
                  <c:v>683.73650221181094</c:v>
                </c:pt>
                <c:pt idx="1658">
                  <c:v>683.85511590754697</c:v>
                </c:pt>
                <c:pt idx="1659">
                  <c:v>683.97358623164496</c:v>
                </c:pt>
                <c:pt idx="1660">
                  <c:v>683.523715329791</c:v>
                </c:pt>
                <c:pt idx="1661">
                  <c:v>684.23491784978</c:v>
                </c:pt>
                <c:pt idx="1662">
                  <c:v>686.50741680767499</c:v>
                </c:pt>
                <c:pt idx="1663">
                  <c:v>685.84779246256096</c:v>
                </c:pt>
                <c:pt idx="1664">
                  <c:v>685.80135038594801</c:v>
                </c:pt>
                <c:pt idx="1665">
                  <c:v>685.91452573540698</c:v>
                </c:pt>
                <c:pt idx="1666">
                  <c:v>686.02759940186002</c:v>
                </c:pt>
                <c:pt idx="1667">
                  <c:v>689.95543668253299</c:v>
                </c:pt>
                <c:pt idx="1668">
                  <c:v>690.40013983516303</c:v>
                </c:pt>
                <c:pt idx="1669">
                  <c:v>691.41249553152704</c:v>
                </c:pt>
                <c:pt idx="1670">
                  <c:v>692.08997769978498</c:v>
                </c:pt>
                <c:pt idx="1671">
                  <c:v>690.17783774365296</c:v>
                </c:pt>
                <c:pt idx="1672">
                  <c:v>690.28789408094599</c:v>
                </c:pt>
                <c:pt idx="1673">
                  <c:v>690.39787589186801</c:v>
                </c:pt>
                <c:pt idx="1674">
                  <c:v>690.05247185077496</c:v>
                </c:pt>
                <c:pt idx="1675">
                  <c:v>691.15141138376305</c:v>
                </c:pt>
                <c:pt idx="1676">
                  <c:v>690.88402665046601</c:v>
                </c:pt>
                <c:pt idx="1677">
                  <c:v>690.12068144927605</c:v>
                </c:pt>
                <c:pt idx="1678">
                  <c:v>687.75432188605305</c:v>
                </c:pt>
                <c:pt idx="1679">
                  <c:v>687.69140095502996</c:v>
                </c:pt>
                <c:pt idx="1680">
                  <c:v>687.62816614682504</c:v>
                </c:pt>
                <c:pt idx="1681">
                  <c:v>684.91160806250798</c:v>
                </c:pt>
                <c:pt idx="1682">
                  <c:v>683.83563716387403</c:v>
                </c:pt>
                <c:pt idx="1683">
                  <c:v>681.92888697473904</c:v>
                </c:pt>
                <c:pt idx="1684">
                  <c:v>680.10936572506705</c:v>
                </c:pt>
                <c:pt idx="1685">
                  <c:v>681.45562369102799</c:v>
                </c:pt>
                <c:pt idx="1686">
                  <c:v>681.43397114719301</c:v>
                </c:pt>
                <c:pt idx="1687">
                  <c:v>681.41169027143405</c:v>
                </c:pt>
                <c:pt idx="1688">
                  <c:v>678.53799865727797</c:v>
                </c:pt>
                <c:pt idx="1689">
                  <c:v>676.93735368315697</c:v>
                </c:pt>
                <c:pt idx="1690">
                  <c:v>678.97418216330595</c:v>
                </c:pt>
                <c:pt idx="1691">
                  <c:v>678.19154833797404</c:v>
                </c:pt>
                <c:pt idx="1692">
                  <c:v>679.49279225801001</c:v>
                </c:pt>
                <c:pt idx="1693">
                  <c:v>679.47047574526596</c:v>
                </c:pt>
                <c:pt idx="1694">
                  <c:v>679.44753875716196</c:v>
                </c:pt>
                <c:pt idx="1695">
                  <c:v>682.34656139276206</c:v>
                </c:pt>
                <c:pt idx="1696">
                  <c:v>684.08822929947701</c:v>
                </c:pt>
                <c:pt idx="1697">
                  <c:v>684.70354092888704</c:v>
                </c:pt>
                <c:pt idx="1698">
                  <c:v>683.22869932037895</c:v>
                </c:pt>
                <c:pt idx="1699">
                  <c:v>685.37258991698297</c:v>
                </c:pt>
                <c:pt idx="1700">
                  <c:v>685.33893713479199</c:v>
                </c:pt>
                <c:pt idx="1701">
                  <c:v>685.30474548573704</c:v>
                </c:pt>
                <c:pt idx="1702">
                  <c:v>686.49518855321401</c:v>
                </c:pt>
                <c:pt idx="1703">
                  <c:v>688.64088433261304</c:v>
                </c:pt>
                <c:pt idx="1704">
                  <c:v>688.77569096678803</c:v>
                </c:pt>
                <c:pt idx="1705">
                  <c:v>689.79135382672303</c:v>
                </c:pt>
                <c:pt idx="1706">
                  <c:v>687.02720631661896</c:v>
                </c:pt>
                <c:pt idx="1707">
                  <c:v>687.01577740018695</c:v>
                </c:pt>
                <c:pt idx="1708">
                  <c:v>687.00408777360997</c:v>
                </c:pt>
                <c:pt idx="1709">
                  <c:v>685.71917102407201</c:v>
                </c:pt>
                <c:pt idx="1710">
                  <c:v>682.17887568506603</c:v>
                </c:pt>
                <c:pt idx="1711">
                  <c:v>681.44361307121596</c:v>
                </c:pt>
                <c:pt idx="1712">
                  <c:v>683.58379130366404</c:v>
                </c:pt>
                <c:pt idx="1713">
                  <c:v>688.70910594881002</c:v>
                </c:pt>
                <c:pt idx="1714">
                  <c:v>688.68106984587405</c:v>
                </c:pt>
                <c:pt idx="1715">
                  <c:v>688.65290097797595</c:v>
                </c:pt>
                <c:pt idx="1716">
                  <c:v>689.11156368187005</c:v>
                </c:pt>
                <c:pt idx="1717">
                  <c:v>692.67569670997602</c:v>
                </c:pt>
                <c:pt idx="1718">
                  <c:v>694.76495817475495</c:v>
                </c:pt>
                <c:pt idx="1719">
                  <c:v>694.29703592885301</c:v>
                </c:pt>
                <c:pt idx="1720">
                  <c:v>696.21674797770595</c:v>
                </c:pt>
                <c:pt idx="1721">
                  <c:v>696.10903389389898</c:v>
                </c:pt>
                <c:pt idx="1722">
                  <c:v>696.001811168583</c:v>
                </c:pt>
                <c:pt idx="1723">
                  <c:v>695.79221457937103</c:v>
                </c:pt>
                <c:pt idx="1724">
                  <c:v>696.698089521518</c:v>
                </c:pt>
                <c:pt idx="1725">
                  <c:v>694.46422879576096</c:v>
                </c:pt>
                <c:pt idx="1726">
                  <c:v>690.94031975316398</c:v>
                </c:pt>
                <c:pt idx="1727">
                  <c:v>693.53130087347199</c:v>
                </c:pt>
                <c:pt idx="1728">
                  <c:v>693.428337726265</c:v>
                </c:pt>
                <c:pt idx="1729">
                  <c:v>693.32582964939002</c:v>
                </c:pt>
                <c:pt idx="1730">
                  <c:v>694.20240822920096</c:v>
                </c:pt>
                <c:pt idx="1731">
                  <c:v>689.82210958838198</c:v>
                </c:pt>
                <c:pt idx="1732">
                  <c:v>687.91891659693897</c:v>
                </c:pt>
                <c:pt idx="1733">
                  <c:v>689.51762251391494</c:v>
                </c:pt>
                <c:pt idx="1734">
                  <c:v>688.15918837446702</c:v>
                </c:pt>
                <c:pt idx="1735">
                  <c:v>688.02615522327403</c:v>
                </c:pt>
                <c:pt idx="1736">
                  <c:v>687.89342235598497</c:v>
                </c:pt>
                <c:pt idx="1737">
                  <c:v>685.95874943545505</c:v>
                </c:pt>
                <c:pt idx="1738">
                  <c:v>687.27986545643398</c:v>
                </c:pt>
                <c:pt idx="1739">
                  <c:v>685.78120590935896</c:v>
                </c:pt>
                <c:pt idx="1740">
                  <c:v>685.95407042617603</c:v>
                </c:pt>
                <c:pt idx="1741">
                  <c:v>687.08424077581299</c:v>
                </c:pt>
                <c:pt idx="1742">
                  <c:v>686.97341963074098</c:v>
                </c:pt>
                <c:pt idx="1743">
                  <c:v>686.86272207654804</c:v>
                </c:pt>
                <c:pt idx="1744">
                  <c:v>682.31419579741396</c:v>
                </c:pt>
                <c:pt idx="1745">
                  <c:v>683.81543661559795</c:v>
                </c:pt>
                <c:pt idx="1746">
                  <c:v>684.488208862546</c:v>
                </c:pt>
                <c:pt idx="1747">
                  <c:v>685.45970486433896</c:v>
                </c:pt>
                <c:pt idx="1748">
                  <c:v>686.61823356587195</c:v>
                </c:pt>
                <c:pt idx="1749">
                  <c:v>686.52380307156204</c:v>
                </c:pt>
                <c:pt idx="1750">
                  <c:v>686.42936647964905</c:v>
                </c:pt>
                <c:pt idx="1751">
                  <c:v>686.00364286056197</c:v>
                </c:pt>
                <c:pt idx="1752">
                  <c:v>682.36778709915802</c:v>
                </c:pt>
                <c:pt idx="1753">
                  <c:v>680.60380942336599</c:v>
                </c:pt>
                <c:pt idx="1754">
                  <c:v>682.15459453793198</c:v>
                </c:pt>
                <c:pt idx="1755">
                  <c:v>682.41207510187905</c:v>
                </c:pt>
                <c:pt idx="1756">
                  <c:v>682.34951438435201</c:v>
                </c:pt>
                <c:pt idx="1757">
                  <c:v>682.28670061416096</c:v>
                </c:pt>
                <c:pt idx="1758">
                  <c:v>681.54688157835199</c:v>
                </c:pt>
                <c:pt idx="1759">
                  <c:v>680.42288180404398</c:v>
                </c:pt>
                <c:pt idx="1760">
                  <c:v>682.68087438511304</c:v>
                </c:pt>
                <c:pt idx="1761">
                  <c:v>684.26554971995199</c:v>
                </c:pt>
                <c:pt idx="1762">
                  <c:v>686.04411111784998</c:v>
                </c:pt>
                <c:pt idx="1763">
                  <c:v>685.92016292415201</c:v>
                </c:pt>
                <c:pt idx="1764">
                  <c:v>685.796446690528</c:v>
                </c:pt>
                <c:pt idx="1765">
                  <c:v>684.93721128066898</c:v>
                </c:pt>
                <c:pt idx="1766">
                  <c:v>687.47986328880904</c:v>
                </c:pt>
                <c:pt idx="1767">
                  <c:v>689.74125396946897</c:v>
                </c:pt>
                <c:pt idx="1768">
                  <c:v>687.71627659062096</c:v>
                </c:pt>
                <c:pt idx="1769">
                  <c:v>686.763640265714</c:v>
                </c:pt>
                <c:pt idx="1770">
                  <c:v>686.59992218648301</c:v>
                </c:pt>
                <c:pt idx="1771">
                  <c:v>686.43668322989095</c:v>
                </c:pt>
                <c:pt idx="1772">
                  <c:v>681.24950807586401</c:v>
                </c:pt>
                <c:pt idx="1773">
                  <c:v>677.71266175118501</c:v>
                </c:pt>
                <c:pt idx="1774">
                  <c:v>689.07124105628998</c:v>
                </c:pt>
                <c:pt idx="1775">
                  <c:v>695.24039525242904</c:v>
                </c:pt>
                <c:pt idx="1776">
                  <c:v>697.205473952597</c:v>
                </c:pt>
                <c:pt idx="1777">
                  <c:v>696.79088416983598</c:v>
                </c:pt>
                <c:pt idx="1778">
                  <c:v>696.37889506048396</c:v>
                </c:pt>
                <c:pt idx="1779">
                  <c:v>698.14757633525301</c:v>
                </c:pt>
                <c:pt idx="1780">
                  <c:v>693.94561979192099</c:v>
                </c:pt>
                <c:pt idx="1781">
                  <c:v>693.47508155121295</c:v>
                </c:pt>
                <c:pt idx="1782">
                  <c:v>695.82652727595303</c:v>
                </c:pt>
                <c:pt idx="1783">
                  <c:v>697.56191643368595</c:v>
                </c:pt>
                <c:pt idx="1784">
                  <c:v>697.22779003293795</c:v>
                </c:pt>
                <c:pt idx="1785">
                  <c:v>696.89556034990505</c:v>
                </c:pt>
                <c:pt idx="1786">
                  <c:v>692.86220253260501</c:v>
                </c:pt>
                <c:pt idx="1787">
                  <c:v>692.46675537787598</c:v>
                </c:pt>
                <c:pt idx="1788">
                  <c:v>693.91753929106699</c:v>
                </c:pt>
                <c:pt idx="1789">
                  <c:v>692.81198715804703</c:v>
                </c:pt>
                <c:pt idx="1790">
                  <c:v>692.41180594838897</c:v>
                </c:pt>
                <c:pt idx="1791">
                  <c:v>692.04317903054198</c:v>
                </c:pt>
                <c:pt idx="1792">
                  <c:v>691.67675641055996</c:v>
                </c:pt>
                <c:pt idx="1793">
                  <c:v>689.31453626783104</c:v>
                </c:pt>
                <c:pt idx="1794">
                  <c:v>691.03187172725097</c:v>
                </c:pt>
                <c:pt idx="1795">
                  <c:v>688.44845126315602</c:v>
                </c:pt>
                <c:pt idx="1796">
                  <c:v>688.26725845313695</c:v>
                </c:pt>
                <c:pt idx="1797">
                  <c:v>686.77648404826004</c:v>
                </c:pt>
                <c:pt idx="1798">
                  <c:v>686.31787263581396</c:v>
                </c:pt>
                <c:pt idx="1799">
                  <c:v>685.86117899951296</c:v>
                </c:pt>
                <c:pt idx="1800">
                  <c:v>683.48901495944199</c:v>
                </c:pt>
                <c:pt idx="1801">
                  <c:v>681.22751558556797</c:v>
                </c:pt>
                <c:pt idx="1802">
                  <c:v>679.78453736347399</c:v>
                </c:pt>
                <c:pt idx="1803">
                  <c:v>678.65968281678795</c:v>
                </c:pt>
                <c:pt idx="1804">
                  <c:v>679.042137981309</c:v>
                </c:pt>
                <c:pt idx="1805">
                  <c:v>678.62429176368505</c:v>
                </c:pt>
                <c:pt idx="1806">
                  <c:v>678.20802315785204</c:v>
                </c:pt>
                <c:pt idx="1807">
                  <c:v>675.96979342693305</c:v>
                </c:pt>
                <c:pt idx="1808">
                  <c:v>675.70370166312102</c:v>
                </c:pt>
                <c:pt idx="1809">
                  <c:v>678.61105613080599</c:v>
                </c:pt>
                <c:pt idx="1810">
                  <c:v>678.485688579167</c:v>
                </c:pt>
                <c:pt idx="1811">
                  <c:v>679.22366383881797</c:v>
                </c:pt>
                <c:pt idx="1812">
                  <c:v>678.82887661535096</c:v>
                </c:pt>
                <c:pt idx="1813">
                  <c:v>678.43546218932795</c:v>
                </c:pt>
                <c:pt idx="1814">
                  <c:v>678.37383591411697</c:v>
                </c:pt>
                <c:pt idx="1815">
                  <c:v>679.03055577621706</c:v>
                </c:pt>
                <c:pt idx="1816">
                  <c:v>679.32757869762702</c:v>
                </c:pt>
                <c:pt idx="1817">
                  <c:v>680.78208918751295</c:v>
                </c:pt>
                <c:pt idx="1818">
                  <c:v>678.75950114150203</c:v>
                </c:pt>
                <c:pt idx="1819">
                  <c:v>678.39025623458997</c:v>
                </c:pt>
                <c:pt idx="1820">
                  <c:v>678.02216108291998</c:v>
                </c:pt>
                <c:pt idx="1821">
                  <c:v>677.79998616163505</c:v>
                </c:pt>
                <c:pt idx="1822">
                  <c:v>678.51753113043799</c:v>
                </c:pt>
                <c:pt idx="1823">
                  <c:v>678.65323402359502</c:v>
                </c:pt>
                <c:pt idx="1824">
                  <c:v>677.43652312939696</c:v>
                </c:pt>
                <c:pt idx="1825">
                  <c:v>677.13393494476895</c:v>
                </c:pt>
                <c:pt idx="1826">
                  <c:v>676.75829558283795</c:v>
                </c:pt>
                <c:pt idx="1827">
                  <c:v>676.45924757455805</c:v>
                </c:pt>
                <c:pt idx="1828">
                  <c:v>676.59636735267702</c:v>
                </c:pt>
                <c:pt idx="1829">
                  <c:v>678.58830282487702</c:v>
                </c:pt>
                <c:pt idx="1830">
                  <c:v>680.10357934383899</c:v>
                </c:pt>
                <c:pt idx="1831">
                  <c:v>676.54655050378199</c:v>
                </c:pt>
                <c:pt idx="1832">
                  <c:v>675.72717507434197</c:v>
                </c:pt>
                <c:pt idx="1833">
                  <c:v>675.430437038886</c:v>
                </c:pt>
                <c:pt idx="1834">
                  <c:v>675.13543710586202</c:v>
                </c:pt>
                <c:pt idx="1835">
                  <c:v>677.56996308906696</c:v>
                </c:pt>
                <c:pt idx="1836">
                  <c:v>679.34946863136997</c:v>
                </c:pt>
                <c:pt idx="1837">
                  <c:v>678.19202626285198</c:v>
                </c:pt>
                <c:pt idx="1838">
                  <c:v>675.41795124576595</c:v>
                </c:pt>
                <c:pt idx="1839">
                  <c:v>672.78324391695003</c:v>
                </c:pt>
                <c:pt idx="1840">
                  <c:v>672.46141123034795</c:v>
                </c:pt>
                <c:pt idx="1841">
                  <c:v>672.14153667869004</c:v>
                </c:pt>
                <c:pt idx="1842">
                  <c:v>673.85621538033695</c:v>
                </c:pt>
                <c:pt idx="1843">
                  <c:v>671.44570021796403</c:v>
                </c:pt>
                <c:pt idx="1844">
                  <c:v>675.49426389373104</c:v>
                </c:pt>
                <c:pt idx="1845">
                  <c:v>675.63092236414502</c:v>
                </c:pt>
                <c:pt idx="1846">
                  <c:v>671.32221030166897</c:v>
                </c:pt>
                <c:pt idx="1847">
                  <c:v>671.025782340197</c:v>
                </c:pt>
                <c:pt idx="1848">
                  <c:v>670.73109674098703</c:v>
                </c:pt>
                <c:pt idx="1849">
                  <c:v>668.14410415538896</c:v>
                </c:pt>
                <c:pt idx="1850">
                  <c:v>667.80555337078204</c:v>
                </c:pt>
                <c:pt idx="1851">
                  <c:v>664.28563719936699</c:v>
                </c:pt>
                <c:pt idx="1852">
                  <c:v>664.60243804348499</c:v>
                </c:pt>
                <c:pt idx="1853">
                  <c:v>662.84659704461205</c:v>
                </c:pt>
                <c:pt idx="1854">
                  <c:v>662.58374769464399</c:v>
                </c:pt>
                <c:pt idx="1855">
                  <c:v>662.32236549038305</c:v>
                </c:pt>
                <c:pt idx="1856">
                  <c:v>661.43003111939095</c:v>
                </c:pt>
                <c:pt idx="1857">
                  <c:v>660.15743606608305</c:v>
                </c:pt>
                <c:pt idx="1858">
                  <c:v>658.07689454209401</c:v>
                </c:pt>
                <c:pt idx="1859">
                  <c:v>656.18620292389903</c:v>
                </c:pt>
                <c:pt idx="1860">
                  <c:v>654.624425211725</c:v>
                </c:pt>
                <c:pt idx="1861">
                  <c:v>654.59535017956796</c:v>
                </c:pt>
                <c:pt idx="1862">
                  <c:v>654.56676261550194</c:v>
                </c:pt>
                <c:pt idx="1863">
                  <c:v>656.15850017513299</c:v>
                </c:pt>
                <c:pt idx="1864">
                  <c:v>657.44757122723104</c:v>
                </c:pt>
                <c:pt idx="1865">
                  <c:v>656.11996116726004</c:v>
                </c:pt>
                <c:pt idx="1866">
                  <c:v>654.53835524584997</c:v>
                </c:pt>
                <c:pt idx="1867">
                  <c:v>654.05403305548202</c:v>
                </c:pt>
                <c:pt idx="1868">
                  <c:v>654.02788831174598</c:v>
                </c:pt>
                <c:pt idx="1869">
                  <c:v>654.00220772586601</c:v>
                </c:pt>
                <c:pt idx="1870">
                  <c:v>652.36476208609895</c:v>
                </c:pt>
                <c:pt idx="1871">
                  <c:v>650.49462205379598</c:v>
                </c:pt>
                <c:pt idx="1872">
                  <c:v>651.527635946582</c:v>
                </c:pt>
                <c:pt idx="1873">
                  <c:v>652.60459846526999</c:v>
                </c:pt>
                <c:pt idx="1874">
                  <c:v>653.85829840934002</c:v>
                </c:pt>
                <c:pt idx="1875">
                  <c:v>653.82856812813804</c:v>
                </c:pt>
                <c:pt idx="1876">
                  <c:v>653.79932945738096</c:v>
                </c:pt>
                <c:pt idx="1877">
                  <c:v>652.80981151305002</c:v>
                </c:pt>
                <c:pt idx="1878">
                  <c:v>649.67679198713495</c:v>
                </c:pt>
                <c:pt idx="1879">
                  <c:v>649.17485422601101</c:v>
                </c:pt>
                <c:pt idx="1880">
                  <c:v>646.40299493797102</c:v>
                </c:pt>
                <c:pt idx="1881">
                  <c:v>649.17225645334099</c:v>
                </c:pt>
                <c:pt idx="1882">
                  <c:v>649.18392912768002</c:v>
                </c:pt>
                <c:pt idx="1883">
                  <c:v>649.19577196329999</c:v>
                </c:pt>
                <c:pt idx="1884">
                  <c:v>648.95033603305296</c:v>
                </c:pt>
                <c:pt idx="1885">
                  <c:v>650.49145524630103</c:v>
                </c:pt>
                <c:pt idx="1886">
                  <c:v>648.48024109157905</c:v>
                </c:pt>
                <c:pt idx="1887">
                  <c:v>651.544822407531</c:v>
                </c:pt>
                <c:pt idx="1888">
                  <c:v>648.84674584769198</c:v>
                </c:pt>
                <c:pt idx="1889">
                  <c:v>649.18520697474196</c:v>
                </c:pt>
                <c:pt idx="1890">
                  <c:v>649.52380364570899</c:v>
                </c:pt>
                <c:pt idx="1891">
                  <c:v>651.02986524631103</c:v>
                </c:pt>
                <c:pt idx="1892">
                  <c:v>650.17759549925597</c:v>
                </c:pt>
                <c:pt idx="1893">
                  <c:v>654.05342522121896</c:v>
                </c:pt>
                <c:pt idx="1894">
                  <c:v>657.92848265888495</c:v>
                </c:pt>
                <c:pt idx="1895">
                  <c:v>655.62752916845398</c:v>
                </c:pt>
                <c:pt idx="1896">
                  <c:v>655.97730963063805</c:v>
                </c:pt>
                <c:pt idx="1897">
                  <c:v>656.32717521507095</c:v>
                </c:pt>
                <c:pt idx="1898">
                  <c:v>655.53091630449501</c:v>
                </c:pt>
                <c:pt idx="1899">
                  <c:v>657.08698460781602</c:v>
                </c:pt>
                <c:pt idx="1900">
                  <c:v>651.40812999753905</c:v>
                </c:pt>
                <c:pt idx="1901">
                  <c:v>650.62896278337905</c:v>
                </c:pt>
                <c:pt idx="1902">
                  <c:v>649.33015131123602</c:v>
                </c:pt>
                <c:pt idx="1903">
                  <c:v>649.69701169982898</c:v>
                </c:pt>
                <c:pt idx="1904">
                  <c:v>650.06382147245904</c:v>
                </c:pt>
                <c:pt idx="1905">
                  <c:v>648.87501598184599</c:v>
                </c:pt>
                <c:pt idx="1906">
                  <c:v>651.53215902009697</c:v>
                </c:pt>
                <c:pt idx="1907">
                  <c:v>652.08325676304696</c:v>
                </c:pt>
                <c:pt idx="1908">
                  <c:v>651.60116530770097</c:v>
                </c:pt>
                <c:pt idx="1909">
                  <c:v>650.09084246457496</c:v>
                </c:pt>
                <c:pt idx="1910">
                  <c:v>650.48605373163502</c:v>
                </c:pt>
                <c:pt idx="1911">
                  <c:v>650.88103215145998</c:v>
                </c:pt>
                <c:pt idx="1912">
                  <c:v>652.06210725335802</c:v>
                </c:pt>
                <c:pt idx="1913">
                  <c:v>652.70957474623401</c:v>
                </c:pt>
                <c:pt idx="1914">
                  <c:v>649.31055011836497</c:v>
                </c:pt>
                <c:pt idx="1915">
                  <c:v>649.87488897395701</c:v>
                </c:pt>
                <c:pt idx="1916">
                  <c:v>650.42529792841697</c:v>
                </c:pt>
                <c:pt idx="1917">
                  <c:v>650.46618336969095</c:v>
                </c:pt>
                <c:pt idx="1918">
                  <c:v>650.50682293603802</c:v>
                </c:pt>
                <c:pt idx="1919">
                  <c:v>650.13652058758498</c:v>
                </c:pt>
                <c:pt idx="1920">
                  <c:v>651.898737651749</c:v>
                </c:pt>
                <c:pt idx="1921">
                  <c:v>651.77255132461505</c:v>
                </c:pt>
                <c:pt idx="1922">
                  <c:v>651.07751177054695</c:v>
                </c:pt>
                <c:pt idx="1923">
                  <c:v>651.30943776273398</c:v>
                </c:pt>
                <c:pt idx="1924">
                  <c:v>651.35498156098402</c:v>
                </c:pt>
                <c:pt idx="1925">
                  <c:v>651.40024421355895</c:v>
                </c:pt>
                <c:pt idx="1926">
                  <c:v>651.96934541785299</c:v>
                </c:pt>
                <c:pt idx="1927">
                  <c:v>652.83047266946903</c:v>
                </c:pt>
                <c:pt idx="1928">
                  <c:v>651.05283864753403</c:v>
                </c:pt>
                <c:pt idx="1929">
                  <c:v>650.80814453142102</c:v>
                </c:pt>
                <c:pt idx="1930">
                  <c:v>650.84988774276997</c:v>
                </c:pt>
                <c:pt idx="1931">
                  <c:v>650.91403920168602</c:v>
                </c:pt>
                <c:pt idx="1932">
                  <c:v>650.97776941410905</c:v>
                </c:pt>
                <c:pt idx="1933">
                  <c:v>650.44114683044404</c:v>
                </c:pt>
                <c:pt idx="1934">
                  <c:v>652.13089592927395</c:v>
                </c:pt>
                <c:pt idx="1935">
                  <c:v>655.54684958861901</c:v>
                </c:pt>
                <c:pt idx="1936">
                  <c:v>654.82627290648497</c:v>
                </c:pt>
                <c:pt idx="1937">
                  <c:v>655.41504772176904</c:v>
                </c:pt>
                <c:pt idx="1938">
                  <c:v>655.46530512586401</c:v>
                </c:pt>
                <c:pt idx="1939">
                  <c:v>655.51524589412395</c:v>
                </c:pt>
                <c:pt idx="1940">
                  <c:v>653.71213109632095</c:v>
                </c:pt>
                <c:pt idx="1941">
                  <c:v>654.07975612915197</c:v>
                </c:pt>
                <c:pt idx="1942">
                  <c:v>657.012470180023</c:v>
                </c:pt>
                <c:pt idx="1943">
                  <c:v>656.20524732812999</c:v>
                </c:pt>
                <c:pt idx="1944">
                  <c:v>654.87802645787303</c:v>
                </c:pt>
                <c:pt idx="1945">
                  <c:v>654.91867473095704</c:v>
                </c:pt>
                <c:pt idx="1946">
                  <c:v>654.95907866560401</c:v>
                </c:pt>
                <c:pt idx="1947">
                  <c:v>654.43629617016404</c:v>
                </c:pt>
                <c:pt idx="1948">
                  <c:v>654.07755866872299</c:v>
                </c:pt>
                <c:pt idx="1949">
                  <c:v>655.86845163475505</c:v>
                </c:pt>
                <c:pt idx="1950">
                  <c:v>659.99022045079596</c:v>
                </c:pt>
                <c:pt idx="1951">
                  <c:v>659.77496768793401</c:v>
                </c:pt>
                <c:pt idx="1952">
                  <c:v>659.980356640026</c:v>
                </c:pt>
                <c:pt idx="1953">
                  <c:v>660.18525128883005</c:v>
                </c:pt>
                <c:pt idx="1954">
                  <c:v>662.17365118337204</c:v>
                </c:pt>
                <c:pt idx="1955">
                  <c:v>663.02844002381801</c:v>
                </c:pt>
                <c:pt idx="1956">
                  <c:v>660.67542717101901</c:v>
                </c:pt>
                <c:pt idx="1957">
                  <c:v>657.91599643046504</c:v>
                </c:pt>
                <c:pt idx="1958">
                  <c:v>658.04467164512698</c:v>
                </c:pt>
                <c:pt idx="1959">
                  <c:v>658.26477193279698</c:v>
                </c:pt>
                <c:pt idx="1960">
                  <c:v>658.48427185007199</c:v>
                </c:pt>
                <c:pt idx="1961">
                  <c:v>656.12074913892297</c:v>
                </c:pt>
                <c:pt idx="1962">
                  <c:v>655.42789224807495</c:v>
                </c:pt>
                <c:pt idx="1963">
                  <c:v>657.97911562578804</c:v>
                </c:pt>
                <c:pt idx="1964">
                  <c:v>661.58570257844804</c:v>
                </c:pt>
                <c:pt idx="1965">
                  <c:v>658.05758152824001</c:v>
                </c:pt>
                <c:pt idx="1966">
                  <c:v>658.26223059305403</c:v>
                </c:pt>
                <c:pt idx="1967">
                  <c:v>658.46638817565099</c:v>
                </c:pt>
                <c:pt idx="1968">
                  <c:v>656.81752541671403</c:v>
                </c:pt>
                <c:pt idx="1969">
                  <c:v>657.23301078984798</c:v>
                </c:pt>
                <c:pt idx="1970">
                  <c:v>655.87593655669798</c:v>
                </c:pt>
                <c:pt idx="1971">
                  <c:v>656.86395584066202</c:v>
                </c:pt>
                <c:pt idx="1972">
                  <c:v>656.62095826219002</c:v>
                </c:pt>
                <c:pt idx="1973">
                  <c:v>656.83102009214394</c:v>
                </c:pt>
                <c:pt idx="1974">
                  <c:v>657.04055020020496</c:v>
                </c:pt>
                <c:pt idx="1975">
                  <c:v>657.05231797419196</c:v>
                </c:pt>
                <c:pt idx="1976">
                  <c:v>660.09399655987397</c:v>
                </c:pt>
                <c:pt idx="1977">
                  <c:v>659.54948592616904</c:v>
                </c:pt>
                <c:pt idx="1978">
                  <c:v>659.60508602909601</c:v>
                </c:pt>
                <c:pt idx="1979">
                  <c:v>660.40992132569704</c:v>
                </c:pt>
                <c:pt idx="1980">
                  <c:v>660.35515182065706</c:v>
                </c:pt>
                <c:pt idx="1981">
                  <c:v>660.29953607582797</c:v>
                </c:pt>
                <c:pt idx="1982">
                  <c:v>657.50201617199605</c:v>
                </c:pt>
                <c:pt idx="1983">
                  <c:v>656.55759610467499</c:v>
                </c:pt>
                <c:pt idx="1984">
                  <c:v>657.44060613203396</c:v>
                </c:pt>
                <c:pt idx="1985">
                  <c:v>656.49837580626502</c:v>
                </c:pt>
                <c:pt idx="1986">
                  <c:v>655.90896378684999</c:v>
                </c:pt>
                <c:pt idx="1987">
                  <c:v>655.84720846584605</c:v>
                </c:pt>
                <c:pt idx="1988">
                  <c:v>655.78466928205296</c:v>
                </c:pt>
                <c:pt idx="1989">
                  <c:v>655.93382264003606</c:v>
                </c:pt>
                <c:pt idx="1990">
                  <c:v>655.279774342819</c:v>
                </c:pt>
                <c:pt idx="1991">
                  <c:v>654.22351966772897</c:v>
                </c:pt>
                <c:pt idx="1992">
                  <c:v>656.15368410102099</c:v>
                </c:pt>
                <c:pt idx="1993">
                  <c:v>655.24706031174696</c:v>
                </c:pt>
                <c:pt idx="1994">
                  <c:v>655.19548197085101</c:v>
                </c:pt>
                <c:pt idx="1995">
                  <c:v>655.14303980734996</c:v>
                </c:pt>
                <c:pt idx="1996">
                  <c:v>655.61299493945705</c:v>
                </c:pt>
                <c:pt idx="1997">
                  <c:v>659.13788946585498</c:v>
                </c:pt>
                <c:pt idx="1998">
                  <c:v>660.92856093221599</c:v>
                </c:pt>
                <c:pt idx="1999">
                  <c:v>658.75670750102302</c:v>
                </c:pt>
                <c:pt idx="2000">
                  <c:v>656.86765741569195</c:v>
                </c:pt>
                <c:pt idx="2001">
                  <c:v>656.779686942431</c:v>
                </c:pt>
                <c:pt idx="2002">
                  <c:v>656.69113568056605</c:v>
                </c:pt>
                <c:pt idx="2003">
                  <c:v>654.82018950417796</c:v>
                </c:pt>
                <c:pt idx="2004">
                  <c:v>655.66805338063102</c:v>
                </c:pt>
                <c:pt idx="2005">
                  <c:v>653.86451750944002</c:v>
                </c:pt>
                <c:pt idx="2006">
                  <c:v>655.05088895824599</c:v>
                </c:pt>
                <c:pt idx="2007">
                  <c:v>655.33687406052695</c:v>
                </c:pt>
                <c:pt idx="2008">
                  <c:v>655.37244185375903</c:v>
                </c:pt>
                <c:pt idx="2009">
                  <c:v>655.40804401697199</c:v>
                </c:pt>
                <c:pt idx="2010">
                  <c:v>656.27616149603898</c:v>
                </c:pt>
                <c:pt idx="2011">
                  <c:v>656.68701762763897</c:v>
                </c:pt>
                <c:pt idx="2012">
                  <c:v>658.71585324773105</c:v>
                </c:pt>
                <c:pt idx="2013">
                  <c:v>658.935373181111</c:v>
                </c:pt>
                <c:pt idx="2014">
                  <c:v>657.89631877557895</c:v>
                </c:pt>
                <c:pt idx="2015">
                  <c:v>657.93947827553404</c:v>
                </c:pt>
                <c:pt idx="2016">
                  <c:v>657.98261560163303</c:v>
                </c:pt>
                <c:pt idx="2017">
                  <c:v>656.58878916810602</c:v>
                </c:pt>
                <c:pt idx="2018">
                  <c:v>656.12157625997395</c:v>
                </c:pt>
                <c:pt idx="2019">
                  <c:v>653.15178304368305</c:v>
                </c:pt>
                <c:pt idx="2020">
                  <c:v>651.33096087877095</c:v>
                </c:pt>
                <c:pt idx="2021">
                  <c:v>649.77585571944098</c:v>
                </c:pt>
                <c:pt idx="2022">
                  <c:v>649.85324912286899</c:v>
                </c:pt>
                <c:pt idx="2023">
                  <c:v>649.93035955134997</c:v>
                </c:pt>
                <c:pt idx="2024">
                  <c:v>649.59684823884299</c:v>
                </c:pt>
                <c:pt idx="2025">
                  <c:v>648.23764842987896</c:v>
                </c:pt>
                <c:pt idx="2026">
                  <c:v>648.33157169380002</c:v>
                </c:pt>
                <c:pt idx="2027">
                  <c:v>648.18787831004204</c:v>
                </c:pt>
                <c:pt idx="2028">
                  <c:v>649.44942611687804</c:v>
                </c:pt>
                <c:pt idx="2029">
                  <c:v>649.51527582227595</c:v>
                </c:pt>
                <c:pt idx="2030">
                  <c:v>649.58092829117697</c:v>
                </c:pt>
                <c:pt idx="2031">
                  <c:v>649.96430712825804</c:v>
                </c:pt>
                <c:pt idx="2032">
                  <c:v>649.05806495622801</c:v>
                </c:pt>
                <c:pt idx="2033">
                  <c:v>646.58762764358698</c:v>
                </c:pt>
                <c:pt idx="2034">
                  <c:v>646.54315199524797</c:v>
                </c:pt>
                <c:pt idx="2035">
                  <c:v>647.27345307592395</c:v>
                </c:pt>
                <c:pt idx="2036">
                  <c:v>647.29695276767904</c:v>
                </c:pt>
                <c:pt idx="2037">
                  <c:v>647.32057355822303</c:v>
                </c:pt>
                <c:pt idx="2038">
                  <c:v>646.82554541743298</c:v>
                </c:pt>
                <c:pt idx="2039">
                  <c:v>647.91699597902095</c:v>
                </c:pt>
                <c:pt idx="2040">
                  <c:v>647.02173950549002</c:v>
                </c:pt>
                <c:pt idx="2041">
                  <c:v>647.54621036555704</c:v>
                </c:pt>
                <c:pt idx="2042">
                  <c:v>647.18972752539503</c:v>
                </c:pt>
                <c:pt idx="2043">
                  <c:v>647.00605816964003</c:v>
                </c:pt>
                <c:pt idx="2044">
                  <c:v>646.82278084985205</c:v>
                </c:pt>
                <c:pt idx="2045">
                  <c:v>647.20923442067601</c:v>
                </c:pt>
                <c:pt idx="2046">
                  <c:v>646.25563152398502</c:v>
                </c:pt>
                <c:pt idx="2047">
                  <c:v>646.90390225081796</c:v>
                </c:pt>
                <c:pt idx="2048">
                  <c:v>648.69163931968706</c:v>
                </c:pt>
                <c:pt idx="2049">
                  <c:v>647.72036384589705</c:v>
                </c:pt>
                <c:pt idx="2050">
                  <c:v>647.51991230015699</c:v>
                </c:pt>
                <c:pt idx="2051">
                  <c:v>647.31999196756601</c:v>
                </c:pt>
                <c:pt idx="2052">
                  <c:v>646.41322459830201</c:v>
                </c:pt>
                <c:pt idx="2053">
                  <c:v>646.07537943063505</c:v>
                </c:pt>
                <c:pt idx="2054">
                  <c:v>644.767630823177</c:v>
                </c:pt>
                <c:pt idx="2055">
                  <c:v>646.19351534660598</c:v>
                </c:pt>
                <c:pt idx="2056">
                  <c:v>643.91167202435895</c:v>
                </c:pt>
                <c:pt idx="2057">
                  <c:v>643.712623998043</c:v>
                </c:pt>
                <c:pt idx="2058">
                  <c:v>643.51410342876102</c:v>
                </c:pt>
                <c:pt idx="2059">
                  <c:v>642.79125122103596</c:v>
                </c:pt>
                <c:pt idx="2060">
                  <c:v>641.54013133437297</c:v>
                </c:pt>
                <c:pt idx="2061">
                  <c:v>641.24346449698896</c:v>
                </c:pt>
                <c:pt idx="2062">
                  <c:v>641.15342448601996</c:v>
                </c:pt>
                <c:pt idx="2063">
                  <c:v>638.58763468574602</c:v>
                </c:pt>
                <c:pt idx="2064">
                  <c:v>638.38662470840995</c:v>
                </c:pt>
                <c:pt idx="2065">
                  <c:v>638.18616900791994</c:v>
                </c:pt>
                <c:pt idx="2066">
                  <c:v>639.87025680949</c:v>
                </c:pt>
                <c:pt idx="2067">
                  <c:v>639.35910701219302</c:v>
                </c:pt>
                <c:pt idx="2068">
                  <c:v>638.71997166486005</c:v>
                </c:pt>
                <c:pt idx="2069">
                  <c:v>638.96299500462203</c:v>
                </c:pt>
                <c:pt idx="2070">
                  <c:v>637.11697317775202</c:v>
                </c:pt>
                <c:pt idx="2071">
                  <c:v>636.66634020653498</c:v>
                </c:pt>
                <c:pt idx="2072">
                  <c:v>636.21654827774501</c:v>
                </c:pt>
                <c:pt idx="2073">
                  <c:v>636.44934211028396</c:v>
                </c:pt>
                <c:pt idx="2074">
                  <c:v>635.61454720472</c:v>
                </c:pt>
                <c:pt idx="2075">
                  <c:v>633.80088359639399</c:v>
                </c:pt>
                <c:pt idx="2076">
                  <c:v>631.56366205806</c:v>
                </c:pt>
                <c:pt idx="2077">
                  <c:v>631.78112321613605</c:v>
                </c:pt>
                <c:pt idx="2078">
                  <c:v>631.34564815674901</c:v>
                </c:pt>
                <c:pt idx="2079">
                  <c:v>630.91090657368795</c:v>
                </c:pt>
                <c:pt idx="2080">
                  <c:v>630.59177379794698</c:v>
                </c:pt>
                <c:pt idx="2081">
                  <c:v>631.44020264891299</c:v>
                </c:pt>
                <c:pt idx="2082">
                  <c:v>631.37503943252</c:v>
                </c:pt>
                <c:pt idx="2083">
                  <c:v>630.83033817903799</c:v>
                </c:pt>
                <c:pt idx="2084">
                  <c:v>629.83452312953898</c:v>
                </c:pt>
                <c:pt idx="2085">
                  <c:v>629.44390207491097</c:v>
                </c:pt>
                <c:pt idx="2086">
                  <c:v>629.05362390820005</c:v>
                </c:pt>
                <c:pt idx="2087">
                  <c:v>629.59588643813197</c:v>
                </c:pt>
                <c:pt idx="2088">
                  <c:v>629.82735917675404</c:v>
                </c:pt>
                <c:pt idx="2089">
                  <c:v>628.51571034145104</c:v>
                </c:pt>
                <c:pt idx="2090">
                  <c:v>630.13817153000605</c:v>
                </c:pt>
                <c:pt idx="2091">
                  <c:v>628.24319450344296</c:v>
                </c:pt>
                <c:pt idx="2092">
                  <c:v>627.85226687635497</c:v>
                </c:pt>
                <c:pt idx="2093">
                  <c:v>627.46169555753397</c:v>
                </c:pt>
                <c:pt idx="2094">
                  <c:v>628.29053780070706</c:v>
                </c:pt>
                <c:pt idx="2095">
                  <c:v>628.98136813165797</c:v>
                </c:pt>
                <c:pt idx="2096">
                  <c:v>631.53744809273906</c:v>
                </c:pt>
                <c:pt idx="2097">
                  <c:v>631.25801629672196</c:v>
                </c:pt>
                <c:pt idx="2098">
                  <c:v>630.43562462494003</c:v>
                </c:pt>
                <c:pt idx="2099">
                  <c:v>630.00267305167802</c:v>
                </c:pt>
                <c:pt idx="2100">
                  <c:v>630.125035117989</c:v>
                </c:pt>
                <c:pt idx="2101">
                  <c:v>631.19573749821495</c:v>
                </c:pt>
                <c:pt idx="2102">
                  <c:v>631.29162066562105</c:v>
                </c:pt>
                <c:pt idx="2103">
                  <c:v>631.14492464864998</c:v>
                </c:pt>
                <c:pt idx="2104">
                  <c:v>632.41442048750798</c:v>
                </c:pt>
                <c:pt idx="2105">
                  <c:v>633.00185997670201</c:v>
                </c:pt>
                <c:pt idx="2106">
                  <c:v>633.09435174561804</c:v>
                </c:pt>
                <c:pt idx="2107">
                  <c:v>633.18754580574898</c:v>
                </c:pt>
                <c:pt idx="2108">
                  <c:v>634.80053162484705</c:v>
                </c:pt>
                <c:pt idx="2109">
                  <c:v>634.91564070395304</c:v>
                </c:pt>
                <c:pt idx="2110">
                  <c:v>633.40001393487205</c:v>
                </c:pt>
                <c:pt idx="2111">
                  <c:v>634.24427174533798</c:v>
                </c:pt>
                <c:pt idx="2112">
                  <c:v>633.09672144528702</c:v>
                </c:pt>
                <c:pt idx="2113">
                  <c:v>633.16258976612801</c:v>
                </c:pt>
                <c:pt idx="2114">
                  <c:v>633.22935616088</c:v>
                </c:pt>
                <c:pt idx="2115">
                  <c:v>632.91085319655701</c:v>
                </c:pt>
                <c:pt idx="2116">
                  <c:v>631.74551181265997</c:v>
                </c:pt>
                <c:pt idx="2117">
                  <c:v>632.56674426084703</c:v>
                </c:pt>
                <c:pt idx="2118">
                  <c:v>632.84983633874901</c:v>
                </c:pt>
                <c:pt idx="2119">
                  <c:v>634.04146840975602</c:v>
                </c:pt>
                <c:pt idx="2120">
                  <c:v>634.09285298504597</c:v>
                </c:pt>
                <c:pt idx="2121">
                  <c:v>634.14524398926199</c:v>
                </c:pt>
                <c:pt idx="2122">
                  <c:v>635.70255794483501</c:v>
                </c:pt>
                <c:pt idx="2123">
                  <c:v>636.10411902787496</c:v>
                </c:pt>
                <c:pt idx="2124">
                  <c:v>635.21702203520999</c:v>
                </c:pt>
                <c:pt idx="2125">
                  <c:v>636.775619069904</c:v>
                </c:pt>
                <c:pt idx="2126">
                  <c:v>636.42344732946003</c:v>
                </c:pt>
                <c:pt idx="2127">
                  <c:v>636.49701992203495</c:v>
                </c:pt>
                <c:pt idx="2128">
                  <c:v>636.57143576778606</c:v>
                </c:pt>
                <c:pt idx="2129">
                  <c:v>637.33995075015503</c:v>
                </c:pt>
                <c:pt idx="2130">
                  <c:v>636.33462118247303</c:v>
                </c:pt>
                <c:pt idx="2131">
                  <c:v>634.72172070810097</c:v>
                </c:pt>
                <c:pt idx="2132">
                  <c:v>633.87513649785103</c:v>
                </c:pt>
                <c:pt idx="2133">
                  <c:v>634.92679926411597</c:v>
                </c:pt>
                <c:pt idx="2134">
                  <c:v>634.63272527509901</c:v>
                </c:pt>
                <c:pt idx="2135">
                  <c:v>634.33962608929096</c:v>
                </c:pt>
                <c:pt idx="2136">
                  <c:v>631.56400678835496</c:v>
                </c:pt>
                <c:pt idx="2137">
                  <c:v>633.19153341941001</c:v>
                </c:pt>
                <c:pt idx="2138">
                  <c:v>632.58088559377097</c:v>
                </c:pt>
                <c:pt idx="2139">
                  <c:v>632.03787390789398</c:v>
                </c:pt>
                <c:pt idx="2140">
                  <c:v>632.73833069171997</c:v>
                </c:pt>
                <c:pt idx="2141">
                  <c:v>632.45584299774498</c:v>
                </c:pt>
                <c:pt idx="2142">
                  <c:v>632.17423739358605</c:v>
                </c:pt>
                <c:pt idx="2143">
                  <c:v>632.57681924902101</c:v>
                </c:pt>
                <c:pt idx="2144">
                  <c:v>632.90457247046004</c:v>
                </c:pt>
                <c:pt idx="2145">
                  <c:v>633.68118060937002</c:v>
                </c:pt>
                <c:pt idx="2146">
                  <c:v>630.68982195393801</c:v>
                </c:pt>
                <c:pt idx="2147">
                  <c:v>628.44008005098897</c:v>
                </c:pt>
                <c:pt idx="2148">
                  <c:v>628.189940508571</c:v>
                </c:pt>
                <c:pt idx="2149">
                  <c:v>627.94041912900605</c:v>
                </c:pt>
                <c:pt idx="2150">
                  <c:v>628.36289196735697</c:v>
                </c:pt>
                <c:pt idx="2151">
                  <c:v>625.261423508451</c:v>
                </c:pt>
                <c:pt idx="2152">
                  <c:v>622.50066417348</c:v>
                </c:pt>
                <c:pt idx="2153">
                  <c:v>621.59558407131794</c:v>
                </c:pt>
                <c:pt idx="2154">
                  <c:v>620.46138255660696</c:v>
                </c:pt>
                <c:pt idx="2155">
                  <c:v>620.22448441646304</c:v>
                </c:pt>
                <c:pt idx="2156">
                  <c:v>619.98811285046202</c:v>
                </c:pt>
                <c:pt idx="2157">
                  <c:v>620.40458841720999</c:v>
                </c:pt>
                <c:pt idx="2158">
                  <c:v>620.09192719143402</c:v>
                </c:pt>
                <c:pt idx="2159">
                  <c:v>620.31434048824497</c:v>
                </c:pt>
                <c:pt idx="2160">
                  <c:v>621.22429613674103</c:v>
                </c:pt>
                <c:pt idx="2161">
                  <c:v>621.229193065348</c:v>
                </c:pt>
                <c:pt idx="2162">
                  <c:v>621.20831797267999</c:v>
                </c:pt>
                <c:pt idx="2163">
                  <c:v>621.18743346488395</c:v>
                </c:pt>
                <c:pt idx="2164">
                  <c:v>620.95295693704304</c:v>
                </c:pt>
                <c:pt idx="2165">
                  <c:v>622.71414846195898</c:v>
                </c:pt>
                <c:pt idx="2166">
                  <c:v>625.09759421980596</c:v>
                </c:pt>
                <c:pt idx="2167">
                  <c:v>625.93112149989702</c:v>
                </c:pt>
                <c:pt idx="2168">
                  <c:v>625.02149741544599</c:v>
                </c:pt>
                <c:pt idx="2169">
                  <c:v>625.01178220065196</c:v>
                </c:pt>
                <c:pt idx="2170">
                  <c:v>625.00197023779106</c:v>
                </c:pt>
                <c:pt idx="2171">
                  <c:v>625.37834629046597</c:v>
                </c:pt>
                <c:pt idx="2172">
                  <c:v>626.80387906114595</c:v>
                </c:pt>
                <c:pt idx="2173">
                  <c:v>625.03661273392595</c:v>
                </c:pt>
                <c:pt idx="2174">
                  <c:v>625.50919693630703</c:v>
                </c:pt>
                <c:pt idx="2175">
                  <c:v>624.80283949230898</c:v>
                </c:pt>
                <c:pt idx="2176">
                  <c:v>624.76308245918096</c:v>
                </c:pt>
                <c:pt idx="2177">
                  <c:v>624.723461975188</c:v>
                </c:pt>
                <c:pt idx="2178">
                  <c:v>623.68045398807806</c:v>
                </c:pt>
                <c:pt idx="2179">
                  <c:v>624.32524669896998</c:v>
                </c:pt>
                <c:pt idx="2180">
                  <c:v>623.53383149157196</c:v>
                </c:pt>
                <c:pt idx="2181">
                  <c:v>623.05193901331995</c:v>
                </c:pt>
                <c:pt idx="2182">
                  <c:v>626.63952714610002</c:v>
                </c:pt>
                <c:pt idx="2183">
                  <c:v>626.55087375114294</c:v>
                </c:pt>
                <c:pt idx="2184">
                  <c:v>626.46274208078296</c:v>
                </c:pt>
                <c:pt idx="2185">
                  <c:v>626.41306522035995</c:v>
                </c:pt>
                <c:pt idx="2186">
                  <c:v>626.33634059348697</c:v>
                </c:pt>
                <c:pt idx="2187">
                  <c:v>624.58193427599394</c:v>
                </c:pt>
                <c:pt idx="2188">
                  <c:v>623.48357145161799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9-4254-BE14-218B19478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9367072"/>
        <c:axId val="1185271232"/>
      </c:lineChart>
      <c:lineChart>
        <c:grouping val="standard"/>
        <c:varyColors val="0"/>
        <c:ser>
          <c:idx val="2"/>
          <c:order val="2"/>
          <c:tx>
            <c:strRef>
              <c:f>Resultados!$D$1</c:f>
              <c:strCache>
                <c:ptCount val="1"/>
                <c:pt idx="0">
                  <c:v>RES_STD_CL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Resultados!$A$2:$A$2193</c:f>
              <c:numCache>
                <c:formatCode>m/d/yyyy</c:formatCode>
                <c:ptCount val="2192"/>
                <c:pt idx="0">
                  <c:v>40909</c:v>
                </c:pt>
                <c:pt idx="1">
                  <c:v>40910</c:v>
                </c:pt>
                <c:pt idx="2">
                  <c:v>40911</c:v>
                </c:pt>
                <c:pt idx="3">
                  <c:v>40912</c:v>
                </c:pt>
                <c:pt idx="4">
                  <c:v>40913</c:v>
                </c:pt>
                <c:pt idx="5">
                  <c:v>40914</c:v>
                </c:pt>
                <c:pt idx="6">
                  <c:v>40915</c:v>
                </c:pt>
                <c:pt idx="7">
                  <c:v>40916</c:v>
                </c:pt>
                <c:pt idx="8">
                  <c:v>40917</c:v>
                </c:pt>
                <c:pt idx="9">
                  <c:v>40918</c:v>
                </c:pt>
                <c:pt idx="10">
                  <c:v>40919</c:v>
                </c:pt>
                <c:pt idx="11">
                  <c:v>40920</c:v>
                </c:pt>
                <c:pt idx="12">
                  <c:v>40921</c:v>
                </c:pt>
                <c:pt idx="13">
                  <c:v>40922</c:v>
                </c:pt>
                <c:pt idx="14">
                  <c:v>40923</c:v>
                </c:pt>
                <c:pt idx="15">
                  <c:v>40924</c:v>
                </c:pt>
                <c:pt idx="16">
                  <c:v>40925</c:v>
                </c:pt>
                <c:pt idx="17">
                  <c:v>40926</c:v>
                </c:pt>
                <c:pt idx="18">
                  <c:v>40927</c:v>
                </c:pt>
                <c:pt idx="19">
                  <c:v>40928</c:v>
                </c:pt>
                <c:pt idx="20">
                  <c:v>40929</c:v>
                </c:pt>
                <c:pt idx="21">
                  <c:v>40930</c:v>
                </c:pt>
                <c:pt idx="22">
                  <c:v>40931</c:v>
                </c:pt>
                <c:pt idx="23">
                  <c:v>40932</c:v>
                </c:pt>
                <c:pt idx="24">
                  <c:v>40933</c:v>
                </c:pt>
                <c:pt idx="25">
                  <c:v>40934</c:v>
                </c:pt>
                <c:pt idx="26">
                  <c:v>40935</c:v>
                </c:pt>
                <c:pt idx="27">
                  <c:v>40936</c:v>
                </c:pt>
                <c:pt idx="28">
                  <c:v>40937</c:v>
                </c:pt>
                <c:pt idx="29">
                  <c:v>40938</c:v>
                </c:pt>
                <c:pt idx="30">
                  <c:v>40939</c:v>
                </c:pt>
                <c:pt idx="31">
                  <c:v>40940</c:v>
                </c:pt>
                <c:pt idx="32">
                  <c:v>40941</c:v>
                </c:pt>
                <c:pt idx="33">
                  <c:v>40942</c:v>
                </c:pt>
                <c:pt idx="34">
                  <c:v>40943</c:v>
                </c:pt>
                <c:pt idx="35">
                  <c:v>40944</c:v>
                </c:pt>
                <c:pt idx="36">
                  <c:v>40945</c:v>
                </c:pt>
                <c:pt idx="37">
                  <c:v>40946</c:v>
                </c:pt>
                <c:pt idx="38">
                  <c:v>40947</c:v>
                </c:pt>
                <c:pt idx="39">
                  <c:v>40948</c:v>
                </c:pt>
                <c:pt idx="40">
                  <c:v>40949</c:v>
                </c:pt>
                <c:pt idx="41">
                  <c:v>40950</c:v>
                </c:pt>
                <c:pt idx="42">
                  <c:v>40951</c:v>
                </c:pt>
                <c:pt idx="43">
                  <c:v>40952</c:v>
                </c:pt>
                <c:pt idx="44">
                  <c:v>40953</c:v>
                </c:pt>
                <c:pt idx="45">
                  <c:v>40954</c:v>
                </c:pt>
                <c:pt idx="46">
                  <c:v>40955</c:v>
                </c:pt>
                <c:pt idx="47">
                  <c:v>40956</c:v>
                </c:pt>
                <c:pt idx="48">
                  <c:v>40957</c:v>
                </c:pt>
                <c:pt idx="49">
                  <c:v>40958</c:v>
                </c:pt>
                <c:pt idx="50">
                  <c:v>40959</c:v>
                </c:pt>
                <c:pt idx="51">
                  <c:v>40960</c:v>
                </c:pt>
                <c:pt idx="52">
                  <c:v>40961</c:v>
                </c:pt>
                <c:pt idx="53">
                  <c:v>40962</c:v>
                </c:pt>
                <c:pt idx="54">
                  <c:v>40963</c:v>
                </c:pt>
                <c:pt idx="55">
                  <c:v>40964</c:v>
                </c:pt>
                <c:pt idx="56">
                  <c:v>40965</c:v>
                </c:pt>
                <c:pt idx="57">
                  <c:v>40966</c:v>
                </c:pt>
                <c:pt idx="58">
                  <c:v>40967</c:v>
                </c:pt>
                <c:pt idx="59">
                  <c:v>40968</c:v>
                </c:pt>
                <c:pt idx="60">
                  <c:v>40969</c:v>
                </c:pt>
                <c:pt idx="61">
                  <c:v>40970</c:v>
                </c:pt>
                <c:pt idx="62">
                  <c:v>40971</c:v>
                </c:pt>
                <c:pt idx="63">
                  <c:v>40972</c:v>
                </c:pt>
                <c:pt idx="64">
                  <c:v>40973</c:v>
                </c:pt>
                <c:pt idx="65">
                  <c:v>40974</c:v>
                </c:pt>
                <c:pt idx="66">
                  <c:v>40975</c:v>
                </c:pt>
                <c:pt idx="67">
                  <c:v>40976</c:v>
                </c:pt>
                <c:pt idx="68">
                  <c:v>40977</c:v>
                </c:pt>
                <c:pt idx="69">
                  <c:v>40978</c:v>
                </c:pt>
                <c:pt idx="70">
                  <c:v>40979</c:v>
                </c:pt>
                <c:pt idx="71">
                  <c:v>40980</c:v>
                </c:pt>
                <c:pt idx="72">
                  <c:v>40981</c:v>
                </c:pt>
                <c:pt idx="73">
                  <c:v>40982</c:v>
                </c:pt>
                <c:pt idx="74">
                  <c:v>40983</c:v>
                </c:pt>
                <c:pt idx="75">
                  <c:v>40984</c:v>
                </c:pt>
                <c:pt idx="76">
                  <c:v>40985</c:v>
                </c:pt>
                <c:pt idx="77">
                  <c:v>40986</c:v>
                </c:pt>
                <c:pt idx="78">
                  <c:v>40987</c:v>
                </c:pt>
                <c:pt idx="79">
                  <c:v>40988</c:v>
                </c:pt>
                <c:pt idx="80">
                  <c:v>40989</c:v>
                </c:pt>
                <c:pt idx="81">
                  <c:v>40990</c:v>
                </c:pt>
                <c:pt idx="82">
                  <c:v>40991</c:v>
                </c:pt>
                <c:pt idx="83">
                  <c:v>40992</c:v>
                </c:pt>
                <c:pt idx="84">
                  <c:v>40993</c:v>
                </c:pt>
                <c:pt idx="85">
                  <c:v>40994</c:v>
                </c:pt>
                <c:pt idx="86">
                  <c:v>40995</c:v>
                </c:pt>
                <c:pt idx="87">
                  <c:v>40996</c:v>
                </c:pt>
                <c:pt idx="88">
                  <c:v>40997</c:v>
                </c:pt>
                <c:pt idx="89">
                  <c:v>40998</c:v>
                </c:pt>
                <c:pt idx="90">
                  <c:v>40999</c:v>
                </c:pt>
                <c:pt idx="91">
                  <c:v>41000</c:v>
                </c:pt>
                <c:pt idx="92">
                  <c:v>41001</c:v>
                </c:pt>
                <c:pt idx="93">
                  <c:v>41002</c:v>
                </c:pt>
                <c:pt idx="94">
                  <c:v>41003</c:v>
                </c:pt>
                <c:pt idx="95">
                  <c:v>41004</c:v>
                </c:pt>
                <c:pt idx="96">
                  <c:v>41005</c:v>
                </c:pt>
                <c:pt idx="97">
                  <c:v>41006</c:v>
                </c:pt>
                <c:pt idx="98">
                  <c:v>41007</c:v>
                </c:pt>
                <c:pt idx="99">
                  <c:v>41008</c:v>
                </c:pt>
                <c:pt idx="100">
                  <c:v>41009</c:v>
                </c:pt>
                <c:pt idx="101">
                  <c:v>41010</c:v>
                </c:pt>
                <c:pt idx="102">
                  <c:v>41011</c:v>
                </c:pt>
                <c:pt idx="103">
                  <c:v>41012</c:v>
                </c:pt>
                <c:pt idx="104">
                  <c:v>41013</c:v>
                </c:pt>
                <c:pt idx="105">
                  <c:v>41014</c:v>
                </c:pt>
                <c:pt idx="106">
                  <c:v>41015</c:v>
                </c:pt>
                <c:pt idx="107">
                  <c:v>41016</c:v>
                </c:pt>
                <c:pt idx="108">
                  <c:v>41017</c:v>
                </c:pt>
                <c:pt idx="109">
                  <c:v>41018</c:v>
                </c:pt>
                <c:pt idx="110">
                  <c:v>41019</c:v>
                </c:pt>
                <c:pt idx="111">
                  <c:v>41020</c:v>
                </c:pt>
                <c:pt idx="112">
                  <c:v>41021</c:v>
                </c:pt>
                <c:pt idx="113">
                  <c:v>41022</c:v>
                </c:pt>
                <c:pt idx="114">
                  <c:v>41023</c:v>
                </c:pt>
                <c:pt idx="115">
                  <c:v>41024</c:v>
                </c:pt>
                <c:pt idx="116">
                  <c:v>41025</c:v>
                </c:pt>
                <c:pt idx="117">
                  <c:v>41026</c:v>
                </c:pt>
                <c:pt idx="118">
                  <c:v>41027</c:v>
                </c:pt>
                <c:pt idx="119">
                  <c:v>41028</c:v>
                </c:pt>
                <c:pt idx="120">
                  <c:v>41029</c:v>
                </c:pt>
                <c:pt idx="121">
                  <c:v>41030</c:v>
                </c:pt>
                <c:pt idx="122">
                  <c:v>41031</c:v>
                </c:pt>
                <c:pt idx="123">
                  <c:v>41032</c:v>
                </c:pt>
                <c:pt idx="124">
                  <c:v>41033</c:v>
                </c:pt>
                <c:pt idx="125">
                  <c:v>41034</c:v>
                </c:pt>
                <c:pt idx="126">
                  <c:v>41035</c:v>
                </c:pt>
                <c:pt idx="127">
                  <c:v>41036</c:v>
                </c:pt>
                <c:pt idx="128">
                  <c:v>41037</c:v>
                </c:pt>
                <c:pt idx="129">
                  <c:v>41038</c:v>
                </c:pt>
                <c:pt idx="130">
                  <c:v>41039</c:v>
                </c:pt>
                <c:pt idx="131">
                  <c:v>41040</c:v>
                </c:pt>
                <c:pt idx="132">
                  <c:v>41041</c:v>
                </c:pt>
                <c:pt idx="133">
                  <c:v>41042</c:v>
                </c:pt>
                <c:pt idx="134">
                  <c:v>41043</c:v>
                </c:pt>
                <c:pt idx="135">
                  <c:v>41044</c:v>
                </c:pt>
                <c:pt idx="136">
                  <c:v>41045</c:v>
                </c:pt>
                <c:pt idx="137">
                  <c:v>41046</c:v>
                </c:pt>
                <c:pt idx="138">
                  <c:v>41047</c:v>
                </c:pt>
                <c:pt idx="139">
                  <c:v>41048</c:v>
                </c:pt>
                <c:pt idx="140">
                  <c:v>41049</c:v>
                </c:pt>
                <c:pt idx="141">
                  <c:v>41050</c:v>
                </c:pt>
                <c:pt idx="142">
                  <c:v>41051</c:v>
                </c:pt>
                <c:pt idx="143">
                  <c:v>41052</c:v>
                </c:pt>
                <c:pt idx="144">
                  <c:v>41053</c:v>
                </c:pt>
                <c:pt idx="145">
                  <c:v>41054</c:v>
                </c:pt>
                <c:pt idx="146">
                  <c:v>41055</c:v>
                </c:pt>
                <c:pt idx="147">
                  <c:v>41056</c:v>
                </c:pt>
                <c:pt idx="148">
                  <c:v>41057</c:v>
                </c:pt>
                <c:pt idx="149">
                  <c:v>41058</c:v>
                </c:pt>
                <c:pt idx="150">
                  <c:v>41059</c:v>
                </c:pt>
                <c:pt idx="151">
                  <c:v>41060</c:v>
                </c:pt>
                <c:pt idx="152">
                  <c:v>41061</c:v>
                </c:pt>
                <c:pt idx="153">
                  <c:v>41062</c:v>
                </c:pt>
                <c:pt idx="154">
                  <c:v>41063</c:v>
                </c:pt>
                <c:pt idx="155">
                  <c:v>41064</c:v>
                </c:pt>
                <c:pt idx="156">
                  <c:v>41065</c:v>
                </c:pt>
                <c:pt idx="157">
                  <c:v>41066</c:v>
                </c:pt>
                <c:pt idx="158">
                  <c:v>41067</c:v>
                </c:pt>
                <c:pt idx="159">
                  <c:v>41068</c:v>
                </c:pt>
                <c:pt idx="160">
                  <c:v>41069</c:v>
                </c:pt>
                <c:pt idx="161">
                  <c:v>41070</c:v>
                </c:pt>
                <c:pt idx="162">
                  <c:v>41071</c:v>
                </c:pt>
                <c:pt idx="163">
                  <c:v>41072</c:v>
                </c:pt>
                <c:pt idx="164">
                  <c:v>41073</c:v>
                </c:pt>
                <c:pt idx="165">
                  <c:v>41074</c:v>
                </c:pt>
                <c:pt idx="166">
                  <c:v>41075</c:v>
                </c:pt>
                <c:pt idx="167">
                  <c:v>41076</c:v>
                </c:pt>
                <c:pt idx="168">
                  <c:v>41077</c:v>
                </c:pt>
                <c:pt idx="169">
                  <c:v>41078</c:v>
                </c:pt>
                <c:pt idx="170">
                  <c:v>41079</c:v>
                </c:pt>
                <c:pt idx="171">
                  <c:v>41080</c:v>
                </c:pt>
                <c:pt idx="172">
                  <c:v>41081</c:v>
                </c:pt>
                <c:pt idx="173">
                  <c:v>41082</c:v>
                </c:pt>
                <c:pt idx="174">
                  <c:v>41083</c:v>
                </c:pt>
                <c:pt idx="175">
                  <c:v>41084</c:v>
                </c:pt>
                <c:pt idx="176">
                  <c:v>41085</c:v>
                </c:pt>
                <c:pt idx="177">
                  <c:v>41086</c:v>
                </c:pt>
                <c:pt idx="178">
                  <c:v>41087</c:v>
                </c:pt>
                <c:pt idx="179">
                  <c:v>41088</c:v>
                </c:pt>
                <c:pt idx="180">
                  <c:v>41089</c:v>
                </c:pt>
                <c:pt idx="181">
                  <c:v>41090</c:v>
                </c:pt>
                <c:pt idx="182">
                  <c:v>41091</c:v>
                </c:pt>
                <c:pt idx="183">
                  <c:v>41092</c:v>
                </c:pt>
                <c:pt idx="184">
                  <c:v>41093</c:v>
                </c:pt>
                <c:pt idx="185">
                  <c:v>41094</c:v>
                </c:pt>
                <c:pt idx="186">
                  <c:v>41095</c:v>
                </c:pt>
                <c:pt idx="187">
                  <c:v>41096</c:v>
                </c:pt>
                <c:pt idx="188">
                  <c:v>41097</c:v>
                </c:pt>
                <c:pt idx="189">
                  <c:v>41098</c:v>
                </c:pt>
                <c:pt idx="190">
                  <c:v>41099</c:v>
                </c:pt>
                <c:pt idx="191">
                  <c:v>41100</c:v>
                </c:pt>
                <c:pt idx="192">
                  <c:v>41101</c:v>
                </c:pt>
                <c:pt idx="193">
                  <c:v>41102</c:v>
                </c:pt>
                <c:pt idx="194">
                  <c:v>41103</c:v>
                </c:pt>
                <c:pt idx="195">
                  <c:v>41104</c:v>
                </c:pt>
                <c:pt idx="196">
                  <c:v>41105</c:v>
                </c:pt>
                <c:pt idx="197">
                  <c:v>41106</c:v>
                </c:pt>
                <c:pt idx="198">
                  <c:v>41107</c:v>
                </c:pt>
                <c:pt idx="199">
                  <c:v>41108</c:v>
                </c:pt>
                <c:pt idx="200">
                  <c:v>41109</c:v>
                </c:pt>
                <c:pt idx="201">
                  <c:v>41110</c:v>
                </c:pt>
                <c:pt idx="202">
                  <c:v>41111</c:v>
                </c:pt>
                <c:pt idx="203">
                  <c:v>41112</c:v>
                </c:pt>
                <c:pt idx="204">
                  <c:v>41113</c:v>
                </c:pt>
                <c:pt idx="205">
                  <c:v>41114</c:v>
                </c:pt>
                <c:pt idx="206">
                  <c:v>41115</c:v>
                </c:pt>
                <c:pt idx="207">
                  <c:v>41116</c:v>
                </c:pt>
                <c:pt idx="208">
                  <c:v>41117</c:v>
                </c:pt>
                <c:pt idx="209">
                  <c:v>41118</c:v>
                </c:pt>
                <c:pt idx="210">
                  <c:v>41119</c:v>
                </c:pt>
                <c:pt idx="211">
                  <c:v>41120</c:v>
                </c:pt>
                <c:pt idx="212">
                  <c:v>41121</c:v>
                </c:pt>
                <c:pt idx="213">
                  <c:v>41122</c:v>
                </c:pt>
                <c:pt idx="214">
                  <c:v>41123</c:v>
                </c:pt>
                <c:pt idx="215">
                  <c:v>41124</c:v>
                </c:pt>
                <c:pt idx="216">
                  <c:v>41125</c:v>
                </c:pt>
                <c:pt idx="217">
                  <c:v>41126</c:v>
                </c:pt>
                <c:pt idx="218">
                  <c:v>41127</c:v>
                </c:pt>
                <c:pt idx="219">
                  <c:v>41128</c:v>
                </c:pt>
                <c:pt idx="220">
                  <c:v>41129</c:v>
                </c:pt>
                <c:pt idx="221">
                  <c:v>41130</c:v>
                </c:pt>
                <c:pt idx="222">
                  <c:v>41131</c:v>
                </c:pt>
                <c:pt idx="223">
                  <c:v>41132</c:v>
                </c:pt>
                <c:pt idx="224">
                  <c:v>41133</c:v>
                </c:pt>
                <c:pt idx="225">
                  <c:v>41134</c:v>
                </c:pt>
                <c:pt idx="226">
                  <c:v>41135</c:v>
                </c:pt>
                <c:pt idx="227">
                  <c:v>41136</c:v>
                </c:pt>
                <c:pt idx="228">
                  <c:v>41137</c:v>
                </c:pt>
                <c:pt idx="229">
                  <c:v>41138</c:v>
                </c:pt>
                <c:pt idx="230">
                  <c:v>41139</c:v>
                </c:pt>
                <c:pt idx="231">
                  <c:v>41140</c:v>
                </c:pt>
                <c:pt idx="232">
                  <c:v>41141</c:v>
                </c:pt>
                <c:pt idx="233">
                  <c:v>41142</c:v>
                </c:pt>
                <c:pt idx="234">
                  <c:v>41143</c:v>
                </c:pt>
                <c:pt idx="235">
                  <c:v>41144</c:v>
                </c:pt>
                <c:pt idx="236">
                  <c:v>41145</c:v>
                </c:pt>
                <c:pt idx="237">
                  <c:v>41146</c:v>
                </c:pt>
                <c:pt idx="238">
                  <c:v>41147</c:v>
                </c:pt>
                <c:pt idx="239">
                  <c:v>41148</c:v>
                </c:pt>
                <c:pt idx="240">
                  <c:v>41149</c:v>
                </c:pt>
                <c:pt idx="241">
                  <c:v>41150</c:v>
                </c:pt>
                <c:pt idx="242">
                  <c:v>41151</c:v>
                </c:pt>
                <c:pt idx="243">
                  <c:v>41152</c:v>
                </c:pt>
                <c:pt idx="244">
                  <c:v>41153</c:v>
                </c:pt>
                <c:pt idx="245">
                  <c:v>41154</c:v>
                </c:pt>
                <c:pt idx="246">
                  <c:v>41155</c:v>
                </c:pt>
                <c:pt idx="247">
                  <c:v>41156</c:v>
                </c:pt>
                <c:pt idx="248">
                  <c:v>41157</c:v>
                </c:pt>
                <c:pt idx="249">
                  <c:v>41158</c:v>
                </c:pt>
                <c:pt idx="250">
                  <c:v>41159</c:v>
                </c:pt>
                <c:pt idx="251">
                  <c:v>41160</c:v>
                </c:pt>
                <c:pt idx="252">
                  <c:v>41161</c:v>
                </c:pt>
                <c:pt idx="253">
                  <c:v>41162</c:v>
                </c:pt>
                <c:pt idx="254">
                  <c:v>41163</c:v>
                </c:pt>
                <c:pt idx="255">
                  <c:v>41164</c:v>
                </c:pt>
                <c:pt idx="256">
                  <c:v>41165</c:v>
                </c:pt>
                <c:pt idx="257">
                  <c:v>41166</c:v>
                </c:pt>
                <c:pt idx="258">
                  <c:v>41167</c:v>
                </c:pt>
                <c:pt idx="259">
                  <c:v>41168</c:v>
                </c:pt>
                <c:pt idx="260">
                  <c:v>41169</c:v>
                </c:pt>
                <c:pt idx="261">
                  <c:v>41170</c:v>
                </c:pt>
                <c:pt idx="262">
                  <c:v>41171</c:v>
                </c:pt>
                <c:pt idx="263">
                  <c:v>41172</c:v>
                </c:pt>
                <c:pt idx="264">
                  <c:v>41173</c:v>
                </c:pt>
                <c:pt idx="265">
                  <c:v>41174</c:v>
                </c:pt>
                <c:pt idx="266">
                  <c:v>41175</c:v>
                </c:pt>
                <c:pt idx="267">
                  <c:v>41176</c:v>
                </c:pt>
                <c:pt idx="268">
                  <c:v>41177</c:v>
                </c:pt>
                <c:pt idx="269">
                  <c:v>41178</c:v>
                </c:pt>
                <c:pt idx="270">
                  <c:v>41179</c:v>
                </c:pt>
                <c:pt idx="271">
                  <c:v>41180</c:v>
                </c:pt>
                <c:pt idx="272">
                  <c:v>41181</c:v>
                </c:pt>
                <c:pt idx="273">
                  <c:v>41182</c:v>
                </c:pt>
                <c:pt idx="274">
                  <c:v>41183</c:v>
                </c:pt>
                <c:pt idx="275">
                  <c:v>41184</c:v>
                </c:pt>
                <c:pt idx="276">
                  <c:v>41185</c:v>
                </c:pt>
                <c:pt idx="277">
                  <c:v>41186</c:v>
                </c:pt>
                <c:pt idx="278">
                  <c:v>41187</c:v>
                </c:pt>
                <c:pt idx="279">
                  <c:v>41188</c:v>
                </c:pt>
                <c:pt idx="280">
                  <c:v>41189</c:v>
                </c:pt>
                <c:pt idx="281">
                  <c:v>41190</c:v>
                </c:pt>
                <c:pt idx="282">
                  <c:v>41191</c:v>
                </c:pt>
                <c:pt idx="283">
                  <c:v>41192</c:v>
                </c:pt>
                <c:pt idx="284">
                  <c:v>41193</c:v>
                </c:pt>
                <c:pt idx="285">
                  <c:v>41194</c:v>
                </c:pt>
                <c:pt idx="286">
                  <c:v>41195</c:v>
                </c:pt>
                <c:pt idx="287">
                  <c:v>41196</c:v>
                </c:pt>
                <c:pt idx="288">
                  <c:v>41197</c:v>
                </c:pt>
                <c:pt idx="289">
                  <c:v>41198</c:v>
                </c:pt>
                <c:pt idx="290">
                  <c:v>41199</c:v>
                </c:pt>
                <c:pt idx="291">
                  <c:v>41200</c:v>
                </c:pt>
                <c:pt idx="292">
                  <c:v>41201</c:v>
                </c:pt>
                <c:pt idx="293">
                  <c:v>41202</c:v>
                </c:pt>
                <c:pt idx="294">
                  <c:v>41203</c:v>
                </c:pt>
                <c:pt idx="295">
                  <c:v>41204</c:v>
                </c:pt>
                <c:pt idx="296">
                  <c:v>41205</c:v>
                </c:pt>
                <c:pt idx="297">
                  <c:v>41206</c:v>
                </c:pt>
                <c:pt idx="298">
                  <c:v>41207</c:v>
                </c:pt>
                <c:pt idx="299">
                  <c:v>41208</c:v>
                </c:pt>
                <c:pt idx="300">
                  <c:v>41209</c:v>
                </c:pt>
                <c:pt idx="301">
                  <c:v>41210</c:v>
                </c:pt>
                <c:pt idx="302">
                  <c:v>41211</c:v>
                </c:pt>
                <c:pt idx="303">
                  <c:v>41212</c:v>
                </c:pt>
                <c:pt idx="304">
                  <c:v>41213</c:v>
                </c:pt>
                <c:pt idx="305">
                  <c:v>41214</c:v>
                </c:pt>
                <c:pt idx="306">
                  <c:v>41215</c:v>
                </c:pt>
                <c:pt idx="307">
                  <c:v>41216</c:v>
                </c:pt>
                <c:pt idx="308">
                  <c:v>41217</c:v>
                </c:pt>
                <c:pt idx="309">
                  <c:v>41218</c:v>
                </c:pt>
                <c:pt idx="310">
                  <c:v>41219</c:v>
                </c:pt>
                <c:pt idx="311">
                  <c:v>41220</c:v>
                </c:pt>
                <c:pt idx="312">
                  <c:v>41221</c:v>
                </c:pt>
                <c:pt idx="313">
                  <c:v>41222</c:v>
                </c:pt>
                <c:pt idx="314">
                  <c:v>41223</c:v>
                </c:pt>
                <c:pt idx="315">
                  <c:v>41224</c:v>
                </c:pt>
                <c:pt idx="316">
                  <c:v>41225</c:v>
                </c:pt>
                <c:pt idx="317">
                  <c:v>41226</c:v>
                </c:pt>
                <c:pt idx="318">
                  <c:v>41227</c:v>
                </c:pt>
                <c:pt idx="319">
                  <c:v>41228</c:v>
                </c:pt>
                <c:pt idx="320">
                  <c:v>41229</c:v>
                </c:pt>
                <c:pt idx="321">
                  <c:v>41230</c:v>
                </c:pt>
                <c:pt idx="322">
                  <c:v>41231</c:v>
                </c:pt>
                <c:pt idx="323">
                  <c:v>41232</c:v>
                </c:pt>
                <c:pt idx="324">
                  <c:v>41233</c:v>
                </c:pt>
                <c:pt idx="325">
                  <c:v>41234</c:v>
                </c:pt>
                <c:pt idx="326">
                  <c:v>41235</c:v>
                </c:pt>
                <c:pt idx="327">
                  <c:v>41236</c:v>
                </c:pt>
                <c:pt idx="328">
                  <c:v>41237</c:v>
                </c:pt>
                <c:pt idx="329">
                  <c:v>41238</c:v>
                </c:pt>
                <c:pt idx="330">
                  <c:v>41239</c:v>
                </c:pt>
                <c:pt idx="331">
                  <c:v>41240</c:v>
                </c:pt>
                <c:pt idx="332">
                  <c:v>41241</c:v>
                </c:pt>
                <c:pt idx="333">
                  <c:v>41242</c:v>
                </c:pt>
                <c:pt idx="334">
                  <c:v>41243</c:v>
                </c:pt>
                <c:pt idx="335">
                  <c:v>41244</c:v>
                </c:pt>
                <c:pt idx="336">
                  <c:v>41245</c:v>
                </c:pt>
                <c:pt idx="337">
                  <c:v>41246</c:v>
                </c:pt>
                <c:pt idx="338">
                  <c:v>41247</c:v>
                </c:pt>
                <c:pt idx="339">
                  <c:v>41248</c:v>
                </c:pt>
                <c:pt idx="340">
                  <c:v>41249</c:v>
                </c:pt>
                <c:pt idx="341">
                  <c:v>41250</c:v>
                </c:pt>
                <c:pt idx="342">
                  <c:v>41251</c:v>
                </c:pt>
                <c:pt idx="343">
                  <c:v>41252</c:v>
                </c:pt>
                <c:pt idx="344">
                  <c:v>41253</c:v>
                </c:pt>
                <c:pt idx="345">
                  <c:v>41254</c:v>
                </c:pt>
                <c:pt idx="346">
                  <c:v>41255</c:v>
                </c:pt>
                <c:pt idx="347">
                  <c:v>41256</c:v>
                </c:pt>
                <c:pt idx="348">
                  <c:v>41257</c:v>
                </c:pt>
                <c:pt idx="349">
                  <c:v>41258</c:v>
                </c:pt>
                <c:pt idx="350">
                  <c:v>41259</c:v>
                </c:pt>
                <c:pt idx="351">
                  <c:v>41260</c:v>
                </c:pt>
                <c:pt idx="352">
                  <c:v>41261</c:v>
                </c:pt>
                <c:pt idx="353">
                  <c:v>41262</c:v>
                </c:pt>
                <c:pt idx="354">
                  <c:v>41263</c:v>
                </c:pt>
                <c:pt idx="355">
                  <c:v>41264</c:v>
                </c:pt>
                <c:pt idx="356">
                  <c:v>41265</c:v>
                </c:pt>
                <c:pt idx="357">
                  <c:v>41266</c:v>
                </c:pt>
                <c:pt idx="358">
                  <c:v>41267</c:v>
                </c:pt>
                <c:pt idx="359">
                  <c:v>41268</c:v>
                </c:pt>
                <c:pt idx="360">
                  <c:v>41269</c:v>
                </c:pt>
                <c:pt idx="361">
                  <c:v>41270</c:v>
                </c:pt>
                <c:pt idx="362">
                  <c:v>41271</c:v>
                </c:pt>
                <c:pt idx="363">
                  <c:v>41272</c:v>
                </c:pt>
                <c:pt idx="364">
                  <c:v>41273</c:v>
                </c:pt>
                <c:pt idx="365">
                  <c:v>41274</c:v>
                </c:pt>
                <c:pt idx="366">
                  <c:v>41275</c:v>
                </c:pt>
                <c:pt idx="367">
                  <c:v>41276</c:v>
                </c:pt>
                <c:pt idx="368">
                  <c:v>41277</c:v>
                </c:pt>
                <c:pt idx="369">
                  <c:v>41278</c:v>
                </c:pt>
                <c:pt idx="370">
                  <c:v>41279</c:v>
                </c:pt>
                <c:pt idx="371">
                  <c:v>41280</c:v>
                </c:pt>
                <c:pt idx="372">
                  <c:v>41281</c:v>
                </c:pt>
                <c:pt idx="373">
                  <c:v>41282</c:v>
                </c:pt>
                <c:pt idx="374">
                  <c:v>41283</c:v>
                </c:pt>
                <c:pt idx="375">
                  <c:v>41284</c:v>
                </c:pt>
                <c:pt idx="376">
                  <c:v>41285</c:v>
                </c:pt>
                <c:pt idx="377">
                  <c:v>41286</c:v>
                </c:pt>
                <c:pt idx="378">
                  <c:v>41287</c:v>
                </c:pt>
                <c:pt idx="379">
                  <c:v>41288</c:v>
                </c:pt>
                <c:pt idx="380">
                  <c:v>41289</c:v>
                </c:pt>
                <c:pt idx="381">
                  <c:v>41290</c:v>
                </c:pt>
                <c:pt idx="382">
                  <c:v>41291</c:v>
                </c:pt>
                <c:pt idx="383">
                  <c:v>41292</c:v>
                </c:pt>
                <c:pt idx="384">
                  <c:v>41293</c:v>
                </c:pt>
                <c:pt idx="385">
                  <c:v>41294</c:v>
                </c:pt>
                <c:pt idx="386">
                  <c:v>41295</c:v>
                </c:pt>
                <c:pt idx="387">
                  <c:v>41296</c:v>
                </c:pt>
                <c:pt idx="388">
                  <c:v>41297</c:v>
                </c:pt>
                <c:pt idx="389">
                  <c:v>41298</c:v>
                </c:pt>
                <c:pt idx="390">
                  <c:v>41299</c:v>
                </c:pt>
                <c:pt idx="391">
                  <c:v>41300</c:v>
                </c:pt>
                <c:pt idx="392">
                  <c:v>41301</c:v>
                </c:pt>
                <c:pt idx="393">
                  <c:v>41302</c:v>
                </c:pt>
                <c:pt idx="394">
                  <c:v>41303</c:v>
                </c:pt>
                <c:pt idx="395">
                  <c:v>41304</c:v>
                </c:pt>
                <c:pt idx="396">
                  <c:v>41305</c:v>
                </c:pt>
                <c:pt idx="397">
                  <c:v>41306</c:v>
                </c:pt>
                <c:pt idx="398">
                  <c:v>41307</c:v>
                </c:pt>
                <c:pt idx="399">
                  <c:v>41308</c:v>
                </c:pt>
                <c:pt idx="400">
                  <c:v>41309</c:v>
                </c:pt>
                <c:pt idx="401">
                  <c:v>41310</c:v>
                </c:pt>
                <c:pt idx="402">
                  <c:v>41311</c:v>
                </c:pt>
                <c:pt idx="403">
                  <c:v>41312</c:v>
                </c:pt>
                <c:pt idx="404">
                  <c:v>41313</c:v>
                </c:pt>
                <c:pt idx="405">
                  <c:v>41314</c:v>
                </c:pt>
                <c:pt idx="406">
                  <c:v>41315</c:v>
                </c:pt>
                <c:pt idx="407">
                  <c:v>41316</c:v>
                </c:pt>
                <c:pt idx="408">
                  <c:v>41317</c:v>
                </c:pt>
                <c:pt idx="409">
                  <c:v>41318</c:v>
                </c:pt>
                <c:pt idx="410">
                  <c:v>41319</c:v>
                </c:pt>
                <c:pt idx="411">
                  <c:v>41320</c:v>
                </c:pt>
                <c:pt idx="412">
                  <c:v>41321</c:v>
                </c:pt>
                <c:pt idx="413">
                  <c:v>41322</c:v>
                </c:pt>
                <c:pt idx="414">
                  <c:v>41323</c:v>
                </c:pt>
                <c:pt idx="415">
                  <c:v>41324</c:v>
                </c:pt>
                <c:pt idx="416">
                  <c:v>41325</c:v>
                </c:pt>
                <c:pt idx="417">
                  <c:v>41326</c:v>
                </c:pt>
                <c:pt idx="418">
                  <c:v>41327</c:v>
                </c:pt>
                <c:pt idx="419">
                  <c:v>41328</c:v>
                </c:pt>
                <c:pt idx="420">
                  <c:v>41329</c:v>
                </c:pt>
                <c:pt idx="421">
                  <c:v>41330</c:v>
                </c:pt>
                <c:pt idx="422">
                  <c:v>41331</c:v>
                </c:pt>
                <c:pt idx="423">
                  <c:v>41332</c:v>
                </c:pt>
                <c:pt idx="424">
                  <c:v>41333</c:v>
                </c:pt>
                <c:pt idx="425">
                  <c:v>41334</c:v>
                </c:pt>
                <c:pt idx="426">
                  <c:v>41335</c:v>
                </c:pt>
                <c:pt idx="427">
                  <c:v>41336</c:v>
                </c:pt>
                <c:pt idx="428">
                  <c:v>41337</c:v>
                </c:pt>
                <c:pt idx="429">
                  <c:v>41338</c:v>
                </c:pt>
                <c:pt idx="430">
                  <c:v>41339</c:v>
                </c:pt>
                <c:pt idx="431">
                  <c:v>41340</c:v>
                </c:pt>
                <c:pt idx="432">
                  <c:v>41341</c:v>
                </c:pt>
                <c:pt idx="433">
                  <c:v>41342</c:v>
                </c:pt>
                <c:pt idx="434">
                  <c:v>41343</c:v>
                </c:pt>
                <c:pt idx="435">
                  <c:v>41344</c:v>
                </c:pt>
                <c:pt idx="436">
                  <c:v>41345</c:v>
                </c:pt>
                <c:pt idx="437">
                  <c:v>41346</c:v>
                </c:pt>
                <c:pt idx="438">
                  <c:v>41347</c:v>
                </c:pt>
                <c:pt idx="439">
                  <c:v>41348</c:v>
                </c:pt>
                <c:pt idx="440">
                  <c:v>41349</c:v>
                </c:pt>
                <c:pt idx="441">
                  <c:v>41350</c:v>
                </c:pt>
                <c:pt idx="442">
                  <c:v>41351</c:v>
                </c:pt>
                <c:pt idx="443">
                  <c:v>41352</c:v>
                </c:pt>
                <c:pt idx="444">
                  <c:v>41353</c:v>
                </c:pt>
                <c:pt idx="445">
                  <c:v>41354</c:v>
                </c:pt>
                <c:pt idx="446">
                  <c:v>41355</c:v>
                </c:pt>
                <c:pt idx="447">
                  <c:v>41356</c:v>
                </c:pt>
                <c:pt idx="448">
                  <c:v>41357</c:v>
                </c:pt>
                <c:pt idx="449">
                  <c:v>41358</c:v>
                </c:pt>
                <c:pt idx="450">
                  <c:v>41359</c:v>
                </c:pt>
                <c:pt idx="451">
                  <c:v>41360</c:v>
                </c:pt>
                <c:pt idx="452">
                  <c:v>41361</c:v>
                </c:pt>
                <c:pt idx="453">
                  <c:v>41362</c:v>
                </c:pt>
                <c:pt idx="454">
                  <c:v>41363</c:v>
                </c:pt>
                <c:pt idx="455">
                  <c:v>41364</c:v>
                </c:pt>
                <c:pt idx="456">
                  <c:v>41365</c:v>
                </c:pt>
                <c:pt idx="457">
                  <c:v>41366</c:v>
                </c:pt>
                <c:pt idx="458">
                  <c:v>41367</c:v>
                </c:pt>
                <c:pt idx="459">
                  <c:v>41368</c:v>
                </c:pt>
                <c:pt idx="460">
                  <c:v>41369</c:v>
                </c:pt>
                <c:pt idx="461">
                  <c:v>41370</c:v>
                </c:pt>
                <c:pt idx="462">
                  <c:v>41371</c:v>
                </c:pt>
                <c:pt idx="463">
                  <c:v>41372</c:v>
                </c:pt>
                <c:pt idx="464">
                  <c:v>41373</c:v>
                </c:pt>
                <c:pt idx="465">
                  <c:v>41374</c:v>
                </c:pt>
                <c:pt idx="466">
                  <c:v>41375</c:v>
                </c:pt>
                <c:pt idx="467">
                  <c:v>41376</c:v>
                </c:pt>
                <c:pt idx="468">
                  <c:v>41377</c:v>
                </c:pt>
                <c:pt idx="469">
                  <c:v>41378</c:v>
                </c:pt>
                <c:pt idx="470">
                  <c:v>41379</c:v>
                </c:pt>
                <c:pt idx="471">
                  <c:v>41380</c:v>
                </c:pt>
                <c:pt idx="472">
                  <c:v>41381</c:v>
                </c:pt>
                <c:pt idx="473">
                  <c:v>41382</c:v>
                </c:pt>
                <c:pt idx="474">
                  <c:v>41383</c:v>
                </c:pt>
                <c:pt idx="475">
                  <c:v>41384</c:v>
                </c:pt>
                <c:pt idx="476">
                  <c:v>41385</c:v>
                </c:pt>
                <c:pt idx="477">
                  <c:v>41386</c:v>
                </c:pt>
                <c:pt idx="478">
                  <c:v>41387</c:v>
                </c:pt>
                <c:pt idx="479">
                  <c:v>41388</c:v>
                </c:pt>
                <c:pt idx="480">
                  <c:v>41389</c:v>
                </c:pt>
                <c:pt idx="481">
                  <c:v>41390</c:v>
                </c:pt>
                <c:pt idx="482">
                  <c:v>41391</c:v>
                </c:pt>
                <c:pt idx="483">
                  <c:v>41392</c:v>
                </c:pt>
                <c:pt idx="484">
                  <c:v>41393</c:v>
                </c:pt>
                <c:pt idx="485">
                  <c:v>41394</c:v>
                </c:pt>
                <c:pt idx="486">
                  <c:v>41395</c:v>
                </c:pt>
                <c:pt idx="487">
                  <c:v>41396</c:v>
                </c:pt>
                <c:pt idx="488">
                  <c:v>41397</c:v>
                </c:pt>
                <c:pt idx="489">
                  <c:v>41398</c:v>
                </c:pt>
                <c:pt idx="490">
                  <c:v>41399</c:v>
                </c:pt>
                <c:pt idx="491">
                  <c:v>41400</c:v>
                </c:pt>
                <c:pt idx="492">
                  <c:v>41401</c:v>
                </c:pt>
                <c:pt idx="493">
                  <c:v>41402</c:v>
                </c:pt>
                <c:pt idx="494">
                  <c:v>41403</c:v>
                </c:pt>
                <c:pt idx="495">
                  <c:v>41404</c:v>
                </c:pt>
                <c:pt idx="496">
                  <c:v>41405</c:v>
                </c:pt>
                <c:pt idx="497">
                  <c:v>41406</c:v>
                </c:pt>
                <c:pt idx="498">
                  <c:v>41407</c:v>
                </c:pt>
                <c:pt idx="499">
                  <c:v>41408</c:v>
                </c:pt>
                <c:pt idx="500">
                  <c:v>41409</c:v>
                </c:pt>
                <c:pt idx="501">
                  <c:v>41410</c:v>
                </c:pt>
                <c:pt idx="502">
                  <c:v>41411</c:v>
                </c:pt>
                <c:pt idx="503">
                  <c:v>41412</c:v>
                </c:pt>
                <c:pt idx="504">
                  <c:v>41413</c:v>
                </c:pt>
                <c:pt idx="505">
                  <c:v>41414</c:v>
                </c:pt>
                <c:pt idx="506">
                  <c:v>41415</c:v>
                </c:pt>
                <c:pt idx="507">
                  <c:v>41416</c:v>
                </c:pt>
                <c:pt idx="508">
                  <c:v>41417</c:v>
                </c:pt>
                <c:pt idx="509">
                  <c:v>41418</c:v>
                </c:pt>
                <c:pt idx="510">
                  <c:v>41419</c:v>
                </c:pt>
                <c:pt idx="511">
                  <c:v>41420</c:v>
                </c:pt>
                <c:pt idx="512">
                  <c:v>41421</c:v>
                </c:pt>
                <c:pt idx="513">
                  <c:v>41422</c:v>
                </c:pt>
                <c:pt idx="514">
                  <c:v>41423</c:v>
                </c:pt>
                <c:pt idx="515">
                  <c:v>41424</c:v>
                </c:pt>
                <c:pt idx="516">
                  <c:v>41425</c:v>
                </c:pt>
                <c:pt idx="517">
                  <c:v>41426</c:v>
                </c:pt>
                <c:pt idx="518">
                  <c:v>41427</c:v>
                </c:pt>
                <c:pt idx="519">
                  <c:v>41428</c:v>
                </c:pt>
                <c:pt idx="520">
                  <c:v>41429</c:v>
                </c:pt>
                <c:pt idx="521">
                  <c:v>41430</c:v>
                </c:pt>
                <c:pt idx="522">
                  <c:v>41431</c:v>
                </c:pt>
                <c:pt idx="523">
                  <c:v>41432</c:v>
                </c:pt>
                <c:pt idx="524">
                  <c:v>41433</c:v>
                </c:pt>
                <c:pt idx="525">
                  <c:v>41434</c:v>
                </c:pt>
                <c:pt idx="526">
                  <c:v>41435</c:v>
                </c:pt>
                <c:pt idx="527">
                  <c:v>41436</c:v>
                </c:pt>
                <c:pt idx="528">
                  <c:v>41437</c:v>
                </c:pt>
                <c:pt idx="529">
                  <c:v>41438</c:v>
                </c:pt>
                <c:pt idx="530">
                  <c:v>41439</c:v>
                </c:pt>
                <c:pt idx="531">
                  <c:v>41440</c:v>
                </c:pt>
                <c:pt idx="532">
                  <c:v>41441</c:v>
                </c:pt>
                <c:pt idx="533">
                  <c:v>41442</c:v>
                </c:pt>
                <c:pt idx="534">
                  <c:v>41443</c:v>
                </c:pt>
                <c:pt idx="535">
                  <c:v>41444</c:v>
                </c:pt>
                <c:pt idx="536">
                  <c:v>41445</c:v>
                </c:pt>
                <c:pt idx="537">
                  <c:v>41446</c:v>
                </c:pt>
                <c:pt idx="538">
                  <c:v>41447</c:v>
                </c:pt>
                <c:pt idx="539">
                  <c:v>41448</c:v>
                </c:pt>
                <c:pt idx="540">
                  <c:v>41449</c:v>
                </c:pt>
                <c:pt idx="541">
                  <c:v>41450</c:v>
                </c:pt>
                <c:pt idx="542">
                  <c:v>41451</c:v>
                </c:pt>
                <c:pt idx="543">
                  <c:v>41452</c:v>
                </c:pt>
                <c:pt idx="544">
                  <c:v>41453</c:v>
                </c:pt>
                <c:pt idx="545">
                  <c:v>41454</c:v>
                </c:pt>
                <c:pt idx="546">
                  <c:v>41455</c:v>
                </c:pt>
                <c:pt idx="547">
                  <c:v>41456</c:v>
                </c:pt>
                <c:pt idx="548">
                  <c:v>41457</c:v>
                </c:pt>
                <c:pt idx="549">
                  <c:v>41458</c:v>
                </c:pt>
                <c:pt idx="550">
                  <c:v>41459</c:v>
                </c:pt>
                <c:pt idx="551">
                  <c:v>41460</c:v>
                </c:pt>
                <c:pt idx="552">
                  <c:v>41461</c:v>
                </c:pt>
                <c:pt idx="553">
                  <c:v>41462</c:v>
                </c:pt>
                <c:pt idx="554">
                  <c:v>41463</c:v>
                </c:pt>
                <c:pt idx="555">
                  <c:v>41464</c:v>
                </c:pt>
                <c:pt idx="556">
                  <c:v>41465</c:v>
                </c:pt>
                <c:pt idx="557">
                  <c:v>41466</c:v>
                </c:pt>
                <c:pt idx="558">
                  <c:v>41467</c:v>
                </c:pt>
                <c:pt idx="559">
                  <c:v>41468</c:v>
                </c:pt>
                <c:pt idx="560">
                  <c:v>41469</c:v>
                </c:pt>
                <c:pt idx="561">
                  <c:v>41470</c:v>
                </c:pt>
                <c:pt idx="562">
                  <c:v>41471</c:v>
                </c:pt>
                <c:pt idx="563">
                  <c:v>41472</c:v>
                </c:pt>
                <c:pt idx="564">
                  <c:v>41473</c:v>
                </c:pt>
                <c:pt idx="565">
                  <c:v>41474</c:v>
                </c:pt>
                <c:pt idx="566">
                  <c:v>41475</c:v>
                </c:pt>
                <c:pt idx="567">
                  <c:v>41476</c:v>
                </c:pt>
                <c:pt idx="568">
                  <c:v>41477</c:v>
                </c:pt>
                <c:pt idx="569">
                  <c:v>41478</c:v>
                </c:pt>
                <c:pt idx="570">
                  <c:v>41479</c:v>
                </c:pt>
                <c:pt idx="571">
                  <c:v>41480</c:v>
                </c:pt>
                <c:pt idx="572">
                  <c:v>41481</c:v>
                </c:pt>
                <c:pt idx="573">
                  <c:v>41482</c:v>
                </c:pt>
                <c:pt idx="574">
                  <c:v>41483</c:v>
                </c:pt>
                <c:pt idx="575">
                  <c:v>41484</c:v>
                </c:pt>
                <c:pt idx="576">
                  <c:v>41485</c:v>
                </c:pt>
                <c:pt idx="577">
                  <c:v>41486</c:v>
                </c:pt>
                <c:pt idx="578">
                  <c:v>41487</c:v>
                </c:pt>
                <c:pt idx="579">
                  <c:v>41488</c:v>
                </c:pt>
                <c:pt idx="580">
                  <c:v>41489</c:v>
                </c:pt>
                <c:pt idx="581">
                  <c:v>41490</c:v>
                </c:pt>
                <c:pt idx="582">
                  <c:v>41491</c:v>
                </c:pt>
                <c:pt idx="583">
                  <c:v>41492</c:v>
                </c:pt>
                <c:pt idx="584">
                  <c:v>41493</c:v>
                </c:pt>
                <c:pt idx="585">
                  <c:v>41494</c:v>
                </c:pt>
                <c:pt idx="586">
                  <c:v>41495</c:v>
                </c:pt>
                <c:pt idx="587">
                  <c:v>41496</c:v>
                </c:pt>
                <c:pt idx="588">
                  <c:v>41497</c:v>
                </c:pt>
                <c:pt idx="589">
                  <c:v>41498</c:v>
                </c:pt>
                <c:pt idx="590">
                  <c:v>41499</c:v>
                </c:pt>
                <c:pt idx="591">
                  <c:v>41500</c:v>
                </c:pt>
                <c:pt idx="592">
                  <c:v>41501</c:v>
                </c:pt>
                <c:pt idx="593">
                  <c:v>41502</c:v>
                </c:pt>
                <c:pt idx="594">
                  <c:v>41503</c:v>
                </c:pt>
                <c:pt idx="595">
                  <c:v>41504</c:v>
                </c:pt>
                <c:pt idx="596">
                  <c:v>41505</c:v>
                </c:pt>
                <c:pt idx="597">
                  <c:v>41506</c:v>
                </c:pt>
                <c:pt idx="598">
                  <c:v>41507</c:v>
                </c:pt>
                <c:pt idx="599">
                  <c:v>41508</c:v>
                </c:pt>
                <c:pt idx="600">
                  <c:v>41509</c:v>
                </c:pt>
                <c:pt idx="601">
                  <c:v>41510</c:v>
                </c:pt>
                <c:pt idx="602">
                  <c:v>41511</c:v>
                </c:pt>
                <c:pt idx="603">
                  <c:v>41512</c:v>
                </c:pt>
                <c:pt idx="604">
                  <c:v>41513</c:v>
                </c:pt>
                <c:pt idx="605">
                  <c:v>41514</c:v>
                </c:pt>
                <c:pt idx="606">
                  <c:v>41515</c:v>
                </c:pt>
                <c:pt idx="607">
                  <c:v>41516</c:v>
                </c:pt>
                <c:pt idx="608">
                  <c:v>41517</c:v>
                </c:pt>
                <c:pt idx="609">
                  <c:v>41518</c:v>
                </c:pt>
                <c:pt idx="610">
                  <c:v>41519</c:v>
                </c:pt>
                <c:pt idx="611">
                  <c:v>41520</c:v>
                </c:pt>
                <c:pt idx="612">
                  <c:v>41521</c:v>
                </c:pt>
                <c:pt idx="613">
                  <c:v>41522</c:v>
                </c:pt>
                <c:pt idx="614">
                  <c:v>41523</c:v>
                </c:pt>
                <c:pt idx="615">
                  <c:v>41524</c:v>
                </c:pt>
                <c:pt idx="616">
                  <c:v>41525</c:v>
                </c:pt>
                <c:pt idx="617">
                  <c:v>41526</c:v>
                </c:pt>
                <c:pt idx="618">
                  <c:v>41527</c:v>
                </c:pt>
                <c:pt idx="619">
                  <c:v>41528</c:v>
                </c:pt>
                <c:pt idx="620">
                  <c:v>41529</c:v>
                </c:pt>
                <c:pt idx="621">
                  <c:v>41530</c:v>
                </c:pt>
                <c:pt idx="622">
                  <c:v>41531</c:v>
                </c:pt>
                <c:pt idx="623">
                  <c:v>41532</c:v>
                </c:pt>
                <c:pt idx="624">
                  <c:v>41533</c:v>
                </c:pt>
                <c:pt idx="625">
                  <c:v>41534</c:v>
                </c:pt>
                <c:pt idx="626">
                  <c:v>41535</c:v>
                </c:pt>
                <c:pt idx="627">
                  <c:v>41536</c:v>
                </c:pt>
                <c:pt idx="628">
                  <c:v>41537</c:v>
                </c:pt>
                <c:pt idx="629">
                  <c:v>41538</c:v>
                </c:pt>
                <c:pt idx="630">
                  <c:v>41539</c:v>
                </c:pt>
                <c:pt idx="631">
                  <c:v>41540</c:v>
                </c:pt>
                <c:pt idx="632">
                  <c:v>41541</c:v>
                </c:pt>
                <c:pt idx="633">
                  <c:v>41542</c:v>
                </c:pt>
                <c:pt idx="634">
                  <c:v>41543</c:v>
                </c:pt>
                <c:pt idx="635">
                  <c:v>41544</c:v>
                </c:pt>
                <c:pt idx="636">
                  <c:v>41545</c:v>
                </c:pt>
                <c:pt idx="637">
                  <c:v>41546</c:v>
                </c:pt>
                <c:pt idx="638">
                  <c:v>41547</c:v>
                </c:pt>
                <c:pt idx="639">
                  <c:v>41548</c:v>
                </c:pt>
                <c:pt idx="640">
                  <c:v>41549</c:v>
                </c:pt>
                <c:pt idx="641">
                  <c:v>41550</c:v>
                </c:pt>
                <c:pt idx="642">
                  <c:v>41551</c:v>
                </c:pt>
                <c:pt idx="643">
                  <c:v>41552</c:v>
                </c:pt>
                <c:pt idx="644">
                  <c:v>41553</c:v>
                </c:pt>
                <c:pt idx="645">
                  <c:v>41554</c:v>
                </c:pt>
                <c:pt idx="646">
                  <c:v>41555</c:v>
                </c:pt>
                <c:pt idx="647">
                  <c:v>41556</c:v>
                </c:pt>
                <c:pt idx="648">
                  <c:v>41557</c:v>
                </c:pt>
                <c:pt idx="649">
                  <c:v>41558</c:v>
                </c:pt>
                <c:pt idx="650">
                  <c:v>41559</c:v>
                </c:pt>
                <c:pt idx="651">
                  <c:v>41560</c:v>
                </c:pt>
                <c:pt idx="652">
                  <c:v>41561</c:v>
                </c:pt>
                <c:pt idx="653">
                  <c:v>41562</c:v>
                </c:pt>
                <c:pt idx="654">
                  <c:v>41563</c:v>
                </c:pt>
                <c:pt idx="655">
                  <c:v>41564</c:v>
                </c:pt>
                <c:pt idx="656">
                  <c:v>41565</c:v>
                </c:pt>
                <c:pt idx="657">
                  <c:v>41566</c:v>
                </c:pt>
                <c:pt idx="658">
                  <c:v>41567</c:v>
                </c:pt>
                <c:pt idx="659">
                  <c:v>41568</c:v>
                </c:pt>
                <c:pt idx="660">
                  <c:v>41569</c:v>
                </c:pt>
                <c:pt idx="661">
                  <c:v>41570</c:v>
                </c:pt>
                <c:pt idx="662">
                  <c:v>41571</c:v>
                </c:pt>
                <c:pt idx="663">
                  <c:v>41572</c:v>
                </c:pt>
                <c:pt idx="664">
                  <c:v>41573</c:v>
                </c:pt>
                <c:pt idx="665">
                  <c:v>41574</c:v>
                </c:pt>
                <c:pt idx="666">
                  <c:v>41575</c:v>
                </c:pt>
                <c:pt idx="667">
                  <c:v>41576</c:v>
                </c:pt>
                <c:pt idx="668">
                  <c:v>41577</c:v>
                </c:pt>
                <c:pt idx="669">
                  <c:v>41578</c:v>
                </c:pt>
                <c:pt idx="670">
                  <c:v>41579</c:v>
                </c:pt>
                <c:pt idx="671">
                  <c:v>41580</c:v>
                </c:pt>
                <c:pt idx="672">
                  <c:v>41581</c:v>
                </c:pt>
                <c:pt idx="673">
                  <c:v>41582</c:v>
                </c:pt>
                <c:pt idx="674">
                  <c:v>41583</c:v>
                </c:pt>
                <c:pt idx="675">
                  <c:v>41584</c:v>
                </c:pt>
                <c:pt idx="676">
                  <c:v>41585</c:v>
                </c:pt>
                <c:pt idx="677">
                  <c:v>41586</c:v>
                </c:pt>
                <c:pt idx="678">
                  <c:v>41587</c:v>
                </c:pt>
                <c:pt idx="679">
                  <c:v>41588</c:v>
                </c:pt>
                <c:pt idx="680">
                  <c:v>41589</c:v>
                </c:pt>
                <c:pt idx="681">
                  <c:v>41590</c:v>
                </c:pt>
                <c:pt idx="682">
                  <c:v>41591</c:v>
                </c:pt>
                <c:pt idx="683">
                  <c:v>41592</c:v>
                </c:pt>
                <c:pt idx="684">
                  <c:v>41593</c:v>
                </c:pt>
                <c:pt idx="685">
                  <c:v>41594</c:v>
                </c:pt>
                <c:pt idx="686">
                  <c:v>41595</c:v>
                </c:pt>
                <c:pt idx="687">
                  <c:v>41596</c:v>
                </c:pt>
                <c:pt idx="688">
                  <c:v>41597</c:v>
                </c:pt>
                <c:pt idx="689">
                  <c:v>41598</c:v>
                </c:pt>
                <c:pt idx="690">
                  <c:v>41599</c:v>
                </c:pt>
                <c:pt idx="691">
                  <c:v>41600</c:v>
                </c:pt>
                <c:pt idx="692">
                  <c:v>41601</c:v>
                </c:pt>
                <c:pt idx="693">
                  <c:v>41602</c:v>
                </c:pt>
                <c:pt idx="694">
                  <c:v>41603</c:v>
                </c:pt>
                <c:pt idx="695">
                  <c:v>41604</c:v>
                </c:pt>
                <c:pt idx="696">
                  <c:v>41605</c:v>
                </c:pt>
                <c:pt idx="697">
                  <c:v>41606</c:v>
                </c:pt>
                <c:pt idx="698">
                  <c:v>41607</c:v>
                </c:pt>
                <c:pt idx="699">
                  <c:v>41608</c:v>
                </c:pt>
                <c:pt idx="700">
                  <c:v>41609</c:v>
                </c:pt>
                <c:pt idx="701">
                  <c:v>41610</c:v>
                </c:pt>
                <c:pt idx="702">
                  <c:v>41611</c:v>
                </c:pt>
                <c:pt idx="703">
                  <c:v>41612</c:v>
                </c:pt>
                <c:pt idx="704">
                  <c:v>41613</c:v>
                </c:pt>
                <c:pt idx="705">
                  <c:v>41614</c:v>
                </c:pt>
                <c:pt idx="706">
                  <c:v>41615</c:v>
                </c:pt>
                <c:pt idx="707">
                  <c:v>41616</c:v>
                </c:pt>
                <c:pt idx="708">
                  <c:v>41617</c:v>
                </c:pt>
                <c:pt idx="709">
                  <c:v>41618</c:v>
                </c:pt>
                <c:pt idx="710">
                  <c:v>41619</c:v>
                </c:pt>
                <c:pt idx="711">
                  <c:v>41620</c:v>
                </c:pt>
                <c:pt idx="712">
                  <c:v>41621</c:v>
                </c:pt>
                <c:pt idx="713">
                  <c:v>41622</c:v>
                </c:pt>
                <c:pt idx="714">
                  <c:v>41623</c:v>
                </c:pt>
                <c:pt idx="715">
                  <c:v>41624</c:v>
                </c:pt>
                <c:pt idx="716">
                  <c:v>41625</c:v>
                </c:pt>
                <c:pt idx="717">
                  <c:v>41626</c:v>
                </c:pt>
                <c:pt idx="718">
                  <c:v>41627</c:v>
                </c:pt>
                <c:pt idx="719">
                  <c:v>41628</c:v>
                </c:pt>
                <c:pt idx="720">
                  <c:v>41629</c:v>
                </c:pt>
                <c:pt idx="721">
                  <c:v>41630</c:v>
                </c:pt>
                <c:pt idx="722">
                  <c:v>41631</c:v>
                </c:pt>
                <c:pt idx="723">
                  <c:v>41632</c:v>
                </c:pt>
                <c:pt idx="724">
                  <c:v>41633</c:v>
                </c:pt>
                <c:pt idx="725">
                  <c:v>41634</c:v>
                </c:pt>
                <c:pt idx="726">
                  <c:v>41635</c:v>
                </c:pt>
                <c:pt idx="727">
                  <c:v>41636</c:v>
                </c:pt>
                <c:pt idx="728">
                  <c:v>41637</c:v>
                </c:pt>
                <c:pt idx="729">
                  <c:v>41638</c:v>
                </c:pt>
                <c:pt idx="730">
                  <c:v>41639</c:v>
                </c:pt>
                <c:pt idx="731">
                  <c:v>41640</c:v>
                </c:pt>
                <c:pt idx="732">
                  <c:v>41641</c:v>
                </c:pt>
                <c:pt idx="733">
                  <c:v>41642</c:v>
                </c:pt>
                <c:pt idx="734">
                  <c:v>41643</c:v>
                </c:pt>
                <c:pt idx="735">
                  <c:v>41644</c:v>
                </c:pt>
                <c:pt idx="736">
                  <c:v>41645</c:v>
                </c:pt>
                <c:pt idx="737">
                  <c:v>41646</c:v>
                </c:pt>
                <c:pt idx="738">
                  <c:v>41647</c:v>
                </c:pt>
                <c:pt idx="739">
                  <c:v>41648</c:v>
                </c:pt>
                <c:pt idx="740">
                  <c:v>41649</c:v>
                </c:pt>
                <c:pt idx="741">
                  <c:v>41650</c:v>
                </c:pt>
                <c:pt idx="742">
                  <c:v>41651</c:v>
                </c:pt>
                <c:pt idx="743">
                  <c:v>41652</c:v>
                </c:pt>
                <c:pt idx="744">
                  <c:v>41653</c:v>
                </c:pt>
                <c:pt idx="745">
                  <c:v>41654</c:v>
                </c:pt>
                <c:pt idx="746">
                  <c:v>41655</c:v>
                </c:pt>
                <c:pt idx="747">
                  <c:v>41656</c:v>
                </c:pt>
                <c:pt idx="748">
                  <c:v>41657</c:v>
                </c:pt>
                <c:pt idx="749">
                  <c:v>41658</c:v>
                </c:pt>
                <c:pt idx="750">
                  <c:v>41659</c:v>
                </c:pt>
                <c:pt idx="751">
                  <c:v>41660</c:v>
                </c:pt>
                <c:pt idx="752">
                  <c:v>41661</c:v>
                </c:pt>
                <c:pt idx="753">
                  <c:v>41662</c:v>
                </c:pt>
                <c:pt idx="754">
                  <c:v>41663</c:v>
                </c:pt>
                <c:pt idx="755">
                  <c:v>41664</c:v>
                </c:pt>
                <c:pt idx="756">
                  <c:v>41665</c:v>
                </c:pt>
                <c:pt idx="757">
                  <c:v>41666</c:v>
                </c:pt>
                <c:pt idx="758">
                  <c:v>41667</c:v>
                </c:pt>
                <c:pt idx="759">
                  <c:v>41668</c:v>
                </c:pt>
                <c:pt idx="760">
                  <c:v>41669</c:v>
                </c:pt>
                <c:pt idx="761">
                  <c:v>41670</c:v>
                </c:pt>
                <c:pt idx="762">
                  <c:v>41671</c:v>
                </c:pt>
                <c:pt idx="763">
                  <c:v>41672</c:v>
                </c:pt>
                <c:pt idx="764">
                  <c:v>41673</c:v>
                </c:pt>
                <c:pt idx="765">
                  <c:v>41674</c:v>
                </c:pt>
                <c:pt idx="766">
                  <c:v>41675</c:v>
                </c:pt>
                <c:pt idx="767">
                  <c:v>41676</c:v>
                </c:pt>
                <c:pt idx="768">
                  <c:v>41677</c:v>
                </c:pt>
                <c:pt idx="769">
                  <c:v>41678</c:v>
                </c:pt>
                <c:pt idx="770">
                  <c:v>41679</c:v>
                </c:pt>
                <c:pt idx="771">
                  <c:v>41680</c:v>
                </c:pt>
                <c:pt idx="772">
                  <c:v>41681</c:v>
                </c:pt>
                <c:pt idx="773">
                  <c:v>41682</c:v>
                </c:pt>
                <c:pt idx="774">
                  <c:v>41683</c:v>
                </c:pt>
                <c:pt idx="775">
                  <c:v>41684</c:v>
                </c:pt>
                <c:pt idx="776">
                  <c:v>41685</c:v>
                </c:pt>
                <c:pt idx="777">
                  <c:v>41686</c:v>
                </c:pt>
                <c:pt idx="778">
                  <c:v>41687</c:v>
                </c:pt>
                <c:pt idx="779">
                  <c:v>41688</c:v>
                </c:pt>
                <c:pt idx="780">
                  <c:v>41689</c:v>
                </c:pt>
                <c:pt idx="781">
                  <c:v>41690</c:v>
                </c:pt>
                <c:pt idx="782">
                  <c:v>41691</c:v>
                </c:pt>
                <c:pt idx="783">
                  <c:v>41692</c:v>
                </c:pt>
                <c:pt idx="784">
                  <c:v>41693</c:v>
                </c:pt>
                <c:pt idx="785">
                  <c:v>41694</c:v>
                </c:pt>
                <c:pt idx="786">
                  <c:v>41695</c:v>
                </c:pt>
                <c:pt idx="787">
                  <c:v>41696</c:v>
                </c:pt>
                <c:pt idx="788">
                  <c:v>41697</c:v>
                </c:pt>
                <c:pt idx="789">
                  <c:v>41698</c:v>
                </c:pt>
                <c:pt idx="790">
                  <c:v>41699</c:v>
                </c:pt>
                <c:pt idx="791">
                  <c:v>41700</c:v>
                </c:pt>
                <c:pt idx="792">
                  <c:v>41701</c:v>
                </c:pt>
                <c:pt idx="793">
                  <c:v>41702</c:v>
                </c:pt>
                <c:pt idx="794">
                  <c:v>41703</c:v>
                </c:pt>
                <c:pt idx="795">
                  <c:v>41704</c:v>
                </c:pt>
                <c:pt idx="796">
                  <c:v>41705</c:v>
                </c:pt>
                <c:pt idx="797">
                  <c:v>41706</c:v>
                </c:pt>
                <c:pt idx="798">
                  <c:v>41707</c:v>
                </c:pt>
                <c:pt idx="799">
                  <c:v>41708</c:v>
                </c:pt>
                <c:pt idx="800">
                  <c:v>41709</c:v>
                </c:pt>
                <c:pt idx="801">
                  <c:v>41710</c:v>
                </c:pt>
                <c:pt idx="802">
                  <c:v>41711</c:v>
                </c:pt>
                <c:pt idx="803">
                  <c:v>41712</c:v>
                </c:pt>
                <c:pt idx="804">
                  <c:v>41713</c:v>
                </c:pt>
                <c:pt idx="805">
                  <c:v>41714</c:v>
                </c:pt>
                <c:pt idx="806">
                  <c:v>41715</c:v>
                </c:pt>
                <c:pt idx="807">
                  <c:v>41716</c:v>
                </c:pt>
                <c:pt idx="808">
                  <c:v>41717</c:v>
                </c:pt>
                <c:pt idx="809">
                  <c:v>41718</c:v>
                </c:pt>
                <c:pt idx="810">
                  <c:v>41719</c:v>
                </c:pt>
                <c:pt idx="811">
                  <c:v>41720</c:v>
                </c:pt>
                <c:pt idx="812">
                  <c:v>41721</c:v>
                </c:pt>
                <c:pt idx="813">
                  <c:v>41722</c:v>
                </c:pt>
                <c:pt idx="814">
                  <c:v>41723</c:v>
                </c:pt>
                <c:pt idx="815">
                  <c:v>41724</c:v>
                </c:pt>
                <c:pt idx="816">
                  <c:v>41725</c:v>
                </c:pt>
                <c:pt idx="817">
                  <c:v>41726</c:v>
                </c:pt>
                <c:pt idx="818">
                  <c:v>41727</c:v>
                </c:pt>
                <c:pt idx="819">
                  <c:v>41728</c:v>
                </c:pt>
                <c:pt idx="820">
                  <c:v>41729</c:v>
                </c:pt>
                <c:pt idx="821">
                  <c:v>41730</c:v>
                </c:pt>
                <c:pt idx="822">
                  <c:v>41731</c:v>
                </c:pt>
                <c:pt idx="823">
                  <c:v>41732</c:v>
                </c:pt>
                <c:pt idx="824">
                  <c:v>41733</c:v>
                </c:pt>
                <c:pt idx="825">
                  <c:v>41734</c:v>
                </c:pt>
                <c:pt idx="826">
                  <c:v>41735</c:v>
                </c:pt>
                <c:pt idx="827">
                  <c:v>41736</c:v>
                </c:pt>
                <c:pt idx="828">
                  <c:v>41737</c:v>
                </c:pt>
                <c:pt idx="829">
                  <c:v>41738</c:v>
                </c:pt>
                <c:pt idx="830">
                  <c:v>41739</c:v>
                </c:pt>
                <c:pt idx="831">
                  <c:v>41740</c:v>
                </c:pt>
                <c:pt idx="832">
                  <c:v>41741</c:v>
                </c:pt>
                <c:pt idx="833">
                  <c:v>41742</c:v>
                </c:pt>
                <c:pt idx="834">
                  <c:v>41743</c:v>
                </c:pt>
                <c:pt idx="835">
                  <c:v>41744</c:v>
                </c:pt>
                <c:pt idx="836">
                  <c:v>41745</c:v>
                </c:pt>
                <c:pt idx="837">
                  <c:v>41746</c:v>
                </c:pt>
                <c:pt idx="838">
                  <c:v>41747</c:v>
                </c:pt>
                <c:pt idx="839">
                  <c:v>41748</c:v>
                </c:pt>
                <c:pt idx="840">
                  <c:v>41749</c:v>
                </c:pt>
                <c:pt idx="841">
                  <c:v>41750</c:v>
                </c:pt>
                <c:pt idx="842">
                  <c:v>41751</c:v>
                </c:pt>
                <c:pt idx="843">
                  <c:v>41752</c:v>
                </c:pt>
                <c:pt idx="844">
                  <c:v>41753</c:v>
                </c:pt>
                <c:pt idx="845">
                  <c:v>41754</c:v>
                </c:pt>
                <c:pt idx="846">
                  <c:v>41755</c:v>
                </c:pt>
                <c:pt idx="847">
                  <c:v>41756</c:v>
                </c:pt>
                <c:pt idx="848">
                  <c:v>41757</c:v>
                </c:pt>
                <c:pt idx="849">
                  <c:v>41758</c:v>
                </c:pt>
                <c:pt idx="850">
                  <c:v>41759</c:v>
                </c:pt>
                <c:pt idx="851">
                  <c:v>41760</c:v>
                </c:pt>
                <c:pt idx="852">
                  <c:v>41761</c:v>
                </c:pt>
                <c:pt idx="853">
                  <c:v>41762</c:v>
                </c:pt>
                <c:pt idx="854">
                  <c:v>41763</c:v>
                </c:pt>
                <c:pt idx="855">
                  <c:v>41764</c:v>
                </c:pt>
                <c:pt idx="856">
                  <c:v>41765</c:v>
                </c:pt>
                <c:pt idx="857">
                  <c:v>41766</c:v>
                </c:pt>
                <c:pt idx="858">
                  <c:v>41767</c:v>
                </c:pt>
                <c:pt idx="859">
                  <c:v>41768</c:v>
                </c:pt>
                <c:pt idx="860">
                  <c:v>41769</c:v>
                </c:pt>
                <c:pt idx="861">
                  <c:v>41770</c:v>
                </c:pt>
                <c:pt idx="862">
                  <c:v>41771</c:v>
                </c:pt>
                <c:pt idx="863">
                  <c:v>41772</c:v>
                </c:pt>
                <c:pt idx="864">
                  <c:v>41773</c:v>
                </c:pt>
                <c:pt idx="865">
                  <c:v>41774</c:v>
                </c:pt>
                <c:pt idx="866">
                  <c:v>41775</c:v>
                </c:pt>
                <c:pt idx="867">
                  <c:v>41776</c:v>
                </c:pt>
                <c:pt idx="868">
                  <c:v>41777</c:v>
                </c:pt>
                <c:pt idx="869">
                  <c:v>41778</c:v>
                </c:pt>
                <c:pt idx="870">
                  <c:v>41779</c:v>
                </c:pt>
                <c:pt idx="871">
                  <c:v>41780</c:v>
                </c:pt>
                <c:pt idx="872">
                  <c:v>41781</c:v>
                </c:pt>
                <c:pt idx="873">
                  <c:v>41782</c:v>
                </c:pt>
                <c:pt idx="874">
                  <c:v>41783</c:v>
                </c:pt>
                <c:pt idx="875">
                  <c:v>41784</c:v>
                </c:pt>
                <c:pt idx="876">
                  <c:v>41785</c:v>
                </c:pt>
                <c:pt idx="877">
                  <c:v>41786</c:v>
                </c:pt>
                <c:pt idx="878">
                  <c:v>41787</c:v>
                </c:pt>
                <c:pt idx="879">
                  <c:v>41788</c:v>
                </c:pt>
                <c:pt idx="880">
                  <c:v>41789</c:v>
                </c:pt>
                <c:pt idx="881">
                  <c:v>41790</c:v>
                </c:pt>
                <c:pt idx="882">
                  <c:v>41791</c:v>
                </c:pt>
                <c:pt idx="883">
                  <c:v>41792</c:v>
                </c:pt>
                <c:pt idx="884">
                  <c:v>41793</c:v>
                </c:pt>
                <c:pt idx="885">
                  <c:v>41794</c:v>
                </c:pt>
                <c:pt idx="886">
                  <c:v>41795</c:v>
                </c:pt>
                <c:pt idx="887">
                  <c:v>41796</c:v>
                </c:pt>
                <c:pt idx="888">
                  <c:v>41797</c:v>
                </c:pt>
                <c:pt idx="889">
                  <c:v>41798</c:v>
                </c:pt>
                <c:pt idx="890">
                  <c:v>41799</c:v>
                </c:pt>
                <c:pt idx="891">
                  <c:v>41800</c:v>
                </c:pt>
                <c:pt idx="892">
                  <c:v>41801</c:v>
                </c:pt>
                <c:pt idx="893">
                  <c:v>41802</c:v>
                </c:pt>
                <c:pt idx="894">
                  <c:v>41803</c:v>
                </c:pt>
                <c:pt idx="895">
                  <c:v>41804</c:v>
                </c:pt>
                <c:pt idx="896">
                  <c:v>41805</c:v>
                </c:pt>
                <c:pt idx="897">
                  <c:v>41806</c:v>
                </c:pt>
                <c:pt idx="898">
                  <c:v>41807</c:v>
                </c:pt>
                <c:pt idx="899">
                  <c:v>41808</c:v>
                </c:pt>
                <c:pt idx="900">
                  <c:v>41809</c:v>
                </c:pt>
                <c:pt idx="901">
                  <c:v>41810</c:v>
                </c:pt>
                <c:pt idx="902">
                  <c:v>41811</c:v>
                </c:pt>
                <c:pt idx="903">
                  <c:v>41812</c:v>
                </c:pt>
                <c:pt idx="904">
                  <c:v>41813</c:v>
                </c:pt>
                <c:pt idx="905">
                  <c:v>41814</c:v>
                </c:pt>
                <c:pt idx="906">
                  <c:v>41815</c:v>
                </c:pt>
                <c:pt idx="907">
                  <c:v>41816</c:v>
                </c:pt>
                <c:pt idx="908">
                  <c:v>41817</c:v>
                </c:pt>
                <c:pt idx="909">
                  <c:v>41818</c:v>
                </c:pt>
                <c:pt idx="910">
                  <c:v>41819</c:v>
                </c:pt>
                <c:pt idx="911">
                  <c:v>41820</c:v>
                </c:pt>
                <c:pt idx="912">
                  <c:v>41821</c:v>
                </c:pt>
                <c:pt idx="913">
                  <c:v>41822</c:v>
                </c:pt>
                <c:pt idx="914">
                  <c:v>41823</c:v>
                </c:pt>
                <c:pt idx="915">
                  <c:v>41824</c:v>
                </c:pt>
                <c:pt idx="916">
                  <c:v>41825</c:v>
                </c:pt>
                <c:pt idx="917">
                  <c:v>41826</c:v>
                </c:pt>
                <c:pt idx="918">
                  <c:v>41827</c:v>
                </c:pt>
                <c:pt idx="919">
                  <c:v>41828</c:v>
                </c:pt>
                <c:pt idx="920">
                  <c:v>41829</c:v>
                </c:pt>
                <c:pt idx="921">
                  <c:v>41830</c:v>
                </c:pt>
                <c:pt idx="922">
                  <c:v>41831</c:v>
                </c:pt>
                <c:pt idx="923">
                  <c:v>41832</c:v>
                </c:pt>
                <c:pt idx="924">
                  <c:v>41833</c:v>
                </c:pt>
                <c:pt idx="925">
                  <c:v>41834</c:v>
                </c:pt>
                <c:pt idx="926">
                  <c:v>41835</c:v>
                </c:pt>
                <c:pt idx="927">
                  <c:v>41836</c:v>
                </c:pt>
                <c:pt idx="928">
                  <c:v>41837</c:v>
                </c:pt>
                <c:pt idx="929">
                  <c:v>41838</c:v>
                </c:pt>
                <c:pt idx="930">
                  <c:v>41839</c:v>
                </c:pt>
                <c:pt idx="931">
                  <c:v>41840</c:v>
                </c:pt>
                <c:pt idx="932">
                  <c:v>41841</c:v>
                </c:pt>
                <c:pt idx="933">
                  <c:v>41842</c:v>
                </c:pt>
                <c:pt idx="934">
                  <c:v>41843</c:v>
                </c:pt>
                <c:pt idx="935">
                  <c:v>41844</c:v>
                </c:pt>
                <c:pt idx="936">
                  <c:v>41845</c:v>
                </c:pt>
                <c:pt idx="937">
                  <c:v>41846</c:v>
                </c:pt>
                <c:pt idx="938">
                  <c:v>41847</c:v>
                </c:pt>
                <c:pt idx="939">
                  <c:v>41848</c:v>
                </c:pt>
                <c:pt idx="940">
                  <c:v>41849</c:v>
                </c:pt>
                <c:pt idx="941">
                  <c:v>41850</c:v>
                </c:pt>
                <c:pt idx="942">
                  <c:v>41851</c:v>
                </c:pt>
                <c:pt idx="943">
                  <c:v>41852</c:v>
                </c:pt>
                <c:pt idx="944">
                  <c:v>41853</c:v>
                </c:pt>
                <c:pt idx="945">
                  <c:v>41854</c:v>
                </c:pt>
                <c:pt idx="946">
                  <c:v>41855</c:v>
                </c:pt>
                <c:pt idx="947">
                  <c:v>41856</c:v>
                </c:pt>
                <c:pt idx="948">
                  <c:v>41857</c:v>
                </c:pt>
                <c:pt idx="949">
                  <c:v>41858</c:v>
                </c:pt>
                <c:pt idx="950">
                  <c:v>41859</c:v>
                </c:pt>
                <c:pt idx="951">
                  <c:v>41860</c:v>
                </c:pt>
                <c:pt idx="952">
                  <c:v>41861</c:v>
                </c:pt>
                <c:pt idx="953">
                  <c:v>41862</c:v>
                </c:pt>
                <c:pt idx="954">
                  <c:v>41863</c:v>
                </c:pt>
                <c:pt idx="955">
                  <c:v>41864</c:v>
                </c:pt>
                <c:pt idx="956">
                  <c:v>41865</c:v>
                </c:pt>
                <c:pt idx="957">
                  <c:v>41866</c:v>
                </c:pt>
                <c:pt idx="958">
                  <c:v>41867</c:v>
                </c:pt>
                <c:pt idx="959">
                  <c:v>41868</c:v>
                </c:pt>
                <c:pt idx="960">
                  <c:v>41869</c:v>
                </c:pt>
                <c:pt idx="961">
                  <c:v>41870</c:v>
                </c:pt>
                <c:pt idx="962">
                  <c:v>41871</c:v>
                </c:pt>
                <c:pt idx="963">
                  <c:v>41872</c:v>
                </c:pt>
                <c:pt idx="964">
                  <c:v>41873</c:v>
                </c:pt>
                <c:pt idx="965">
                  <c:v>41874</c:v>
                </c:pt>
                <c:pt idx="966">
                  <c:v>41875</c:v>
                </c:pt>
                <c:pt idx="967">
                  <c:v>41876</c:v>
                </c:pt>
                <c:pt idx="968">
                  <c:v>41877</c:v>
                </c:pt>
                <c:pt idx="969">
                  <c:v>41878</c:v>
                </c:pt>
                <c:pt idx="970">
                  <c:v>41879</c:v>
                </c:pt>
                <c:pt idx="971">
                  <c:v>41880</c:v>
                </c:pt>
                <c:pt idx="972">
                  <c:v>41881</c:v>
                </c:pt>
                <c:pt idx="973">
                  <c:v>41882</c:v>
                </c:pt>
                <c:pt idx="974">
                  <c:v>41883</c:v>
                </c:pt>
                <c:pt idx="975">
                  <c:v>41884</c:v>
                </c:pt>
                <c:pt idx="976">
                  <c:v>41885</c:v>
                </c:pt>
                <c:pt idx="977">
                  <c:v>41886</c:v>
                </c:pt>
                <c:pt idx="978">
                  <c:v>41887</c:v>
                </c:pt>
                <c:pt idx="979">
                  <c:v>41888</c:v>
                </c:pt>
                <c:pt idx="980">
                  <c:v>41889</c:v>
                </c:pt>
                <c:pt idx="981">
                  <c:v>41890</c:v>
                </c:pt>
                <c:pt idx="982">
                  <c:v>41891</c:v>
                </c:pt>
                <c:pt idx="983">
                  <c:v>41892</c:v>
                </c:pt>
                <c:pt idx="984">
                  <c:v>41893</c:v>
                </c:pt>
                <c:pt idx="985">
                  <c:v>41894</c:v>
                </c:pt>
                <c:pt idx="986">
                  <c:v>41895</c:v>
                </c:pt>
                <c:pt idx="987">
                  <c:v>41896</c:v>
                </c:pt>
                <c:pt idx="988">
                  <c:v>41897</c:v>
                </c:pt>
                <c:pt idx="989">
                  <c:v>41898</c:v>
                </c:pt>
                <c:pt idx="990">
                  <c:v>41899</c:v>
                </c:pt>
                <c:pt idx="991">
                  <c:v>41900</c:v>
                </c:pt>
                <c:pt idx="992">
                  <c:v>41901</c:v>
                </c:pt>
                <c:pt idx="993">
                  <c:v>41902</c:v>
                </c:pt>
                <c:pt idx="994">
                  <c:v>41903</c:v>
                </c:pt>
                <c:pt idx="995">
                  <c:v>41904</c:v>
                </c:pt>
                <c:pt idx="996">
                  <c:v>41905</c:v>
                </c:pt>
                <c:pt idx="997">
                  <c:v>41906</c:v>
                </c:pt>
                <c:pt idx="998">
                  <c:v>41907</c:v>
                </c:pt>
                <c:pt idx="999">
                  <c:v>41908</c:v>
                </c:pt>
                <c:pt idx="1000">
                  <c:v>41909</c:v>
                </c:pt>
                <c:pt idx="1001">
                  <c:v>41910</c:v>
                </c:pt>
                <c:pt idx="1002">
                  <c:v>41911</c:v>
                </c:pt>
                <c:pt idx="1003">
                  <c:v>41912</c:v>
                </c:pt>
                <c:pt idx="1004">
                  <c:v>41913</c:v>
                </c:pt>
                <c:pt idx="1005">
                  <c:v>41914</c:v>
                </c:pt>
                <c:pt idx="1006">
                  <c:v>41915</c:v>
                </c:pt>
                <c:pt idx="1007">
                  <c:v>41916</c:v>
                </c:pt>
                <c:pt idx="1008">
                  <c:v>41917</c:v>
                </c:pt>
                <c:pt idx="1009">
                  <c:v>41918</c:v>
                </c:pt>
                <c:pt idx="1010">
                  <c:v>41919</c:v>
                </c:pt>
                <c:pt idx="1011">
                  <c:v>41920</c:v>
                </c:pt>
                <c:pt idx="1012">
                  <c:v>41921</c:v>
                </c:pt>
                <c:pt idx="1013">
                  <c:v>41922</c:v>
                </c:pt>
                <c:pt idx="1014">
                  <c:v>41923</c:v>
                </c:pt>
                <c:pt idx="1015">
                  <c:v>41924</c:v>
                </c:pt>
                <c:pt idx="1016">
                  <c:v>41925</c:v>
                </c:pt>
                <c:pt idx="1017">
                  <c:v>41926</c:v>
                </c:pt>
                <c:pt idx="1018">
                  <c:v>41927</c:v>
                </c:pt>
                <c:pt idx="1019">
                  <c:v>41928</c:v>
                </c:pt>
                <c:pt idx="1020">
                  <c:v>41929</c:v>
                </c:pt>
                <c:pt idx="1021">
                  <c:v>41930</c:v>
                </c:pt>
                <c:pt idx="1022">
                  <c:v>41931</c:v>
                </c:pt>
                <c:pt idx="1023">
                  <c:v>41932</c:v>
                </c:pt>
                <c:pt idx="1024">
                  <c:v>41933</c:v>
                </c:pt>
                <c:pt idx="1025">
                  <c:v>41934</c:v>
                </c:pt>
                <c:pt idx="1026">
                  <c:v>41935</c:v>
                </c:pt>
                <c:pt idx="1027">
                  <c:v>41936</c:v>
                </c:pt>
                <c:pt idx="1028">
                  <c:v>41937</c:v>
                </c:pt>
                <c:pt idx="1029">
                  <c:v>41938</c:v>
                </c:pt>
                <c:pt idx="1030">
                  <c:v>41939</c:v>
                </c:pt>
                <c:pt idx="1031">
                  <c:v>41940</c:v>
                </c:pt>
                <c:pt idx="1032">
                  <c:v>41941</c:v>
                </c:pt>
                <c:pt idx="1033">
                  <c:v>41942</c:v>
                </c:pt>
                <c:pt idx="1034">
                  <c:v>41943</c:v>
                </c:pt>
                <c:pt idx="1035">
                  <c:v>41944</c:v>
                </c:pt>
                <c:pt idx="1036">
                  <c:v>41945</c:v>
                </c:pt>
                <c:pt idx="1037">
                  <c:v>41946</c:v>
                </c:pt>
                <c:pt idx="1038">
                  <c:v>41947</c:v>
                </c:pt>
                <c:pt idx="1039">
                  <c:v>41948</c:v>
                </c:pt>
                <c:pt idx="1040">
                  <c:v>41949</c:v>
                </c:pt>
                <c:pt idx="1041">
                  <c:v>41950</c:v>
                </c:pt>
                <c:pt idx="1042">
                  <c:v>41951</c:v>
                </c:pt>
                <c:pt idx="1043">
                  <c:v>41952</c:v>
                </c:pt>
                <c:pt idx="1044">
                  <c:v>41953</c:v>
                </c:pt>
                <c:pt idx="1045">
                  <c:v>41954</c:v>
                </c:pt>
                <c:pt idx="1046">
                  <c:v>41955</c:v>
                </c:pt>
                <c:pt idx="1047">
                  <c:v>41956</c:v>
                </c:pt>
                <c:pt idx="1048">
                  <c:v>41957</c:v>
                </c:pt>
                <c:pt idx="1049">
                  <c:v>41958</c:v>
                </c:pt>
                <c:pt idx="1050">
                  <c:v>41959</c:v>
                </c:pt>
                <c:pt idx="1051">
                  <c:v>41960</c:v>
                </c:pt>
                <c:pt idx="1052">
                  <c:v>41961</c:v>
                </c:pt>
                <c:pt idx="1053">
                  <c:v>41962</c:v>
                </c:pt>
                <c:pt idx="1054">
                  <c:v>41963</c:v>
                </c:pt>
                <c:pt idx="1055">
                  <c:v>41964</c:v>
                </c:pt>
                <c:pt idx="1056">
                  <c:v>41965</c:v>
                </c:pt>
                <c:pt idx="1057">
                  <c:v>41966</c:v>
                </c:pt>
                <c:pt idx="1058">
                  <c:v>41967</c:v>
                </c:pt>
                <c:pt idx="1059">
                  <c:v>41968</c:v>
                </c:pt>
                <c:pt idx="1060">
                  <c:v>41969</c:v>
                </c:pt>
                <c:pt idx="1061">
                  <c:v>41970</c:v>
                </c:pt>
                <c:pt idx="1062">
                  <c:v>41971</c:v>
                </c:pt>
                <c:pt idx="1063">
                  <c:v>41972</c:v>
                </c:pt>
                <c:pt idx="1064">
                  <c:v>41973</c:v>
                </c:pt>
                <c:pt idx="1065">
                  <c:v>41974</c:v>
                </c:pt>
                <c:pt idx="1066">
                  <c:v>41975</c:v>
                </c:pt>
                <c:pt idx="1067">
                  <c:v>41976</c:v>
                </c:pt>
                <c:pt idx="1068">
                  <c:v>41977</c:v>
                </c:pt>
                <c:pt idx="1069">
                  <c:v>41978</c:v>
                </c:pt>
                <c:pt idx="1070">
                  <c:v>41979</c:v>
                </c:pt>
                <c:pt idx="1071">
                  <c:v>41980</c:v>
                </c:pt>
                <c:pt idx="1072">
                  <c:v>41981</c:v>
                </c:pt>
                <c:pt idx="1073">
                  <c:v>41982</c:v>
                </c:pt>
                <c:pt idx="1074">
                  <c:v>41983</c:v>
                </c:pt>
                <c:pt idx="1075">
                  <c:v>41984</c:v>
                </c:pt>
                <c:pt idx="1076">
                  <c:v>41985</c:v>
                </c:pt>
                <c:pt idx="1077">
                  <c:v>41986</c:v>
                </c:pt>
                <c:pt idx="1078">
                  <c:v>41987</c:v>
                </c:pt>
                <c:pt idx="1079">
                  <c:v>41988</c:v>
                </c:pt>
                <c:pt idx="1080">
                  <c:v>41989</c:v>
                </c:pt>
                <c:pt idx="1081">
                  <c:v>41990</c:v>
                </c:pt>
                <c:pt idx="1082">
                  <c:v>41991</c:v>
                </c:pt>
                <c:pt idx="1083">
                  <c:v>41992</c:v>
                </c:pt>
                <c:pt idx="1084">
                  <c:v>41993</c:v>
                </c:pt>
                <c:pt idx="1085">
                  <c:v>41994</c:v>
                </c:pt>
                <c:pt idx="1086">
                  <c:v>41995</c:v>
                </c:pt>
                <c:pt idx="1087">
                  <c:v>41996</c:v>
                </c:pt>
                <c:pt idx="1088">
                  <c:v>41997</c:v>
                </c:pt>
                <c:pt idx="1089">
                  <c:v>41998</c:v>
                </c:pt>
                <c:pt idx="1090">
                  <c:v>41999</c:v>
                </c:pt>
                <c:pt idx="1091">
                  <c:v>42000</c:v>
                </c:pt>
                <c:pt idx="1092">
                  <c:v>42001</c:v>
                </c:pt>
                <c:pt idx="1093">
                  <c:v>42002</c:v>
                </c:pt>
                <c:pt idx="1094">
                  <c:v>42003</c:v>
                </c:pt>
                <c:pt idx="1095">
                  <c:v>42004</c:v>
                </c:pt>
                <c:pt idx="1096">
                  <c:v>42005</c:v>
                </c:pt>
                <c:pt idx="1097">
                  <c:v>42006</c:v>
                </c:pt>
                <c:pt idx="1098">
                  <c:v>42007</c:v>
                </c:pt>
                <c:pt idx="1099">
                  <c:v>42008</c:v>
                </c:pt>
                <c:pt idx="1100">
                  <c:v>42009</c:v>
                </c:pt>
                <c:pt idx="1101">
                  <c:v>42010</c:v>
                </c:pt>
                <c:pt idx="1102">
                  <c:v>42011</c:v>
                </c:pt>
                <c:pt idx="1103">
                  <c:v>42012</c:v>
                </c:pt>
                <c:pt idx="1104">
                  <c:v>42013</c:v>
                </c:pt>
                <c:pt idx="1105">
                  <c:v>42014</c:v>
                </c:pt>
                <c:pt idx="1106">
                  <c:v>42015</c:v>
                </c:pt>
                <c:pt idx="1107">
                  <c:v>42016</c:v>
                </c:pt>
                <c:pt idx="1108">
                  <c:v>42017</c:v>
                </c:pt>
                <c:pt idx="1109">
                  <c:v>42018</c:v>
                </c:pt>
                <c:pt idx="1110">
                  <c:v>42019</c:v>
                </c:pt>
                <c:pt idx="1111">
                  <c:v>42020</c:v>
                </c:pt>
                <c:pt idx="1112">
                  <c:v>42021</c:v>
                </c:pt>
                <c:pt idx="1113">
                  <c:v>42022</c:v>
                </c:pt>
                <c:pt idx="1114">
                  <c:v>42023</c:v>
                </c:pt>
                <c:pt idx="1115">
                  <c:v>42024</c:v>
                </c:pt>
                <c:pt idx="1116">
                  <c:v>42025</c:v>
                </c:pt>
                <c:pt idx="1117">
                  <c:v>42026</c:v>
                </c:pt>
                <c:pt idx="1118">
                  <c:v>42027</c:v>
                </c:pt>
                <c:pt idx="1119">
                  <c:v>42028</c:v>
                </c:pt>
                <c:pt idx="1120">
                  <c:v>42029</c:v>
                </c:pt>
                <c:pt idx="1121">
                  <c:v>42030</c:v>
                </c:pt>
                <c:pt idx="1122">
                  <c:v>42031</c:v>
                </c:pt>
                <c:pt idx="1123">
                  <c:v>42032</c:v>
                </c:pt>
                <c:pt idx="1124">
                  <c:v>42033</c:v>
                </c:pt>
                <c:pt idx="1125">
                  <c:v>42034</c:v>
                </c:pt>
                <c:pt idx="1126">
                  <c:v>42035</c:v>
                </c:pt>
                <c:pt idx="1127">
                  <c:v>42036</c:v>
                </c:pt>
                <c:pt idx="1128">
                  <c:v>42037</c:v>
                </c:pt>
                <c:pt idx="1129">
                  <c:v>42038</c:v>
                </c:pt>
                <c:pt idx="1130">
                  <c:v>42039</c:v>
                </c:pt>
                <c:pt idx="1131">
                  <c:v>42040</c:v>
                </c:pt>
                <c:pt idx="1132">
                  <c:v>42041</c:v>
                </c:pt>
                <c:pt idx="1133">
                  <c:v>42042</c:v>
                </c:pt>
                <c:pt idx="1134">
                  <c:v>42043</c:v>
                </c:pt>
                <c:pt idx="1135">
                  <c:v>42044</c:v>
                </c:pt>
                <c:pt idx="1136">
                  <c:v>42045</c:v>
                </c:pt>
                <c:pt idx="1137">
                  <c:v>42046</c:v>
                </c:pt>
                <c:pt idx="1138">
                  <c:v>42047</c:v>
                </c:pt>
                <c:pt idx="1139">
                  <c:v>42048</c:v>
                </c:pt>
                <c:pt idx="1140">
                  <c:v>42049</c:v>
                </c:pt>
                <c:pt idx="1141">
                  <c:v>42050</c:v>
                </c:pt>
                <c:pt idx="1142">
                  <c:v>42051</c:v>
                </c:pt>
                <c:pt idx="1143">
                  <c:v>42052</c:v>
                </c:pt>
                <c:pt idx="1144">
                  <c:v>42053</c:v>
                </c:pt>
                <c:pt idx="1145">
                  <c:v>42054</c:v>
                </c:pt>
                <c:pt idx="1146">
                  <c:v>42055</c:v>
                </c:pt>
                <c:pt idx="1147">
                  <c:v>42056</c:v>
                </c:pt>
                <c:pt idx="1148">
                  <c:v>42057</c:v>
                </c:pt>
                <c:pt idx="1149">
                  <c:v>42058</c:v>
                </c:pt>
                <c:pt idx="1150">
                  <c:v>42059</c:v>
                </c:pt>
                <c:pt idx="1151">
                  <c:v>42060</c:v>
                </c:pt>
                <c:pt idx="1152">
                  <c:v>42061</c:v>
                </c:pt>
                <c:pt idx="1153">
                  <c:v>42062</c:v>
                </c:pt>
                <c:pt idx="1154">
                  <c:v>42063</c:v>
                </c:pt>
                <c:pt idx="1155">
                  <c:v>42064</c:v>
                </c:pt>
                <c:pt idx="1156">
                  <c:v>42065</c:v>
                </c:pt>
                <c:pt idx="1157">
                  <c:v>42066</c:v>
                </c:pt>
                <c:pt idx="1158">
                  <c:v>42067</c:v>
                </c:pt>
                <c:pt idx="1159">
                  <c:v>42068</c:v>
                </c:pt>
                <c:pt idx="1160">
                  <c:v>42069</c:v>
                </c:pt>
                <c:pt idx="1161">
                  <c:v>42070</c:v>
                </c:pt>
                <c:pt idx="1162">
                  <c:v>42071</c:v>
                </c:pt>
                <c:pt idx="1163">
                  <c:v>42072</c:v>
                </c:pt>
                <c:pt idx="1164">
                  <c:v>42073</c:v>
                </c:pt>
                <c:pt idx="1165">
                  <c:v>42074</c:v>
                </c:pt>
                <c:pt idx="1166">
                  <c:v>42075</c:v>
                </c:pt>
                <c:pt idx="1167">
                  <c:v>42076</c:v>
                </c:pt>
                <c:pt idx="1168">
                  <c:v>42077</c:v>
                </c:pt>
                <c:pt idx="1169">
                  <c:v>42078</c:v>
                </c:pt>
                <c:pt idx="1170">
                  <c:v>42079</c:v>
                </c:pt>
                <c:pt idx="1171">
                  <c:v>42080</c:v>
                </c:pt>
                <c:pt idx="1172">
                  <c:v>42081</c:v>
                </c:pt>
                <c:pt idx="1173">
                  <c:v>42082</c:v>
                </c:pt>
                <c:pt idx="1174">
                  <c:v>42083</c:v>
                </c:pt>
                <c:pt idx="1175">
                  <c:v>42084</c:v>
                </c:pt>
                <c:pt idx="1176">
                  <c:v>42085</c:v>
                </c:pt>
                <c:pt idx="1177">
                  <c:v>42086</c:v>
                </c:pt>
                <c:pt idx="1178">
                  <c:v>42087</c:v>
                </c:pt>
                <c:pt idx="1179">
                  <c:v>42088</c:v>
                </c:pt>
                <c:pt idx="1180">
                  <c:v>42089</c:v>
                </c:pt>
                <c:pt idx="1181">
                  <c:v>42090</c:v>
                </c:pt>
                <c:pt idx="1182">
                  <c:v>42091</c:v>
                </c:pt>
                <c:pt idx="1183">
                  <c:v>42092</c:v>
                </c:pt>
                <c:pt idx="1184">
                  <c:v>42093</c:v>
                </c:pt>
                <c:pt idx="1185">
                  <c:v>42094</c:v>
                </c:pt>
                <c:pt idx="1186">
                  <c:v>42095</c:v>
                </c:pt>
                <c:pt idx="1187">
                  <c:v>42096</c:v>
                </c:pt>
                <c:pt idx="1188">
                  <c:v>42097</c:v>
                </c:pt>
                <c:pt idx="1189">
                  <c:v>42098</c:v>
                </c:pt>
                <c:pt idx="1190">
                  <c:v>42099</c:v>
                </c:pt>
                <c:pt idx="1191">
                  <c:v>42100</c:v>
                </c:pt>
                <c:pt idx="1192">
                  <c:v>42101</c:v>
                </c:pt>
                <c:pt idx="1193">
                  <c:v>42102</c:v>
                </c:pt>
                <c:pt idx="1194">
                  <c:v>42103</c:v>
                </c:pt>
                <c:pt idx="1195">
                  <c:v>42104</c:v>
                </c:pt>
                <c:pt idx="1196">
                  <c:v>42105</c:v>
                </c:pt>
                <c:pt idx="1197">
                  <c:v>42106</c:v>
                </c:pt>
                <c:pt idx="1198">
                  <c:v>42107</c:v>
                </c:pt>
                <c:pt idx="1199">
                  <c:v>42108</c:v>
                </c:pt>
                <c:pt idx="1200">
                  <c:v>42109</c:v>
                </c:pt>
                <c:pt idx="1201">
                  <c:v>42110</c:v>
                </c:pt>
                <c:pt idx="1202">
                  <c:v>42111</c:v>
                </c:pt>
                <c:pt idx="1203">
                  <c:v>42112</c:v>
                </c:pt>
                <c:pt idx="1204">
                  <c:v>42113</c:v>
                </c:pt>
                <c:pt idx="1205">
                  <c:v>42114</c:v>
                </c:pt>
                <c:pt idx="1206">
                  <c:v>42115</c:v>
                </c:pt>
                <c:pt idx="1207">
                  <c:v>42116</c:v>
                </c:pt>
                <c:pt idx="1208">
                  <c:v>42117</c:v>
                </c:pt>
                <c:pt idx="1209">
                  <c:v>42118</c:v>
                </c:pt>
                <c:pt idx="1210">
                  <c:v>42119</c:v>
                </c:pt>
                <c:pt idx="1211">
                  <c:v>42120</c:v>
                </c:pt>
                <c:pt idx="1212">
                  <c:v>42121</c:v>
                </c:pt>
                <c:pt idx="1213">
                  <c:v>42122</c:v>
                </c:pt>
                <c:pt idx="1214">
                  <c:v>42123</c:v>
                </c:pt>
                <c:pt idx="1215">
                  <c:v>42124</c:v>
                </c:pt>
                <c:pt idx="1216">
                  <c:v>42125</c:v>
                </c:pt>
                <c:pt idx="1217">
                  <c:v>42126</c:v>
                </c:pt>
                <c:pt idx="1218">
                  <c:v>42127</c:v>
                </c:pt>
                <c:pt idx="1219">
                  <c:v>42128</c:v>
                </c:pt>
                <c:pt idx="1220">
                  <c:v>42129</c:v>
                </c:pt>
                <c:pt idx="1221">
                  <c:v>42130</c:v>
                </c:pt>
                <c:pt idx="1222">
                  <c:v>42131</c:v>
                </c:pt>
                <c:pt idx="1223">
                  <c:v>42132</c:v>
                </c:pt>
                <c:pt idx="1224">
                  <c:v>42133</c:v>
                </c:pt>
                <c:pt idx="1225">
                  <c:v>42134</c:v>
                </c:pt>
                <c:pt idx="1226">
                  <c:v>42135</c:v>
                </c:pt>
                <c:pt idx="1227">
                  <c:v>42136</c:v>
                </c:pt>
                <c:pt idx="1228">
                  <c:v>42137</c:v>
                </c:pt>
                <c:pt idx="1229">
                  <c:v>42138</c:v>
                </c:pt>
                <c:pt idx="1230">
                  <c:v>42139</c:v>
                </c:pt>
                <c:pt idx="1231">
                  <c:v>42140</c:v>
                </c:pt>
                <c:pt idx="1232">
                  <c:v>42141</c:v>
                </c:pt>
                <c:pt idx="1233">
                  <c:v>42142</c:v>
                </c:pt>
                <c:pt idx="1234">
                  <c:v>42143</c:v>
                </c:pt>
                <c:pt idx="1235">
                  <c:v>42144</c:v>
                </c:pt>
                <c:pt idx="1236">
                  <c:v>42145</c:v>
                </c:pt>
                <c:pt idx="1237">
                  <c:v>42146</c:v>
                </c:pt>
                <c:pt idx="1238">
                  <c:v>42147</c:v>
                </c:pt>
                <c:pt idx="1239">
                  <c:v>42148</c:v>
                </c:pt>
                <c:pt idx="1240">
                  <c:v>42149</c:v>
                </c:pt>
                <c:pt idx="1241">
                  <c:v>42150</c:v>
                </c:pt>
                <c:pt idx="1242">
                  <c:v>42151</c:v>
                </c:pt>
                <c:pt idx="1243">
                  <c:v>42152</c:v>
                </c:pt>
                <c:pt idx="1244">
                  <c:v>42153</c:v>
                </c:pt>
                <c:pt idx="1245">
                  <c:v>42154</c:v>
                </c:pt>
                <c:pt idx="1246">
                  <c:v>42155</c:v>
                </c:pt>
                <c:pt idx="1247">
                  <c:v>42156</c:v>
                </c:pt>
                <c:pt idx="1248">
                  <c:v>42157</c:v>
                </c:pt>
                <c:pt idx="1249">
                  <c:v>42158</c:v>
                </c:pt>
                <c:pt idx="1250">
                  <c:v>42159</c:v>
                </c:pt>
                <c:pt idx="1251">
                  <c:v>42160</c:v>
                </c:pt>
                <c:pt idx="1252">
                  <c:v>42161</c:v>
                </c:pt>
                <c:pt idx="1253">
                  <c:v>42162</c:v>
                </c:pt>
                <c:pt idx="1254">
                  <c:v>42163</c:v>
                </c:pt>
                <c:pt idx="1255">
                  <c:v>42164</c:v>
                </c:pt>
                <c:pt idx="1256">
                  <c:v>42165</c:v>
                </c:pt>
                <c:pt idx="1257">
                  <c:v>42166</c:v>
                </c:pt>
                <c:pt idx="1258">
                  <c:v>42167</c:v>
                </c:pt>
                <c:pt idx="1259">
                  <c:v>42168</c:v>
                </c:pt>
                <c:pt idx="1260">
                  <c:v>42169</c:v>
                </c:pt>
                <c:pt idx="1261">
                  <c:v>42170</c:v>
                </c:pt>
                <c:pt idx="1262">
                  <c:v>42171</c:v>
                </c:pt>
                <c:pt idx="1263">
                  <c:v>42172</c:v>
                </c:pt>
                <c:pt idx="1264">
                  <c:v>42173</c:v>
                </c:pt>
                <c:pt idx="1265">
                  <c:v>42174</c:v>
                </c:pt>
                <c:pt idx="1266">
                  <c:v>42175</c:v>
                </c:pt>
                <c:pt idx="1267">
                  <c:v>42176</c:v>
                </c:pt>
                <c:pt idx="1268">
                  <c:v>42177</c:v>
                </c:pt>
                <c:pt idx="1269">
                  <c:v>42178</c:v>
                </c:pt>
                <c:pt idx="1270">
                  <c:v>42179</c:v>
                </c:pt>
                <c:pt idx="1271">
                  <c:v>42180</c:v>
                </c:pt>
                <c:pt idx="1272">
                  <c:v>42181</c:v>
                </c:pt>
                <c:pt idx="1273">
                  <c:v>42182</c:v>
                </c:pt>
                <c:pt idx="1274">
                  <c:v>42183</c:v>
                </c:pt>
                <c:pt idx="1275">
                  <c:v>42184</c:v>
                </c:pt>
                <c:pt idx="1276">
                  <c:v>42185</c:v>
                </c:pt>
                <c:pt idx="1277">
                  <c:v>42186</c:v>
                </c:pt>
                <c:pt idx="1278">
                  <c:v>42187</c:v>
                </c:pt>
                <c:pt idx="1279">
                  <c:v>42188</c:v>
                </c:pt>
                <c:pt idx="1280">
                  <c:v>42189</c:v>
                </c:pt>
                <c:pt idx="1281">
                  <c:v>42190</c:v>
                </c:pt>
                <c:pt idx="1282">
                  <c:v>42191</c:v>
                </c:pt>
                <c:pt idx="1283">
                  <c:v>42192</c:v>
                </c:pt>
                <c:pt idx="1284">
                  <c:v>42193</c:v>
                </c:pt>
                <c:pt idx="1285">
                  <c:v>42194</c:v>
                </c:pt>
                <c:pt idx="1286">
                  <c:v>42195</c:v>
                </c:pt>
                <c:pt idx="1287">
                  <c:v>42196</c:v>
                </c:pt>
                <c:pt idx="1288">
                  <c:v>42197</c:v>
                </c:pt>
                <c:pt idx="1289">
                  <c:v>42198</c:v>
                </c:pt>
                <c:pt idx="1290">
                  <c:v>42199</c:v>
                </c:pt>
                <c:pt idx="1291">
                  <c:v>42200</c:v>
                </c:pt>
                <c:pt idx="1292">
                  <c:v>42201</c:v>
                </c:pt>
                <c:pt idx="1293">
                  <c:v>42202</c:v>
                </c:pt>
                <c:pt idx="1294">
                  <c:v>42203</c:v>
                </c:pt>
                <c:pt idx="1295">
                  <c:v>42204</c:v>
                </c:pt>
                <c:pt idx="1296">
                  <c:v>42205</c:v>
                </c:pt>
                <c:pt idx="1297">
                  <c:v>42206</c:v>
                </c:pt>
                <c:pt idx="1298">
                  <c:v>42207</c:v>
                </c:pt>
                <c:pt idx="1299">
                  <c:v>42208</c:v>
                </c:pt>
                <c:pt idx="1300">
                  <c:v>42209</c:v>
                </c:pt>
                <c:pt idx="1301">
                  <c:v>42210</c:v>
                </c:pt>
                <c:pt idx="1302">
                  <c:v>42211</c:v>
                </c:pt>
                <c:pt idx="1303">
                  <c:v>42212</c:v>
                </c:pt>
                <c:pt idx="1304">
                  <c:v>42213</c:v>
                </c:pt>
                <c:pt idx="1305">
                  <c:v>42214</c:v>
                </c:pt>
                <c:pt idx="1306">
                  <c:v>42215</c:v>
                </c:pt>
                <c:pt idx="1307">
                  <c:v>42216</c:v>
                </c:pt>
                <c:pt idx="1308">
                  <c:v>42217</c:v>
                </c:pt>
                <c:pt idx="1309">
                  <c:v>42218</c:v>
                </c:pt>
                <c:pt idx="1310">
                  <c:v>42219</c:v>
                </c:pt>
                <c:pt idx="1311">
                  <c:v>42220</c:v>
                </c:pt>
                <c:pt idx="1312">
                  <c:v>42221</c:v>
                </c:pt>
                <c:pt idx="1313">
                  <c:v>42222</c:v>
                </c:pt>
                <c:pt idx="1314">
                  <c:v>42223</c:v>
                </c:pt>
                <c:pt idx="1315">
                  <c:v>42224</c:v>
                </c:pt>
                <c:pt idx="1316">
                  <c:v>42225</c:v>
                </c:pt>
                <c:pt idx="1317">
                  <c:v>42226</c:v>
                </c:pt>
                <c:pt idx="1318">
                  <c:v>42227</c:v>
                </c:pt>
                <c:pt idx="1319">
                  <c:v>42228</c:v>
                </c:pt>
                <c:pt idx="1320">
                  <c:v>42229</c:v>
                </c:pt>
                <c:pt idx="1321">
                  <c:v>42230</c:v>
                </c:pt>
                <c:pt idx="1322">
                  <c:v>42231</c:v>
                </c:pt>
                <c:pt idx="1323">
                  <c:v>42232</c:v>
                </c:pt>
                <c:pt idx="1324">
                  <c:v>42233</c:v>
                </c:pt>
                <c:pt idx="1325">
                  <c:v>42234</c:v>
                </c:pt>
                <c:pt idx="1326">
                  <c:v>42235</c:v>
                </c:pt>
                <c:pt idx="1327">
                  <c:v>42236</c:v>
                </c:pt>
                <c:pt idx="1328">
                  <c:v>42237</c:v>
                </c:pt>
                <c:pt idx="1329">
                  <c:v>42238</c:v>
                </c:pt>
                <c:pt idx="1330">
                  <c:v>42239</c:v>
                </c:pt>
                <c:pt idx="1331">
                  <c:v>42240</c:v>
                </c:pt>
                <c:pt idx="1332">
                  <c:v>42241</c:v>
                </c:pt>
                <c:pt idx="1333">
                  <c:v>42242</c:v>
                </c:pt>
                <c:pt idx="1334">
                  <c:v>42243</c:v>
                </c:pt>
                <c:pt idx="1335">
                  <c:v>42244</c:v>
                </c:pt>
                <c:pt idx="1336">
                  <c:v>42245</c:v>
                </c:pt>
                <c:pt idx="1337">
                  <c:v>42246</c:v>
                </c:pt>
                <c:pt idx="1338">
                  <c:v>42247</c:v>
                </c:pt>
                <c:pt idx="1339">
                  <c:v>42248</c:v>
                </c:pt>
                <c:pt idx="1340">
                  <c:v>42249</c:v>
                </c:pt>
                <c:pt idx="1341">
                  <c:v>42250</c:v>
                </c:pt>
                <c:pt idx="1342">
                  <c:v>42251</c:v>
                </c:pt>
                <c:pt idx="1343">
                  <c:v>42252</c:v>
                </c:pt>
                <c:pt idx="1344">
                  <c:v>42253</c:v>
                </c:pt>
                <c:pt idx="1345">
                  <c:v>42254</c:v>
                </c:pt>
                <c:pt idx="1346">
                  <c:v>42255</c:v>
                </c:pt>
                <c:pt idx="1347">
                  <c:v>42256</c:v>
                </c:pt>
                <c:pt idx="1348">
                  <c:v>42257</c:v>
                </c:pt>
                <c:pt idx="1349">
                  <c:v>42258</c:v>
                </c:pt>
                <c:pt idx="1350">
                  <c:v>42259</c:v>
                </c:pt>
                <c:pt idx="1351">
                  <c:v>42260</c:v>
                </c:pt>
                <c:pt idx="1352">
                  <c:v>42261</c:v>
                </c:pt>
                <c:pt idx="1353">
                  <c:v>42262</c:v>
                </c:pt>
                <c:pt idx="1354">
                  <c:v>42263</c:v>
                </c:pt>
                <c:pt idx="1355">
                  <c:v>42264</c:v>
                </c:pt>
                <c:pt idx="1356">
                  <c:v>42265</c:v>
                </c:pt>
                <c:pt idx="1357">
                  <c:v>42266</c:v>
                </c:pt>
                <c:pt idx="1358">
                  <c:v>42267</c:v>
                </c:pt>
                <c:pt idx="1359">
                  <c:v>42268</c:v>
                </c:pt>
                <c:pt idx="1360">
                  <c:v>42269</c:v>
                </c:pt>
                <c:pt idx="1361">
                  <c:v>42270</c:v>
                </c:pt>
                <c:pt idx="1362">
                  <c:v>42271</c:v>
                </c:pt>
                <c:pt idx="1363">
                  <c:v>42272</c:v>
                </c:pt>
                <c:pt idx="1364">
                  <c:v>42273</c:v>
                </c:pt>
                <c:pt idx="1365">
                  <c:v>42274</c:v>
                </c:pt>
                <c:pt idx="1366">
                  <c:v>42275</c:v>
                </c:pt>
                <c:pt idx="1367">
                  <c:v>42276</c:v>
                </c:pt>
                <c:pt idx="1368">
                  <c:v>42277</c:v>
                </c:pt>
                <c:pt idx="1369">
                  <c:v>42278</c:v>
                </c:pt>
                <c:pt idx="1370">
                  <c:v>42279</c:v>
                </c:pt>
                <c:pt idx="1371">
                  <c:v>42280</c:v>
                </c:pt>
                <c:pt idx="1372">
                  <c:v>42281</c:v>
                </c:pt>
                <c:pt idx="1373">
                  <c:v>42282</c:v>
                </c:pt>
                <c:pt idx="1374">
                  <c:v>42283</c:v>
                </c:pt>
                <c:pt idx="1375">
                  <c:v>42284</c:v>
                </c:pt>
                <c:pt idx="1376">
                  <c:v>42285</c:v>
                </c:pt>
                <c:pt idx="1377">
                  <c:v>42286</c:v>
                </c:pt>
                <c:pt idx="1378">
                  <c:v>42287</c:v>
                </c:pt>
                <c:pt idx="1379">
                  <c:v>42288</c:v>
                </c:pt>
                <c:pt idx="1380">
                  <c:v>42289</c:v>
                </c:pt>
                <c:pt idx="1381">
                  <c:v>42290</c:v>
                </c:pt>
                <c:pt idx="1382">
                  <c:v>42291</c:v>
                </c:pt>
                <c:pt idx="1383">
                  <c:v>42292</c:v>
                </c:pt>
                <c:pt idx="1384">
                  <c:v>42293</c:v>
                </c:pt>
                <c:pt idx="1385">
                  <c:v>42294</c:v>
                </c:pt>
                <c:pt idx="1386">
                  <c:v>42295</c:v>
                </c:pt>
                <c:pt idx="1387">
                  <c:v>42296</c:v>
                </c:pt>
                <c:pt idx="1388">
                  <c:v>42297</c:v>
                </c:pt>
                <c:pt idx="1389">
                  <c:v>42298</c:v>
                </c:pt>
                <c:pt idx="1390">
                  <c:v>42299</c:v>
                </c:pt>
                <c:pt idx="1391">
                  <c:v>42300</c:v>
                </c:pt>
                <c:pt idx="1392">
                  <c:v>42301</c:v>
                </c:pt>
                <c:pt idx="1393">
                  <c:v>42302</c:v>
                </c:pt>
                <c:pt idx="1394">
                  <c:v>42303</c:v>
                </c:pt>
                <c:pt idx="1395">
                  <c:v>42304</c:v>
                </c:pt>
                <c:pt idx="1396">
                  <c:v>42305</c:v>
                </c:pt>
                <c:pt idx="1397">
                  <c:v>42306</c:v>
                </c:pt>
                <c:pt idx="1398">
                  <c:v>42307</c:v>
                </c:pt>
                <c:pt idx="1399">
                  <c:v>42308</c:v>
                </c:pt>
                <c:pt idx="1400">
                  <c:v>42309</c:v>
                </c:pt>
                <c:pt idx="1401">
                  <c:v>42310</c:v>
                </c:pt>
                <c:pt idx="1402">
                  <c:v>42311</c:v>
                </c:pt>
                <c:pt idx="1403">
                  <c:v>42312</c:v>
                </c:pt>
                <c:pt idx="1404">
                  <c:v>42313</c:v>
                </c:pt>
                <c:pt idx="1405">
                  <c:v>42314</c:v>
                </c:pt>
                <c:pt idx="1406">
                  <c:v>42315</c:v>
                </c:pt>
                <c:pt idx="1407">
                  <c:v>42316</c:v>
                </c:pt>
                <c:pt idx="1408">
                  <c:v>42317</c:v>
                </c:pt>
                <c:pt idx="1409">
                  <c:v>42318</c:v>
                </c:pt>
                <c:pt idx="1410">
                  <c:v>42319</c:v>
                </c:pt>
                <c:pt idx="1411">
                  <c:v>42320</c:v>
                </c:pt>
                <c:pt idx="1412">
                  <c:v>42321</c:v>
                </c:pt>
                <c:pt idx="1413">
                  <c:v>42322</c:v>
                </c:pt>
                <c:pt idx="1414">
                  <c:v>42323</c:v>
                </c:pt>
                <c:pt idx="1415">
                  <c:v>42324</c:v>
                </c:pt>
                <c:pt idx="1416">
                  <c:v>42325</c:v>
                </c:pt>
                <c:pt idx="1417">
                  <c:v>42326</c:v>
                </c:pt>
                <c:pt idx="1418">
                  <c:v>42327</c:v>
                </c:pt>
                <c:pt idx="1419">
                  <c:v>42328</c:v>
                </c:pt>
                <c:pt idx="1420">
                  <c:v>42329</c:v>
                </c:pt>
                <c:pt idx="1421">
                  <c:v>42330</c:v>
                </c:pt>
                <c:pt idx="1422">
                  <c:v>42331</c:v>
                </c:pt>
                <c:pt idx="1423">
                  <c:v>42332</c:v>
                </c:pt>
                <c:pt idx="1424">
                  <c:v>42333</c:v>
                </c:pt>
                <c:pt idx="1425">
                  <c:v>42334</c:v>
                </c:pt>
                <c:pt idx="1426">
                  <c:v>42335</c:v>
                </c:pt>
                <c:pt idx="1427">
                  <c:v>42336</c:v>
                </c:pt>
                <c:pt idx="1428">
                  <c:v>42337</c:v>
                </c:pt>
                <c:pt idx="1429">
                  <c:v>42338</c:v>
                </c:pt>
                <c:pt idx="1430">
                  <c:v>42339</c:v>
                </c:pt>
                <c:pt idx="1431">
                  <c:v>42340</c:v>
                </c:pt>
                <c:pt idx="1432">
                  <c:v>42341</c:v>
                </c:pt>
                <c:pt idx="1433">
                  <c:v>42342</c:v>
                </c:pt>
                <c:pt idx="1434">
                  <c:v>42343</c:v>
                </c:pt>
                <c:pt idx="1435">
                  <c:v>42344</c:v>
                </c:pt>
                <c:pt idx="1436">
                  <c:v>42345</c:v>
                </c:pt>
                <c:pt idx="1437">
                  <c:v>42346</c:v>
                </c:pt>
                <c:pt idx="1438">
                  <c:v>42347</c:v>
                </c:pt>
                <c:pt idx="1439">
                  <c:v>42348</c:v>
                </c:pt>
                <c:pt idx="1440">
                  <c:v>42349</c:v>
                </c:pt>
                <c:pt idx="1441">
                  <c:v>42350</c:v>
                </c:pt>
                <c:pt idx="1442">
                  <c:v>42351</c:v>
                </c:pt>
                <c:pt idx="1443">
                  <c:v>42352</c:v>
                </c:pt>
                <c:pt idx="1444">
                  <c:v>42353</c:v>
                </c:pt>
                <c:pt idx="1445">
                  <c:v>42354</c:v>
                </c:pt>
                <c:pt idx="1446">
                  <c:v>42355</c:v>
                </c:pt>
                <c:pt idx="1447">
                  <c:v>42356</c:v>
                </c:pt>
                <c:pt idx="1448">
                  <c:v>42357</c:v>
                </c:pt>
                <c:pt idx="1449">
                  <c:v>42358</c:v>
                </c:pt>
                <c:pt idx="1450">
                  <c:v>42359</c:v>
                </c:pt>
                <c:pt idx="1451">
                  <c:v>42360</c:v>
                </c:pt>
                <c:pt idx="1452">
                  <c:v>42361</c:v>
                </c:pt>
                <c:pt idx="1453">
                  <c:v>42362</c:v>
                </c:pt>
                <c:pt idx="1454">
                  <c:v>42363</c:v>
                </c:pt>
                <c:pt idx="1455">
                  <c:v>42364</c:v>
                </c:pt>
                <c:pt idx="1456">
                  <c:v>42365</c:v>
                </c:pt>
                <c:pt idx="1457">
                  <c:v>42366</c:v>
                </c:pt>
                <c:pt idx="1458">
                  <c:v>42367</c:v>
                </c:pt>
                <c:pt idx="1459">
                  <c:v>42368</c:v>
                </c:pt>
                <c:pt idx="1460">
                  <c:v>42369</c:v>
                </c:pt>
                <c:pt idx="1461">
                  <c:v>42370</c:v>
                </c:pt>
                <c:pt idx="1462">
                  <c:v>42371</c:v>
                </c:pt>
                <c:pt idx="1463">
                  <c:v>42372</c:v>
                </c:pt>
                <c:pt idx="1464">
                  <c:v>42373</c:v>
                </c:pt>
                <c:pt idx="1465">
                  <c:v>42374</c:v>
                </c:pt>
                <c:pt idx="1466">
                  <c:v>42375</c:v>
                </c:pt>
                <c:pt idx="1467">
                  <c:v>42376</c:v>
                </c:pt>
                <c:pt idx="1468">
                  <c:v>42377</c:v>
                </c:pt>
                <c:pt idx="1469">
                  <c:v>42378</c:v>
                </c:pt>
                <c:pt idx="1470">
                  <c:v>42379</c:v>
                </c:pt>
                <c:pt idx="1471">
                  <c:v>42380</c:v>
                </c:pt>
                <c:pt idx="1472">
                  <c:v>42381</c:v>
                </c:pt>
                <c:pt idx="1473">
                  <c:v>42382</c:v>
                </c:pt>
                <c:pt idx="1474">
                  <c:v>42383</c:v>
                </c:pt>
                <c:pt idx="1475">
                  <c:v>42384</c:v>
                </c:pt>
                <c:pt idx="1476">
                  <c:v>42385</c:v>
                </c:pt>
                <c:pt idx="1477">
                  <c:v>42386</c:v>
                </c:pt>
                <c:pt idx="1478">
                  <c:v>42387</c:v>
                </c:pt>
                <c:pt idx="1479">
                  <c:v>42388</c:v>
                </c:pt>
                <c:pt idx="1480">
                  <c:v>42389</c:v>
                </c:pt>
                <c:pt idx="1481">
                  <c:v>42390</c:v>
                </c:pt>
                <c:pt idx="1482">
                  <c:v>42391</c:v>
                </c:pt>
                <c:pt idx="1483">
                  <c:v>42392</c:v>
                </c:pt>
                <c:pt idx="1484">
                  <c:v>42393</c:v>
                </c:pt>
                <c:pt idx="1485">
                  <c:v>42394</c:v>
                </c:pt>
                <c:pt idx="1486">
                  <c:v>42395</c:v>
                </c:pt>
                <c:pt idx="1487">
                  <c:v>42396</c:v>
                </c:pt>
                <c:pt idx="1488">
                  <c:v>42397</c:v>
                </c:pt>
                <c:pt idx="1489">
                  <c:v>42398</c:v>
                </c:pt>
                <c:pt idx="1490">
                  <c:v>42399</c:v>
                </c:pt>
                <c:pt idx="1491">
                  <c:v>42400</c:v>
                </c:pt>
                <c:pt idx="1492">
                  <c:v>42401</c:v>
                </c:pt>
                <c:pt idx="1493">
                  <c:v>42402</c:v>
                </c:pt>
                <c:pt idx="1494">
                  <c:v>42403</c:v>
                </c:pt>
                <c:pt idx="1495">
                  <c:v>42404</c:v>
                </c:pt>
                <c:pt idx="1496">
                  <c:v>42405</c:v>
                </c:pt>
                <c:pt idx="1497">
                  <c:v>42406</c:v>
                </c:pt>
                <c:pt idx="1498">
                  <c:v>42407</c:v>
                </c:pt>
                <c:pt idx="1499">
                  <c:v>42408</c:v>
                </c:pt>
                <c:pt idx="1500">
                  <c:v>42409</c:v>
                </c:pt>
                <c:pt idx="1501">
                  <c:v>42410</c:v>
                </c:pt>
                <c:pt idx="1502">
                  <c:v>42411</c:v>
                </c:pt>
                <c:pt idx="1503">
                  <c:v>42412</c:v>
                </c:pt>
                <c:pt idx="1504">
                  <c:v>42413</c:v>
                </c:pt>
                <c:pt idx="1505">
                  <c:v>42414</c:v>
                </c:pt>
                <c:pt idx="1506">
                  <c:v>42415</c:v>
                </c:pt>
                <c:pt idx="1507">
                  <c:v>42416</c:v>
                </c:pt>
                <c:pt idx="1508">
                  <c:v>42417</c:v>
                </c:pt>
                <c:pt idx="1509">
                  <c:v>42418</c:v>
                </c:pt>
                <c:pt idx="1510">
                  <c:v>42419</c:v>
                </c:pt>
                <c:pt idx="1511">
                  <c:v>42420</c:v>
                </c:pt>
                <c:pt idx="1512">
                  <c:v>42421</c:v>
                </c:pt>
                <c:pt idx="1513">
                  <c:v>42422</c:v>
                </c:pt>
                <c:pt idx="1514">
                  <c:v>42423</c:v>
                </c:pt>
                <c:pt idx="1515">
                  <c:v>42424</c:v>
                </c:pt>
                <c:pt idx="1516">
                  <c:v>42425</c:v>
                </c:pt>
                <c:pt idx="1517">
                  <c:v>42426</c:v>
                </c:pt>
                <c:pt idx="1518">
                  <c:v>42427</c:v>
                </c:pt>
                <c:pt idx="1519">
                  <c:v>42428</c:v>
                </c:pt>
                <c:pt idx="1520">
                  <c:v>42429</c:v>
                </c:pt>
                <c:pt idx="1521">
                  <c:v>42430</c:v>
                </c:pt>
                <c:pt idx="1522">
                  <c:v>42431</c:v>
                </c:pt>
                <c:pt idx="1523">
                  <c:v>42432</c:v>
                </c:pt>
                <c:pt idx="1524">
                  <c:v>42433</c:v>
                </c:pt>
                <c:pt idx="1525">
                  <c:v>42434</c:v>
                </c:pt>
                <c:pt idx="1526">
                  <c:v>42435</c:v>
                </c:pt>
                <c:pt idx="1527">
                  <c:v>42436</c:v>
                </c:pt>
                <c:pt idx="1528">
                  <c:v>42437</c:v>
                </c:pt>
                <c:pt idx="1529">
                  <c:v>42438</c:v>
                </c:pt>
                <c:pt idx="1530">
                  <c:v>42439</c:v>
                </c:pt>
                <c:pt idx="1531">
                  <c:v>42440</c:v>
                </c:pt>
                <c:pt idx="1532">
                  <c:v>42441</c:v>
                </c:pt>
                <c:pt idx="1533">
                  <c:v>42442</c:v>
                </c:pt>
                <c:pt idx="1534">
                  <c:v>42443</c:v>
                </c:pt>
                <c:pt idx="1535">
                  <c:v>42444</c:v>
                </c:pt>
                <c:pt idx="1536">
                  <c:v>42445</c:v>
                </c:pt>
                <c:pt idx="1537">
                  <c:v>42446</c:v>
                </c:pt>
                <c:pt idx="1538">
                  <c:v>42447</c:v>
                </c:pt>
                <c:pt idx="1539">
                  <c:v>42448</c:v>
                </c:pt>
                <c:pt idx="1540">
                  <c:v>42449</c:v>
                </c:pt>
                <c:pt idx="1541">
                  <c:v>42450</c:v>
                </c:pt>
                <c:pt idx="1542">
                  <c:v>42451</c:v>
                </c:pt>
                <c:pt idx="1543">
                  <c:v>42452</c:v>
                </c:pt>
                <c:pt idx="1544">
                  <c:v>42453</c:v>
                </c:pt>
                <c:pt idx="1545">
                  <c:v>42454</c:v>
                </c:pt>
                <c:pt idx="1546">
                  <c:v>42455</c:v>
                </c:pt>
                <c:pt idx="1547">
                  <c:v>42456</c:v>
                </c:pt>
                <c:pt idx="1548">
                  <c:v>42457</c:v>
                </c:pt>
                <c:pt idx="1549">
                  <c:v>42458</c:v>
                </c:pt>
                <c:pt idx="1550">
                  <c:v>42459</c:v>
                </c:pt>
                <c:pt idx="1551">
                  <c:v>42460</c:v>
                </c:pt>
                <c:pt idx="1552">
                  <c:v>42461</c:v>
                </c:pt>
                <c:pt idx="1553">
                  <c:v>42462</c:v>
                </c:pt>
                <c:pt idx="1554">
                  <c:v>42463</c:v>
                </c:pt>
                <c:pt idx="1555">
                  <c:v>42464</c:v>
                </c:pt>
                <c:pt idx="1556">
                  <c:v>42465</c:v>
                </c:pt>
                <c:pt idx="1557">
                  <c:v>42466</c:v>
                </c:pt>
                <c:pt idx="1558">
                  <c:v>42467</c:v>
                </c:pt>
                <c:pt idx="1559">
                  <c:v>42468</c:v>
                </c:pt>
                <c:pt idx="1560">
                  <c:v>42469</c:v>
                </c:pt>
                <c:pt idx="1561">
                  <c:v>42470</c:v>
                </c:pt>
                <c:pt idx="1562">
                  <c:v>42471</c:v>
                </c:pt>
                <c:pt idx="1563">
                  <c:v>42472</c:v>
                </c:pt>
                <c:pt idx="1564">
                  <c:v>42473</c:v>
                </c:pt>
                <c:pt idx="1565">
                  <c:v>42474</c:v>
                </c:pt>
                <c:pt idx="1566">
                  <c:v>42475</c:v>
                </c:pt>
                <c:pt idx="1567">
                  <c:v>42476</c:v>
                </c:pt>
                <c:pt idx="1568">
                  <c:v>42477</c:v>
                </c:pt>
                <c:pt idx="1569">
                  <c:v>42478</c:v>
                </c:pt>
                <c:pt idx="1570">
                  <c:v>42479</c:v>
                </c:pt>
                <c:pt idx="1571">
                  <c:v>42480</c:v>
                </c:pt>
                <c:pt idx="1572">
                  <c:v>42481</c:v>
                </c:pt>
                <c:pt idx="1573">
                  <c:v>42482</c:v>
                </c:pt>
                <c:pt idx="1574">
                  <c:v>42483</c:v>
                </c:pt>
                <c:pt idx="1575">
                  <c:v>42484</c:v>
                </c:pt>
                <c:pt idx="1576">
                  <c:v>42485</c:v>
                </c:pt>
                <c:pt idx="1577">
                  <c:v>42486</c:v>
                </c:pt>
                <c:pt idx="1578">
                  <c:v>42487</c:v>
                </c:pt>
                <c:pt idx="1579">
                  <c:v>42488</c:v>
                </c:pt>
                <c:pt idx="1580">
                  <c:v>42489</c:v>
                </c:pt>
                <c:pt idx="1581">
                  <c:v>42490</c:v>
                </c:pt>
                <c:pt idx="1582">
                  <c:v>42491</c:v>
                </c:pt>
                <c:pt idx="1583">
                  <c:v>42492</c:v>
                </c:pt>
                <c:pt idx="1584">
                  <c:v>42493</c:v>
                </c:pt>
                <c:pt idx="1585">
                  <c:v>42494</c:v>
                </c:pt>
                <c:pt idx="1586">
                  <c:v>42495</c:v>
                </c:pt>
                <c:pt idx="1587">
                  <c:v>42496</c:v>
                </c:pt>
                <c:pt idx="1588">
                  <c:v>42497</c:v>
                </c:pt>
                <c:pt idx="1589">
                  <c:v>42498</c:v>
                </c:pt>
                <c:pt idx="1590">
                  <c:v>42499</c:v>
                </c:pt>
                <c:pt idx="1591">
                  <c:v>42500</c:v>
                </c:pt>
                <c:pt idx="1592">
                  <c:v>42501</c:v>
                </c:pt>
                <c:pt idx="1593">
                  <c:v>42502</c:v>
                </c:pt>
                <c:pt idx="1594">
                  <c:v>42503</c:v>
                </c:pt>
                <c:pt idx="1595">
                  <c:v>42504</c:v>
                </c:pt>
                <c:pt idx="1596">
                  <c:v>42505</c:v>
                </c:pt>
                <c:pt idx="1597">
                  <c:v>42506</c:v>
                </c:pt>
                <c:pt idx="1598">
                  <c:v>42507</c:v>
                </c:pt>
                <c:pt idx="1599">
                  <c:v>42508</c:v>
                </c:pt>
                <c:pt idx="1600">
                  <c:v>42509</c:v>
                </c:pt>
                <c:pt idx="1601">
                  <c:v>42510</c:v>
                </c:pt>
                <c:pt idx="1602">
                  <c:v>42511</c:v>
                </c:pt>
                <c:pt idx="1603">
                  <c:v>42512</c:v>
                </c:pt>
                <c:pt idx="1604">
                  <c:v>42513</c:v>
                </c:pt>
                <c:pt idx="1605">
                  <c:v>42514</c:v>
                </c:pt>
                <c:pt idx="1606">
                  <c:v>42515</c:v>
                </c:pt>
                <c:pt idx="1607">
                  <c:v>42516</c:v>
                </c:pt>
                <c:pt idx="1608">
                  <c:v>42517</c:v>
                </c:pt>
                <c:pt idx="1609">
                  <c:v>42518</c:v>
                </c:pt>
                <c:pt idx="1610">
                  <c:v>42519</c:v>
                </c:pt>
                <c:pt idx="1611">
                  <c:v>42520</c:v>
                </c:pt>
                <c:pt idx="1612">
                  <c:v>42521</c:v>
                </c:pt>
                <c:pt idx="1613">
                  <c:v>42522</c:v>
                </c:pt>
                <c:pt idx="1614">
                  <c:v>42523</c:v>
                </c:pt>
                <c:pt idx="1615">
                  <c:v>42524</c:v>
                </c:pt>
                <c:pt idx="1616">
                  <c:v>42525</c:v>
                </c:pt>
                <c:pt idx="1617">
                  <c:v>42526</c:v>
                </c:pt>
                <c:pt idx="1618">
                  <c:v>42527</c:v>
                </c:pt>
                <c:pt idx="1619">
                  <c:v>42528</c:v>
                </c:pt>
                <c:pt idx="1620">
                  <c:v>42529</c:v>
                </c:pt>
                <c:pt idx="1621">
                  <c:v>42530</c:v>
                </c:pt>
                <c:pt idx="1622">
                  <c:v>42531</c:v>
                </c:pt>
                <c:pt idx="1623">
                  <c:v>42532</c:v>
                </c:pt>
                <c:pt idx="1624">
                  <c:v>42533</c:v>
                </c:pt>
                <c:pt idx="1625">
                  <c:v>42534</c:v>
                </c:pt>
                <c:pt idx="1626">
                  <c:v>42535</c:v>
                </c:pt>
                <c:pt idx="1627">
                  <c:v>42536</c:v>
                </c:pt>
                <c:pt idx="1628">
                  <c:v>42537</c:v>
                </c:pt>
                <c:pt idx="1629">
                  <c:v>42538</c:v>
                </c:pt>
                <c:pt idx="1630">
                  <c:v>42539</c:v>
                </c:pt>
                <c:pt idx="1631">
                  <c:v>42540</c:v>
                </c:pt>
                <c:pt idx="1632">
                  <c:v>42541</c:v>
                </c:pt>
                <c:pt idx="1633">
                  <c:v>42542</c:v>
                </c:pt>
                <c:pt idx="1634">
                  <c:v>42543</c:v>
                </c:pt>
                <c:pt idx="1635">
                  <c:v>42544</c:v>
                </c:pt>
                <c:pt idx="1636">
                  <c:v>42545</c:v>
                </c:pt>
                <c:pt idx="1637">
                  <c:v>42546</c:v>
                </c:pt>
                <c:pt idx="1638">
                  <c:v>42547</c:v>
                </c:pt>
                <c:pt idx="1639">
                  <c:v>42548</c:v>
                </c:pt>
                <c:pt idx="1640">
                  <c:v>42549</c:v>
                </c:pt>
                <c:pt idx="1641">
                  <c:v>42550</c:v>
                </c:pt>
                <c:pt idx="1642">
                  <c:v>42551</c:v>
                </c:pt>
                <c:pt idx="1643">
                  <c:v>42552</c:v>
                </c:pt>
                <c:pt idx="1644">
                  <c:v>42553</c:v>
                </c:pt>
                <c:pt idx="1645">
                  <c:v>42554</c:v>
                </c:pt>
                <c:pt idx="1646">
                  <c:v>42555</c:v>
                </c:pt>
                <c:pt idx="1647">
                  <c:v>42556</c:v>
                </c:pt>
                <c:pt idx="1648">
                  <c:v>42557</c:v>
                </c:pt>
                <c:pt idx="1649">
                  <c:v>42558</c:v>
                </c:pt>
                <c:pt idx="1650">
                  <c:v>42559</c:v>
                </c:pt>
                <c:pt idx="1651">
                  <c:v>42560</c:v>
                </c:pt>
                <c:pt idx="1652">
                  <c:v>42561</c:v>
                </c:pt>
                <c:pt idx="1653">
                  <c:v>42562</c:v>
                </c:pt>
                <c:pt idx="1654">
                  <c:v>42563</c:v>
                </c:pt>
                <c:pt idx="1655">
                  <c:v>42564</c:v>
                </c:pt>
                <c:pt idx="1656">
                  <c:v>42565</c:v>
                </c:pt>
                <c:pt idx="1657">
                  <c:v>42566</c:v>
                </c:pt>
                <c:pt idx="1658">
                  <c:v>42567</c:v>
                </c:pt>
                <c:pt idx="1659">
                  <c:v>42568</c:v>
                </c:pt>
                <c:pt idx="1660">
                  <c:v>42569</c:v>
                </c:pt>
                <c:pt idx="1661">
                  <c:v>42570</c:v>
                </c:pt>
                <c:pt idx="1662">
                  <c:v>42571</c:v>
                </c:pt>
                <c:pt idx="1663">
                  <c:v>42572</c:v>
                </c:pt>
                <c:pt idx="1664">
                  <c:v>42573</c:v>
                </c:pt>
                <c:pt idx="1665">
                  <c:v>42574</c:v>
                </c:pt>
                <c:pt idx="1666">
                  <c:v>42575</c:v>
                </c:pt>
                <c:pt idx="1667">
                  <c:v>42576</c:v>
                </c:pt>
                <c:pt idx="1668">
                  <c:v>42577</c:v>
                </c:pt>
                <c:pt idx="1669">
                  <c:v>42578</c:v>
                </c:pt>
                <c:pt idx="1670">
                  <c:v>42579</c:v>
                </c:pt>
                <c:pt idx="1671">
                  <c:v>42580</c:v>
                </c:pt>
                <c:pt idx="1672">
                  <c:v>42581</c:v>
                </c:pt>
                <c:pt idx="1673">
                  <c:v>42582</c:v>
                </c:pt>
                <c:pt idx="1674">
                  <c:v>42583</c:v>
                </c:pt>
                <c:pt idx="1675">
                  <c:v>42584</c:v>
                </c:pt>
                <c:pt idx="1676">
                  <c:v>42585</c:v>
                </c:pt>
                <c:pt idx="1677">
                  <c:v>42586</c:v>
                </c:pt>
                <c:pt idx="1678">
                  <c:v>42587</c:v>
                </c:pt>
                <c:pt idx="1679">
                  <c:v>42588</c:v>
                </c:pt>
                <c:pt idx="1680">
                  <c:v>42589</c:v>
                </c:pt>
                <c:pt idx="1681">
                  <c:v>42590</c:v>
                </c:pt>
                <c:pt idx="1682">
                  <c:v>42591</c:v>
                </c:pt>
                <c:pt idx="1683">
                  <c:v>42592</c:v>
                </c:pt>
                <c:pt idx="1684">
                  <c:v>42593</c:v>
                </c:pt>
                <c:pt idx="1685">
                  <c:v>42594</c:v>
                </c:pt>
                <c:pt idx="1686">
                  <c:v>42595</c:v>
                </c:pt>
                <c:pt idx="1687">
                  <c:v>42596</c:v>
                </c:pt>
                <c:pt idx="1688">
                  <c:v>42597</c:v>
                </c:pt>
                <c:pt idx="1689">
                  <c:v>42598</c:v>
                </c:pt>
                <c:pt idx="1690">
                  <c:v>42599</c:v>
                </c:pt>
                <c:pt idx="1691">
                  <c:v>42600</c:v>
                </c:pt>
                <c:pt idx="1692">
                  <c:v>42601</c:v>
                </c:pt>
                <c:pt idx="1693">
                  <c:v>42602</c:v>
                </c:pt>
                <c:pt idx="1694">
                  <c:v>42603</c:v>
                </c:pt>
                <c:pt idx="1695">
                  <c:v>42604</c:v>
                </c:pt>
                <c:pt idx="1696">
                  <c:v>42605</c:v>
                </c:pt>
                <c:pt idx="1697">
                  <c:v>42606</c:v>
                </c:pt>
                <c:pt idx="1698">
                  <c:v>42607</c:v>
                </c:pt>
                <c:pt idx="1699">
                  <c:v>42608</c:v>
                </c:pt>
                <c:pt idx="1700">
                  <c:v>42609</c:v>
                </c:pt>
                <c:pt idx="1701">
                  <c:v>42610</c:v>
                </c:pt>
                <c:pt idx="1702">
                  <c:v>42611</c:v>
                </c:pt>
                <c:pt idx="1703">
                  <c:v>42612</c:v>
                </c:pt>
                <c:pt idx="1704">
                  <c:v>42613</c:v>
                </c:pt>
                <c:pt idx="1705">
                  <c:v>42614</c:v>
                </c:pt>
                <c:pt idx="1706">
                  <c:v>42615</c:v>
                </c:pt>
                <c:pt idx="1707">
                  <c:v>42616</c:v>
                </c:pt>
                <c:pt idx="1708">
                  <c:v>42617</c:v>
                </c:pt>
                <c:pt idx="1709">
                  <c:v>42618</c:v>
                </c:pt>
                <c:pt idx="1710">
                  <c:v>42619</c:v>
                </c:pt>
                <c:pt idx="1711">
                  <c:v>42620</c:v>
                </c:pt>
                <c:pt idx="1712">
                  <c:v>42621</c:v>
                </c:pt>
                <c:pt idx="1713">
                  <c:v>42622</c:v>
                </c:pt>
                <c:pt idx="1714">
                  <c:v>42623</c:v>
                </c:pt>
                <c:pt idx="1715">
                  <c:v>42624</c:v>
                </c:pt>
                <c:pt idx="1716">
                  <c:v>42625</c:v>
                </c:pt>
                <c:pt idx="1717">
                  <c:v>42626</c:v>
                </c:pt>
                <c:pt idx="1718">
                  <c:v>42627</c:v>
                </c:pt>
                <c:pt idx="1719">
                  <c:v>42628</c:v>
                </c:pt>
                <c:pt idx="1720">
                  <c:v>42629</c:v>
                </c:pt>
                <c:pt idx="1721">
                  <c:v>42630</c:v>
                </c:pt>
                <c:pt idx="1722">
                  <c:v>42631</c:v>
                </c:pt>
                <c:pt idx="1723">
                  <c:v>42632</c:v>
                </c:pt>
                <c:pt idx="1724">
                  <c:v>42633</c:v>
                </c:pt>
                <c:pt idx="1725">
                  <c:v>42634</c:v>
                </c:pt>
                <c:pt idx="1726">
                  <c:v>42635</c:v>
                </c:pt>
                <c:pt idx="1727">
                  <c:v>42636</c:v>
                </c:pt>
                <c:pt idx="1728">
                  <c:v>42637</c:v>
                </c:pt>
                <c:pt idx="1729">
                  <c:v>42638</c:v>
                </c:pt>
                <c:pt idx="1730">
                  <c:v>42639</c:v>
                </c:pt>
                <c:pt idx="1731">
                  <c:v>42640</c:v>
                </c:pt>
                <c:pt idx="1732">
                  <c:v>42641</c:v>
                </c:pt>
                <c:pt idx="1733">
                  <c:v>42642</c:v>
                </c:pt>
                <c:pt idx="1734">
                  <c:v>42643</c:v>
                </c:pt>
                <c:pt idx="1735">
                  <c:v>42644</c:v>
                </c:pt>
                <c:pt idx="1736">
                  <c:v>42645</c:v>
                </c:pt>
                <c:pt idx="1737">
                  <c:v>42646</c:v>
                </c:pt>
                <c:pt idx="1738">
                  <c:v>42647</c:v>
                </c:pt>
                <c:pt idx="1739">
                  <c:v>42648</c:v>
                </c:pt>
                <c:pt idx="1740">
                  <c:v>42649</c:v>
                </c:pt>
                <c:pt idx="1741">
                  <c:v>42650</c:v>
                </c:pt>
                <c:pt idx="1742">
                  <c:v>42651</c:v>
                </c:pt>
                <c:pt idx="1743">
                  <c:v>42652</c:v>
                </c:pt>
                <c:pt idx="1744">
                  <c:v>42653</c:v>
                </c:pt>
                <c:pt idx="1745">
                  <c:v>42654</c:v>
                </c:pt>
                <c:pt idx="1746">
                  <c:v>42655</c:v>
                </c:pt>
                <c:pt idx="1747">
                  <c:v>42656</c:v>
                </c:pt>
                <c:pt idx="1748">
                  <c:v>42657</c:v>
                </c:pt>
                <c:pt idx="1749">
                  <c:v>42658</c:v>
                </c:pt>
                <c:pt idx="1750">
                  <c:v>42659</c:v>
                </c:pt>
                <c:pt idx="1751">
                  <c:v>42660</c:v>
                </c:pt>
                <c:pt idx="1752">
                  <c:v>42661</c:v>
                </c:pt>
                <c:pt idx="1753">
                  <c:v>42662</c:v>
                </c:pt>
                <c:pt idx="1754">
                  <c:v>42663</c:v>
                </c:pt>
                <c:pt idx="1755">
                  <c:v>42664</c:v>
                </c:pt>
                <c:pt idx="1756">
                  <c:v>42665</c:v>
                </c:pt>
                <c:pt idx="1757">
                  <c:v>42666</c:v>
                </c:pt>
                <c:pt idx="1758">
                  <c:v>42667</c:v>
                </c:pt>
                <c:pt idx="1759">
                  <c:v>42668</c:v>
                </c:pt>
                <c:pt idx="1760">
                  <c:v>42669</c:v>
                </c:pt>
                <c:pt idx="1761">
                  <c:v>42670</c:v>
                </c:pt>
                <c:pt idx="1762">
                  <c:v>42671</c:v>
                </c:pt>
                <c:pt idx="1763">
                  <c:v>42672</c:v>
                </c:pt>
                <c:pt idx="1764">
                  <c:v>42673</c:v>
                </c:pt>
                <c:pt idx="1765">
                  <c:v>42674</c:v>
                </c:pt>
                <c:pt idx="1766">
                  <c:v>42675</c:v>
                </c:pt>
                <c:pt idx="1767">
                  <c:v>42676</c:v>
                </c:pt>
                <c:pt idx="1768">
                  <c:v>42677</c:v>
                </c:pt>
                <c:pt idx="1769">
                  <c:v>42678</c:v>
                </c:pt>
                <c:pt idx="1770">
                  <c:v>42679</c:v>
                </c:pt>
                <c:pt idx="1771">
                  <c:v>42680</c:v>
                </c:pt>
                <c:pt idx="1772">
                  <c:v>42681</c:v>
                </c:pt>
                <c:pt idx="1773">
                  <c:v>42682</c:v>
                </c:pt>
                <c:pt idx="1774">
                  <c:v>42683</c:v>
                </c:pt>
                <c:pt idx="1775">
                  <c:v>42684</c:v>
                </c:pt>
                <c:pt idx="1776">
                  <c:v>42685</c:v>
                </c:pt>
                <c:pt idx="1777">
                  <c:v>42686</c:v>
                </c:pt>
                <c:pt idx="1778">
                  <c:v>42687</c:v>
                </c:pt>
                <c:pt idx="1779">
                  <c:v>42688</c:v>
                </c:pt>
                <c:pt idx="1780">
                  <c:v>42689</c:v>
                </c:pt>
                <c:pt idx="1781">
                  <c:v>42690</c:v>
                </c:pt>
                <c:pt idx="1782">
                  <c:v>42691</c:v>
                </c:pt>
                <c:pt idx="1783">
                  <c:v>42692</c:v>
                </c:pt>
                <c:pt idx="1784">
                  <c:v>42693</c:v>
                </c:pt>
                <c:pt idx="1785">
                  <c:v>42694</c:v>
                </c:pt>
                <c:pt idx="1786">
                  <c:v>42695</c:v>
                </c:pt>
                <c:pt idx="1787">
                  <c:v>42696</c:v>
                </c:pt>
                <c:pt idx="1788">
                  <c:v>42697</c:v>
                </c:pt>
                <c:pt idx="1789">
                  <c:v>42698</c:v>
                </c:pt>
                <c:pt idx="1790">
                  <c:v>42699</c:v>
                </c:pt>
                <c:pt idx="1791">
                  <c:v>42700</c:v>
                </c:pt>
                <c:pt idx="1792">
                  <c:v>42701</c:v>
                </c:pt>
                <c:pt idx="1793">
                  <c:v>42702</c:v>
                </c:pt>
                <c:pt idx="1794">
                  <c:v>42703</c:v>
                </c:pt>
                <c:pt idx="1795">
                  <c:v>42704</c:v>
                </c:pt>
                <c:pt idx="1796">
                  <c:v>42705</c:v>
                </c:pt>
                <c:pt idx="1797">
                  <c:v>42706</c:v>
                </c:pt>
                <c:pt idx="1798">
                  <c:v>42707</c:v>
                </c:pt>
                <c:pt idx="1799">
                  <c:v>42708</c:v>
                </c:pt>
                <c:pt idx="1800">
                  <c:v>42709</c:v>
                </c:pt>
                <c:pt idx="1801">
                  <c:v>42710</c:v>
                </c:pt>
                <c:pt idx="1802">
                  <c:v>42711</c:v>
                </c:pt>
                <c:pt idx="1803">
                  <c:v>42712</c:v>
                </c:pt>
                <c:pt idx="1804">
                  <c:v>42713</c:v>
                </c:pt>
                <c:pt idx="1805">
                  <c:v>42714</c:v>
                </c:pt>
                <c:pt idx="1806">
                  <c:v>42715</c:v>
                </c:pt>
                <c:pt idx="1807">
                  <c:v>42716</c:v>
                </c:pt>
                <c:pt idx="1808">
                  <c:v>42717</c:v>
                </c:pt>
                <c:pt idx="1809">
                  <c:v>42718</c:v>
                </c:pt>
                <c:pt idx="1810">
                  <c:v>42719</c:v>
                </c:pt>
                <c:pt idx="1811">
                  <c:v>42720</c:v>
                </c:pt>
                <c:pt idx="1812">
                  <c:v>42721</c:v>
                </c:pt>
                <c:pt idx="1813">
                  <c:v>42722</c:v>
                </c:pt>
                <c:pt idx="1814">
                  <c:v>42723</c:v>
                </c:pt>
                <c:pt idx="1815">
                  <c:v>42724</c:v>
                </c:pt>
                <c:pt idx="1816">
                  <c:v>42725</c:v>
                </c:pt>
                <c:pt idx="1817">
                  <c:v>42726</c:v>
                </c:pt>
                <c:pt idx="1818">
                  <c:v>42727</c:v>
                </c:pt>
                <c:pt idx="1819">
                  <c:v>42728</c:v>
                </c:pt>
                <c:pt idx="1820">
                  <c:v>42729</c:v>
                </c:pt>
                <c:pt idx="1821">
                  <c:v>42730</c:v>
                </c:pt>
                <c:pt idx="1822">
                  <c:v>42731</c:v>
                </c:pt>
                <c:pt idx="1823">
                  <c:v>42732</c:v>
                </c:pt>
                <c:pt idx="1824">
                  <c:v>42733</c:v>
                </c:pt>
                <c:pt idx="1825">
                  <c:v>42734</c:v>
                </c:pt>
                <c:pt idx="1826">
                  <c:v>42735</c:v>
                </c:pt>
                <c:pt idx="1827">
                  <c:v>42736</c:v>
                </c:pt>
                <c:pt idx="1828">
                  <c:v>42737</c:v>
                </c:pt>
                <c:pt idx="1829">
                  <c:v>42738</c:v>
                </c:pt>
                <c:pt idx="1830">
                  <c:v>42739</c:v>
                </c:pt>
                <c:pt idx="1831">
                  <c:v>42740</c:v>
                </c:pt>
                <c:pt idx="1832">
                  <c:v>42741</c:v>
                </c:pt>
                <c:pt idx="1833">
                  <c:v>42742</c:v>
                </c:pt>
                <c:pt idx="1834">
                  <c:v>42743</c:v>
                </c:pt>
                <c:pt idx="1835">
                  <c:v>42744</c:v>
                </c:pt>
                <c:pt idx="1836">
                  <c:v>42745</c:v>
                </c:pt>
                <c:pt idx="1837">
                  <c:v>42746</c:v>
                </c:pt>
                <c:pt idx="1838">
                  <c:v>42747</c:v>
                </c:pt>
                <c:pt idx="1839">
                  <c:v>42748</c:v>
                </c:pt>
                <c:pt idx="1840">
                  <c:v>42749</c:v>
                </c:pt>
                <c:pt idx="1841">
                  <c:v>42750</c:v>
                </c:pt>
                <c:pt idx="1842">
                  <c:v>42751</c:v>
                </c:pt>
                <c:pt idx="1843">
                  <c:v>42752</c:v>
                </c:pt>
                <c:pt idx="1844">
                  <c:v>42753</c:v>
                </c:pt>
                <c:pt idx="1845">
                  <c:v>42754</c:v>
                </c:pt>
                <c:pt idx="1846">
                  <c:v>42755</c:v>
                </c:pt>
                <c:pt idx="1847">
                  <c:v>42756</c:v>
                </c:pt>
                <c:pt idx="1848">
                  <c:v>42757</c:v>
                </c:pt>
                <c:pt idx="1849">
                  <c:v>42758</c:v>
                </c:pt>
                <c:pt idx="1850">
                  <c:v>42759</c:v>
                </c:pt>
                <c:pt idx="1851">
                  <c:v>42760</c:v>
                </c:pt>
                <c:pt idx="1852">
                  <c:v>42761</c:v>
                </c:pt>
                <c:pt idx="1853">
                  <c:v>42762</c:v>
                </c:pt>
                <c:pt idx="1854">
                  <c:v>42763</c:v>
                </c:pt>
                <c:pt idx="1855">
                  <c:v>42764</c:v>
                </c:pt>
                <c:pt idx="1856">
                  <c:v>42765</c:v>
                </c:pt>
                <c:pt idx="1857">
                  <c:v>42766</c:v>
                </c:pt>
                <c:pt idx="1858">
                  <c:v>42767</c:v>
                </c:pt>
                <c:pt idx="1859">
                  <c:v>42768</c:v>
                </c:pt>
                <c:pt idx="1860">
                  <c:v>42769</c:v>
                </c:pt>
                <c:pt idx="1861">
                  <c:v>42770</c:v>
                </c:pt>
                <c:pt idx="1862">
                  <c:v>42771</c:v>
                </c:pt>
                <c:pt idx="1863">
                  <c:v>42772</c:v>
                </c:pt>
                <c:pt idx="1864">
                  <c:v>42773</c:v>
                </c:pt>
                <c:pt idx="1865">
                  <c:v>42774</c:v>
                </c:pt>
                <c:pt idx="1866">
                  <c:v>42775</c:v>
                </c:pt>
                <c:pt idx="1867">
                  <c:v>42776</c:v>
                </c:pt>
                <c:pt idx="1868">
                  <c:v>42777</c:v>
                </c:pt>
                <c:pt idx="1869">
                  <c:v>42778</c:v>
                </c:pt>
                <c:pt idx="1870">
                  <c:v>42779</c:v>
                </c:pt>
                <c:pt idx="1871">
                  <c:v>42780</c:v>
                </c:pt>
                <c:pt idx="1872">
                  <c:v>42781</c:v>
                </c:pt>
                <c:pt idx="1873">
                  <c:v>42782</c:v>
                </c:pt>
                <c:pt idx="1874">
                  <c:v>42783</c:v>
                </c:pt>
                <c:pt idx="1875">
                  <c:v>42784</c:v>
                </c:pt>
                <c:pt idx="1876">
                  <c:v>42785</c:v>
                </c:pt>
                <c:pt idx="1877">
                  <c:v>42786</c:v>
                </c:pt>
                <c:pt idx="1878">
                  <c:v>42787</c:v>
                </c:pt>
                <c:pt idx="1879">
                  <c:v>42788</c:v>
                </c:pt>
                <c:pt idx="1880">
                  <c:v>42789</c:v>
                </c:pt>
                <c:pt idx="1881">
                  <c:v>42790</c:v>
                </c:pt>
                <c:pt idx="1882">
                  <c:v>42791</c:v>
                </c:pt>
                <c:pt idx="1883">
                  <c:v>42792</c:v>
                </c:pt>
                <c:pt idx="1884">
                  <c:v>42793</c:v>
                </c:pt>
                <c:pt idx="1885">
                  <c:v>42794</c:v>
                </c:pt>
                <c:pt idx="1886">
                  <c:v>42795</c:v>
                </c:pt>
                <c:pt idx="1887">
                  <c:v>42796</c:v>
                </c:pt>
                <c:pt idx="1888">
                  <c:v>42797</c:v>
                </c:pt>
                <c:pt idx="1889">
                  <c:v>42798</c:v>
                </c:pt>
                <c:pt idx="1890">
                  <c:v>42799</c:v>
                </c:pt>
                <c:pt idx="1891">
                  <c:v>42800</c:v>
                </c:pt>
                <c:pt idx="1892">
                  <c:v>42801</c:v>
                </c:pt>
                <c:pt idx="1893">
                  <c:v>42802</c:v>
                </c:pt>
                <c:pt idx="1894">
                  <c:v>42803</c:v>
                </c:pt>
                <c:pt idx="1895">
                  <c:v>42804</c:v>
                </c:pt>
                <c:pt idx="1896">
                  <c:v>42805</c:v>
                </c:pt>
                <c:pt idx="1897">
                  <c:v>42806</c:v>
                </c:pt>
                <c:pt idx="1898">
                  <c:v>42807</c:v>
                </c:pt>
                <c:pt idx="1899">
                  <c:v>42808</c:v>
                </c:pt>
                <c:pt idx="1900">
                  <c:v>42809</c:v>
                </c:pt>
                <c:pt idx="1901">
                  <c:v>42810</c:v>
                </c:pt>
                <c:pt idx="1902">
                  <c:v>42811</c:v>
                </c:pt>
                <c:pt idx="1903">
                  <c:v>42812</c:v>
                </c:pt>
                <c:pt idx="1904">
                  <c:v>42813</c:v>
                </c:pt>
                <c:pt idx="1905">
                  <c:v>42814</c:v>
                </c:pt>
                <c:pt idx="1906">
                  <c:v>42815</c:v>
                </c:pt>
                <c:pt idx="1907">
                  <c:v>42816</c:v>
                </c:pt>
                <c:pt idx="1908">
                  <c:v>42817</c:v>
                </c:pt>
                <c:pt idx="1909">
                  <c:v>42818</c:v>
                </c:pt>
                <c:pt idx="1910">
                  <c:v>42819</c:v>
                </c:pt>
                <c:pt idx="1911">
                  <c:v>42820</c:v>
                </c:pt>
                <c:pt idx="1912">
                  <c:v>42821</c:v>
                </c:pt>
                <c:pt idx="1913">
                  <c:v>42822</c:v>
                </c:pt>
                <c:pt idx="1914">
                  <c:v>42823</c:v>
                </c:pt>
                <c:pt idx="1915">
                  <c:v>42824</c:v>
                </c:pt>
                <c:pt idx="1916">
                  <c:v>42825</c:v>
                </c:pt>
                <c:pt idx="1917">
                  <c:v>42826</c:v>
                </c:pt>
                <c:pt idx="1918">
                  <c:v>42827</c:v>
                </c:pt>
                <c:pt idx="1919">
                  <c:v>42828</c:v>
                </c:pt>
                <c:pt idx="1920">
                  <c:v>42829</c:v>
                </c:pt>
                <c:pt idx="1921">
                  <c:v>42830</c:v>
                </c:pt>
                <c:pt idx="1922">
                  <c:v>42831</c:v>
                </c:pt>
                <c:pt idx="1923">
                  <c:v>42832</c:v>
                </c:pt>
                <c:pt idx="1924">
                  <c:v>42833</c:v>
                </c:pt>
                <c:pt idx="1925">
                  <c:v>42834</c:v>
                </c:pt>
                <c:pt idx="1926">
                  <c:v>42835</c:v>
                </c:pt>
                <c:pt idx="1927">
                  <c:v>42836</c:v>
                </c:pt>
                <c:pt idx="1928">
                  <c:v>42837</c:v>
                </c:pt>
                <c:pt idx="1929">
                  <c:v>42838</c:v>
                </c:pt>
                <c:pt idx="1930">
                  <c:v>42839</c:v>
                </c:pt>
                <c:pt idx="1931">
                  <c:v>42840</c:v>
                </c:pt>
                <c:pt idx="1932">
                  <c:v>42841</c:v>
                </c:pt>
                <c:pt idx="1933">
                  <c:v>42842</c:v>
                </c:pt>
                <c:pt idx="1934">
                  <c:v>42843</c:v>
                </c:pt>
                <c:pt idx="1935">
                  <c:v>42844</c:v>
                </c:pt>
                <c:pt idx="1936">
                  <c:v>42845</c:v>
                </c:pt>
                <c:pt idx="1937">
                  <c:v>42846</c:v>
                </c:pt>
                <c:pt idx="1938">
                  <c:v>42847</c:v>
                </c:pt>
                <c:pt idx="1939">
                  <c:v>42848</c:v>
                </c:pt>
                <c:pt idx="1940">
                  <c:v>42849</c:v>
                </c:pt>
                <c:pt idx="1941">
                  <c:v>42850</c:v>
                </c:pt>
                <c:pt idx="1942">
                  <c:v>42851</c:v>
                </c:pt>
                <c:pt idx="1943">
                  <c:v>42852</c:v>
                </c:pt>
                <c:pt idx="1944">
                  <c:v>42853</c:v>
                </c:pt>
                <c:pt idx="1945">
                  <c:v>42854</c:v>
                </c:pt>
                <c:pt idx="1946">
                  <c:v>42855</c:v>
                </c:pt>
                <c:pt idx="1947">
                  <c:v>42856</c:v>
                </c:pt>
                <c:pt idx="1948">
                  <c:v>42857</c:v>
                </c:pt>
                <c:pt idx="1949">
                  <c:v>42858</c:v>
                </c:pt>
                <c:pt idx="1950">
                  <c:v>42859</c:v>
                </c:pt>
                <c:pt idx="1951">
                  <c:v>42860</c:v>
                </c:pt>
                <c:pt idx="1952">
                  <c:v>42861</c:v>
                </c:pt>
                <c:pt idx="1953">
                  <c:v>42862</c:v>
                </c:pt>
                <c:pt idx="1954">
                  <c:v>42863</c:v>
                </c:pt>
                <c:pt idx="1955">
                  <c:v>42864</c:v>
                </c:pt>
                <c:pt idx="1956">
                  <c:v>42865</c:v>
                </c:pt>
                <c:pt idx="1957">
                  <c:v>42866</c:v>
                </c:pt>
                <c:pt idx="1958">
                  <c:v>42867</c:v>
                </c:pt>
                <c:pt idx="1959">
                  <c:v>42868</c:v>
                </c:pt>
                <c:pt idx="1960">
                  <c:v>42869</c:v>
                </c:pt>
                <c:pt idx="1961">
                  <c:v>42870</c:v>
                </c:pt>
                <c:pt idx="1962">
                  <c:v>42871</c:v>
                </c:pt>
                <c:pt idx="1963">
                  <c:v>42872</c:v>
                </c:pt>
                <c:pt idx="1964">
                  <c:v>42873</c:v>
                </c:pt>
                <c:pt idx="1965">
                  <c:v>42874</c:v>
                </c:pt>
                <c:pt idx="1966">
                  <c:v>42875</c:v>
                </c:pt>
                <c:pt idx="1967">
                  <c:v>42876</c:v>
                </c:pt>
                <c:pt idx="1968">
                  <c:v>42877</c:v>
                </c:pt>
                <c:pt idx="1969">
                  <c:v>42878</c:v>
                </c:pt>
                <c:pt idx="1970">
                  <c:v>42879</c:v>
                </c:pt>
                <c:pt idx="1971">
                  <c:v>42880</c:v>
                </c:pt>
                <c:pt idx="1972">
                  <c:v>42881</c:v>
                </c:pt>
                <c:pt idx="1973">
                  <c:v>42882</c:v>
                </c:pt>
                <c:pt idx="1974">
                  <c:v>42883</c:v>
                </c:pt>
                <c:pt idx="1975">
                  <c:v>42884</c:v>
                </c:pt>
                <c:pt idx="1976">
                  <c:v>42885</c:v>
                </c:pt>
                <c:pt idx="1977">
                  <c:v>42886</c:v>
                </c:pt>
                <c:pt idx="1978">
                  <c:v>42887</c:v>
                </c:pt>
                <c:pt idx="1979">
                  <c:v>42888</c:v>
                </c:pt>
                <c:pt idx="1980">
                  <c:v>42889</c:v>
                </c:pt>
                <c:pt idx="1981">
                  <c:v>42890</c:v>
                </c:pt>
                <c:pt idx="1982">
                  <c:v>42891</c:v>
                </c:pt>
                <c:pt idx="1983">
                  <c:v>42892</c:v>
                </c:pt>
                <c:pt idx="1984">
                  <c:v>42893</c:v>
                </c:pt>
                <c:pt idx="1985">
                  <c:v>42894</c:v>
                </c:pt>
                <c:pt idx="1986">
                  <c:v>42895</c:v>
                </c:pt>
                <c:pt idx="1987">
                  <c:v>42896</c:v>
                </c:pt>
                <c:pt idx="1988">
                  <c:v>42897</c:v>
                </c:pt>
                <c:pt idx="1989">
                  <c:v>42898</c:v>
                </c:pt>
                <c:pt idx="1990">
                  <c:v>42899</c:v>
                </c:pt>
                <c:pt idx="1991">
                  <c:v>42900</c:v>
                </c:pt>
                <c:pt idx="1992">
                  <c:v>42901</c:v>
                </c:pt>
                <c:pt idx="1993">
                  <c:v>42902</c:v>
                </c:pt>
                <c:pt idx="1994">
                  <c:v>42903</c:v>
                </c:pt>
                <c:pt idx="1995">
                  <c:v>42904</c:v>
                </c:pt>
                <c:pt idx="1996">
                  <c:v>42905</c:v>
                </c:pt>
                <c:pt idx="1997">
                  <c:v>42906</c:v>
                </c:pt>
                <c:pt idx="1998">
                  <c:v>42907</c:v>
                </c:pt>
                <c:pt idx="1999">
                  <c:v>42908</c:v>
                </c:pt>
                <c:pt idx="2000">
                  <c:v>42909</c:v>
                </c:pt>
                <c:pt idx="2001">
                  <c:v>42910</c:v>
                </c:pt>
                <c:pt idx="2002">
                  <c:v>42911</c:v>
                </c:pt>
                <c:pt idx="2003">
                  <c:v>42912</c:v>
                </c:pt>
                <c:pt idx="2004">
                  <c:v>42913</c:v>
                </c:pt>
                <c:pt idx="2005">
                  <c:v>42914</c:v>
                </c:pt>
                <c:pt idx="2006">
                  <c:v>42915</c:v>
                </c:pt>
                <c:pt idx="2007">
                  <c:v>42916</c:v>
                </c:pt>
                <c:pt idx="2008">
                  <c:v>42917</c:v>
                </c:pt>
                <c:pt idx="2009">
                  <c:v>42918</c:v>
                </c:pt>
                <c:pt idx="2010">
                  <c:v>42919</c:v>
                </c:pt>
                <c:pt idx="2011">
                  <c:v>42920</c:v>
                </c:pt>
                <c:pt idx="2012">
                  <c:v>42921</c:v>
                </c:pt>
                <c:pt idx="2013">
                  <c:v>42922</c:v>
                </c:pt>
                <c:pt idx="2014">
                  <c:v>42923</c:v>
                </c:pt>
                <c:pt idx="2015">
                  <c:v>42924</c:v>
                </c:pt>
                <c:pt idx="2016">
                  <c:v>42925</c:v>
                </c:pt>
                <c:pt idx="2017">
                  <c:v>42926</c:v>
                </c:pt>
                <c:pt idx="2018">
                  <c:v>42927</c:v>
                </c:pt>
                <c:pt idx="2019">
                  <c:v>42928</c:v>
                </c:pt>
                <c:pt idx="2020">
                  <c:v>42929</c:v>
                </c:pt>
                <c:pt idx="2021">
                  <c:v>42930</c:v>
                </c:pt>
                <c:pt idx="2022">
                  <c:v>42931</c:v>
                </c:pt>
                <c:pt idx="2023">
                  <c:v>42932</c:v>
                </c:pt>
                <c:pt idx="2024">
                  <c:v>42933</c:v>
                </c:pt>
                <c:pt idx="2025">
                  <c:v>42934</c:v>
                </c:pt>
                <c:pt idx="2026">
                  <c:v>42935</c:v>
                </c:pt>
                <c:pt idx="2027">
                  <c:v>42936</c:v>
                </c:pt>
                <c:pt idx="2028">
                  <c:v>42937</c:v>
                </c:pt>
                <c:pt idx="2029">
                  <c:v>42938</c:v>
                </c:pt>
                <c:pt idx="2030">
                  <c:v>42939</c:v>
                </c:pt>
                <c:pt idx="2031">
                  <c:v>42940</c:v>
                </c:pt>
                <c:pt idx="2032">
                  <c:v>42941</c:v>
                </c:pt>
                <c:pt idx="2033">
                  <c:v>42942</c:v>
                </c:pt>
                <c:pt idx="2034">
                  <c:v>42943</c:v>
                </c:pt>
                <c:pt idx="2035">
                  <c:v>42944</c:v>
                </c:pt>
                <c:pt idx="2036">
                  <c:v>42945</c:v>
                </c:pt>
                <c:pt idx="2037">
                  <c:v>42946</c:v>
                </c:pt>
                <c:pt idx="2038">
                  <c:v>42947</c:v>
                </c:pt>
                <c:pt idx="2039">
                  <c:v>42948</c:v>
                </c:pt>
                <c:pt idx="2040">
                  <c:v>42949</c:v>
                </c:pt>
                <c:pt idx="2041">
                  <c:v>42950</c:v>
                </c:pt>
                <c:pt idx="2042">
                  <c:v>42951</c:v>
                </c:pt>
                <c:pt idx="2043">
                  <c:v>42952</c:v>
                </c:pt>
                <c:pt idx="2044">
                  <c:v>42953</c:v>
                </c:pt>
                <c:pt idx="2045">
                  <c:v>42954</c:v>
                </c:pt>
                <c:pt idx="2046">
                  <c:v>42955</c:v>
                </c:pt>
                <c:pt idx="2047">
                  <c:v>42956</c:v>
                </c:pt>
                <c:pt idx="2048">
                  <c:v>42957</c:v>
                </c:pt>
                <c:pt idx="2049">
                  <c:v>42958</c:v>
                </c:pt>
                <c:pt idx="2050">
                  <c:v>42959</c:v>
                </c:pt>
                <c:pt idx="2051">
                  <c:v>42960</c:v>
                </c:pt>
                <c:pt idx="2052">
                  <c:v>42961</c:v>
                </c:pt>
                <c:pt idx="2053">
                  <c:v>42962</c:v>
                </c:pt>
                <c:pt idx="2054">
                  <c:v>42963</c:v>
                </c:pt>
                <c:pt idx="2055">
                  <c:v>42964</c:v>
                </c:pt>
                <c:pt idx="2056">
                  <c:v>42965</c:v>
                </c:pt>
                <c:pt idx="2057">
                  <c:v>42966</c:v>
                </c:pt>
                <c:pt idx="2058">
                  <c:v>42967</c:v>
                </c:pt>
                <c:pt idx="2059">
                  <c:v>42968</c:v>
                </c:pt>
                <c:pt idx="2060">
                  <c:v>42969</c:v>
                </c:pt>
                <c:pt idx="2061">
                  <c:v>42970</c:v>
                </c:pt>
                <c:pt idx="2062">
                  <c:v>42971</c:v>
                </c:pt>
                <c:pt idx="2063">
                  <c:v>42972</c:v>
                </c:pt>
                <c:pt idx="2064">
                  <c:v>42973</c:v>
                </c:pt>
                <c:pt idx="2065">
                  <c:v>42974</c:v>
                </c:pt>
                <c:pt idx="2066">
                  <c:v>42975</c:v>
                </c:pt>
                <c:pt idx="2067">
                  <c:v>42976</c:v>
                </c:pt>
                <c:pt idx="2068">
                  <c:v>42977</c:v>
                </c:pt>
                <c:pt idx="2069">
                  <c:v>42978</c:v>
                </c:pt>
                <c:pt idx="2070">
                  <c:v>42979</c:v>
                </c:pt>
                <c:pt idx="2071">
                  <c:v>42980</c:v>
                </c:pt>
                <c:pt idx="2072">
                  <c:v>42981</c:v>
                </c:pt>
                <c:pt idx="2073">
                  <c:v>42982</c:v>
                </c:pt>
                <c:pt idx="2074">
                  <c:v>42983</c:v>
                </c:pt>
                <c:pt idx="2075">
                  <c:v>42984</c:v>
                </c:pt>
                <c:pt idx="2076">
                  <c:v>42985</c:v>
                </c:pt>
                <c:pt idx="2077">
                  <c:v>42986</c:v>
                </c:pt>
                <c:pt idx="2078">
                  <c:v>42987</c:v>
                </c:pt>
                <c:pt idx="2079">
                  <c:v>42988</c:v>
                </c:pt>
                <c:pt idx="2080">
                  <c:v>42989</c:v>
                </c:pt>
                <c:pt idx="2081">
                  <c:v>42990</c:v>
                </c:pt>
                <c:pt idx="2082">
                  <c:v>42991</c:v>
                </c:pt>
                <c:pt idx="2083">
                  <c:v>42992</c:v>
                </c:pt>
                <c:pt idx="2084">
                  <c:v>42993</c:v>
                </c:pt>
                <c:pt idx="2085">
                  <c:v>42994</c:v>
                </c:pt>
                <c:pt idx="2086">
                  <c:v>42995</c:v>
                </c:pt>
                <c:pt idx="2087">
                  <c:v>42996</c:v>
                </c:pt>
                <c:pt idx="2088">
                  <c:v>42997</c:v>
                </c:pt>
                <c:pt idx="2089">
                  <c:v>42998</c:v>
                </c:pt>
                <c:pt idx="2090">
                  <c:v>42999</c:v>
                </c:pt>
                <c:pt idx="2091">
                  <c:v>43000</c:v>
                </c:pt>
                <c:pt idx="2092">
                  <c:v>43001</c:v>
                </c:pt>
                <c:pt idx="2093">
                  <c:v>43002</c:v>
                </c:pt>
                <c:pt idx="2094">
                  <c:v>43003</c:v>
                </c:pt>
                <c:pt idx="2095">
                  <c:v>43004</c:v>
                </c:pt>
                <c:pt idx="2096">
                  <c:v>43005</c:v>
                </c:pt>
                <c:pt idx="2097">
                  <c:v>43006</c:v>
                </c:pt>
                <c:pt idx="2098">
                  <c:v>43007</c:v>
                </c:pt>
                <c:pt idx="2099">
                  <c:v>43008</c:v>
                </c:pt>
                <c:pt idx="2100">
                  <c:v>43009</c:v>
                </c:pt>
                <c:pt idx="2101">
                  <c:v>43010</c:v>
                </c:pt>
                <c:pt idx="2102">
                  <c:v>43011</c:v>
                </c:pt>
                <c:pt idx="2103">
                  <c:v>43012</c:v>
                </c:pt>
                <c:pt idx="2104">
                  <c:v>43013</c:v>
                </c:pt>
                <c:pt idx="2105">
                  <c:v>43014</c:v>
                </c:pt>
                <c:pt idx="2106">
                  <c:v>43015</c:v>
                </c:pt>
                <c:pt idx="2107">
                  <c:v>43016</c:v>
                </c:pt>
                <c:pt idx="2108">
                  <c:v>43017</c:v>
                </c:pt>
                <c:pt idx="2109">
                  <c:v>43018</c:v>
                </c:pt>
                <c:pt idx="2110">
                  <c:v>43019</c:v>
                </c:pt>
                <c:pt idx="2111">
                  <c:v>43020</c:v>
                </c:pt>
                <c:pt idx="2112">
                  <c:v>43021</c:v>
                </c:pt>
                <c:pt idx="2113">
                  <c:v>43022</c:v>
                </c:pt>
                <c:pt idx="2114">
                  <c:v>43023</c:v>
                </c:pt>
                <c:pt idx="2115">
                  <c:v>43024</c:v>
                </c:pt>
                <c:pt idx="2116">
                  <c:v>43025</c:v>
                </c:pt>
                <c:pt idx="2117">
                  <c:v>43026</c:v>
                </c:pt>
                <c:pt idx="2118">
                  <c:v>43027</c:v>
                </c:pt>
                <c:pt idx="2119">
                  <c:v>43028</c:v>
                </c:pt>
                <c:pt idx="2120">
                  <c:v>43029</c:v>
                </c:pt>
                <c:pt idx="2121">
                  <c:v>43030</c:v>
                </c:pt>
                <c:pt idx="2122">
                  <c:v>43031</c:v>
                </c:pt>
                <c:pt idx="2123">
                  <c:v>43032</c:v>
                </c:pt>
                <c:pt idx="2124">
                  <c:v>43033</c:v>
                </c:pt>
                <c:pt idx="2125">
                  <c:v>43034</c:v>
                </c:pt>
                <c:pt idx="2126">
                  <c:v>43035</c:v>
                </c:pt>
                <c:pt idx="2127">
                  <c:v>43036</c:v>
                </c:pt>
                <c:pt idx="2128">
                  <c:v>43037</c:v>
                </c:pt>
                <c:pt idx="2129">
                  <c:v>43038</c:v>
                </c:pt>
                <c:pt idx="2130">
                  <c:v>43039</c:v>
                </c:pt>
                <c:pt idx="2131">
                  <c:v>43040</c:v>
                </c:pt>
                <c:pt idx="2132">
                  <c:v>43041</c:v>
                </c:pt>
                <c:pt idx="2133">
                  <c:v>43042</c:v>
                </c:pt>
                <c:pt idx="2134">
                  <c:v>43043</c:v>
                </c:pt>
                <c:pt idx="2135">
                  <c:v>43044</c:v>
                </c:pt>
                <c:pt idx="2136">
                  <c:v>43045</c:v>
                </c:pt>
                <c:pt idx="2137">
                  <c:v>43046</c:v>
                </c:pt>
                <c:pt idx="2138">
                  <c:v>43047</c:v>
                </c:pt>
                <c:pt idx="2139">
                  <c:v>43048</c:v>
                </c:pt>
                <c:pt idx="2140">
                  <c:v>43049</c:v>
                </c:pt>
                <c:pt idx="2141">
                  <c:v>43050</c:v>
                </c:pt>
                <c:pt idx="2142">
                  <c:v>43051</c:v>
                </c:pt>
                <c:pt idx="2143">
                  <c:v>43052</c:v>
                </c:pt>
                <c:pt idx="2144">
                  <c:v>43053</c:v>
                </c:pt>
                <c:pt idx="2145">
                  <c:v>43054</c:v>
                </c:pt>
                <c:pt idx="2146">
                  <c:v>43055</c:v>
                </c:pt>
                <c:pt idx="2147">
                  <c:v>43056</c:v>
                </c:pt>
                <c:pt idx="2148">
                  <c:v>43057</c:v>
                </c:pt>
                <c:pt idx="2149">
                  <c:v>43058</c:v>
                </c:pt>
                <c:pt idx="2150">
                  <c:v>43059</c:v>
                </c:pt>
                <c:pt idx="2151">
                  <c:v>43060</c:v>
                </c:pt>
                <c:pt idx="2152">
                  <c:v>43061</c:v>
                </c:pt>
                <c:pt idx="2153">
                  <c:v>43062</c:v>
                </c:pt>
                <c:pt idx="2154">
                  <c:v>43063</c:v>
                </c:pt>
                <c:pt idx="2155">
                  <c:v>43064</c:v>
                </c:pt>
                <c:pt idx="2156">
                  <c:v>43065</c:v>
                </c:pt>
                <c:pt idx="2157">
                  <c:v>43066</c:v>
                </c:pt>
                <c:pt idx="2158">
                  <c:v>43067</c:v>
                </c:pt>
                <c:pt idx="2159">
                  <c:v>43068</c:v>
                </c:pt>
                <c:pt idx="2160">
                  <c:v>43069</c:v>
                </c:pt>
                <c:pt idx="2161">
                  <c:v>43070</c:v>
                </c:pt>
                <c:pt idx="2162">
                  <c:v>43071</c:v>
                </c:pt>
                <c:pt idx="2163">
                  <c:v>43072</c:v>
                </c:pt>
                <c:pt idx="2164">
                  <c:v>43073</c:v>
                </c:pt>
                <c:pt idx="2165">
                  <c:v>43074</c:v>
                </c:pt>
                <c:pt idx="2166">
                  <c:v>43075</c:v>
                </c:pt>
                <c:pt idx="2167">
                  <c:v>43076</c:v>
                </c:pt>
                <c:pt idx="2168">
                  <c:v>43077</c:v>
                </c:pt>
                <c:pt idx="2169">
                  <c:v>43078</c:v>
                </c:pt>
                <c:pt idx="2170">
                  <c:v>43079</c:v>
                </c:pt>
                <c:pt idx="2171">
                  <c:v>43080</c:v>
                </c:pt>
                <c:pt idx="2172">
                  <c:v>43081</c:v>
                </c:pt>
                <c:pt idx="2173">
                  <c:v>43082</c:v>
                </c:pt>
                <c:pt idx="2174">
                  <c:v>43083</c:v>
                </c:pt>
                <c:pt idx="2175">
                  <c:v>43084</c:v>
                </c:pt>
                <c:pt idx="2176">
                  <c:v>43085</c:v>
                </c:pt>
                <c:pt idx="2177">
                  <c:v>43086</c:v>
                </c:pt>
                <c:pt idx="2178">
                  <c:v>43087</c:v>
                </c:pt>
                <c:pt idx="2179">
                  <c:v>43088</c:v>
                </c:pt>
                <c:pt idx="2180">
                  <c:v>43089</c:v>
                </c:pt>
                <c:pt idx="2181">
                  <c:v>43090</c:v>
                </c:pt>
                <c:pt idx="2182">
                  <c:v>43091</c:v>
                </c:pt>
                <c:pt idx="2183">
                  <c:v>43092</c:v>
                </c:pt>
                <c:pt idx="2184">
                  <c:v>43093</c:v>
                </c:pt>
                <c:pt idx="2185">
                  <c:v>43094</c:v>
                </c:pt>
                <c:pt idx="2186">
                  <c:v>43095</c:v>
                </c:pt>
                <c:pt idx="2187">
                  <c:v>43096</c:v>
                </c:pt>
                <c:pt idx="2188">
                  <c:v>43097</c:v>
                </c:pt>
                <c:pt idx="2189">
                  <c:v>43098</c:v>
                </c:pt>
                <c:pt idx="2190">
                  <c:v>43099</c:v>
                </c:pt>
                <c:pt idx="2191">
                  <c:v>43100</c:v>
                </c:pt>
              </c:numCache>
            </c:numRef>
          </c:cat>
          <c:val>
            <c:numRef>
              <c:f>Resultados!$D$2:$D$2193</c:f>
              <c:numCache>
                <c:formatCode>0.0</c:formatCode>
                <c:ptCount val="2192"/>
                <c:pt idx="0">
                  <c:v>0.425766288779443</c:v>
                </c:pt>
                <c:pt idx="1">
                  <c:v>0.38535491115777898</c:v>
                </c:pt>
                <c:pt idx="2">
                  <c:v>0.30460547900547602</c:v>
                </c:pt>
                <c:pt idx="3">
                  <c:v>0.25289481315471801</c:v>
                </c:pt>
                <c:pt idx="4">
                  <c:v>0.120444480890397</c:v>
                </c:pt>
                <c:pt idx="5">
                  <c:v>0.169691846500234</c:v>
                </c:pt>
                <c:pt idx="6">
                  <c:v>0.176212342704823</c:v>
                </c:pt>
                <c:pt idx="7">
                  <c:v>0.18271415394281301</c:v>
                </c:pt>
                <c:pt idx="8">
                  <c:v>0.32870596810463898</c:v>
                </c:pt>
                <c:pt idx="9">
                  <c:v>0.206248915790742</c:v>
                </c:pt>
                <c:pt idx="10">
                  <c:v>0.109375724932887</c:v>
                </c:pt>
                <c:pt idx="11">
                  <c:v>-8.3729090881269397E-2</c:v>
                </c:pt>
                <c:pt idx="12">
                  <c:v>6.7197102485532095E-2</c:v>
                </c:pt>
                <c:pt idx="13">
                  <c:v>7.4541760218900299E-2</c:v>
                </c:pt>
                <c:pt idx="14">
                  <c:v>8.1860534134328103E-2</c:v>
                </c:pt>
                <c:pt idx="15">
                  <c:v>-8.4987445683627705E-2</c:v>
                </c:pt>
                <c:pt idx="16">
                  <c:v>-4.0330483604672798E-2</c:v>
                </c:pt>
                <c:pt idx="17">
                  <c:v>-3.6447743807469297E-2</c:v>
                </c:pt>
                <c:pt idx="18">
                  <c:v>-0.17149297648159001</c:v>
                </c:pt>
                <c:pt idx="19">
                  <c:v>-8.5108593305461402E-2</c:v>
                </c:pt>
                <c:pt idx="20">
                  <c:v>-7.9339280471141096E-2</c:v>
                </c:pt>
                <c:pt idx="21">
                  <c:v>-7.35834561428763E-2</c:v>
                </c:pt>
                <c:pt idx="22">
                  <c:v>-0.21307070119386801</c:v>
                </c:pt>
                <c:pt idx="23">
                  <c:v>2.9128697373818801E-2</c:v>
                </c:pt>
                <c:pt idx="24">
                  <c:v>6.5484291777803003E-2</c:v>
                </c:pt>
                <c:pt idx="25">
                  <c:v>-0.104713253382147</c:v>
                </c:pt>
                <c:pt idx="26">
                  <c:v>-0.12796562523973601</c:v>
                </c:pt>
                <c:pt idx="27">
                  <c:v>-0.12229168204760001</c:v>
                </c:pt>
                <c:pt idx="28">
                  <c:v>-0.116630934830735</c:v>
                </c:pt>
                <c:pt idx="29">
                  <c:v>6.3730966486709506E-2</c:v>
                </c:pt>
                <c:pt idx="30">
                  <c:v>0.14380316277709801</c:v>
                </c:pt>
                <c:pt idx="31">
                  <c:v>-1.2500427005268801E-2</c:v>
                </c:pt>
                <c:pt idx="32">
                  <c:v>-0.26140373227207198</c:v>
                </c:pt>
                <c:pt idx="33">
                  <c:v>-0.23517105703341601</c:v>
                </c:pt>
                <c:pt idx="34">
                  <c:v>-0.23663749089050101</c:v>
                </c:pt>
                <c:pt idx="35">
                  <c:v>-0.238104258035685</c:v>
                </c:pt>
                <c:pt idx="36">
                  <c:v>-0.18073052118462099</c:v>
                </c:pt>
                <c:pt idx="37">
                  <c:v>-0.25740286623596698</c:v>
                </c:pt>
                <c:pt idx="38">
                  <c:v>-0.252754556407495</c:v>
                </c:pt>
                <c:pt idx="39">
                  <c:v>-0.35554024143989199</c:v>
                </c:pt>
                <c:pt idx="40">
                  <c:v>-0.29300336799580201</c:v>
                </c:pt>
                <c:pt idx="41">
                  <c:v>-0.29302798441098099</c:v>
                </c:pt>
                <c:pt idx="42">
                  <c:v>-0.29306392278439802</c:v>
                </c:pt>
                <c:pt idx="43">
                  <c:v>-0.18747995823269001</c:v>
                </c:pt>
                <c:pt idx="44">
                  <c:v>-3.3297278056527602E-2</c:v>
                </c:pt>
                <c:pt idx="45">
                  <c:v>-3.32477291515813E-2</c:v>
                </c:pt>
                <c:pt idx="46">
                  <c:v>-7.4827478022494204E-2</c:v>
                </c:pt>
                <c:pt idx="47">
                  <c:v>-1.8649060336001701E-2</c:v>
                </c:pt>
                <c:pt idx="48">
                  <c:v>-1.9755901026086001E-2</c:v>
                </c:pt>
                <c:pt idx="49">
                  <c:v>-2.0865775793218501E-2</c:v>
                </c:pt>
                <c:pt idx="50">
                  <c:v>-9.9783142584040793E-2</c:v>
                </c:pt>
                <c:pt idx="51">
                  <c:v>-0.163126714729907</c:v>
                </c:pt>
                <c:pt idx="52">
                  <c:v>-8.8884167922388499E-2</c:v>
                </c:pt>
                <c:pt idx="53">
                  <c:v>-0.18047915364630601</c:v>
                </c:pt>
                <c:pt idx="54">
                  <c:v>-0.20482114350392</c:v>
                </c:pt>
                <c:pt idx="55">
                  <c:v>-0.205609507396287</c:v>
                </c:pt>
                <c:pt idx="56">
                  <c:v>-0.20640329692842299</c:v>
                </c:pt>
                <c:pt idx="57">
                  <c:v>-0.26955807493071399</c:v>
                </c:pt>
                <c:pt idx="58">
                  <c:v>-0.33633618287836597</c:v>
                </c:pt>
                <c:pt idx="59">
                  <c:v>-0.21552687003278001</c:v>
                </c:pt>
                <c:pt idx="60">
                  <c:v>-3.6274716432776598E-2</c:v>
                </c:pt>
                <c:pt idx="61">
                  <c:v>2.1495470488645401E-2</c:v>
                </c:pt>
                <c:pt idx="62">
                  <c:v>2.3612953008066401E-2</c:v>
                </c:pt>
                <c:pt idx="63">
                  <c:v>2.5727533103495102E-2</c:v>
                </c:pt>
                <c:pt idx="64">
                  <c:v>3.86015566583046E-2</c:v>
                </c:pt>
                <c:pt idx="65">
                  <c:v>0.15395401752579799</c:v>
                </c:pt>
                <c:pt idx="66">
                  <c:v>0.14902071500598901</c:v>
                </c:pt>
                <c:pt idx="67">
                  <c:v>4.4589922795556299E-2</c:v>
                </c:pt>
                <c:pt idx="68">
                  <c:v>-2.4103812167653102E-3</c:v>
                </c:pt>
                <c:pt idx="69">
                  <c:v>-1.0349066699834699E-3</c:v>
                </c:pt>
                <c:pt idx="70">
                  <c:v>3.4346749809925598E-4</c:v>
                </c:pt>
                <c:pt idx="71">
                  <c:v>8.0293520170772695E-2</c:v>
                </c:pt>
                <c:pt idx="72">
                  <c:v>5.2527223542011503E-2</c:v>
                </c:pt>
                <c:pt idx="73">
                  <c:v>0.102053894011193</c:v>
                </c:pt>
                <c:pt idx="74">
                  <c:v>-8.0756539685914105E-2</c:v>
                </c:pt>
                <c:pt idx="75">
                  <c:v>-1.6713356327422602E-2</c:v>
                </c:pt>
                <c:pt idx="76">
                  <c:v>-1.4923172795456E-2</c:v>
                </c:pt>
                <c:pt idx="77">
                  <c:v>-1.31333517911563E-2</c:v>
                </c:pt>
                <c:pt idx="78">
                  <c:v>2.5917914223039101E-2</c:v>
                </c:pt>
                <c:pt idx="79">
                  <c:v>2.5669178958944199E-2</c:v>
                </c:pt>
                <c:pt idx="80">
                  <c:v>3.28630230168451E-2</c:v>
                </c:pt>
                <c:pt idx="81">
                  <c:v>0.112336781432563</c:v>
                </c:pt>
                <c:pt idx="82">
                  <c:v>0.188697558575567</c:v>
                </c:pt>
                <c:pt idx="83">
                  <c:v>0.190018941622458</c:v>
                </c:pt>
                <c:pt idx="84">
                  <c:v>0.19134368114741601</c:v>
                </c:pt>
                <c:pt idx="85">
                  <c:v>0.110163223154677</c:v>
                </c:pt>
                <c:pt idx="86">
                  <c:v>0.109999584013816</c:v>
                </c:pt>
                <c:pt idx="87">
                  <c:v>0.21364527328890301</c:v>
                </c:pt>
                <c:pt idx="88">
                  <c:v>0.17089360792043701</c:v>
                </c:pt>
                <c:pt idx="89">
                  <c:v>0.14203731016461399</c:v>
                </c:pt>
                <c:pt idx="90">
                  <c:v>0.143805654014384</c:v>
                </c:pt>
                <c:pt idx="91">
                  <c:v>0.14612402572257599</c:v>
                </c:pt>
                <c:pt idx="92">
                  <c:v>-3.9912888626724201E-2</c:v>
                </c:pt>
                <c:pt idx="93">
                  <c:v>-9.88875942050296E-2</c:v>
                </c:pt>
                <c:pt idx="94">
                  <c:v>-6.5136512769996394E-2</c:v>
                </c:pt>
                <c:pt idx="95">
                  <c:v>-6.1227392839315997E-2</c:v>
                </c:pt>
                <c:pt idx="96">
                  <c:v>-0.146561483345031</c:v>
                </c:pt>
                <c:pt idx="97">
                  <c:v>-0.14345908420307699</c:v>
                </c:pt>
                <c:pt idx="98">
                  <c:v>-0.140360085419101</c:v>
                </c:pt>
                <c:pt idx="99">
                  <c:v>-0.122266041362752</c:v>
                </c:pt>
                <c:pt idx="100">
                  <c:v>-6.3482585662908E-2</c:v>
                </c:pt>
                <c:pt idx="101">
                  <c:v>-0.185867414433077</c:v>
                </c:pt>
                <c:pt idx="102">
                  <c:v>-0.31515548073188698</c:v>
                </c:pt>
                <c:pt idx="103">
                  <c:v>-0.22770485060696</c:v>
                </c:pt>
                <c:pt idx="104">
                  <c:v>-0.22421763469859199</c:v>
                </c:pt>
                <c:pt idx="105">
                  <c:v>-0.22073678707376601</c:v>
                </c:pt>
                <c:pt idx="106">
                  <c:v>-0.107417461518815</c:v>
                </c:pt>
                <c:pt idx="107">
                  <c:v>-0.25359974384738998</c:v>
                </c:pt>
                <c:pt idx="108">
                  <c:v>-0.100242025938597</c:v>
                </c:pt>
                <c:pt idx="109">
                  <c:v>-0.135762224679673</c:v>
                </c:pt>
                <c:pt idx="110">
                  <c:v>-0.164152422875954</c:v>
                </c:pt>
                <c:pt idx="111">
                  <c:v>-0.161074837034695</c:v>
                </c:pt>
                <c:pt idx="112">
                  <c:v>-0.15800036815012999</c:v>
                </c:pt>
                <c:pt idx="113">
                  <c:v>-9.4149468066321296E-2</c:v>
                </c:pt>
                <c:pt idx="114">
                  <c:v>-0.10810373830134</c:v>
                </c:pt>
                <c:pt idx="115">
                  <c:v>-0.13601289400486699</c:v>
                </c:pt>
                <c:pt idx="116">
                  <c:v>-0.16871872582369901</c:v>
                </c:pt>
                <c:pt idx="117">
                  <c:v>-0.14208717761206099</c:v>
                </c:pt>
                <c:pt idx="118">
                  <c:v>-0.13860443674957501</c:v>
                </c:pt>
                <c:pt idx="119">
                  <c:v>-0.135128196761513</c:v>
                </c:pt>
                <c:pt idx="120">
                  <c:v>-5.6829433269689901E-2</c:v>
                </c:pt>
                <c:pt idx="121">
                  <c:v>-2.2935982877343001E-2</c:v>
                </c:pt>
                <c:pt idx="122">
                  <c:v>-0.110416068931905</c:v>
                </c:pt>
                <c:pt idx="123">
                  <c:v>-0.28728148399384201</c:v>
                </c:pt>
                <c:pt idx="124">
                  <c:v>-0.35676048940358401</c:v>
                </c:pt>
                <c:pt idx="125">
                  <c:v>-0.36156009404116102</c:v>
                </c:pt>
                <c:pt idx="126">
                  <c:v>-0.366361009039539</c:v>
                </c:pt>
                <c:pt idx="127">
                  <c:v>-0.42361847230086802</c:v>
                </c:pt>
                <c:pt idx="128">
                  <c:v>-0.37795769189620398</c:v>
                </c:pt>
                <c:pt idx="129">
                  <c:v>-0.378514377329489</c:v>
                </c:pt>
                <c:pt idx="130">
                  <c:v>-0.44918674291210398</c:v>
                </c:pt>
                <c:pt idx="131">
                  <c:v>-0.490107107210423</c:v>
                </c:pt>
                <c:pt idx="132">
                  <c:v>-0.49446450887280302</c:v>
                </c:pt>
                <c:pt idx="133">
                  <c:v>-0.498826948816944</c:v>
                </c:pt>
                <c:pt idx="134">
                  <c:v>-0.38375859368519599</c:v>
                </c:pt>
                <c:pt idx="135">
                  <c:v>-0.12843417123376499</c:v>
                </c:pt>
                <c:pt idx="136">
                  <c:v>-0.11974713603177101</c:v>
                </c:pt>
                <c:pt idx="137">
                  <c:v>-7.2629225629197497E-3</c:v>
                </c:pt>
                <c:pt idx="138">
                  <c:v>3.7421748035165701E-2</c:v>
                </c:pt>
                <c:pt idx="139">
                  <c:v>3.4419901702561297E-2</c:v>
                </c:pt>
                <c:pt idx="140">
                  <c:v>3.14024031692621E-2</c:v>
                </c:pt>
                <c:pt idx="141">
                  <c:v>7.8690181293360806E-2</c:v>
                </c:pt>
                <c:pt idx="142">
                  <c:v>-4.1555338989616102E-2</c:v>
                </c:pt>
                <c:pt idx="143">
                  <c:v>-2.2854327383393599E-2</c:v>
                </c:pt>
                <c:pt idx="144">
                  <c:v>-1.55572490260835E-2</c:v>
                </c:pt>
                <c:pt idx="145">
                  <c:v>2.1941078652436202E-2</c:v>
                </c:pt>
                <c:pt idx="146">
                  <c:v>1.9562198595233501E-2</c:v>
                </c:pt>
                <c:pt idx="147">
                  <c:v>1.7162718107781302E-2</c:v>
                </c:pt>
                <c:pt idx="148">
                  <c:v>0.228628716278932</c:v>
                </c:pt>
                <c:pt idx="149">
                  <c:v>0.21788891078747699</c:v>
                </c:pt>
                <c:pt idx="150">
                  <c:v>0.241819729714117</c:v>
                </c:pt>
                <c:pt idx="151">
                  <c:v>5.3349710738535401E-2</c:v>
                </c:pt>
                <c:pt idx="152">
                  <c:v>0.11585923163133199</c:v>
                </c:pt>
                <c:pt idx="153">
                  <c:v>0.121580626902283</c:v>
                </c:pt>
                <c:pt idx="154">
                  <c:v>0.12728119966353599</c:v>
                </c:pt>
                <c:pt idx="155">
                  <c:v>1.7726634241789201E-2</c:v>
                </c:pt>
                <c:pt idx="156">
                  <c:v>-9.2848551980552904E-2</c:v>
                </c:pt>
                <c:pt idx="157">
                  <c:v>-0.19405424937311799</c:v>
                </c:pt>
                <c:pt idx="158">
                  <c:v>-0.48615864424677901</c:v>
                </c:pt>
                <c:pt idx="159">
                  <c:v>-0.41465247142042</c:v>
                </c:pt>
                <c:pt idx="160">
                  <c:v>-0.41160793917112298</c:v>
                </c:pt>
                <c:pt idx="161">
                  <c:v>-0.40856293238215402</c:v>
                </c:pt>
                <c:pt idx="162">
                  <c:v>-0.40200784948002999</c:v>
                </c:pt>
                <c:pt idx="163">
                  <c:v>-0.34576612046168198</c:v>
                </c:pt>
                <c:pt idx="164">
                  <c:v>-0.44823777860682801</c:v>
                </c:pt>
                <c:pt idx="165">
                  <c:v>-0.423829549865822</c:v>
                </c:pt>
                <c:pt idx="166">
                  <c:v>-0.429543733552467</c:v>
                </c:pt>
                <c:pt idx="167">
                  <c:v>-0.425548870247002</c:v>
                </c:pt>
                <c:pt idx="168">
                  <c:v>-0.421561179370321</c:v>
                </c:pt>
                <c:pt idx="169">
                  <c:v>-0.40441442510845599</c:v>
                </c:pt>
                <c:pt idx="170">
                  <c:v>-0.53594320561170505</c:v>
                </c:pt>
                <c:pt idx="171">
                  <c:v>-0.53718293559167996</c:v>
                </c:pt>
                <c:pt idx="172">
                  <c:v>-0.41040737943085998</c:v>
                </c:pt>
                <c:pt idx="173">
                  <c:v>-0.366500909176812</c:v>
                </c:pt>
                <c:pt idx="174">
                  <c:v>-0.36348546364729001</c:v>
                </c:pt>
                <c:pt idx="175">
                  <c:v>-0.360469266349772</c:v>
                </c:pt>
                <c:pt idx="176">
                  <c:v>-0.13492619100692699</c:v>
                </c:pt>
                <c:pt idx="177">
                  <c:v>-4.6648059792428101E-2</c:v>
                </c:pt>
                <c:pt idx="178">
                  <c:v>-8.1660676747353694E-2</c:v>
                </c:pt>
                <c:pt idx="179">
                  <c:v>5.9668661529071798E-2</c:v>
                </c:pt>
                <c:pt idx="180">
                  <c:v>-3.7189942366033103E-2</c:v>
                </c:pt>
                <c:pt idx="181">
                  <c:v>-3.5078917658453397E-2</c:v>
                </c:pt>
                <c:pt idx="182">
                  <c:v>-3.41351910606357E-2</c:v>
                </c:pt>
                <c:pt idx="183">
                  <c:v>-3.2288083501886999E-2</c:v>
                </c:pt>
                <c:pt idx="184">
                  <c:v>-0.22103858497329301</c:v>
                </c:pt>
                <c:pt idx="185">
                  <c:v>-0.148606180344629</c:v>
                </c:pt>
                <c:pt idx="186">
                  <c:v>-0.23711212959919001</c:v>
                </c:pt>
                <c:pt idx="187">
                  <c:v>-0.17589832466702299</c:v>
                </c:pt>
                <c:pt idx="188">
                  <c:v>-0.17459746159009501</c:v>
                </c:pt>
                <c:pt idx="189">
                  <c:v>-0.17330067331144</c:v>
                </c:pt>
                <c:pt idx="190">
                  <c:v>-0.37204388946283601</c:v>
                </c:pt>
                <c:pt idx="191">
                  <c:v>-0.45149416767474998</c:v>
                </c:pt>
                <c:pt idx="192">
                  <c:v>-0.44638252012804602</c:v>
                </c:pt>
                <c:pt idx="193">
                  <c:v>-0.45800982828235398</c:v>
                </c:pt>
                <c:pt idx="194">
                  <c:v>-0.46129341876698399</c:v>
                </c:pt>
                <c:pt idx="195">
                  <c:v>-0.46009555289028498</c:v>
                </c:pt>
                <c:pt idx="196">
                  <c:v>-0.458900981619494</c:v>
                </c:pt>
                <c:pt idx="197">
                  <c:v>-0.46094672476757997</c:v>
                </c:pt>
                <c:pt idx="198">
                  <c:v>-0.41416159658922203</c:v>
                </c:pt>
                <c:pt idx="199">
                  <c:v>-0.52606840091162399</c:v>
                </c:pt>
                <c:pt idx="200">
                  <c:v>-0.57949857558785001</c:v>
                </c:pt>
                <c:pt idx="201">
                  <c:v>-0.51218450775747104</c:v>
                </c:pt>
                <c:pt idx="202">
                  <c:v>-0.51128040359086002</c:v>
                </c:pt>
                <c:pt idx="203">
                  <c:v>-0.51037731773373196</c:v>
                </c:pt>
                <c:pt idx="204">
                  <c:v>-0.561730402992348</c:v>
                </c:pt>
                <c:pt idx="205">
                  <c:v>-0.53469842960992497</c:v>
                </c:pt>
                <c:pt idx="206">
                  <c:v>-0.60681449870659598</c:v>
                </c:pt>
                <c:pt idx="207">
                  <c:v>-0.75379312443487301</c:v>
                </c:pt>
                <c:pt idx="208">
                  <c:v>-0.71633261205868204</c:v>
                </c:pt>
                <c:pt idx="209">
                  <c:v>-0.71665658300801005</c:v>
                </c:pt>
                <c:pt idx="210">
                  <c:v>-0.71697211647815196</c:v>
                </c:pt>
                <c:pt idx="211">
                  <c:v>-0.81281743262864004</c:v>
                </c:pt>
                <c:pt idx="212">
                  <c:v>-0.82773817130733696</c:v>
                </c:pt>
                <c:pt idx="213">
                  <c:v>-0.77297381735806003</c:v>
                </c:pt>
                <c:pt idx="214">
                  <c:v>-0.763354102344459</c:v>
                </c:pt>
                <c:pt idx="215">
                  <c:v>-0.77068273602296999</c:v>
                </c:pt>
                <c:pt idx="216">
                  <c:v>-0.76226765581948697</c:v>
                </c:pt>
                <c:pt idx="217">
                  <c:v>-0.75385552835285496</c:v>
                </c:pt>
                <c:pt idx="218">
                  <c:v>-0.88690938436528799</c:v>
                </c:pt>
                <c:pt idx="219">
                  <c:v>-0.83824271130244499</c:v>
                </c:pt>
                <c:pt idx="220">
                  <c:v>-0.87209730253213802</c:v>
                </c:pt>
                <c:pt idx="221">
                  <c:v>-0.895553565666383</c:v>
                </c:pt>
                <c:pt idx="222">
                  <c:v>-0.71761435128975104</c:v>
                </c:pt>
                <c:pt idx="223">
                  <c:v>-0.70926924352960397</c:v>
                </c:pt>
                <c:pt idx="224">
                  <c:v>-0.70092703436526704</c:v>
                </c:pt>
                <c:pt idx="225">
                  <c:v>-0.5949772185287</c:v>
                </c:pt>
                <c:pt idx="226">
                  <c:v>-0.55476557712487395</c:v>
                </c:pt>
                <c:pt idx="227">
                  <c:v>-0.53950682755007995</c:v>
                </c:pt>
                <c:pt idx="228">
                  <c:v>-0.51246469676485196</c:v>
                </c:pt>
                <c:pt idx="229">
                  <c:v>-0.496143954364474</c:v>
                </c:pt>
                <c:pt idx="230">
                  <c:v>-0.48710192458415802</c:v>
                </c:pt>
                <c:pt idx="231">
                  <c:v>-0.47806883057697502</c:v>
                </c:pt>
                <c:pt idx="232">
                  <c:v>-0.40665072569890798</c:v>
                </c:pt>
                <c:pt idx="233">
                  <c:v>-0.473774547151189</c:v>
                </c:pt>
                <c:pt idx="234">
                  <c:v>-0.47198160729079702</c:v>
                </c:pt>
                <c:pt idx="235">
                  <c:v>-0.52278305521670299</c:v>
                </c:pt>
                <c:pt idx="236">
                  <c:v>-0.52421831153112097</c:v>
                </c:pt>
                <c:pt idx="237">
                  <c:v>-0.51511988664480501</c:v>
                </c:pt>
                <c:pt idx="238">
                  <c:v>-0.50603119995956802</c:v>
                </c:pt>
                <c:pt idx="239">
                  <c:v>-0.53289735404251404</c:v>
                </c:pt>
                <c:pt idx="240">
                  <c:v>-0.59796727431296404</c:v>
                </c:pt>
                <c:pt idx="241">
                  <c:v>-0.61741285729534601</c:v>
                </c:pt>
                <c:pt idx="242">
                  <c:v>-0.58343631110988103</c:v>
                </c:pt>
                <c:pt idx="243">
                  <c:v>-0.51298851117745503</c:v>
                </c:pt>
                <c:pt idx="244">
                  <c:v>-0.51298502483028796</c:v>
                </c:pt>
                <c:pt idx="245">
                  <c:v>-0.51299648463427105</c:v>
                </c:pt>
                <c:pt idx="246">
                  <c:v>-0.49312345821929499</c:v>
                </c:pt>
                <c:pt idx="247">
                  <c:v>-0.45426846968537199</c:v>
                </c:pt>
                <c:pt idx="248">
                  <c:v>-0.47737462832573002</c:v>
                </c:pt>
                <c:pt idx="249">
                  <c:v>-0.63579881734771404</c:v>
                </c:pt>
                <c:pt idx="250">
                  <c:v>-0.54873657809973597</c:v>
                </c:pt>
                <c:pt idx="251">
                  <c:v>-0.549237695297773</c:v>
                </c:pt>
                <c:pt idx="252">
                  <c:v>-0.54974969501388904</c:v>
                </c:pt>
                <c:pt idx="253">
                  <c:v>-0.58896492036818404</c:v>
                </c:pt>
                <c:pt idx="254">
                  <c:v>-0.55194569611036004</c:v>
                </c:pt>
                <c:pt idx="255">
                  <c:v>-0.52731246358239903</c:v>
                </c:pt>
                <c:pt idx="256">
                  <c:v>-0.54084049918669597</c:v>
                </c:pt>
                <c:pt idx="257">
                  <c:v>-0.466804399442381</c:v>
                </c:pt>
                <c:pt idx="258">
                  <c:v>-0.46735469052030298</c:v>
                </c:pt>
                <c:pt idx="259">
                  <c:v>-0.46791520174184398</c:v>
                </c:pt>
                <c:pt idx="260">
                  <c:v>-0.49207721095203499</c:v>
                </c:pt>
                <c:pt idx="261">
                  <c:v>-0.51655935571189004</c:v>
                </c:pt>
                <c:pt idx="262">
                  <c:v>-0.59320235846977398</c:v>
                </c:pt>
                <c:pt idx="263">
                  <c:v>-0.65563370529142895</c:v>
                </c:pt>
                <c:pt idx="264">
                  <c:v>-0.45884896196431402</c:v>
                </c:pt>
                <c:pt idx="265">
                  <c:v>-0.45872194097470298</c:v>
                </c:pt>
                <c:pt idx="266">
                  <c:v>-0.458610337973617</c:v>
                </c:pt>
                <c:pt idx="267">
                  <c:v>-0.40983778152373501</c:v>
                </c:pt>
                <c:pt idx="268">
                  <c:v>-0.64407647530947998</c:v>
                </c:pt>
                <c:pt idx="269">
                  <c:v>-0.67808353648265896</c:v>
                </c:pt>
                <c:pt idx="270">
                  <c:v>-0.57139063256047795</c:v>
                </c:pt>
                <c:pt idx="271">
                  <c:v>-0.39285821972549201</c:v>
                </c:pt>
                <c:pt idx="272">
                  <c:v>-0.392471573574868</c:v>
                </c:pt>
                <c:pt idx="273">
                  <c:v>-0.39210227088085298</c:v>
                </c:pt>
                <c:pt idx="274">
                  <c:v>-0.48883821714859998</c:v>
                </c:pt>
                <c:pt idx="275">
                  <c:v>-0.44315830749464002</c:v>
                </c:pt>
                <c:pt idx="276">
                  <c:v>-0.44362003656790999</c:v>
                </c:pt>
                <c:pt idx="277">
                  <c:v>-0.40011333577261698</c:v>
                </c:pt>
                <c:pt idx="278">
                  <c:v>-0.39003363657977003</c:v>
                </c:pt>
                <c:pt idx="279">
                  <c:v>-0.392974175936182</c:v>
                </c:pt>
                <c:pt idx="280">
                  <c:v>-0.39591477551293502</c:v>
                </c:pt>
                <c:pt idx="281">
                  <c:v>-0.41406352846747801</c:v>
                </c:pt>
                <c:pt idx="282">
                  <c:v>-0.406239907804957</c:v>
                </c:pt>
                <c:pt idx="283">
                  <c:v>-0.45021790302933601</c:v>
                </c:pt>
                <c:pt idx="284">
                  <c:v>-0.50046080464817999</c:v>
                </c:pt>
                <c:pt idx="285">
                  <c:v>-0.519721321729118</c:v>
                </c:pt>
                <c:pt idx="286">
                  <c:v>-0.52268411248903801</c:v>
                </c:pt>
                <c:pt idx="287">
                  <c:v>-0.52564681746129005</c:v>
                </c:pt>
                <c:pt idx="288">
                  <c:v>-0.50263992055601603</c:v>
                </c:pt>
                <c:pt idx="289">
                  <c:v>-0.48658501166442297</c:v>
                </c:pt>
                <c:pt idx="290">
                  <c:v>-0.48755222496585698</c:v>
                </c:pt>
                <c:pt idx="291">
                  <c:v>-0.49110848669693402</c:v>
                </c:pt>
                <c:pt idx="292">
                  <c:v>-0.47296887062829102</c:v>
                </c:pt>
                <c:pt idx="293">
                  <c:v>-0.47608379573014498</c:v>
                </c:pt>
                <c:pt idx="294">
                  <c:v>-0.47919751644932901</c:v>
                </c:pt>
                <c:pt idx="295">
                  <c:v>-0.38189739006915002</c:v>
                </c:pt>
                <c:pt idx="296">
                  <c:v>-0.21675508029479701</c:v>
                </c:pt>
                <c:pt idx="297">
                  <c:v>-0.28746796896559001</c:v>
                </c:pt>
                <c:pt idx="298">
                  <c:v>-0.36963262675683201</c:v>
                </c:pt>
                <c:pt idx="299">
                  <c:v>-0.33284981494383098</c:v>
                </c:pt>
                <c:pt idx="300">
                  <c:v>-0.33683674039457401</c:v>
                </c:pt>
                <c:pt idx="301">
                  <c:v>-0.340816102194341</c:v>
                </c:pt>
                <c:pt idx="302">
                  <c:v>-0.33872713753189598</c:v>
                </c:pt>
                <c:pt idx="303">
                  <c:v>-0.44131161645065298</c:v>
                </c:pt>
                <c:pt idx="304">
                  <c:v>-0.36478320190948699</c:v>
                </c:pt>
                <c:pt idx="305">
                  <c:v>-0.43522287283773298</c:v>
                </c:pt>
                <c:pt idx="306">
                  <c:v>-0.384899555307474</c:v>
                </c:pt>
                <c:pt idx="307">
                  <c:v>-0.385934473537626</c:v>
                </c:pt>
                <c:pt idx="308">
                  <c:v>-0.38693257994260799</c:v>
                </c:pt>
                <c:pt idx="309">
                  <c:v>-0.43820465927515501</c:v>
                </c:pt>
                <c:pt idx="310">
                  <c:v>-0.42434065936389498</c:v>
                </c:pt>
                <c:pt idx="311">
                  <c:v>-0.47611173953596198</c:v>
                </c:pt>
                <c:pt idx="312">
                  <c:v>-0.64769374276574998</c:v>
                </c:pt>
                <c:pt idx="313">
                  <c:v>-0.54666029040272901</c:v>
                </c:pt>
                <c:pt idx="314">
                  <c:v>-0.54757184798575498</c:v>
                </c:pt>
                <c:pt idx="315">
                  <c:v>-0.54844735102349695</c:v>
                </c:pt>
                <c:pt idx="316">
                  <c:v>-0.50300626322237096</c:v>
                </c:pt>
                <c:pt idx="317">
                  <c:v>-0.38304502715187799</c:v>
                </c:pt>
                <c:pt idx="318">
                  <c:v>-0.336893135631189</c:v>
                </c:pt>
                <c:pt idx="319">
                  <c:v>-0.353718208957856</c:v>
                </c:pt>
                <c:pt idx="320">
                  <c:v>-0.32271526640991899</c:v>
                </c:pt>
                <c:pt idx="321">
                  <c:v>-0.32297784061843099</c:v>
                </c:pt>
                <c:pt idx="322">
                  <c:v>-0.32320924333214501</c:v>
                </c:pt>
                <c:pt idx="323">
                  <c:v>-0.45139292987171198</c:v>
                </c:pt>
                <c:pt idx="324">
                  <c:v>-0.50914243371346801</c:v>
                </c:pt>
                <c:pt idx="325">
                  <c:v>-0.55208396989183905</c:v>
                </c:pt>
                <c:pt idx="326">
                  <c:v>-0.59175732576293705</c:v>
                </c:pt>
                <c:pt idx="327">
                  <c:v>-0.46780294219464702</c:v>
                </c:pt>
                <c:pt idx="328">
                  <c:v>-0.46814903775653299</c:v>
                </c:pt>
                <c:pt idx="329">
                  <c:v>-0.468463447600799</c:v>
                </c:pt>
                <c:pt idx="330">
                  <c:v>-0.33751028138211198</c:v>
                </c:pt>
                <c:pt idx="331">
                  <c:v>-0.39865363025056999</c:v>
                </c:pt>
                <c:pt idx="332">
                  <c:v>-0.372149687949201</c:v>
                </c:pt>
                <c:pt idx="333">
                  <c:v>-0.39718188035346302</c:v>
                </c:pt>
                <c:pt idx="334">
                  <c:v>-0.29688490469576201</c:v>
                </c:pt>
                <c:pt idx="335">
                  <c:v>-0.29839646151308302</c:v>
                </c:pt>
                <c:pt idx="336">
                  <c:v>-0.29989481453254802</c:v>
                </c:pt>
                <c:pt idx="337">
                  <c:v>-0.29325734016097199</c:v>
                </c:pt>
                <c:pt idx="338">
                  <c:v>-0.35787318977868399</c:v>
                </c:pt>
                <c:pt idx="339">
                  <c:v>-0.351767007472642</c:v>
                </c:pt>
                <c:pt idx="340">
                  <c:v>-0.446162495436003</c:v>
                </c:pt>
                <c:pt idx="341">
                  <c:v>-0.453780103033466</c:v>
                </c:pt>
                <c:pt idx="342">
                  <c:v>-0.455627310951846</c:v>
                </c:pt>
                <c:pt idx="343">
                  <c:v>-0.457458785823528</c:v>
                </c:pt>
                <c:pt idx="344">
                  <c:v>-0.478136296244285</c:v>
                </c:pt>
                <c:pt idx="345">
                  <c:v>-0.4530090867005</c:v>
                </c:pt>
                <c:pt idx="346">
                  <c:v>-0.47999588555515799</c:v>
                </c:pt>
                <c:pt idx="347">
                  <c:v>-0.50813715131677495</c:v>
                </c:pt>
                <c:pt idx="348">
                  <c:v>-0.52728286899806498</c:v>
                </c:pt>
                <c:pt idx="349">
                  <c:v>-0.52909559554363905</c:v>
                </c:pt>
                <c:pt idx="350">
                  <c:v>-0.53089285392552599</c:v>
                </c:pt>
                <c:pt idx="351">
                  <c:v>-0.502120847870416</c:v>
                </c:pt>
                <c:pt idx="352">
                  <c:v>-0.50375676583389595</c:v>
                </c:pt>
                <c:pt idx="353">
                  <c:v>-0.48901940409524702</c:v>
                </c:pt>
                <c:pt idx="354">
                  <c:v>-0.52305186595293995</c:v>
                </c:pt>
                <c:pt idx="355">
                  <c:v>-0.47791251109799199</c:v>
                </c:pt>
                <c:pt idx="356">
                  <c:v>-0.48017556818915702</c:v>
                </c:pt>
                <c:pt idx="357">
                  <c:v>-0.48241976286011001</c:v>
                </c:pt>
                <c:pt idx="358">
                  <c:v>-0.44220768681688799</c:v>
                </c:pt>
                <c:pt idx="359">
                  <c:v>-0.44866097038129299</c:v>
                </c:pt>
                <c:pt idx="360">
                  <c:v>-0.43805880806428299</c:v>
                </c:pt>
                <c:pt idx="361">
                  <c:v>-0.373462631270495</c:v>
                </c:pt>
                <c:pt idx="362">
                  <c:v>-0.418085632344048</c:v>
                </c:pt>
                <c:pt idx="363">
                  <c:v>-0.419762840883729</c:v>
                </c:pt>
                <c:pt idx="364">
                  <c:v>-0.42142559015743902</c:v>
                </c:pt>
                <c:pt idx="365">
                  <c:v>-0.34103202532425198</c:v>
                </c:pt>
                <c:pt idx="366">
                  <c:v>-0.37791843936089897</c:v>
                </c:pt>
                <c:pt idx="367">
                  <c:v>-0.42762989543560997</c:v>
                </c:pt>
                <c:pt idx="368">
                  <c:v>-0.54477364387591198</c:v>
                </c:pt>
                <c:pt idx="369">
                  <c:v>-0.53750823459902197</c:v>
                </c:pt>
                <c:pt idx="370">
                  <c:v>-0.53833594583085698</c:v>
                </c:pt>
                <c:pt idx="371">
                  <c:v>-0.539152167161976</c:v>
                </c:pt>
                <c:pt idx="372">
                  <c:v>-0.64594897385065198</c:v>
                </c:pt>
                <c:pt idx="373">
                  <c:v>-0.61301800372049398</c:v>
                </c:pt>
                <c:pt idx="374">
                  <c:v>-0.60197019979482302</c:v>
                </c:pt>
                <c:pt idx="375">
                  <c:v>-0.54551415672652104</c:v>
                </c:pt>
                <c:pt idx="376">
                  <c:v>-0.52838114005274095</c:v>
                </c:pt>
                <c:pt idx="377">
                  <c:v>-0.52916252278509801</c:v>
                </c:pt>
                <c:pt idx="378">
                  <c:v>-0.52993278494514695</c:v>
                </c:pt>
                <c:pt idx="379">
                  <c:v>-0.40944627975054099</c:v>
                </c:pt>
                <c:pt idx="380">
                  <c:v>-0.38734320600921501</c:v>
                </c:pt>
                <c:pt idx="381">
                  <c:v>-0.39950407392171</c:v>
                </c:pt>
                <c:pt idx="382">
                  <c:v>-0.49463634449890698</c:v>
                </c:pt>
                <c:pt idx="383">
                  <c:v>-0.53016155545534505</c:v>
                </c:pt>
                <c:pt idx="384">
                  <c:v>-0.53104460464606695</c:v>
                </c:pt>
                <c:pt idx="385">
                  <c:v>-0.53191576516514405</c:v>
                </c:pt>
                <c:pt idx="386">
                  <c:v>-0.52437260033055</c:v>
                </c:pt>
                <c:pt idx="387">
                  <c:v>-0.54610574862932104</c:v>
                </c:pt>
                <c:pt idx="388">
                  <c:v>-0.56137799568640201</c:v>
                </c:pt>
                <c:pt idx="389">
                  <c:v>-0.59787770176921196</c:v>
                </c:pt>
                <c:pt idx="390">
                  <c:v>-0.56407783306061299</c:v>
                </c:pt>
                <c:pt idx="391">
                  <c:v>-0.56482056287430604</c:v>
                </c:pt>
                <c:pt idx="392">
                  <c:v>-0.56555246309388696</c:v>
                </c:pt>
                <c:pt idx="393">
                  <c:v>-0.59878279775118304</c:v>
                </c:pt>
                <c:pt idx="394">
                  <c:v>-0.59257906202258404</c:v>
                </c:pt>
                <c:pt idx="395">
                  <c:v>-0.59487835880606499</c:v>
                </c:pt>
                <c:pt idx="396">
                  <c:v>-0.60265951030217901</c:v>
                </c:pt>
                <c:pt idx="397">
                  <c:v>-0.53516324610110599</c:v>
                </c:pt>
                <c:pt idx="398">
                  <c:v>-0.52332978983688805</c:v>
                </c:pt>
                <c:pt idx="399">
                  <c:v>-0.51150877764818203</c:v>
                </c:pt>
                <c:pt idx="400">
                  <c:v>-0.456663576199067</c:v>
                </c:pt>
                <c:pt idx="401">
                  <c:v>-0.394791395314885</c:v>
                </c:pt>
                <c:pt idx="402">
                  <c:v>-0.434210211953928</c:v>
                </c:pt>
                <c:pt idx="403">
                  <c:v>-0.44510281443911798</c:v>
                </c:pt>
                <c:pt idx="404">
                  <c:v>-0.44033495356677899</c:v>
                </c:pt>
                <c:pt idx="405">
                  <c:v>-0.42780401431169202</c:v>
                </c:pt>
                <c:pt idx="406">
                  <c:v>-0.41529196471589602</c:v>
                </c:pt>
                <c:pt idx="407">
                  <c:v>-0.45698579681601198</c:v>
                </c:pt>
                <c:pt idx="408">
                  <c:v>-0.45605741748178003</c:v>
                </c:pt>
                <c:pt idx="409">
                  <c:v>-0.47089928902942502</c:v>
                </c:pt>
                <c:pt idx="410">
                  <c:v>-0.45992241413596502</c:v>
                </c:pt>
                <c:pt idx="411">
                  <c:v>-0.426094913569673</c:v>
                </c:pt>
                <c:pt idx="412">
                  <c:v>-0.413672042769266</c:v>
                </c:pt>
                <c:pt idx="413">
                  <c:v>-0.40126752347753197</c:v>
                </c:pt>
                <c:pt idx="414">
                  <c:v>-0.39101052317326102</c:v>
                </c:pt>
                <c:pt idx="415">
                  <c:v>-0.33431095344921102</c:v>
                </c:pt>
                <c:pt idx="416">
                  <c:v>-0.34466965154651302</c:v>
                </c:pt>
                <c:pt idx="417">
                  <c:v>-0.41068630986087601</c:v>
                </c:pt>
                <c:pt idx="418">
                  <c:v>-0.35661109526332502</c:v>
                </c:pt>
                <c:pt idx="419">
                  <c:v>-0.34481686393636302</c:v>
                </c:pt>
                <c:pt idx="420">
                  <c:v>-0.333035460953305</c:v>
                </c:pt>
                <c:pt idx="421">
                  <c:v>-0.406561818930812</c:v>
                </c:pt>
                <c:pt idx="422">
                  <c:v>-0.41443631754868998</c:v>
                </c:pt>
                <c:pt idx="423">
                  <c:v>-0.36112582657058101</c:v>
                </c:pt>
                <c:pt idx="424">
                  <c:v>-0.36664217593347698</c:v>
                </c:pt>
                <c:pt idx="425">
                  <c:v>-0.37804269651726202</c:v>
                </c:pt>
                <c:pt idx="426">
                  <c:v>-0.39177532405653598</c:v>
                </c:pt>
                <c:pt idx="427">
                  <c:v>-0.40550229533967402</c:v>
                </c:pt>
                <c:pt idx="428">
                  <c:v>-0.40284769364221801</c:v>
                </c:pt>
                <c:pt idx="429">
                  <c:v>-0.44222315782037402</c:v>
                </c:pt>
                <c:pt idx="430">
                  <c:v>-0.480802354381346</c:v>
                </c:pt>
                <c:pt idx="431">
                  <c:v>-0.52626603057335097</c:v>
                </c:pt>
                <c:pt idx="432">
                  <c:v>-0.49450847799444297</c:v>
                </c:pt>
                <c:pt idx="433">
                  <c:v>-0.50861521143275001</c:v>
                </c:pt>
                <c:pt idx="434">
                  <c:v>-0.52271383320173204</c:v>
                </c:pt>
                <c:pt idx="435">
                  <c:v>-0.52021283804228302</c:v>
                </c:pt>
                <c:pt idx="436">
                  <c:v>-0.51035363134457201</c:v>
                </c:pt>
                <c:pt idx="437">
                  <c:v>-0.52842837906880502</c:v>
                </c:pt>
                <c:pt idx="438">
                  <c:v>-0.54115300228969199</c:v>
                </c:pt>
                <c:pt idx="439">
                  <c:v>-0.54176983710123405</c:v>
                </c:pt>
                <c:pt idx="440">
                  <c:v>-0.55556734859995804</c:v>
                </c:pt>
                <c:pt idx="441">
                  <c:v>-0.56935894698297496</c:v>
                </c:pt>
                <c:pt idx="442">
                  <c:v>-0.63821389132523698</c:v>
                </c:pt>
                <c:pt idx="443">
                  <c:v>-0.63333207167383598</c:v>
                </c:pt>
                <c:pt idx="444">
                  <c:v>-0.58150829958486605</c:v>
                </c:pt>
                <c:pt idx="445">
                  <c:v>-0.66734988674068896</c:v>
                </c:pt>
                <c:pt idx="446">
                  <c:v>-0.64949266262780603</c:v>
                </c:pt>
                <c:pt idx="447">
                  <c:v>-0.66346020343191903</c:v>
                </c:pt>
                <c:pt idx="448">
                  <c:v>-0.67742128337355201</c:v>
                </c:pt>
                <c:pt idx="449">
                  <c:v>-0.65708155242661004</c:v>
                </c:pt>
                <c:pt idx="450">
                  <c:v>-0.68394052669355199</c:v>
                </c:pt>
                <c:pt idx="451">
                  <c:v>-0.703556627291966</c:v>
                </c:pt>
                <c:pt idx="452">
                  <c:v>-0.760425812356053</c:v>
                </c:pt>
                <c:pt idx="453">
                  <c:v>-0.73444342882005198</c:v>
                </c:pt>
                <c:pt idx="454">
                  <c:v>-0.74863620331272096</c:v>
                </c:pt>
                <c:pt idx="455">
                  <c:v>-0.76282126412861895</c:v>
                </c:pt>
                <c:pt idx="456">
                  <c:v>-0.758747389353843</c:v>
                </c:pt>
                <c:pt idx="457">
                  <c:v>-0.771181256003445</c:v>
                </c:pt>
                <c:pt idx="458">
                  <c:v>-0.84341865062596499</c:v>
                </c:pt>
                <c:pt idx="459">
                  <c:v>-0.97355177681219096</c:v>
                </c:pt>
                <c:pt idx="460">
                  <c:v>-0.96577341324252197</c:v>
                </c:pt>
                <c:pt idx="461">
                  <c:v>-0.96763988309486104</c:v>
                </c:pt>
                <c:pt idx="462">
                  <c:v>-0.96946774182382101</c:v>
                </c:pt>
                <c:pt idx="463">
                  <c:v>-1.0559575539414601</c:v>
                </c:pt>
                <c:pt idx="464">
                  <c:v>-0.99296374398364395</c:v>
                </c:pt>
                <c:pt idx="465">
                  <c:v>-0.87926898210049897</c:v>
                </c:pt>
                <c:pt idx="466">
                  <c:v>-0.83650545857409797</c:v>
                </c:pt>
                <c:pt idx="467">
                  <c:v>-0.80942422378388701</c:v>
                </c:pt>
                <c:pt idx="468">
                  <c:v>-0.81135202295555797</c:v>
                </c:pt>
                <c:pt idx="469">
                  <c:v>-0.81324079365353696</c:v>
                </c:pt>
                <c:pt idx="470">
                  <c:v>-0.94766479817176696</c:v>
                </c:pt>
                <c:pt idx="471">
                  <c:v>-0.83375893063472895</c:v>
                </c:pt>
                <c:pt idx="472">
                  <c:v>-0.80075951641423404</c:v>
                </c:pt>
                <c:pt idx="473">
                  <c:v>-0.81255659098319</c:v>
                </c:pt>
                <c:pt idx="474">
                  <c:v>-0.72317314073708605</c:v>
                </c:pt>
                <c:pt idx="475">
                  <c:v>-0.72596580132002297</c:v>
                </c:pt>
                <c:pt idx="476">
                  <c:v>-0.72871266642711896</c:v>
                </c:pt>
                <c:pt idx="477">
                  <c:v>-0.73042110177417796</c:v>
                </c:pt>
                <c:pt idx="478">
                  <c:v>-0.81250225422806799</c:v>
                </c:pt>
                <c:pt idx="479">
                  <c:v>-0.82924894640135405</c:v>
                </c:pt>
                <c:pt idx="480">
                  <c:v>-0.87297249014743405</c:v>
                </c:pt>
                <c:pt idx="481">
                  <c:v>-0.82636583139622299</c:v>
                </c:pt>
                <c:pt idx="482">
                  <c:v>-0.82908541654711598</c:v>
                </c:pt>
                <c:pt idx="483">
                  <c:v>-0.83175979062099803</c:v>
                </c:pt>
                <c:pt idx="484">
                  <c:v>-0.89229409334321397</c:v>
                </c:pt>
                <c:pt idx="485">
                  <c:v>-0.88760184336971304</c:v>
                </c:pt>
                <c:pt idx="486">
                  <c:v>-0.91178589080388694</c:v>
                </c:pt>
                <c:pt idx="487">
                  <c:v>-0.91769094121666905</c:v>
                </c:pt>
                <c:pt idx="488">
                  <c:v>-0.89795730318618405</c:v>
                </c:pt>
                <c:pt idx="489">
                  <c:v>-0.90093250150336601</c:v>
                </c:pt>
                <c:pt idx="490">
                  <c:v>-0.90387567911210698</c:v>
                </c:pt>
                <c:pt idx="491">
                  <c:v>-0.92238750931840496</c:v>
                </c:pt>
                <c:pt idx="492">
                  <c:v>-0.82916840213954901</c:v>
                </c:pt>
                <c:pt idx="493">
                  <c:v>-0.72723790115810605</c:v>
                </c:pt>
                <c:pt idx="494">
                  <c:v>-0.71877071460040698</c:v>
                </c:pt>
                <c:pt idx="495">
                  <c:v>-0.72291646012044997</c:v>
                </c:pt>
                <c:pt idx="496">
                  <c:v>-0.72452769870502698</c:v>
                </c:pt>
                <c:pt idx="497">
                  <c:v>-0.72611712861927002</c:v>
                </c:pt>
                <c:pt idx="498">
                  <c:v>-0.664910708154974</c:v>
                </c:pt>
                <c:pt idx="499">
                  <c:v>-0.67396176580231704</c:v>
                </c:pt>
                <c:pt idx="500">
                  <c:v>-0.68476389312709596</c:v>
                </c:pt>
                <c:pt idx="501">
                  <c:v>-0.63171602814934302</c:v>
                </c:pt>
                <c:pt idx="502">
                  <c:v>-0.57884763264352801</c:v>
                </c:pt>
                <c:pt idx="503">
                  <c:v>-0.57936823008319105</c:v>
                </c:pt>
                <c:pt idx="504">
                  <c:v>-0.57987522064388897</c:v>
                </c:pt>
                <c:pt idx="505">
                  <c:v>-0.46553498298175899</c:v>
                </c:pt>
                <c:pt idx="506">
                  <c:v>-0.43133832777806402</c:v>
                </c:pt>
                <c:pt idx="507">
                  <c:v>-0.26031975766041598</c:v>
                </c:pt>
                <c:pt idx="508">
                  <c:v>-0.39679994549460501</c:v>
                </c:pt>
                <c:pt idx="509">
                  <c:v>-0.41281591719768501</c:v>
                </c:pt>
                <c:pt idx="510">
                  <c:v>-0.41226320775887998</c:v>
                </c:pt>
                <c:pt idx="511">
                  <c:v>-0.411705068875869</c:v>
                </c:pt>
                <c:pt idx="512">
                  <c:v>-0.28507111485078002</c:v>
                </c:pt>
                <c:pt idx="513">
                  <c:v>-0.32168443645359901</c:v>
                </c:pt>
                <c:pt idx="514">
                  <c:v>-0.45135646163429999</c:v>
                </c:pt>
                <c:pt idx="515">
                  <c:v>-0.26868358405083498</c:v>
                </c:pt>
                <c:pt idx="516">
                  <c:v>-4.90612175878802E-2</c:v>
                </c:pt>
                <c:pt idx="517">
                  <c:v>-5.2024222510214602E-2</c:v>
                </c:pt>
                <c:pt idx="518">
                  <c:v>-5.50104120756447E-2</c:v>
                </c:pt>
                <c:pt idx="519">
                  <c:v>6.3827678792762702E-2</c:v>
                </c:pt>
                <c:pt idx="520">
                  <c:v>3.4654897405912197E-2</c:v>
                </c:pt>
                <c:pt idx="521">
                  <c:v>8.7545981975418297E-2</c:v>
                </c:pt>
                <c:pt idx="522">
                  <c:v>0.18380733058133</c:v>
                </c:pt>
                <c:pt idx="523">
                  <c:v>5.6704515750618197E-2</c:v>
                </c:pt>
                <c:pt idx="524">
                  <c:v>5.3639948510546799E-2</c:v>
                </c:pt>
                <c:pt idx="525">
                  <c:v>5.0553178424432403E-2</c:v>
                </c:pt>
                <c:pt idx="526">
                  <c:v>-7.1476785109274701E-2</c:v>
                </c:pt>
                <c:pt idx="527">
                  <c:v>-0.14525581437169499</c:v>
                </c:pt>
                <c:pt idx="528">
                  <c:v>-0.29182132186035797</c:v>
                </c:pt>
                <c:pt idx="529">
                  <c:v>-0.32503674666902399</c:v>
                </c:pt>
                <c:pt idx="530">
                  <c:v>-0.45576467764608602</c:v>
                </c:pt>
                <c:pt idx="531">
                  <c:v>-0.45946658427732701</c:v>
                </c:pt>
                <c:pt idx="532">
                  <c:v>-0.46318603105152201</c:v>
                </c:pt>
                <c:pt idx="533">
                  <c:v>-0.44895917323155698</c:v>
                </c:pt>
                <c:pt idx="534">
                  <c:v>-0.27756449998949301</c:v>
                </c:pt>
                <c:pt idx="535">
                  <c:v>-0.46518312085314201</c:v>
                </c:pt>
                <c:pt idx="536">
                  <c:v>-6.1807255711302401E-3</c:v>
                </c:pt>
                <c:pt idx="537">
                  <c:v>-0.121311334538729</c:v>
                </c:pt>
                <c:pt idx="538">
                  <c:v>-0.1228005711414</c:v>
                </c:pt>
                <c:pt idx="539">
                  <c:v>-0.124324857345344</c:v>
                </c:pt>
                <c:pt idx="540">
                  <c:v>-0.15398812945058099</c:v>
                </c:pt>
                <c:pt idx="541">
                  <c:v>-0.28981452411807401</c:v>
                </c:pt>
                <c:pt idx="542">
                  <c:v>-0.36215962895999598</c:v>
                </c:pt>
                <c:pt idx="543">
                  <c:v>-0.32637605676810799</c:v>
                </c:pt>
                <c:pt idx="544">
                  <c:v>-7.27738719843464E-2</c:v>
                </c:pt>
                <c:pt idx="545">
                  <c:v>-7.6220269773752194E-2</c:v>
                </c:pt>
                <c:pt idx="546">
                  <c:v>-7.9686594117351794E-2</c:v>
                </c:pt>
                <c:pt idx="547">
                  <c:v>-0.234266918250914</c:v>
                </c:pt>
                <c:pt idx="548">
                  <c:v>-0.346169851329937</c:v>
                </c:pt>
                <c:pt idx="549">
                  <c:v>-0.308645126774724</c:v>
                </c:pt>
                <c:pt idx="550">
                  <c:v>-0.30389784958345001</c:v>
                </c:pt>
                <c:pt idx="551">
                  <c:v>-0.122880145110252</c:v>
                </c:pt>
                <c:pt idx="552">
                  <c:v>-0.120680232968967</c:v>
                </c:pt>
                <c:pt idx="553">
                  <c:v>-0.118493052690866</c:v>
                </c:pt>
                <c:pt idx="554">
                  <c:v>-0.134421122418034</c:v>
                </c:pt>
                <c:pt idx="555">
                  <c:v>-6.75311362862029E-2</c:v>
                </c:pt>
                <c:pt idx="556">
                  <c:v>1.82427252403141E-2</c:v>
                </c:pt>
                <c:pt idx="557">
                  <c:v>-2.9856242805506601E-3</c:v>
                </c:pt>
                <c:pt idx="558">
                  <c:v>-7.2367355584780302E-2</c:v>
                </c:pt>
                <c:pt idx="559">
                  <c:v>-7.0149101497772801E-2</c:v>
                </c:pt>
                <c:pt idx="560">
                  <c:v>-6.7943763995538101E-2</c:v>
                </c:pt>
                <c:pt idx="561">
                  <c:v>-0.14443907631134001</c:v>
                </c:pt>
                <c:pt idx="562">
                  <c:v>-0.116336184613372</c:v>
                </c:pt>
                <c:pt idx="563">
                  <c:v>-0.18952930939017401</c:v>
                </c:pt>
                <c:pt idx="564">
                  <c:v>-0.12646866831228701</c:v>
                </c:pt>
                <c:pt idx="565">
                  <c:v>1.8988205777993299E-2</c:v>
                </c:pt>
                <c:pt idx="566">
                  <c:v>1.9555027921493301E-2</c:v>
                </c:pt>
                <c:pt idx="567">
                  <c:v>2.0121786208825002E-2</c:v>
                </c:pt>
                <c:pt idx="568">
                  <c:v>9.3496424652124502E-2</c:v>
                </c:pt>
                <c:pt idx="569">
                  <c:v>5.0954429284114498E-2</c:v>
                </c:pt>
                <c:pt idx="570">
                  <c:v>0.156203208042586</c:v>
                </c:pt>
                <c:pt idx="571">
                  <c:v>9.0812974974595506E-2</c:v>
                </c:pt>
                <c:pt idx="572">
                  <c:v>0.16334516210552699</c:v>
                </c:pt>
                <c:pt idx="573">
                  <c:v>0.164230338825957</c:v>
                </c:pt>
                <c:pt idx="574">
                  <c:v>0.16511299852634301</c:v>
                </c:pt>
                <c:pt idx="575">
                  <c:v>0.27676518803958</c:v>
                </c:pt>
                <c:pt idx="576">
                  <c:v>0.40695211265254</c:v>
                </c:pt>
                <c:pt idx="577">
                  <c:v>0.33738752096930003</c:v>
                </c:pt>
                <c:pt idx="578">
                  <c:v>0.42539489484883303</c:v>
                </c:pt>
                <c:pt idx="579">
                  <c:v>0.341306765709256</c:v>
                </c:pt>
                <c:pt idx="580">
                  <c:v>0.342686000248142</c:v>
                </c:pt>
                <c:pt idx="581">
                  <c:v>0.344055677123279</c:v>
                </c:pt>
                <c:pt idx="582">
                  <c:v>0.43549583741474301</c:v>
                </c:pt>
                <c:pt idx="583">
                  <c:v>0.50068244063277101</c:v>
                </c:pt>
                <c:pt idx="584">
                  <c:v>0.435912174847227</c:v>
                </c:pt>
                <c:pt idx="585">
                  <c:v>0.23598720252345001</c:v>
                </c:pt>
                <c:pt idx="586">
                  <c:v>0.18830726348076601</c:v>
                </c:pt>
                <c:pt idx="587">
                  <c:v>0.190083245350568</c:v>
                </c:pt>
                <c:pt idx="588">
                  <c:v>0.19184656724690399</c:v>
                </c:pt>
                <c:pt idx="589">
                  <c:v>0.17979894814167299</c:v>
                </c:pt>
                <c:pt idx="590">
                  <c:v>0.314077768820829</c:v>
                </c:pt>
                <c:pt idx="591">
                  <c:v>0.17727195399682599</c:v>
                </c:pt>
                <c:pt idx="592">
                  <c:v>0.25750364024515798</c:v>
                </c:pt>
                <c:pt idx="593">
                  <c:v>0.30706357745999602</c:v>
                </c:pt>
                <c:pt idx="594">
                  <c:v>0.31039023309681502</c:v>
                </c:pt>
                <c:pt idx="595">
                  <c:v>0.313691999241066</c:v>
                </c:pt>
                <c:pt idx="596">
                  <c:v>0.45552584623709302</c:v>
                </c:pt>
                <c:pt idx="597">
                  <c:v>0.28321115286718601</c:v>
                </c:pt>
                <c:pt idx="598">
                  <c:v>0.151546580834959</c:v>
                </c:pt>
                <c:pt idx="599">
                  <c:v>8.9448542985062898E-2</c:v>
                </c:pt>
                <c:pt idx="600">
                  <c:v>0.118371607074371</c:v>
                </c:pt>
                <c:pt idx="601">
                  <c:v>0.122361890166533</c:v>
                </c:pt>
                <c:pt idx="602">
                  <c:v>0.126321993286651</c:v>
                </c:pt>
                <c:pt idx="603">
                  <c:v>0.123477251426312</c:v>
                </c:pt>
                <c:pt idx="604">
                  <c:v>0.14081319518838101</c:v>
                </c:pt>
                <c:pt idx="605">
                  <c:v>1.22220171898143E-2</c:v>
                </c:pt>
                <c:pt idx="606">
                  <c:v>-7.1851301114916097E-2</c:v>
                </c:pt>
                <c:pt idx="607">
                  <c:v>-0.118502486827503</c:v>
                </c:pt>
                <c:pt idx="608">
                  <c:v>-0.113967134624436</c:v>
                </c:pt>
                <c:pt idx="609">
                  <c:v>-0.114869535103464</c:v>
                </c:pt>
                <c:pt idx="610">
                  <c:v>-8.8301914511963994E-2</c:v>
                </c:pt>
                <c:pt idx="611">
                  <c:v>-0.10861343800916699</c:v>
                </c:pt>
                <c:pt idx="612">
                  <c:v>-0.12326655961656301</c:v>
                </c:pt>
                <c:pt idx="613">
                  <c:v>-0.16833448972368301</c:v>
                </c:pt>
                <c:pt idx="614">
                  <c:v>-0.103160752755032</c:v>
                </c:pt>
                <c:pt idx="615">
                  <c:v>-0.10455090197747401</c:v>
                </c:pt>
                <c:pt idx="616">
                  <c:v>-0.10597447681965</c:v>
                </c:pt>
                <c:pt idx="617">
                  <c:v>-9.9163619147926794E-3</c:v>
                </c:pt>
                <c:pt idx="618">
                  <c:v>-6.7431061534146894E-2</c:v>
                </c:pt>
                <c:pt idx="619">
                  <c:v>-0.24104516935266301</c:v>
                </c:pt>
                <c:pt idx="620">
                  <c:v>-0.274685985744137</c:v>
                </c:pt>
                <c:pt idx="621">
                  <c:v>-7.7049282608932304E-2</c:v>
                </c:pt>
                <c:pt idx="622">
                  <c:v>-8.0502099176020206E-2</c:v>
                </c:pt>
                <c:pt idx="623">
                  <c:v>-8.39726718349494E-2</c:v>
                </c:pt>
                <c:pt idx="624">
                  <c:v>-0.14064635333540301</c:v>
                </c:pt>
                <c:pt idx="625">
                  <c:v>-0.20593988944830199</c:v>
                </c:pt>
                <c:pt idx="626">
                  <c:v>-4.0476297366862299E-2</c:v>
                </c:pt>
                <c:pt idx="627">
                  <c:v>-0.19320027480489199</c:v>
                </c:pt>
                <c:pt idx="628">
                  <c:v>-0.30057266853543801</c:v>
                </c:pt>
                <c:pt idx="629">
                  <c:v>-0.30470269526448401</c:v>
                </c:pt>
                <c:pt idx="630">
                  <c:v>-0.308844999710088</c:v>
                </c:pt>
                <c:pt idx="631">
                  <c:v>-0.40189320786642202</c:v>
                </c:pt>
                <c:pt idx="632">
                  <c:v>-0.358126478582938</c:v>
                </c:pt>
                <c:pt idx="633">
                  <c:v>-0.245651352052179</c:v>
                </c:pt>
                <c:pt idx="634">
                  <c:v>-0.25364477620098602</c:v>
                </c:pt>
                <c:pt idx="635">
                  <c:v>-0.196150945033917</c:v>
                </c:pt>
                <c:pt idx="636">
                  <c:v>-0.19924884516046901</c:v>
                </c:pt>
                <c:pt idx="637">
                  <c:v>-0.20236699193361701</c:v>
                </c:pt>
                <c:pt idx="638">
                  <c:v>-0.12029841356593</c:v>
                </c:pt>
                <c:pt idx="639">
                  <c:v>-0.16167866160550601</c:v>
                </c:pt>
                <c:pt idx="640">
                  <c:v>-0.27846432087769002</c:v>
                </c:pt>
                <c:pt idx="641">
                  <c:v>-0.31194156775079401</c:v>
                </c:pt>
                <c:pt idx="642">
                  <c:v>-0.338645966551198</c:v>
                </c:pt>
                <c:pt idx="643">
                  <c:v>-0.34003041902405001</c:v>
                </c:pt>
                <c:pt idx="644">
                  <c:v>-0.34141655975980101</c:v>
                </c:pt>
                <c:pt idx="645">
                  <c:v>-0.39291583744373398</c:v>
                </c:pt>
                <c:pt idx="646">
                  <c:v>-0.35706665429121098</c:v>
                </c:pt>
                <c:pt idx="647">
                  <c:v>-0.33573193407277901</c:v>
                </c:pt>
                <c:pt idx="648">
                  <c:v>-0.43169594935524702</c:v>
                </c:pt>
                <c:pt idx="649">
                  <c:v>-0.34213402389257702</c:v>
                </c:pt>
                <c:pt idx="650">
                  <c:v>-0.34399768784704698</c:v>
                </c:pt>
                <c:pt idx="651">
                  <c:v>-0.345859388442532</c:v>
                </c:pt>
                <c:pt idx="652">
                  <c:v>-0.264226305546161</c:v>
                </c:pt>
                <c:pt idx="653">
                  <c:v>-0.291642658207037</c:v>
                </c:pt>
                <c:pt idx="654">
                  <c:v>-0.37569600381558199</c:v>
                </c:pt>
                <c:pt idx="655">
                  <c:v>-0.397741338706602</c:v>
                </c:pt>
                <c:pt idx="656">
                  <c:v>-0.27164999346088398</c:v>
                </c:pt>
                <c:pt idx="657">
                  <c:v>-0.27378222639607402</c:v>
                </c:pt>
                <c:pt idx="658">
                  <c:v>-0.275910409299369</c:v>
                </c:pt>
                <c:pt idx="659">
                  <c:v>-0.10895659272413</c:v>
                </c:pt>
                <c:pt idx="660">
                  <c:v>-0.14619257007801201</c:v>
                </c:pt>
                <c:pt idx="661">
                  <c:v>2.5994650104477102E-2</c:v>
                </c:pt>
                <c:pt idx="662">
                  <c:v>-7.0418377734208795E-2</c:v>
                </c:pt>
                <c:pt idx="663">
                  <c:v>6.9714664976433097E-2</c:v>
                </c:pt>
                <c:pt idx="664">
                  <c:v>6.7336929281008207E-2</c:v>
                </c:pt>
                <c:pt idx="665">
                  <c:v>6.4965049831550103E-2</c:v>
                </c:pt>
                <c:pt idx="666">
                  <c:v>0.15461344334525601</c:v>
                </c:pt>
                <c:pt idx="667">
                  <c:v>0.21738112857632599</c:v>
                </c:pt>
                <c:pt idx="668">
                  <c:v>0.13970083032229599</c:v>
                </c:pt>
                <c:pt idx="669">
                  <c:v>0.36102798088904797</c:v>
                </c:pt>
                <c:pt idx="670">
                  <c:v>0.41309211280473301</c:v>
                </c:pt>
                <c:pt idx="671">
                  <c:v>0.41233431534033399</c:v>
                </c:pt>
                <c:pt idx="672">
                  <c:v>0.41156526830852902</c:v>
                </c:pt>
                <c:pt idx="673">
                  <c:v>0.28750438779457499</c:v>
                </c:pt>
                <c:pt idx="674">
                  <c:v>0.31417982781391901</c:v>
                </c:pt>
                <c:pt idx="675">
                  <c:v>0.28678333014303298</c:v>
                </c:pt>
                <c:pt idx="676">
                  <c:v>0.31913745018878797</c:v>
                </c:pt>
                <c:pt idx="677">
                  <c:v>0.43735411398653601</c:v>
                </c:pt>
                <c:pt idx="678">
                  <c:v>0.43646919421223102</c:v>
                </c:pt>
                <c:pt idx="679">
                  <c:v>0.43557392372491899</c:v>
                </c:pt>
                <c:pt idx="680">
                  <c:v>0.459622858860668</c:v>
                </c:pt>
                <c:pt idx="681">
                  <c:v>0.41376604820707202</c:v>
                </c:pt>
                <c:pt idx="682">
                  <c:v>0.48471567280420702</c:v>
                </c:pt>
                <c:pt idx="683">
                  <c:v>0.45700487492421499</c:v>
                </c:pt>
                <c:pt idx="684">
                  <c:v>0.58483080233626705</c:v>
                </c:pt>
                <c:pt idx="685">
                  <c:v>0.58308261503926595</c:v>
                </c:pt>
                <c:pt idx="686">
                  <c:v>0.58133068447971104</c:v>
                </c:pt>
                <c:pt idx="687">
                  <c:v>0.471125492226936</c:v>
                </c:pt>
                <c:pt idx="688">
                  <c:v>0.52633020660303698</c:v>
                </c:pt>
                <c:pt idx="689">
                  <c:v>0.57802258217904201</c:v>
                </c:pt>
                <c:pt idx="690">
                  <c:v>0.56957347371790001</c:v>
                </c:pt>
                <c:pt idx="691">
                  <c:v>0.52339581324277196</c:v>
                </c:pt>
                <c:pt idx="692">
                  <c:v>0.52217221236993705</c:v>
                </c:pt>
                <c:pt idx="693">
                  <c:v>0.52094093197309099</c:v>
                </c:pt>
                <c:pt idx="694">
                  <c:v>0.54055646906979804</c:v>
                </c:pt>
                <c:pt idx="695">
                  <c:v>0.58137065198609605</c:v>
                </c:pt>
                <c:pt idx="696">
                  <c:v>0.75275920182588896</c:v>
                </c:pt>
                <c:pt idx="697">
                  <c:v>0.82377322967897604</c:v>
                </c:pt>
                <c:pt idx="698">
                  <c:v>0.99568610153955395</c:v>
                </c:pt>
                <c:pt idx="699">
                  <c:v>0.99493125868909005</c:v>
                </c:pt>
                <c:pt idx="700">
                  <c:v>0.99306878845088198</c:v>
                </c:pt>
                <c:pt idx="701">
                  <c:v>0.97724677922809899</c:v>
                </c:pt>
                <c:pt idx="702">
                  <c:v>1.0651408296988101</c:v>
                </c:pt>
                <c:pt idx="703">
                  <c:v>1.04466435360665</c:v>
                </c:pt>
                <c:pt idx="704">
                  <c:v>0.88779314486462002</c:v>
                </c:pt>
                <c:pt idx="705">
                  <c:v>0.80849999637284697</c:v>
                </c:pt>
                <c:pt idx="706">
                  <c:v>0.80627807291821796</c:v>
                </c:pt>
                <c:pt idx="707">
                  <c:v>0.80404199434394696</c:v>
                </c:pt>
                <c:pt idx="708">
                  <c:v>1.0140905624568299</c:v>
                </c:pt>
                <c:pt idx="709">
                  <c:v>1.1196559196431</c:v>
                </c:pt>
                <c:pt idx="710">
                  <c:v>1.10577049569013</c:v>
                </c:pt>
                <c:pt idx="711">
                  <c:v>1.0701744331378</c:v>
                </c:pt>
                <c:pt idx="712">
                  <c:v>0.98204674258205205</c:v>
                </c:pt>
                <c:pt idx="713">
                  <c:v>0.98004277799315298</c:v>
                </c:pt>
                <c:pt idx="714">
                  <c:v>0.97802307974722502</c:v>
                </c:pt>
                <c:pt idx="715">
                  <c:v>0.875211999402985</c:v>
                </c:pt>
                <c:pt idx="716">
                  <c:v>0.83087702808446096</c:v>
                </c:pt>
                <c:pt idx="717">
                  <c:v>0.92286058370431501</c:v>
                </c:pt>
                <c:pt idx="718">
                  <c:v>0.94373058346463601</c:v>
                </c:pt>
                <c:pt idx="719">
                  <c:v>0.880933406820263</c:v>
                </c:pt>
                <c:pt idx="720">
                  <c:v>0.87946485255534002</c:v>
                </c:pt>
                <c:pt idx="721">
                  <c:v>0.87797647463035</c:v>
                </c:pt>
                <c:pt idx="722">
                  <c:v>0.78001531379427103</c:v>
                </c:pt>
                <c:pt idx="723">
                  <c:v>0.82510547306619797</c:v>
                </c:pt>
                <c:pt idx="724">
                  <c:v>0.821902125542741</c:v>
                </c:pt>
                <c:pt idx="725">
                  <c:v>0.60425500863354098</c:v>
                </c:pt>
                <c:pt idx="726">
                  <c:v>0.63839790237087302</c:v>
                </c:pt>
                <c:pt idx="727">
                  <c:v>0.63684675845473504</c:v>
                </c:pt>
                <c:pt idx="728">
                  <c:v>0.63527651272522001</c:v>
                </c:pt>
                <c:pt idx="729">
                  <c:v>0.66898965433008595</c:v>
                </c:pt>
                <c:pt idx="730">
                  <c:v>0.69622561538927197</c:v>
                </c:pt>
                <c:pt idx="731">
                  <c:v>0.68592952434558496</c:v>
                </c:pt>
                <c:pt idx="732">
                  <c:v>0.79343434843403304</c:v>
                </c:pt>
                <c:pt idx="733">
                  <c:v>0.78592359759539798</c:v>
                </c:pt>
                <c:pt idx="734">
                  <c:v>0.79105441434023505</c:v>
                </c:pt>
                <c:pt idx="735">
                  <c:v>0.79616938424436301</c:v>
                </c:pt>
                <c:pt idx="736">
                  <c:v>0.90523742633553395</c:v>
                </c:pt>
                <c:pt idx="737">
                  <c:v>0.86746322669458098</c:v>
                </c:pt>
                <c:pt idx="738">
                  <c:v>1.01631263389155</c:v>
                </c:pt>
                <c:pt idx="739">
                  <c:v>0.99427640420341901</c:v>
                </c:pt>
                <c:pt idx="740">
                  <c:v>0.87182128004969295</c:v>
                </c:pt>
                <c:pt idx="741">
                  <c:v>0.87653602971983202</c:v>
                </c:pt>
                <c:pt idx="742">
                  <c:v>0.88123817616076305</c:v>
                </c:pt>
                <c:pt idx="743">
                  <c:v>0.73771084701095502</c:v>
                </c:pt>
                <c:pt idx="744">
                  <c:v>0.79485112658068502</c:v>
                </c:pt>
                <c:pt idx="745">
                  <c:v>0.792380417638617</c:v>
                </c:pt>
                <c:pt idx="746">
                  <c:v>0.94112038196655801</c:v>
                </c:pt>
                <c:pt idx="747">
                  <c:v>1.26899680136152</c:v>
                </c:pt>
                <c:pt idx="748">
                  <c:v>1.2746130267306599</c:v>
                </c:pt>
                <c:pt idx="749">
                  <c:v>1.28020941054913</c:v>
                </c:pt>
                <c:pt idx="750">
                  <c:v>1.3311910087338099</c:v>
                </c:pt>
                <c:pt idx="751">
                  <c:v>1.4598894120857899</c:v>
                </c:pt>
                <c:pt idx="752">
                  <c:v>1.35255675486738</c:v>
                </c:pt>
                <c:pt idx="753">
                  <c:v>1.5774952261003501</c:v>
                </c:pt>
                <c:pt idx="754">
                  <c:v>1.5609192901853799</c:v>
                </c:pt>
                <c:pt idx="755">
                  <c:v>1.5678336033457001</c:v>
                </c:pt>
                <c:pt idx="756">
                  <c:v>1.5747176763427799</c:v>
                </c:pt>
                <c:pt idx="757">
                  <c:v>1.5388946206081699</c:v>
                </c:pt>
                <c:pt idx="758">
                  <c:v>1.4366035214628401</c:v>
                </c:pt>
                <c:pt idx="759">
                  <c:v>1.5383217022461999</c:v>
                </c:pt>
                <c:pt idx="760">
                  <c:v>1.4533286252077</c:v>
                </c:pt>
                <c:pt idx="761">
                  <c:v>1.82519648143622</c:v>
                </c:pt>
                <c:pt idx="762">
                  <c:v>1.82304041718256</c:v>
                </c:pt>
                <c:pt idx="763">
                  <c:v>1.82085744147651</c:v>
                </c:pt>
                <c:pt idx="764">
                  <c:v>1.92224631027146</c:v>
                </c:pt>
                <c:pt idx="765">
                  <c:v>1.94867741974429</c:v>
                </c:pt>
                <c:pt idx="766">
                  <c:v>2.04769337233079</c:v>
                </c:pt>
                <c:pt idx="767">
                  <c:v>1.73407288261593</c:v>
                </c:pt>
                <c:pt idx="768">
                  <c:v>1.87043736287247</c:v>
                </c:pt>
                <c:pt idx="769">
                  <c:v>1.86760537105054</c:v>
                </c:pt>
                <c:pt idx="770">
                  <c:v>1.8647518115703301</c:v>
                </c:pt>
                <c:pt idx="771">
                  <c:v>1.88898526493342</c:v>
                </c:pt>
                <c:pt idx="772">
                  <c:v>1.8378650966413299</c:v>
                </c:pt>
                <c:pt idx="773">
                  <c:v>1.71280406419214</c:v>
                </c:pt>
                <c:pt idx="774">
                  <c:v>1.55644625614015</c:v>
                </c:pt>
                <c:pt idx="775">
                  <c:v>1.5923479547892101</c:v>
                </c:pt>
                <c:pt idx="776">
                  <c:v>1.5885938485475899</c:v>
                </c:pt>
                <c:pt idx="777">
                  <c:v>1.5848251686299799</c:v>
                </c:pt>
                <c:pt idx="778">
                  <c:v>1.5988391423458901</c:v>
                </c:pt>
                <c:pt idx="779">
                  <c:v>1.5985946531230399</c:v>
                </c:pt>
                <c:pt idx="780">
                  <c:v>1.7780159892884599</c:v>
                </c:pt>
                <c:pt idx="781">
                  <c:v>1.9233234558177199</c:v>
                </c:pt>
                <c:pt idx="782">
                  <c:v>1.90360865154099</c:v>
                </c:pt>
                <c:pt idx="783">
                  <c:v>1.90039637767043</c:v>
                </c:pt>
                <c:pt idx="784">
                  <c:v>1.8971655114472501</c:v>
                </c:pt>
                <c:pt idx="785">
                  <c:v>1.87841590633233</c:v>
                </c:pt>
                <c:pt idx="786">
                  <c:v>1.95266620195282</c:v>
                </c:pt>
                <c:pt idx="787">
                  <c:v>2.1316315026405501</c:v>
                </c:pt>
                <c:pt idx="788">
                  <c:v>2.2142067193563602</c:v>
                </c:pt>
                <c:pt idx="789">
                  <c:v>2.0708475377970199</c:v>
                </c:pt>
                <c:pt idx="790">
                  <c:v>2.0621301605283699</c:v>
                </c:pt>
                <c:pt idx="791">
                  <c:v>2.0533958847308198</c:v>
                </c:pt>
                <c:pt idx="792">
                  <c:v>2.0789748803848198</c:v>
                </c:pt>
                <c:pt idx="793">
                  <c:v>2.0454857253081999</c:v>
                </c:pt>
                <c:pt idx="794">
                  <c:v>2.21578456709724</c:v>
                </c:pt>
                <c:pt idx="795">
                  <c:v>2.0801841344666698</c:v>
                </c:pt>
                <c:pt idx="796">
                  <c:v>2.3877096134509999</c:v>
                </c:pt>
                <c:pt idx="797">
                  <c:v>2.3774560870125399</c:v>
                </c:pt>
                <c:pt idx="798">
                  <c:v>2.3671963656972999</c:v>
                </c:pt>
                <c:pt idx="799">
                  <c:v>2.45730188450479</c:v>
                </c:pt>
                <c:pt idx="800">
                  <c:v>2.6218692380104098</c:v>
                </c:pt>
                <c:pt idx="801">
                  <c:v>2.4642380460405802</c:v>
                </c:pt>
                <c:pt idx="802">
                  <c:v>2.4234487134364899</c:v>
                </c:pt>
                <c:pt idx="803">
                  <c:v>2.4243298205856898</c:v>
                </c:pt>
                <c:pt idx="804">
                  <c:v>2.41292423664741</c:v>
                </c:pt>
                <c:pt idx="805">
                  <c:v>2.40151975734079</c:v>
                </c:pt>
                <c:pt idx="806">
                  <c:v>2.3798511714361901</c:v>
                </c:pt>
                <c:pt idx="807">
                  <c:v>2.2852629013165799</c:v>
                </c:pt>
                <c:pt idx="808">
                  <c:v>2.1751165084877702</c:v>
                </c:pt>
                <c:pt idx="809">
                  <c:v>2.03316940151662</c:v>
                </c:pt>
                <c:pt idx="810">
                  <c:v>1.85958752317265</c:v>
                </c:pt>
                <c:pt idx="811">
                  <c:v>1.84845258359093</c:v>
                </c:pt>
                <c:pt idx="812">
                  <c:v>1.8373167809461799</c:v>
                </c:pt>
                <c:pt idx="813">
                  <c:v>1.92987922602387</c:v>
                </c:pt>
                <c:pt idx="814">
                  <c:v>1.7706113317843399</c:v>
                </c:pt>
                <c:pt idx="815">
                  <c:v>1.5095266168079</c:v>
                </c:pt>
                <c:pt idx="816">
                  <c:v>1.4573976761807901</c:v>
                </c:pt>
                <c:pt idx="817">
                  <c:v>1.4101442887086</c:v>
                </c:pt>
                <c:pt idx="818">
                  <c:v>1.39843177244358</c:v>
                </c:pt>
                <c:pt idx="819">
                  <c:v>1.38672284463494</c:v>
                </c:pt>
                <c:pt idx="820">
                  <c:v>1.3585375495504199</c:v>
                </c:pt>
                <c:pt idx="821">
                  <c:v>1.4240085517382699</c:v>
                </c:pt>
                <c:pt idx="822">
                  <c:v>1.53775013811929</c:v>
                </c:pt>
                <c:pt idx="823">
                  <c:v>1.6600865904347999</c:v>
                </c:pt>
                <c:pt idx="824">
                  <c:v>1.6756974940567999</c:v>
                </c:pt>
                <c:pt idx="825">
                  <c:v>1.6685964579464501</c:v>
                </c:pt>
                <c:pt idx="826">
                  <c:v>1.6615048505137699</c:v>
                </c:pt>
                <c:pt idx="827">
                  <c:v>1.4632387516513701</c:v>
                </c:pt>
                <c:pt idx="828">
                  <c:v>1.18123792248416</c:v>
                </c:pt>
                <c:pt idx="829">
                  <c:v>1.46070164195842</c:v>
                </c:pt>
                <c:pt idx="830">
                  <c:v>1.1203152914893499</c:v>
                </c:pt>
                <c:pt idx="831">
                  <c:v>1.35894235201022</c:v>
                </c:pt>
                <c:pt idx="832">
                  <c:v>1.3517537302635301</c:v>
                </c:pt>
                <c:pt idx="833">
                  <c:v>1.3445752351806</c:v>
                </c:pt>
                <c:pt idx="834">
                  <c:v>1.35970180015816</c:v>
                </c:pt>
                <c:pt idx="835">
                  <c:v>1.6023348253145799</c:v>
                </c:pt>
                <c:pt idx="836">
                  <c:v>1.63614661526965</c:v>
                </c:pt>
                <c:pt idx="837">
                  <c:v>1.7017485022254799</c:v>
                </c:pt>
                <c:pt idx="838">
                  <c:v>1.69691787877269</c:v>
                </c:pt>
                <c:pt idx="839">
                  <c:v>1.6892605107999701</c:v>
                </c:pt>
                <c:pt idx="840">
                  <c:v>1.68161659887425</c:v>
                </c:pt>
                <c:pt idx="841">
                  <c:v>1.70043599796352</c:v>
                </c:pt>
                <c:pt idx="842">
                  <c:v>1.8673061058295199</c:v>
                </c:pt>
                <c:pt idx="843">
                  <c:v>1.88014414873289</c:v>
                </c:pt>
                <c:pt idx="844">
                  <c:v>1.73316800313061</c:v>
                </c:pt>
                <c:pt idx="845">
                  <c:v>1.7450332008734699</c:v>
                </c:pt>
                <c:pt idx="846">
                  <c:v>1.73869237186584</c:v>
                </c:pt>
                <c:pt idx="847">
                  <c:v>1.7323555519543901</c:v>
                </c:pt>
                <c:pt idx="848">
                  <c:v>1.76474511210354</c:v>
                </c:pt>
                <c:pt idx="849">
                  <c:v>1.8227339134812299</c:v>
                </c:pt>
                <c:pt idx="850">
                  <c:v>1.95910556254229</c:v>
                </c:pt>
                <c:pt idx="851">
                  <c:v>1.9477048205507399</c:v>
                </c:pt>
                <c:pt idx="852">
                  <c:v>1.8902172938347801</c:v>
                </c:pt>
                <c:pt idx="853">
                  <c:v>1.8855381013535399</c:v>
                </c:pt>
                <c:pt idx="854">
                  <c:v>1.88087742288455</c:v>
                </c:pt>
                <c:pt idx="855">
                  <c:v>2.1126130229965598</c:v>
                </c:pt>
                <c:pt idx="856">
                  <c:v>2.0809140167606999</c:v>
                </c:pt>
                <c:pt idx="857">
                  <c:v>2.0466429301320699</c:v>
                </c:pt>
                <c:pt idx="858">
                  <c:v>1.56075747142067</c:v>
                </c:pt>
                <c:pt idx="859">
                  <c:v>1.57144348271346</c:v>
                </c:pt>
                <c:pt idx="860">
                  <c:v>1.5665542922783999</c:v>
                </c:pt>
                <c:pt idx="861">
                  <c:v>1.5616852026516901</c:v>
                </c:pt>
                <c:pt idx="862">
                  <c:v>1.4115993918648999</c:v>
                </c:pt>
                <c:pt idx="863">
                  <c:v>1.3104151596418401</c:v>
                </c:pt>
                <c:pt idx="864">
                  <c:v>1.4689020599337701</c:v>
                </c:pt>
                <c:pt idx="865">
                  <c:v>1.53824617456945</c:v>
                </c:pt>
                <c:pt idx="866">
                  <c:v>1.4431846715258201</c:v>
                </c:pt>
                <c:pt idx="867">
                  <c:v>1.4389181897499601</c:v>
                </c:pt>
                <c:pt idx="868">
                  <c:v>1.4346673156309699</c:v>
                </c:pt>
                <c:pt idx="869">
                  <c:v>1.3202800496449101</c:v>
                </c:pt>
                <c:pt idx="870">
                  <c:v>1.51118818516547</c:v>
                </c:pt>
                <c:pt idx="871">
                  <c:v>1.4382858783724499</c:v>
                </c:pt>
                <c:pt idx="872">
                  <c:v>1.49646619670662</c:v>
                </c:pt>
                <c:pt idx="873">
                  <c:v>1.59378312713444</c:v>
                </c:pt>
                <c:pt idx="874">
                  <c:v>1.5898038366576399</c:v>
                </c:pt>
                <c:pt idx="875">
                  <c:v>1.5858380719078999</c:v>
                </c:pt>
                <c:pt idx="876">
                  <c:v>1.59774242039573</c:v>
                </c:pt>
                <c:pt idx="877">
                  <c:v>1.6397030533124699</c:v>
                </c:pt>
                <c:pt idx="878">
                  <c:v>1.42399671692876</c:v>
                </c:pt>
                <c:pt idx="879">
                  <c:v>1.3321572259113901</c:v>
                </c:pt>
                <c:pt idx="880">
                  <c:v>1.35136456840214</c:v>
                </c:pt>
                <c:pt idx="881">
                  <c:v>1.3472431372099201</c:v>
                </c:pt>
                <c:pt idx="882">
                  <c:v>1.34542225826662</c:v>
                </c:pt>
                <c:pt idx="883">
                  <c:v>1.3972235867682501</c:v>
                </c:pt>
                <c:pt idx="884">
                  <c:v>1.26683061624281</c:v>
                </c:pt>
                <c:pt idx="885">
                  <c:v>1.3784410266291101</c:v>
                </c:pt>
                <c:pt idx="886">
                  <c:v>1.35935533851988</c:v>
                </c:pt>
                <c:pt idx="887">
                  <c:v>1.2321959644281399</c:v>
                </c:pt>
                <c:pt idx="888">
                  <c:v>1.2290405165553699</c:v>
                </c:pt>
                <c:pt idx="889">
                  <c:v>1.2259172616326499</c:v>
                </c:pt>
                <c:pt idx="890">
                  <c:v>1.22694408932425</c:v>
                </c:pt>
                <c:pt idx="891">
                  <c:v>1.4282210980026899</c:v>
                </c:pt>
                <c:pt idx="892">
                  <c:v>1.45277579163191</c:v>
                </c:pt>
                <c:pt idx="893">
                  <c:v>1.47179223673027</c:v>
                </c:pt>
                <c:pt idx="894">
                  <c:v>1.5417011608793501</c:v>
                </c:pt>
                <c:pt idx="895">
                  <c:v>1.53891542848744</c:v>
                </c:pt>
                <c:pt idx="896">
                  <c:v>1.5361591409154201</c:v>
                </c:pt>
                <c:pt idx="897">
                  <c:v>1.4498617040986199</c:v>
                </c:pt>
                <c:pt idx="898">
                  <c:v>1.61671830461382</c:v>
                </c:pt>
                <c:pt idx="899">
                  <c:v>1.6252433307777401</c:v>
                </c:pt>
                <c:pt idx="900">
                  <c:v>1.5587757784645</c:v>
                </c:pt>
                <c:pt idx="901">
                  <c:v>1.52472921274728</c:v>
                </c:pt>
                <c:pt idx="902">
                  <c:v>1.5227380182151899</c:v>
                </c:pt>
                <c:pt idx="903">
                  <c:v>1.5207703069298899</c:v>
                </c:pt>
                <c:pt idx="904">
                  <c:v>1.37077895674831</c:v>
                </c:pt>
                <c:pt idx="905">
                  <c:v>1.32507278842528</c:v>
                </c:pt>
                <c:pt idx="906">
                  <c:v>1.2660477781874799</c:v>
                </c:pt>
                <c:pt idx="907">
                  <c:v>1.2498098710129699</c:v>
                </c:pt>
                <c:pt idx="908">
                  <c:v>1.39135095949114</c:v>
                </c:pt>
                <c:pt idx="909">
                  <c:v>1.3898870120578199</c:v>
                </c:pt>
                <c:pt idx="910">
                  <c:v>1.38844253974584</c:v>
                </c:pt>
                <c:pt idx="911">
                  <c:v>1.43212466544965</c:v>
                </c:pt>
                <c:pt idx="912">
                  <c:v>1.44361980170904</c:v>
                </c:pt>
                <c:pt idx="913">
                  <c:v>1.39149046150704</c:v>
                </c:pt>
                <c:pt idx="914">
                  <c:v>1.2824560367454501</c:v>
                </c:pt>
                <c:pt idx="915">
                  <c:v>1.3104370404601999</c:v>
                </c:pt>
                <c:pt idx="916">
                  <c:v>1.3092859767596601</c:v>
                </c:pt>
                <c:pt idx="917">
                  <c:v>1.3081428500698</c:v>
                </c:pt>
                <c:pt idx="918">
                  <c:v>1.3082581469819099</c:v>
                </c:pt>
                <c:pt idx="919">
                  <c:v>1.4771750743376999</c:v>
                </c:pt>
                <c:pt idx="920">
                  <c:v>1.48837508030421</c:v>
                </c:pt>
                <c:pt idx="921">
                  <c:v>1.4330577967651701</c:v>
                </c:pt>
                <c:pt idx="922">
                  <c:v>1.4821403656988601</c:v>
                </c:pt>
                <c:pt idx="923">
                  <c:v>1.4814299994770399</c:v>
                </c:pt>
                <c:pt idx="924">
                  <c:v>1.48072421870225</c:v>
                </c:pt>
                <c:pt idx="925">
                  <c:v>1.4690427381012501</c:v>
                </c:pt>
                <c:pt idx="926">
                  <c:v>1.6131863851888699</c:v>
                </c:pt>
                <c:pt idx="927">
                  <c:v>1.7310725062511401</c:v>
                </c:pt>
                <c:pt idx="928">
                  <c:v>1.86744409345485</c:v>
                </c:pt>
                <c:pt idx="929">
                  <c:v>2.06761366393332</c:v>
                </c:pt>
                <c:pt idx="930">
                  <c:v>2.0665158981033902</c:v>
                </c:pt>
                <c:pt idx="931">
                  <c:v>2.0654256697449598</c:v>
                </c:pt>
                <c:pt idx="932">
                  <c:v>1.91991542664341</c:v>
                </c:pt>
                <c:pt idx="933">
                  <c:v>1.95937632556647</c:v>
                </c:pt>
                <c:pt idx="934">
                  <c:v>1.9320338436464299</c:v>
                </c:pt>
                <c:pt idx="935">
                  <c:v>1.9007948439046001</c:v>
                </c:pt>
                <c:pt idx="936">
                  <c:v>1.8959498563792401</c:v>
                </c:pt>
                <c:pt idx="937">
                  <c:v>1.8955657883954899</c:v>
                </c:pt>
                <c:pt idx="938">
                  <c:v>1.89518382163121</c:v>
                </c:pt>
                <c:pt idx="939">
                  <c:v>1.88035691656008</c:v>
                </c:pt>
                <c:pt idx="940">
                  <c:v>1.94460453898602</c:v>
                </c:pt>
                <c:pt idx="941">
                  <c:v>2.1935163657369499</c:v>
                </c:pt>
                <c:pt idx="942">
                  <c:v>2.1112432842990598</c:v>
                </c:pt>
                <c:pt idx="943">
                  <c:v>2.1295036402951499</c:v>
                </c:pt>
                <c:pt idx="944">
                  <c:v>2.1227628832830199</c:v>
                </c:pt>
                <c:pt idx="945">
                  <c:v>2.1160183211077399</c:v>
                </c:pt>
                <c:pt idx="946">
                  <c:v>2.0355000907252099</c:v>
                </c:pt>
                <c:pt idx="947">
                  <c:v>2.2333325260520298</c:v>
                </c:pt>
                <c:pt idx="948">
                  <c:v>2.2184690889510001</c:v>
                </c:pt>
                <c:pt idx="949">
                  <c:v>2.1627109651923102</c:v>
                </c:pt>
                <c:pt idx="950">
                  <c:v>2.1290542468620099</c:v>
                </c:pt>
                <c:pt idx="951">
                  <c:v>2.1223574424279601</c:v>
                </c:pt>
                <c:pt idx="952">
                  <c:v>2.1156563235177299</c:v>
                </c:pt>
                <c:pt idx="953">
                  <c:v>2.1096748767412401</c:v>
                </c:pt>
                <c:pt idx="954">
                  <c:v>2.1859873391436899</c:v>
                </c:pt>
                <c:pt idx="955">
                  <c:v>2.1557494677075302</c:v>
                </c:pt>
                <c:pt idx="956">
                  <c:v>2.2810791012748299</c:v>
                </c:pt>
                <c:pt idx="957">
                  <c:v>2.2552403192974699</c:v>
                </c:pt>
                <c:pt idx="958">
                  <c:v>2.2470517921543198</c:v>
                </c:pt>
                <c:pt idx="959">
                  <c:v>2.23886969851057</c:v>
                </c:pt>
                <c:pt idx="960">
                  <c:v>2.2204930214490801</c:v>
                </c:pt>
                <c:pt idx="961">
                  <c:v>2.4038843900014299</c:v>
                </c:pt>
                <c:pt idx="962">
                  <c:v>2.5105596353911199</c:v>
                </c:pt>
                <c:pt idx="963">
                  <c:v>2.4176661209736401</c:v>
                </c:pt>
                <c:pt idx="964">
                  <c:v>2.47880540561989</c:v>
                </c:pt>
                <c:pt idx="965">
                  <c:v>2.4715781840459901</c:v>
                </c:pt>
                <c:pt idx="966">
                  <c:v>2.4643505119523601</c:v>
                </c:pt>
                <c:pt idx="967">
                  <c:v>2.4389229249050399</c:v>
                </c:pt>
                <c:pt idx="968">
                  <c:v>2.6218616010108402</c:v>
                </c:pt>
                <c:pt idx="969">
                  <c:v>2.8198736232041202</c:v>
                </c:pt>
                <c:pt idx="970">
                  <c:v>2.953426927188</c:v>
                </c:pt>
                <c:pt idx="971">
                  <c:v>2.6565749574452302</c:v>
                </c:pt>
                <c:pt idx="972">
                  <c:v>2.6485914511837398</c:v>
                </c:pt>
                <c:pt idx="973">
                  <c:v>2.6406128107496398</c:v>
                </c:pt>
                <c:pt idx="974">
                  <c:v>2.7943172008775399</c:v>
                </c:pt>
                <c:pt idx="975">
                  <c:v>2.62580841943688</c:v>
                </c:pt>
                <c:pt idx="976">
                  <c:v>2.61150558544532</c:v>
                </c:pt>
                <c:pt idx="977">
                  <c:v>2.7904018528483001</c:v>
                </c:pt>
                <c:pt idx="978">
                  <c:v>2.4942142723352299</c:v>
                </c:pt>
                <c:pt idx="979">
                  <c:v>2.4828228824158298</c:v>
                </c:pt>
                <c:pt idx="980">
                  <c:v>2.4714218893900601</c:v>
                </c:pt>
                <c:pt idx="981">
                  <c:v>2.4316620892151701</c:v>
                </c:pt>
                <c:pt idx="982">
                  <c:v>2.5281152832234399</c:v>
                </c:pt>
                <c:pt idx="983">
                  <c:v>2.4459361745817199</c:v>
                </c:pt>
                <c:pt idx="984">
                  <c:v>2.3388951374507698</c:v>
                </c:pt>
                <c:pt idx="985">
                  <c:v>2.4361384378095101</c:v>
                </c:pt>
                <c:pt idx="986">
                  <c:v>2.4253016209932898</c:v>
                </c:pt>
                <c:pt idx="987">
                  <c:v>2.41445045764873</c:v>
                </c:pt>
                <c:pt idx="988">
                  <c:v>2.5476795886571999</c:v>
                </c:pt>
                <c:pt idx="989">
                  <c:v>2.3824005079560999</c:v>
                </c:pt>
                <c:pt idx="990">
                  <c:v>2.6051702428482302</c:v>
                </c:pt>
                <c:pt idx="991">
                  <c:v>2.57562920521034</c:v>
                </c:pt>
                <c:pt idx="992">
                  <c:v>2.5152720400364799</c:v>
                </c:pt>
                <c:pt idx="993">
                  <c:v>2.50510683278261</c:v>
                </c:pt>
                <c:pt idx="994">
                  <c:v>2.49492250751763</c:v>
                </c:pt>
                <c:pt idx="995">
                  <c:v>2.6289762231149001</c:v>
                </c:pt>
                <c:pt idx="996">
                  <c:v>2.5323471975301799</c:v>
                </c:pt>
                <c:pt idx="997">
                  <c:v>2.4829180517699001</c:v>
                </c:pt>
                <c:pt idx="998">
                  <c:v>2.3770412034408799</c:v>
                </c:pt>
                <c:pt idx="999">
                  <c:v>2.34351750445092</c:v>
                </c:pt>
                <c:pt idx="1000">
                  <c:v>2.3338070753839602</c:v>
                </c:pt>
                <c:pt idx="1001">
                  <c:v>2.3240735986447301</c:v>
                </c:pt>
                <c:pt idx="1002">
                  <c:v>2.3914271997109799</c:v>
                </c:pt>
                <c:pt idx="1003">
                  <c:v>2.1993683944340701</c:v>
                </c:pt>
                <c:pt idx="1004">
                  <c:v>2.1194201881079802</c:v>
                </c:pt>
                <c:pt idx="1005">
                  <c:v>2.1023412786760298</c:v>
                </c:pt>
                <c:pt idx="1006">
                  <c:v>2.0437679315033401</c:v>
                </c:pt>
                <c:pt idx="1007">
                  <c:v>2.0293496119299799</c:v>
                </c:pt>
                <c:pt idx="1008">
                  <c:v>2.0149001395639599</c:v>
                </c:pt>
                <c:pt idx="1009">
                  <c:v>2.0916196172308998</c:v>
                </c:pt>
                <c:pt idx="1010">
                  <c:v>1.91745347337192</c:v>
                </c:pt>
                <c:pt idx="1011">
                  <c:v>1.97165243013389</c:v>
                </c:pt>
                <c:pt idx="1012">
                  <c:v>1.7747972553617899</c:v>
                </c:pt>
                <c:pt idx="1013">
                  <c:v>1.6360584779438601</c:v>
                </c:pt>
                <c:pt idx="1014">
                  <c:v>1.6221355440999901</c:v>
                </c:pt>
                <c:pt idx="1015">
                  <c:v>1.6081777876950301</c:v>
                </c:pt>
                <c:pt idx="1016">
                  <c:v>1.47314278302682</c:v>
                </c:pt>
                <c:pt idx="1017">
                  <c:v>1.3728432363985199</c:v>
                </c:pt>
                <c:pt idx="1018">
                  <c:v>1.26779328035424</c:v>
                </c:pt>
                <c:pt idx="1019">
                  <c:v>1.3410966655669101</c:v>
                </c:pt>
                <c:pt idx="1020">
                  <c:v>1.19492067155917</c:v>
                </c:pt>
                <c:pt idx="1021">
                  <c:v>1.1806561642310001</c:v>
                </c:pt>
                <c:pt idx="1022">
                  <c:v>1.1663585765159801</c:v>
                </c:pt>
                <c:pt idx="1023">
                  <c:v>1.1153556728711</c:v>
                </c:pt>
                <c:pt idx="1024">
                  <c:v>1.00301137804619</c:v>
                </c:pt>
                <c:pt idx="1025">
                  <c:v>1.0611286476589299</c:v>
                </c:pt>
                <c:pt idx="1026">
                  <c:v>1.0009173337055</c:v>
                </c:pt>
                <c:pt idx="1027">
                  <c:v>1.0094119838418301</c:v>
                </c:pt>
                <c:pt idx="1028">
                  <c:v>0.99546437103042296</c:v>
                </c:pt>
                <c:pt idx="1029">
                  <c:v>0.981481502325249</c:v>
                </c:pt>
                <c:pt idx="1030">
                  <c:v>0.98676088677684204</c:v>
                </c:pt>
                <c:pt idx="1031">
                  <c:v>0.79783288352278103</c:v>
                </c:pt>
                <c:pt idx="1032">
                  <c:v>0.58461694764508498</c:v>
                </c:pt>
                <c:pt idx="1033">
                  <c:v>0.67208453493433296</c:v>
                </c:pt>
                <c:pt idx="1034">
                  <c:v>0.61808469683692702</c:v>
                </c:pt>
                <c:pt idx="1035">
                  <c:v>0.61445105006508005</c:v>
                </c:pt>
                <c:pt idx="1036">
                  <c:v>0.61081071033282697</c:v>
                </c:pt>
                <c:pt idx="1037">
                  <c:v>0.70654545120410295</c:v>
                </c:pt>
                <c:pt idx="1038">
                  <c:v>0.83600232492058502</c:v>
                </c:pt>
                <c:pt idx="1039">
                  <c:v>0.93321363087077702</c:v>
                </c:pt>
                <c:pt idx="1040">
                  <c:v>0.95867417954762202</c:v>
                </c:pt>
                <c:pt idx="1041">
                  <c:v>0.8230991211491</c:v>
                </c:pt>
                <c:pt idx="1042">
                  <c:v>0.82023987085155503</c:v>
                </c:pt>
                <c:pt idx="1043">
                  <c:v>0.81736782352428705</c:v>
                </c:pt>
                <c:pt idx="1044">
                  <c:v>0.77059042611330197</c:v>
                </c:pt>
                <c:pt idx="1045">
                  <c:v>0.91988632865408504</c:v>
                </c:pt>
                <c:pt idx="1046">
                  <c:v>1.0678618197932801</c:v>
                </c:pt>
                <c:pt idx="1047">
                  <c:v>0.99772278296259997</c:v>
                </c:pt>
                <c:pt idx="1048">
                  <c:v>1.03902223426352</c:v>
                </c:pt>
                <c:pt idx="1049">
                  <c:v>1.03638595677756</c:v>
                </c:pt>
                <c:pt idx="1050">
                  <c:v>1.03373505130267</c:v>
                </c:pt>
                <c:pt idx="1051">
                  <c:v>1.0461741783139</c:v>
                </c:pt>
                <c:pt idx="1052">
                  <c:v>1.1685925018463901</c:v>
                </c:pt>
                <c:pt idx="1053">
                  <c:v>1.24741724411502</c:v>
                </c:pt>
                <c:pt idx="1054">
                  <c:v>1.1393079705753399</c:v>
                </c:pt>
                <c:pt idx="1055">
                  <c:v>1.0092248214361099</c:v>
                </c:pt>
                <c:pt idx="1056">
                  <c:v>1.0070355813469301</c:v>
                </c:pt>
                <c:pt idx="1057">
                  <c:v>1.0048283298141401</c:v>
                </c:pt>
                <c:pt idx="1058">
                  <c:v>1.0131263130024399</c:v>
                </c:pt>
                <c:pt idx="1059">
                  <c:v>1.13486102464103</c:v>
                </c:pt>
                <c:pt idx="1060">
                  <c:v>1.1034834365606601</c:v>
                </c:pt>
                <c:pt idx="1061">
                  <c:v>1.0963457198639299</c:v>
                </c:pt>
                <c:pt idx="1062">
                  <c:v>1.2318150978298099</c:v>
                </c:pt>
                <c:pt idx="1063">
                  <c:v>1.2301221881350199</c:v>
                </c:pt>
                <c:pt idx="1064">
                  <c:v>1.22840696681551</c:v>
                </c:pt>
                <c:pt idx="1065">
                  <c:v>1.3906060870458199</c:v>
                </c:pt>
                <c:pt idx="1066">
                  <c:v>1.33201239216943</c:v>
                </c:pt>
                <c:pt idx="1067">
                  <c:v>1.1449289509767</c:v>
                </c:pt>
                <c:pt idx="1068">
                  <c:v>1.01088492805732</c:v>
                </c:pt>
                <c:pt idx="1069">
                  <c:v>1.0902911160143001</c:v>
                </c:pt>
                <c:pt idx="1070">
                  <c:v>1.09176832110938</c:v>
                </c:pt>
                <c:pt idx="1071">
                  <c:v>1.0932257535063801</c:v>
                </c:pt>
                <c:pt idx="1072">
                  <c:v>0.91871608972478702</c:v>
                </c:pt>
                <c:pt idx="1073">
                  <c:v>1.0701688086093299</c:v>
                </c:pt>
                <c:pt idx="1074">
                  <c:v>1.0649330890598101</c:v>
                </c:pt>
                <c:pt idx="1075">
                  <c:v>0.93456111956107102</c:v>
                </c:pt>
                <c:pt idx="1076">
                  <c:v>1.02688155129446</c:v>
                </c:pt>
                <c:pt idx="1077">
                  <c:v>1.03130743011304</c:v>
                </c:pt>
                <c:pt idx="1078">
                  <c:v>1.0356901598877399</c:v>
                </c:pt>
                <c:pt idx="1079">
                  <c:v>0.95932591804480405</c:v>
                </c:pt>
                <c:pt idx="1080">
                  <c:v>0.93013336309986006</c:v>
                </c:pt>
                <c:pt idx="1081">
                  <c:v>0.92956706330268102</c:v>
                </c:pt>
                <c:pt idx="1082">
                  <c:v>0.82174772889326597</c:v>
                </c:pt>
                <c:pt idx="1083">
                  <c:v>0.73514404906486697</c:v>
                </c:pt>
                <c:pt idx="1084">
                  <c:v>0.73833152599944696</c:v>
                </c:pt>
                <c:pt idx="1085">
                  <c:v>0.74148571788190598</c:v>
                </c:pt>
                <c:pt idx="1086">
                  <c:v>0.65946247838858296</c:v>
                </c:pt>
                <c:pt idx="1087">
                  <c:v>0.568425397154111</c:v>
                </c:pt>
                <c:pt idx="1088">
                  <c:v>0.58257116866450798</c:v>
                </c:pt>
                <c:pt idx="1089">
                  <c:v>0.60370245414513402</c:v>
                </c:pt>
                <c:pt idx="1090">
                  <c:v>0.53539703263954397</c:v>
                </c:pt>
                <c:pt idx="1091">
                  <c:v>0.53780168680563201</c:v>
                </c:pt>
                <c:pt idx="1092">
                  <c:v>0.54017921392898705</c:v>
                </c:pt>
                <c:pt idx="1093">
                  <c:v>0.37241294808241099</c:v>
                </c:pt>
                <c:pt idx="1094">
                  <c:v>0.38332051126432498</c:v>
                </c:pt>
                <c:pt idx="1095">
                  <c:v>0.39093283551851599</c:v>
                </c:pt>
                <c:pt idx="1096">
                  <c:v>0.386014392950771</c:v>
                </c:pt>
                <c:pt idx="1097">
                  <c:v>0.56222420256012495</c:v>
                </c:pt>
                <c:pt idx="1098">
                  <c:v>0.55087703622756701</c:v>
                </c:pt>
                <c:pt idx="1099">
                  <c:v>0.53948358428769905</c:v>
                </c:pt>
                <c:pt idx="1100">
                  <c:v>0.48902156711060502</c:v>
                </c:pt>
                <c:pt idx="1101">
                  <c:v>0.43553536793634501</c:v>
                </c:pt>
                <c:pt idx="1102">
                  <c:v>0.43788719174353302</c:v>
                </c:pt>
                <c:pt idx="1103">
                  <c:v>0.41585364199588498</c:v>
                </c:pt>
                <c:pt idx="1104">
                  <c:v>0.50348044077457899</c:v>
                </c:pt>
                <c:pt idx="1105">
                  <c:v>0.49066017684858199</c:v>
                </c:pt>
                <c:pt idx="1106">
                  <c:v>0.47780301807727399</c:v>
                </c:pt>
                <c:pt idx="1107">
                  <c:v>0.40676856751899099</c:v>
                </c:pt>
                <c:pt idx="1108">
                  <c:v>0.48063346439642701</c:v>
                </c:pt>
                <c:pt idx="1109">
                  <c:v>0.83995887094115895</c:v>
                </c:pt>
                <c:pt idx="1110">
                  <c:v>0.72782572651283595</c:v>
                </c:pt>
                <c:pt idx="1111">
                  <c:v>0.94465908861283399</c:v>
                </c:pt>
                <c:pt idx="1112">
                  <c:v>0.928956781449225</c:v>
                </c:pt>
                <c:pt idx="1113">
                  <c:v>0.91323589516766701</c:v>
                </c:pt>
                <c:pt idx="1114">
                  <c:v>0.84147086488357403</c:v>
                </c:pt>
                <c:pt idx="1115">
                  <c:v>0.81889319080166301</c:v>
                </c:pt>
                <c:pt idx="1116">
                  <c:v>0.741734029749756</c:v>
                </c:pt>
                <c:pt idx="1117">
                  <c:v>0.65541357727856697</c:v>
                </c:pt>
                <c:pt idx="1118">
                  <c:v>0.64474571821830895</c:v>
                </c:pt>
                <c:pt idx="1119">
                  <c:v>0.62858919439435701</c:v>
                </c:pt>
                <c:pt idx="1120">
                  <c:v>0.61241615988266496</c:v>
                </c:pt>
                <c:pt idx="1121">
                  <c:v>0.48895667239837298</c:v>
                </c:pt>
                <c:pt idx="1122">
                  <c:v>0.48141680532775999</c:v>
                </c:pt>
                <c:pt idx="1123">
                  <c:v>0.35369353329304998</c:v>
                </c:pt>
                <c:pt idx="1124">
                  <c:v>0.41701253933222698</c:v>
                </c:pt>
                <c:pt idx="1125">
                  <c:v>0.70527903581474505</c:v>
                </c:pt>
                <c:pt idx="1126">
                  <c:v>0.69060753115045803</c:v>
                </c:pt>
                <c:pt idx="1127">
                  <c:v>0.69637831329073197</c:v>
                </c:pt>
                <c:pt idx="1128">
                  <c:v>0.57112138794400602</c:v>
                </c:pt>
                <c:pt idx="1129">
                  <c:v>0.74239959188217597</c:v>
                </c:pt>
                <c:pt idx="1130">
                  <c:v>0.51605238036879197</c:v>
                </c:pt>
                <c:pt idx="1131">
                  <c:v>0.45749401560973502</c:v>
                </c:pt>
                <c:pt idx="1132">
                  <c:v>0.60162608293472997</c:v>
                </c:pt>
                <c:pt idx="1133">
                  <c:v>0.60650953326944901</c:v>
                </c:pt>
                <c:pt idx="1134">
                  <c:v>0.61135010403680901</c:v>
                </c:pt>
                <c:pt idx="1135">
                  <c:v>0.46566900187509103</c:v>
                </c:pt>
                <c:pt idx="1136">
                  <c:v>0.430614304188633</c:v>
                </c:pt>
                <c:pt idx="1137">
                  <c:v>0.56362901348475702</c:v>
                </c:pt>
                <c:pt idx="1138">
                  <c:v>0.328396354354201</c:v>
                </c:pt>
                <c:pt idx="1139">
                  <c:v>0.28001182846028</c:v>
                </c:pt>
                <c:pt idx="1140">
                  <c:v>0.28455368487206101</c:v>
                </c:pt>
                <c:pt idx="1141">
                  <c:v>0.28905542394613698</c:v>
                </c:pt>
                <c:pt idx="1142">
                  <c:v>0.40457662870090799</c:v>
                </c:pt>
                <c:pt idx="1143">
                  <c:v>0.34969055725142101</c:v>
                </c:pt>
                <c:pt idx="1144">
                  <c:v>0.40191310240120398</c:v>
                </c:pt>
                <c:pt idx="1145">
                  <c:v>0.15170111475397799</c:v>
                </c:pt>
                <c:pt idx="1146">
                  <c:v>3.9886202163692097E-2</c:v>
                </c:pt>
                <c:pt idx="1147">
                  <c:v>4.4048159466549199E-2</c:v>
                </c:pt>
                <c:pt idx="1148">
                  <c:v>4.8173033706594003E-2</c:v>
                </c:pt>
                <c:pt idx="1149">
                  <c:v>0.29053765623854999</c:v>
                </c:pt>
                <c:pt idx="1150">
                  <c:v>0.29942999272755</c:v>
                </c:pt>
                <c:pt idx="1151">
                  <c:v>0.335094305107071</c:v>
                </c:pt>
                <c:pt idx="1152">
                  <c:v>0.286821051361841</c:v>
                </c:pt>
                <c:pt idx="1153">
                  <c:v>0.320628163806434</c:v>
                </c:pt>
                <c:pt idx="1154">
                  <c:v>0.32465906392543797</c:v>
                </c:pt>
                <c:pt idx="1155">
                  <c:v>0.323144762261239</c:v>
                </c:pt>
                <c:pt idx="1156">
                  <c:v>0.19059261311794301</c:v>
                </c:pt>
                <c:pt idx="1157">
                  <c:v>0.21649035512602599</c:v>
                </c:pt>
                <c:pt idx="1158">
                  <c:v>0.26011241125303503</c:v>
                </c:pt>
                <c:pt idx="1159">
                  <c:v>0.237350045630876</c:v>
                </c:pt>
                <c:pt idx="1160">
                  <c:v>0.37370019166046298</c:v>
                </c:pt>
                <c:pt idx="1161">
                  <c:v>0.37359392880984499</c:v>
                </c:pt>
                <c:pt idx="1162">
                  <c:v>0.37343845382923702</c:v>
                </c:pt>
                <c:pt idx="1163">
                  <c:v>0.30021505777777602</c:v>
                </c:pt>
                <c:pt idx="1164">
                  <c:v>0.47257247915797002</c:v>
                </c:pt>
                <c:pt idx="1165">
                  <c:v>0.66008315733783496</c:v>
                </c:pt>
                <c:pt idx="1166">
                  <c:v>0.49490415394992099</c:v>
                </c:pt>
                <c:pt idx="1167">
                  <c:v>0.64791214710699996</c:v>
                </c:pt>
                <c:pt idx="1168">
                  <c:v>0.649761250482632</c:v>
                </c:pt>
                <c:pt idx="1169">
                  <c:v>0.65154564545036497</c:v>
                </c:pt>
                <c:pt idx="1170">
                  <c:v>0.69299906339760697</c:v>
                </c:pt>
                <c:pt idx="1171">
                  <c:v>0.81895778996345503</c:v>
                </c:pt>
                <c:pt idx="1172">
                  <c:v>1.0141027954073101</c:v>
                </c:pt>
                <c:pt idx="1173">
                  <c:v>0.83470644267136196</c:v>
                </c:pt>
                <c:pt idx="1174">
                  <c:v>0.66203922340544696</c:v>
                </c:pt>
                <c:pt idx="1175">
                  <c:v>0.662632767848643</c:v>
                </c:pt>
                <c:pt idx="1176">
                  <c:v>0.66317198196712601</c:v>
                </c:pt>
                <c:pt idx="1177">
                  <c:v>0.45881886289158003</c:v>
                </c:pt>
                <c:pt idx="1178">
                  <c:v>0.40077044790679101</c:v>
                </c:pt>
                <c:pt idx="1179">
                  <c:v>0.27024624951550702</c:v>
                </c:pt>
                <c:pt idx="1180">
                  <c:v>0.347642751087121</c:v>
                </c:pt>
                <c:pt idx="1181">
                  <c:v>0.273525810161387</c:v>
                </c:pt>
                <c:pt idx="1182">
                  <c:v>0.27472972324607298</c:v>
                </c:pt>
                <c:pt idx="1183">
                  <c:v>0.27587483005417301</c:v>
                </c:pt>
                <c:pt idx="1184">
                  <c:v>0.42937672742769001</c:v>
                </c:pt>
                <c:pt idx="1185">
                  <c:v>0.30792753977648202</c:v>
                </c:pt>
                <c:pt idx="1186">
                  <c:v>6.0716299264079003E-2</c:v>
                </c:pt>
                <c:pt idx="1187">
                  <c:v>4.7018160894455402E-2</c:v>
                </c:pt>
                <c:pt idx="1188">
                  <c:v>0.12226372482809</c:v>
                </c:pt>
                <c:pt idx="1189">
                  <c:v>0.117563930779629</c:v>
                </c:pt>
                <c:pt idx="1190">
                  <c:v>0.112830837360633</c:v>
                </c:pt>
                <c:pt idx="1191">
                  <c:v>-7.9574276293406E-3</c:v>
                </c:pt>
                <c:pt idx="1192">
                  <c:v>-0.102975914840458</c:v>
                </c:pt>
                <c:pt idx="1193">
                  <c:v>1.8151058459479601E-2</c:v>
                </c:pt>
                <c:pt idx="1194">
                  <c:v>0.142872678539334</c:v>
                </c:pt>
                <c:pt idx="1195">
                  <c:v>0.25104491542971702</c:v>
                </c:pt>
                <c:pt idx="1196">
                  <c:v>0.246582086649555</c:v>
                </c:pt>
                <c:pt idx="1197">
                  <c:v>0.24208407700660101</c:v>
                </c:pt>
                <c:pt idx="1198">
                  <c:v>-7.1359792694496493E-2</c:v>
                </c:pt>
                <c:pt idx="1199">
                  <c:v>-6.7354112643225203E-2</c:v>
                </c:pt>
                <c:pt idx="1200">
                  <c:v>8.9266590017161501E-2</c:v>
                </c:pt>
                <c:pt idx="1201">
                  <c:v>3.9211824432115801E-2</c:v>
                </c:pt>
                <c:pt idx="1202">
                  <c:v>-9.0564446552565698E-3</c:v>
                </c:pt>
                <c:pt idx="1203">
                  <c:v>-1.36218000971532E-2</c:v>
                </c:pt>
                <c:pt idx="1204">
                  <c:v>-1.82212513001642E-2</c:v>
                </c:pt>
                <c:pt idx="1205">
                  <c:v>3.3748539884585503E-2</c:v>
                </c:pt>
                <c:pt idx="1206">
                  <c:v>-1.22128835163005E-2</c:v>
                </c:pt>
                <c:pt idx="1207">
                  <c:v>0.18340506963591099</c:v>
                </c:pt>
                <c:pt idx="1208">
                  <c:v>0.14321265438470501</c:v>
                </c:pt>
                <c:pt idx="1209">
                  <c:v>1.39247002669061E-2</c:v>
                </c:pt>
                <c:pt idx="1210">
                  <c:v>8.4363637559906595E-3</c:v>
                </c:pt>
                <c:pt idx="1211">
                  <c:v>2.9208565085772102E-3</c:v>
                </c:pt>
                <c:pt idx="1212">
                  <c:v>-0.123190113124967</c:v>
                </c:pt>
                <c:pt idx="1213">
                  <c:v>-0.243078529907157</c:v>
                </c:pt>
                <c:pt idx="1214">
                  <c:v>-7.9528287690492694E-2</c:v>
                </c:pt>
                <c:pt idx="1215">
                  <c:v>2.4609584903017501E-2</c:v>
                </c:pt>
                <c:pt idx="1216">
                  <c:v>-4.2223425833212001E-2</c:v>
                </c:pt>
                <c:pt idx="1217">
                  <c:v>-3.3589418424863002E-2</c:v>
                </c:pt>
                <c:pt idx="1218">
                  <c:v>-2.4992685929023799E-2</c:v>
                </c:pt>
                <c:pt idx="1219">
                  <c:v>0.13562145872547199</c:v>
                </c:pt>
                <c:pt idx="1220">
                  <c:v>-3.6278173459862798E-2</c:v>
                </c:pt>
                <c:pt idx="1221">
                  <c:v>9.4858376357030205E-2</c:v>
                </c:pt>
                <c:pt idx="1222">
                  <c:v>-8.54986422562969E-2</c:v>
                </c:pt>
                <c:pt idx="1223">
                  <c:v>-0.174188879271307</c:v>
                </c:pt>
                <c:pt idx="1224">
                  <c:v>-0.166424074495722</c:v>
                </c:pt>
                <c:pt idx="1225">
                  <c:v>-0.15868964976338401</c:v>
                </c:pt>
                <c:pt idx="1226">
                  <c:v>-7.5403460629625704E-2</c:v>
                </c:pt>
                <c:pt idx="1227">
                  <c:v>-0.301120985444917</c:v>
                </c:pt>
                <c:pt idx="1228">
                  <c:v>-0.338107215595216</c:v>
                </c:pt>
                <c:pt idx="1229">
                  <c:v>-0.51517261782865198</c:v>
                </c:pt>
                <c:pt idx="1230">
                  <c:v>-0.43405673661799399</c:v>
                </c:pt>
                <c:pt idx="1231">
                  <c:v>-0.42712600779896098</c:v>
                </c:pt>
                <c:pt idx="1232">
                  <c:v>-0.42021903761124402</c:v>
                </c:pt>
                <c:pt idx="1233">
                  <c:v>-0.29104147533034103</c:v>
                </c:pt>
                <c:pt idx="1234">
                  <c:v>-0.20170696180691</c:v>
                </c:pt>
                <c:pt idx="1235">
                  <c:v>-0.20338406396236799</c:v>
                </c:pt>
                <c:pt idx="1236">
                  <c:v>-0.19264017756166699</c:v>
                </c:pt>
                <c:pt idx="1237">
                  <c:v>-3.9740004317209698E-2</c:v>
                </c:pt>
                <c:pt idx="1238">
                  <c:v>-3.2656063763481701E-2</c:v>
                </c:pt>
                <c:pt idx="1239">
                  <c:v>-2.5596921030466999E-2</c:v>
                </c:pt>
                <c:pt idx="1240">
                  <c:v>8.8817799516525006E-2</c:v>
                </c:pt>
                <c:pt idx="1241">
                  <c:v>7.2840262252090004E-2</c:v>
                </c:pt>
                <c:pt idx="1242">
                  <c:v>0.16473040421864599</c:v>
                </c:pt>
                <c:pt idx="1243">
                  <c:v>0.22678260433592101</c:v>
                </c:pt>
                <c:pt idx="1244">
                  <c:v>0.235141366682732</c:v>
                </c:pt>
                <c:pt idx="1245">
                  <c:v>0.24298846022129</c:v>
                </c:pt>
                <c:pt idx="1246">
                  <c:v>0.25080467693060399</c:v>
                </c:pt>
                <c:pt idx="1247">
                  <c:v>0.44613698893584303</c:v>
                </c:pt>
                <c:pt idx="1248">
                  <c:v>0.46799798127512099</c:v>
                </c:pt>
                <c:pt idx="1249">
                  <c:v>0.591948114046848</c:v>
                </c:pt>
                <c:pt idx="1250">
                  <c:v>0.55459828298292002</c:v>
                </c:pt>
                <c:pt idx="1251">
                  <c:v>0.84860787214500499</c:v>
                </c:pt>
                <c:pt idx="1252">
                  <c:v>0.84912723554241099</c:v>
                </c:pt>
                <c:pt idx="1253">
                  <c:v>0.84961515673848798</c:v>
                </c:pt>
                <c:pt idx="1254">
                  <c:v>0.57303151687279297</c:v>
                </c:pt>
                <c:pt idx="1255">
                  <c:v>0.39629912083212598</c:v>
                </c:pt>
                <c:pt idx="1256">
                  <c:v>0.82456301046751401</c:v>
                </c:pt>
                <c:pt idx="1257">
                  <c:v>0.816691432150219</c:v>
                </c:pt>
                <c:pt idx="1258">
                  <c:v>0.78476940089802105</c:v>
                </c:pt>
                <c:pt idx="1259">
                  <c:v>0.78447472995979795</c:v>
                </c:pt>
                <c:pt idx="1260">
                  <c:v>0.78415507019618602</c:v>
                </c:pt>
                <c:pt idx="1261">
                  <c:v>0.76702755044315496</c:v>
                </c:pt>
                <c:pt idx="1262">
                  <c:v>0.93745036297580198</c:v>
                </c:pt>
                <c:pt idx="1263">
                  <c:v>1.08434501512451</c:v>
                </c:pt>
                <c:pt idx="1264">
                  <c:v>0.66217269251403299</c:v>
                </c:pt>
                <c:pt idx="1265">
                  <c:v>0.78948080324944803</c:v>
                </c:pt>
                <c:pt idx="1266">
                  <c:v>0.78768290702377197</c:v>
                </c:pt>
                <c:pt idx="1267">
                  <c:v>0.78587151151483203</c:v>
                </c:pt>
                <c:pt idx="1268">
                  <c:v>0.78278934009166001</c:v>
                </c:pt>
                <c:pt idx="1269">
                  <c:v>0.85751657812075899</c:v>
                </c:pt>
                <c:pt idx="1270">
                  <c:v>0.73633786605731799</c:v>
                </c:pt>
                <c:pt idx="1271">
                  <c:v>0.654079081619657</c:v>
                </c:pt>
                <c:pt idx="1272">
                  <c:v>0.76633667513080195</c:v>
                </c:pt>
                <c:pt idx="1273">
                  <c:v>0.765053998083149</c:v>
                </c:pt>
                <c:pt idx="1274">
                  <c:v>0.76375385073714497</c:v>
                </c:pt>
                <c:pt idx="1275">
                  <c:v>0.864230237936784</c:v>
                </c:pt>
                <c:pt idx="1276">
                  <c:v>0.86197777204672499</c:v>
                </c:pt>
                <c:pt idx="1277">
                  <c:v>0.80874049486719102</c:v>
                </c:pt>
                <c:pt idx="1278">
                  <c:v>0.67344670202166401</c:v>
                </c:pt>
                <c:pt idx="1279">
                  <c:v>0.67893066560922699</c:v>
                </c:pt>
                <c:pt idx="1280">
                  <c:v>0.678921693800427</c:v>
                </c:pt>
                <c:pt idx="1281">
                  <c:v>0.67888842406073002</c:v>
                </c:pt>
                <c:pt idx="1282">
                  <c:v>0.75537065871732401</c:v>
                </c:pt>
                <c:pt idx="1283">
                  <c:v>1.0423874941070901</c:v>
                </c:pt>
                <c:pt idx="1284">
                  <c:v>1.07209662131533</c:v>
                </c:pt>
                <c:pt idx="1285">
                  <c:v>0.94169838811191098</c:v>
                </c:pt>
                <c:pt idx="1286">
                  <c:v>1.04226673044462</c:v>
                </c:pt>
                <c:pt idx="1287">
                  <c:v>1.04112986928493</c:v>
                </c:pt>
                <c:pt idx="1288">
                  <c:v>1.03997727074375</c:v>
                </c:pt>
                <c:pt idx="1289">
                  <c:v>0.91302658630190503</c:v>
                </c:pt>
                <c:pt idx="1290">
                  <c:v>0.79872650759015795</c:v>
                </c:pt>
                <c:pt idx="1291">
                  <c:v>0.75750861183736995</c:v>
                </c:pt>
                <c:pt idx="1292">
                  <c:v>0.673592032507214</c:v>
                </c:pt>
                <c:pt idx="1293">
                  <c:v>0.77811938653187696</c:v>
                </c:pt>
                <c:pt idx="1294">
                  <c:v>0.77741094835549995</c:v>
                </c:pt>
                <c:pt idx="1295">
                  <c:v>0.77668336697811202</c:v>
                </c:pt>
                <c:pt idx="1296">
                  <c:v>0.85382614495253795</c:v>
                </c:pt>
                <c:pt idx="1297">
                  <c:v>0.96797419645938798</c:v>
                </c:pt>
                <c:pt idx="1298">
                  <c:v>0.98061940556931304</c:v>
                </c:pt>
                <c:pt idx="1299">
                  <c:v>0.95452092576096204</c:v>
                </c:pt>
                <c:pt idx="1300">
                  <c:v>1.04327366305594</c:v>
                </c:pt>
                <c:pt idx="1301">
                  <c:v>1.04353205376439</c:v>
                </c:pt>
                <c:pt idx="1302">
                  <c:v>1.04376355724905</c:v>
                </c:pt>
                <c:pt idx="1303">
                  <c:v>1.2108099808107899</c:v>
                </c:pt>
                <c:pt idx="1304">
                  <c:v>1.25956017803511</c:v>
                </c:pt>
                <c:pt idx="1305">
                  <c:v>1.3024067041529199</c:v>
                </c:pt>
                <c:pt idx="1306">
                  <c:v>1.61769230141992</c:v>
                </c:pt>
                <c:pt idx="1307">
                  <c:v>1.51469260484001</c:v>
                </c:pt>
                <c:pt idx="1308">
                  <c:v>1.5039381294589</c:v>
                </c:pt>
                <c:pt idx="1309">
                  <c:v>1.4931535379808401</c:v>
                </c:pt>
                <c:pt idx="1310">
                  <c:v>1.7205921939855899</c:v>
                </c:pt>
                <c:pt idx="1311">
                  <c:v>1.61265032532751</c:v>
                </c:pt>
                <c:pt idx="1312">
                  <c:v>1.7132945740163099</c:v>
                </c:pt>
                <c:pt idx="1313">
                  <c:v>1.55397106868544</c:v>
                </c:pt>
                <c:pt idx="1314">
                  <c:v>1.48874575489029</c:v>
                </c:pt>
                <c:pt idx="1315">
                  <c:v>1.47814444751204</c:v>
                </c:pt>
                <c:pt idx="1316">
                  <c:v>1.4675111311484901</c:v>
                </c:pt>
                <c:pt idx="1317">
                  <c:v>1.3887040780850199</c:v>
                </c:pt>
                <c:pt idx="1318">
                  <c:v>1.52687994933862</c:v>
                </c:pt>
                <c:pt idx="1319">
                  <c:v>1.56823659664702</c:v>
                </c:pt>
                <c:pt idx="1320">
                  <c:v>1.6394331154166599</c:v>
                </c:pt>
                <c:pt idx="1321">
                  <c:v>1.5417316540229</c:v>
                </c:pt>
                <c:pt idx="1322">
                  <c:v>1.53222588969147</c:v>
                </c:pt>
                <c:pt idx="1323">
                  <c:v>1.5226795861259299</c:v>
                </c:pt>
                <c:pt idx="1324">
                  <c:v>1.6891704694865599</c:v>
                </c:pt>
                <c:pt idx="1325">
                  <c:v>1.8304404983934099</c:v>
                </c:pt>
                <c:pt idx="1326">
                  <c:v>1.81803332467162</c:v>
                </c:pt>
                <c:pt idx="1327">
                  <c:v>1.2580012517622601</c:v>
                </c:pt>
                <c:pt idx="1328">
                  <c:v>1.5031058443874199</c:v>
                </c:pt>
                <c:pt idx="1329">
                  <c:v>1.49658425632479</c:v>
                </c:pt>
                <c:pt idx="1330">
                  <c:v>1.48999847543556</c:v>
                </c:pt>
                <c:pt idx="1331">
                  <c:v>1.34844896048542</c:v>
                </c:pt>
                <c:pt idx="1332">
                  <c:v>1.4851450039754499</c:v>
                </c:pt>
                <c:pt idx="1333">
                  <c:v>1.7393880627771201</c:v>
                </c:pt>
                <c:pt idx="1334">
                  <c:v>1.3746626111651501</c:v>
                </c:pt>
                <c:pt idx="1335">
                  <c:v>1.4614346625224801</c:v>
                </c:pt>
                <c:pt idx="1336">
                  <c:v>1.45366790423031</c:v>
                </c:pt>
                <c:pt idx="1337">
                  <c:v>1.4458468758731999</c:v>
                </c:pt>
                <c:pt idx="1338">
                  <c:v>1.43893648490939</c:v>
                </c:pt>
                <c:pt idx="1339">
                  <c:v>1.1764359946291501</c:v>
                </c:pt>
                <c:pt idx="1340">
                  <c:v>1.2249483349111201</c:v>
                </c:pt>
                <c:pt idx="1341">
                  <c:v>1.1369381487036501</c:v>
                </c:pt>
                <c:pt idx="1342">
                  <c:v>1.11507129879696</c:v>
                </c:pt>
                <c:pt idx="1343">
                  <c:v>1.10785457935545</c:v>
                </c:pt>
                <c:pt idx="1344">
                  <c:v>1.10057452640853</c:v>
                </c:pt>
                <c:pt idx="1345">
                  <c:v>1.0954466313734199</c:v>
                </c:pt>
                <c:pt idx="1346">
                  <c:v>1.09538175590063</c:v>
                </c:pt>
                <c:pt idx="1347">
                  <c:v>1.03351838179302</c:v>
                </c:pt>
                <c:pt idx="1348">
                  <c:v>0.90707997500002202</c:v>
                </c:pt>
                <c:pt idx="1349">
                  <c:v>0.98329616459581004</c:v>
                </c:pt>
                <c:pt idx="1350">
                  <c:v>0.97668487524992398</c:v>
                </c:pt>
                <c:pt idx="1351">
                  <c:v>0.97000620558222805</c:v>
                </c:pt>
                <c:pt idx="1352">
                  <c:v>0.98596736659681405</c:v>
                </c:pt>
                <c:pt idx="1353">
                  <c:v>0.86312667560132394</c:v>
                </c:pt>
                <c:pt idx="1354">
                  <c:v>0.68923561941892797</c:v>
                </c:pt>
                <c:pt idx="1355">
                  <c:v>0.71251612820778099</c:v>
                </c:pt>
                <c:pt idx="1356">
                  <c:v>0.72788006783734505</c:v>
                </c:pt>
                <c:pt idx="1357">
                  <c:v>0.72000729114386497</c:v>
                </c:pt>
                <c:pt idx="1358">
                  <c:v>0.71207676456316005</c:v>
                </c:pt>
                <c:pt idx="1359">
                  <c:v>0.84800294752896199</c:v>
                </c:pt>
                <c:pt idx="1360">
                  <c:v>1.2111187506500201</c:v>
                </c:pt>
                <c:pt idx="1361">
                  <c:v>1.2778843406842799</c:v>
                </c:pt>
                <c:pt idx="1362">
                  <c:v>1.16970890274177</c:v>
                </c:pt>
                <c:pt idx="1363">
                  <c:v>1.26683190541076</c:v>
                </c:pt>
                <c:pt idx="1364">
                  <c:v>1.2591488168206499</c:v>
                </c:pt>
                <c:pt idx="1365">
                  <c:v>1.25140499237324</c:v>
                </c:pt>
                <c:pt idx="1366">
                  <c:v>1.2099539528281</c:v>
                </c:pt>
                <c:pt idx="1367">
                  <c:v>1.16555335542636</c:v>
                </c:pt>
                <c:pt idx="1368">
                  <c:v>1.0199486121908901</c:v>
                </c:pt>
                <c:pt idx="1369">
                  <c:v>1.04496308409383</c:v>
                </c:pt>
                <c:pt idx="1370">
                  <c:v>0.76768814763051596</c:v>
                </c:pt>
                <c:pt idx="1371">
                  <c:v>0.77107331558129</c:v>
                </c:pt>
                <c:pt idx="1372">
                  <c:v>0.77439621417047</c:v>
                </c:pt>
                <c:pt idx="1373">
                  <c:v>0.64524838218290104</c:v>
                </c:pt>
                <c:pt idx="1374">
                  <c:v>0.68197481665406601</c:v>
                </c:pt>
                <c:pt idx="1375">
                  <c:v>0.73789363769985195</c:v>
                </c:pt>
                <c:pt idx="1376">
                  <c:v>0.89558189205553795</c:v>
                </c:pt>
                <c:pt idx="1377">
                  <c:v>0.98728069483630798</c:v>
                </c:pt>
                <c:pt idx="1378">
                  <c:v>0.98700853603335603</c:v>
                </c:pt>
                <c:pt idx="1379">
                  <c:v>0.98670345431488804</c:v>
                </c:pt>
                <c:pt idx="1380">
                  <c:v>0.77692789564176301</c:v>
                </c:pt>
                <c:pt idx="1381">
                  <c:v>0.92002299368412999</c:v>
                </c:pt>
                <c:pt idx="1382">
                  <c:v>0.98491833923145999</c:v>
                </c:pt>
                <c:pt idx="1383">
                  <c:v>0.79679073220475405</c:v>
                </c:pt>
                <c:pt idx="1384">
                  <c:v>0.77295907021336097</c:v>
                </c:pt>
                <c:pt idx="1385">
                  <c:v>0.77232567478901604</c:v>
                </c:pt>
                <c:pt idx="1386">
                  <c:v>0.77166209137443897</c:v>
                </c:pt>
                <c:pt idx="1387">
                  <c:v>0.95632504970312904</c:v>
                </c:pt>
                <c:pt idx="1388">
                  <c:v>1.19621485940155</c:v>
                </c:pt>
                <c:pt idx="1389">
                  <c:v>1.36742538986583</c:v>
                </c:pt>
                <c:pt idx="1390">
                  <c:v>1.29912201504201</c:v>
                </c:pt>
                <c:pt idx="1391">
                  <c:v>1.18013491894207</c:v>
                </c:pt>
                <c:pt idx="1392">
                  <c:v>1.17998647658597</c:v>
                </c:pt>
                <c:pt idx="1393">
                  <c:v>1.17980401076704</c:v>
                </c:pt>
                <c:pt idx="1394">
                  <c:v>1.10186166677202</c:v>
                </c:pt>
                <c:pt idx="1395">
                  <c:v>1.1746880438701199</c:v>
                </c:pt>
                <c:pt idx="1396">
                  <c:v>1.06525646207619</c:v>
                </c:pt>
                <c:pt idx="1397">
                  <c:v>1.15040858131865</c:v>
                </c:pt>
                <c:pt idx="1398">
                  <c:v>1.334622142508</c:v>
                </c:pt>
                <c:pt idx="1399">
                  <c:v>1.33317361732971</c:v>
                </c:pt>
                <c:pt idx="1400">
                  <c:v>1.33997280071303</c:v>
                </c:pt>
                <c:pt idx="1401">
                  <c:v>1.4189298138698301</c:v>
                </c:pt>
                <c:pt idx="1402">
                  <c:v>1.37456797703318</c:v>
                </c:pt>
                <c:pt idx="1403">
                  <c:v>1.4004263865989</c:v>
                </c:pt>
                <c:pt idx="1404">
                  <c:v>1.45097344361826</c:v>
                </c:pt>
                <c:pt idx="1405">
                  <c:v>1.5228312857419499</c:v>
                </c:pt>
                <c:pt idx="1406">
                  <c:v>1.5289716408356699</c:v>
                </c:pt>
                <c:pt idx="1407">
                  <c:v>1.5351021611556199</c:v>
                </c:pt>
                <c:pt idx="1408">
                  <c:v>1.59034922342199</c:v>
                </c:pt>
                <c:pt idx="1409">
                  <c:v>1.49539266370682</c:v>
                </c:pt>
                <c:pt idx="1410">
                  <c:v>1.39204564996229</c:v>
                </c:pt>
                <c:pt idx="1411">
                  <c:v>1.45291400457771</c:v>
                </c:pt>
                <c:pt idx="1412">
                  <c:v>1.51260398028694</c:v>
                </c:pt>
                <c:pt idx="1413">
                  <c:v>1.5193184200741101</c:v>
                </c:pt>
                <c:pt idx="1414">
                  <c:v>1.52601866356098</c:v>
                </c:pt>
                <c:pt idx="1415">
                  <c:v>1.9160003046587</c:v>
                </c:pt>
                <c:pt idx="1416">
                  <c:v>1.81184156374615</c:v>
                </c:pt>
                <c:pt idx="1417">
                  <c:v>1.99423515604835</c:v>
                </c:pt>
                <c:pt idx="1418">
                  <c:v>1.87254163738629</c:v>
                </c:pt>
                <c:pt idx="1419">
                  <c:v>2.0224203648332999</c:v>
                </c:pt>
                <c:pt idx="1420">
                  <c:v>2.0270078689413098</c:v>
                </c:pt>
                <c:pt idx="1421">
                  <c:v>2.0315979957552202</c:v>
                </c:pt>
                <c:pt idx="1422">
                  <c:v>2.1298855474649598</c:v>
                </c:pt>
                <c:pt idx="1423">
                  <c:v>2.01068490565553</c:v>
                </c:pt>
                <c:pt idx="1424">
                  <c:v>2.24323754389206</c:v>
                </c:pt>
                <c:pt idx="1425">
                  <c:v>2.1436215535774399</c:v>
                </c:pt>
                <c:pt idx="1426">
                  <c:v>1.96654191471728</c:v>
                </c:pt>
                <c:pt idx="1427">
                  <c:v>1.9716395180892099</c:v>
                </c:pt>
                <c:pt idx="1428">
                  <c:v>1.97673578526394</c:v>
                </c:pt>
                <c:pt idx="1429">
                  <c:v>1.9409605468731099</c:v>
                </c:pt>
                <c:pt idx="1430">
                  <c:v>1.6015027195356</c:v>
                </c:pt>
                <c:pt idx="1431">
                  <c:v>1.5082221695801099</c:v>
                </c:pt>
                <c:pt idx="1432">
                  <c:v>1.3727269201531</c:v>
                </c:pt>
                <c:pt idx="1433">
                  <c:v>1.5070951373478301</c:v>
                </c:pt>
                <c:pt idx="1434">
                  <c:v>1.5026088709840899</c:v>
                </c:pt>
                <c:pt idx="1435">
                  <c:v>1.4981265001913</c:v>
                </c:pt>
                <c:pt idx="1436">
                  <c:v>1.42689364076596</c:v>
                </c:pt>
                <c:pt idx="1437">
                  <c:v>1.33931887847678</c:v>
                </c:pt>
                <c:pt idx="1438">
                  <c:v>1.14431825924846</c:v>
                </c:pt>
                <c:pt idx="1439">
                  <c:v>1.05607989715371</c:v>
                </c:pt>
                <c:pt idx="1440">
                  <c:v>1.12119661336749</c:v>
                </c:pt>
                <c:pt idx="1441">
                  <c:v>1.12144479888255</c:v>
                </c:pt>
                <c:pt idx="1442">
                  <c:v>1.12166048013345</c:v>
                </c:pt>
                <c:pt idx="1443">
                  <c:v>1.2731535690728499</c:v>
                </c:pt>
                <c:pt idx="1444">
                  <c:v>1.3372205096478</c:v>
                </c:pt>
                <c:pt idx="1445">
                  <c:v>1.2378700067737201</c:v>
                </c:pt>
                <c:pt idx="1446">
                  <c:v>1.0601805340847701</c:v>
                </c:pt>
                <c:pt idx="1447">
                  <c:v>0.57937539645861302</c:v>
                </c:pt>
                <c:pt idx="1448">
                  <c:v>0.57917051957842902</c:v>
                </c:pt>
                <c:pt idx="1449">
                  <c:v>0.57893655586438897</c:v>
                </c:pt>
                <c:pt idx="1450">
                  <c:v>0.28652313199234503</c:v>
                </c:pt>
                <c:pt idx="1451">
                  <c:v>0.53100166505827495</c:v>
                </c:pt>
                <c:pt idx="1452">
                  <c:v>0.71540833261067605</c:v>
                </c:pt>
                <c:pt idx="1453">
                  <c:v>0.77268983915700495</c:v>
                </c:pt>
                <c:pt idx="1454">
                  <c:v>0.73651168652740995</c:v>
                </c:pt>
                <c:pt idx="1455">
                  <c:v>0.73578695262785299</c:v>
                </c:pt>
                <c:pt idx="1456">
                  <c:v>0.73503719289939495</c:v>
                </c:pt>
                <c:pt idx="1457">
                  <c:v>1.07836636656005</c:v>
                </c:pt>
                <c:pt idx="1458">
                  <c:v>1.1596169743104801</c:v>
                </c:pt>
                <c:pt idx="1459">
                  <c:v>0.98548399349751503</c:v>
                </c:pt>
                <c:pt idx="1460">
                  <c:v>1.09705284515148</c:v>
                </c:pt>
                <c:pt idx="1461">
                  <c:v>1.08308763143082</c:v>
                </c:pt>
                <c:pt idx="1462">
                  <c:v>1.08231315007175</c:v>
                </c:pt>
                <c:pt idx="1463">
                  <c:v>1.0814919352794501</c:v>
                </c:pt>
                <c:pt idx="1464">
                  <c:v>1.3476015825936001</c:v>
                </c:pt>
                <c:pt idx="1465">
                  <c:v>1.1264426090841599</c:v>
                </c:pt>
                <c:pt idx="1466">
                  <c:v>0.89286253063638799</c:v>
                </c:pt>
                <c:pt idx="1467">
                  <c:v>1.0263172459913401</c:v>
                </c:pt>
                <c:pt idx="1468">
                  <c:v>1.25499647659408</c:v>
                </c:pt>
                <c:pt idx="1469">
                  <c:v>1.25597197474608</c:v>
                </c:pt>
                <c:pt idx="1470">
                  <c:v>1.25688616954726</c:v>
                </c:pt>
                <c:pt idx="1471">
                  <c:v>1.3304634940784601</c:v>
                </c:pt>
                <c:pt idx="1472">
                  <c:v>1.2522254712337599</c:v>
                </c:pt>
                <c:pt idx="1473">
                  <c:v>1.0110461233450601</c:v>
                </c:pt>
                <c:pt idx="1474">
                  <c:v>1.0022874287086501</c:v>
                </c:pt>
                <c:pt idx="1475">
                  <c:v>0.93937509029003496</c:v>
                </c:pt>
                <c:pt idx="1476">
                  <c:v>0.94121441646910697</c:v>
                </c:pt>
                <c:pt idx="1477">
                  <c:v>0.94298503919730103</c:v>
                </c:pt>
                <c:pt idx="1478">
                  <c:v>0.929800562974466</c:v>
                </c:pt>
                <c:pt idx="1479">
                  <c:v>0.75011417760413601</c:v>
                </c:pt>
                <c:pt idx="1480">
                  <c:v>0.64860058084570105</c:v>
                </c:pt>
                <c:pt idx="1481">
                  <c:v>0.41769804837369001</c:v>
                </c:pt>
                <c:pt idx="1482">
                  <c:v>0.39178338741180502</c:v>
                </c:pt>
                <c:pt idx="1483">
                  <c:v>0.394210368881317</c:v>
                </c:pt>
                <c:pt idx="1484">
                  <c:v>0.39656443965812799</c:v>
                </c:pt>
                <c:pt idx="1485">
                  <c:v>0.48823119732421399</c:v>
                </c:pt>
                <c:pt idx="1486">
                  <c:v>0.474542591951018</c:v>
                </c:pt>
                <c:pt idx="1487">
                  <c:v>0.384785697534413</c:v>
                </c:pt>
                <c:pt idx="1488">
                  <c:v>0.30823541892470202</c:v>
                </c:pt>
                <c:pt idx="1489">
                  <c:v>0.575984950003677</c:v>
                </c:pt>
                <c:pt idx="1490">
                  <c:v>0.57674217166132302</c:v>
                </c:pt>
                <c:pt idx="1491">
                  <c:v>0.57744014832825097</c:v>
                </c:pt>
                <c:pt idx="1492">
                  <c:v>0.51736063731458604</c:v>
                </c:pt>
                <c:pt idx="1493">
                  <c:v>0.365131446181647</c:v>
                </c:pt>
                <c:pt idx="1494">
                  <c:v>0.27391597300397302</c:v>
                </c:pt>
                <c:pt idx="1495">
                  <c:v>-0.104855108374188</c:v>
                </c:pt>
                <c:pt idx="1496">
                  <c:v>0.15428902426692601</c:v>
                </c:pt>
                <c:pt idx="1497">
                  <c:v>0.15134894079673</c:v>
                </c:pt>
                <c:pt idx="1498">
                  <c:v>0.14834999120615799</c:v>
                </c:pt>
                <c:pt idx="1499">
                  <c:v>0.166658325890192</c:v>
                </c:pt>
                <c:pt idx="1500">
                  <c:v>0.11118664268528999</c:v>
                </c:pt>
                <c:pt idx="1501">
                  <c:v>0.13071015635758801</c:v>
                </c:pt>
                <c:pt idx="1502">
                  <c:v>-8.1847550018100002E-3</c:v>
                </c:pt>
                <c:pt idx="1503">
                  <c:v>-0.190093705072027</c:v>
                </c:pt>
                <c:pt idx="1504">
                  <c:v>-0.19276074742954499</c:v>
                </c:pt>
                <c:pt idx="1505">
                  <c:v>-0.19548964923470299</c:v>
                </c:pt>
                <c:pt idx="1506">
                  <c:v>-0.31757672467991099</c:v>
                </c:pt>
                <c:pt idx="1507">
                  <c:v>-5.7143464305726303E-2</c:v>
                </c:pt>
                <c:pt idx="1508">
                  <c:v>-0.199243026607581</c:v>
                </c:pt>
                <c:pt idx="1509">
                  <c:v>-9.1462129506702405E-2</c:v>
                </c:pt>
                <c:pt idx="1510">
                  <c:v>-0.229342938848378</c:v>
                </c:pt>
                <c:pt idx="1511">
                  <c:v>-0.233647653046654</c:v>
                </c:pt>
                <c:pt idx="1512">
                  <c:v>-0.23800137695302301</c:v>
                </c:pt>
                <c:pt idx="1513">
                  <c:v>-0.44367306813382401</c:v>
                </c:pt>
                <c:pt idx="1514">
                  <c:v>-0.35157770367879798</c:v>
                </c:pt>
                <c:pt idx="1515">
                  <c:v>-0.36284981171524799</c:v>
                </c:pt>
                <c:pt idx="1516">
                  <c:v>-0.47191327677719602</c:v>
                </c:pt>
                <c:pt idx="1517">
                  <c:v>-0.57175929289040905</c:v>
                </c:pt>
                <c:pt idx="1518">
                  <c:v>-0.57610378888263303</c:v>
                </c:pt>
                <c:pt idx="1519">
                  <c:v>-0.58049685093201997</c:v>
                </c:pt>
                <c:pt idx="1520">
                  <c:v>-0.267720804313761</c:v>
                </c:pt>
                <c:pt idx="1521">
                  <c:v>-0.18658192726383899</c:v>
                </c:pt>
                <c:pt idx="1522">
                  <c:v>-0.384314262627864</c:v>
                </c:pt>
                <c:pt idx="1523">
                  <c:v>-0.281989904963594</c:v>
                </c:pt>
                <c:pt idx="1524">
                  <c:v>-0.380388431852965</c:v>
                </c:pt>
                <c:pt idx="1525">
                  <c:v>-0.381518854902472</c:v>
                </c:pt>
                <c:pt idx="1526">
                  <c:v>-0.38267885014698799</c:v>
                </c:pt>
                <c:pt idx="1527">
                  <c:v>-0.32610538783633303</c:v>
                </c:pt>
                <c:pt idx="1528">
                  <c:v>-0.32778180884924601</c:v>
                </c:pt>
                <c:pt idx="1529">
                  <c:v>-0.55650438324623996</c:v>
                </c:pt>
                <c:pt idx="1530">
                  <c:v>-0.177772404750041</c:v>
                </c:pt>
                <c:pt idx="1531">
                  <c:v>-0.116138254789554</c:v>
                </c:pt>
                <c:pt idx="1532">
                  <c:v>-0.118544106452197</c:v>
                </c:pt>
                <c:pt idx="1533">
                  <c:v>-0.12096968058523</c:v>
                </c:pt>
                <c:pt idx="1534">
                  <c:v>-0.23633335589521201</c:v>
                </c:pt>
                <c:pt idx="1535">
                  <c:v>-0.13261956008887199</c:v>
                </c:pt>
                <c:pt idx="1536">
                  <c:v>1.0331581401225001E-2</c:v>
                </c:pt>
                <c:pt idx="1537">
                  <c:v>-0.44133073893121899</c:v>
                </c:pt>
                <c:pt idx="1538">
                  <c:v>-0.142382239511049</c:v>
                </c:pt>
                <c:pt idx="1539">
                  <c:v>-0.14519091933265599</c:v>
                </c:pt>
                <c:pt idx="1540">
                  <c:v>-0.14801585886215601</c:v>
                </c:pt>
                <c:pt idx="1541">
                  <c:v>-0.10394189020099701</c:v>
                </c:pt>
                <c:pt idx="1542">
                  <c:v>-0.17871709317085299</c:v>
                </c:pt>
                <c:pt idx="1543">
                  <c:v>-0.196920915771129</c:v>
                </c:pt>
                <c:pt idx="1544">
                  <c:v>-0.14029061825063499</c:v>
                </c:pt>
                <c:pt idx="1545">
                  <c:v>-0.127581887178493</c:v>
                </c:pt>
                <c:pt idx="1546">
                  <c:v>-0.13105504383125599</c:v>
                </c:pt>
                <c:pt idx="1547">
                  <c:v>-0.134539700803813</c:v>
                </c:pt>
                <c:pt idx="1548">
                  <c:v>-0.15369783998053599</c:v>
                </c:pt>
                <c:pt idx="1549">
                  <c:v>-3.6148796145112701E-3</c:v>
                </c:pt>
                <c:pt idx="1550">
                  <c:v>-0.27118314177066</c:v>
                </c:pt>
                <c:pt idx="1551">
                  <c:v>-0.52566926516992996</c:v>
                </c:pt>
                <c:pt idx="1552">
                  <c:v>-0.51114908787393798</c:v>
                </c:pt>
                <c:pt idx="1553">
                  <c:v>-0.50743709304696305</c:v>
                </c:pt>
                <c:pt idx="1554">
                  <c:v>-0.50372962422873202</c:v>
                </c:pt>
                <c:pt idx="1555">
                  <c:v>-0.58901246255649797</c:v>
                </c:pt>
                <c:pt idx="1556">
                  <c:v>-0.51046699369468995</c:v>
                </c:pt>
                <c:pt idx="1557">
                  <c:v>-0.44876205234652999</c:v>
                </c:pt>
                <c:pt idx="1558">
                  <c:v>-0.18094779585026499</c:v>
                </c:pt>
                <c:pt idx="1559">
                  <c:v>-5.0346112584158997E-2</c:v>
                </c:pt>
                <c:pt idx="1560">
                  <c:v>-4.70376520951961E-2</c:v>
                </c:pt>
                <c:pt idx="1561">
                  <c:v>-4.3730400718154303E-2</c:v>
                </c:pt>
                <c:pt idx="1562">
                  <c:v>-6.2198531451645403E-2</c:v>
                </c:pt>
                <c:pt idx="1563">
                  <c:v>-0.192776331856297</c:v>
                </c:pt>
                <c:pt idx="1564">
                  <c:v>-0.26401231150376497</c:v>
                </c:pt>
                <c:pt idx="1565">
                  <c:v>-0.62393635677975801</c:v>
                </c:pt>
                <c:pt idx="1566">
                  <c:v>-0.54918823265280003</c:v>
                </c:pt>
                <c:pt idx="1567">
                  <c:v>-0.54622865641271401</c:v>
                </c:pt>
                <c:pt idx="1568">
                  <c:v>-0.54326777273841798</c:v>
                </c:pt>
                <c:pt idx="1569">
                  <c:v>-0.68624207759672295</c:v>
                </c:pt>
                <c:pt idx="1570">
                  <c:v>-0.62292884632703605</c:v>
                </c:pt>
                <c:pt idx="1571">
                  <c:v>-0.56064123077524997</c:v>
                </c:pt>
                <c:pt idx="1572">
                  <c:v>-0.41773957533845002</c:v>
                </c:pt>
                <c:pt idx="1573">
                  <c:v>-0.27924368188802101</c:v>
                </c:pt>
                <c:pt idx="1574">
                  <c:v>-0.27592272583838401</c:v>
                </c:pt>
                <c:pt idx="1575">
                  <c:v>-0.27260347162256199</c:v>
                </c:pt>
                <c:pt idx="1576">
                  <c:v>-0.28301408111658899</c:v>
                </c:pt>
                <c:pt idx="1577">
                  <c:v>-0.263955149712987</c:v>
                </c:pt>
                <c:pt idx="1578">
                  <c:v>-0.25323044903088998</c:v>
                </c:pt>
                <c:pt idx="1579">
                  <c:v>-0.47680328355611401</c:v>
                </c:pt>
                <c:pt idx="1580">
                  <c:v>-0.36661649115342898</c:v>
                </c:pt>
                <c:pt idx="1581">
                  <c:v>-0.36436865010817898</c:v>
                </c:pt>
                <c:pt idx="1582">
                  <c:v>-0.36581228278579297</c:v>
                </c:pt>
                <c:pt idx="1583">
                  <c:v>-0.380456647599132</c:v>
                </c:pt>
                <c:pt idx="1584">
                  <c:v>-0.32933964139035099</c:v>
                </c:pt>
                <c:pt idx="1585">
                  <c:v>-0.47020667281048401</c:v>
                </c:pt>
                <c:pt idx="1586">
                  <c:v>-0.71445253388030605</c:v>
                </c:pt>
                <c:pt idx="1587">
                  <c:v>-0.77105668665921601</c:v>
                </c:pt>
                <c:pt idx="1588">
                  <c:v>-0.77116128099303904</c:v>
                </c:pt>
                <c:pt idx="1589">
                  <c:v>-0.77126115781183602</c:v>
                </c:pt>
                <c:pt idx="1590">
                  <c:v>-0.49359604241399302</c:v>
                </c:pt>
                <c:pt idx="1591">
                  <c:v>-0.21370165807636299</c:v>
                </c:pt>
                <c:pt idx="1592">
                  <c:v>-4.8086267022590799E-2</c:v>
                </c:pt>
                <c:pt idx="1593">
                  <c:v>0.19397838243486601</c:v>
                </c:pt>
                <c:pt idx="1594">
                  <c:v>0.28055620595133801</c:v>
                </c:pt>
                <c:pt idx="1595">
                  <c:v>0.28080360916776198</c:v>
                </c:pt>
                <c:pt idx="1596">
                  <c:v>0.28105304711845702</c:v>
                </c:pt>
                <c:pt idx="1597">
                  <c:v>0.40846195126276502</c:v>
                </c:pt>
                <c:pt idx="1598">
                  <c:v>0.19223808625904501</c:v>
                </c:pt>
                <c:pt idx="1599">
                  <c:v>6.8955212515489597E-2</c:v>
                </c:pt>
                <c:pt idx="1600">
                  <c:v>0.27267027377192898</c:v>
                </c:pt>
                <c:pt idx="1601">
                  <c:v>0.115857477212309</c:v>
                </c:pt>
                <c:pt idx="1602">
                  <c:v>0.11721827841728601</c:v>
                </c:pt>
                <c:pt idx="1603">
                  <c:v>0.118572528793381</c:v>
                </c:pt>
                <c:pt idx="1604">
                  <c:v>0.16425764170347701</c:v>
                </c:pt>
                <c:pt idx="1605">
                  <c:v>0.237066970702865</c:v>
                </c:pt>
                <c:pt idx="1606">
                  <c:v>0.13020274600871101</c:v>
                </c:pt>
                <c:pt idx="1607">
                  <c:v>1.5946338082471399E-2</c:v>
                </c:pt>
                <c:pt idx="1608">
                  <c:v>-9.2306987772157303E-2</c:v>
                </c:pt>
                <c:pt idx="1609">
                  <c:v>-9.0590683220552706E-2</c:v>
                </c:pt>
                <c:pt idx="1610">
                  <c:v>-8.8883699300401103E-2</c:v>
                </c:pt>
                <c:pt idx="1611">
                  <c:v>0.125294715599363</c:v>
                </c:pt>
                <c:pt idx="1612">
                  <c:v>0.116384999572548</c:v>
                </c:pt>
                <c:pt idx="1613">
                  <c:v>6.7514904159448497E-2</c:v>
                </c:pt>
                <c:pt idx="1614">
                  <c:v>-6.4954867073678604E-2</c:v>
                </c:pt>
                <c:pt idx="1615">
                  <c:v>-0.225764198042231</c:v>
                </c:pt>
                <c:pt idx="1616">
                  <c:v>-0.22755428064410901</c:v>
                </c:pt>
                <c:pt idx="1617">
                  <c:v>-0.229360087036625</c:v>
                </c:pt>
                <c:pt idx="1618">
                  <c:v>-0.32536467600561397</c:v>
                </c:pt>
                <c:pt idx="1619">
                  <c:v>-0.22064040764943901</c:v>
                </c:pt>
                <c:pt idx="1620">
                  <c:v>-0.26670070031411802</c:v>
                </c:pt>
                <c:pt idx="1621">
                  <c:v>-0.128907687002038</c:v>
                </c:pt>
                <c:pt idx="1622">
                  <c:v>-0.217968817311989</c:v>
                </c:pt>
                <c:pt idx="1623">
                  <c:v>-0.22214515924026901</c:v>
                </c:pt>
                <c:pt idx="1624">
                  <c:v>-0.22631926147314901</c:v>
                </c:pt>
                <c:pt idx="1625">
                  <c:v>-0.31187521882721397</c:v>
                </c:pt>
                <c:pt idx="1626">
                  <c:v>-0.19910964271833501</c:v>
                </c:pt>
                <c:pt idx="1627">
                  <c:v>-0.26603073927023901</c:v>
                </c:pt>
                <c:pt idx="1628">
                  <c:v>-0.23050453077139499</c:v>
                </c:pt>
                <c:pt idx="1629">
                  <c:v>-0.35612467116357899</c:v>
                </c:pt>
                <c:pt idx="1630">
                  <c:v>-0.358801439988509</c:v>
                </c:pt>
                <c:pt idx="1631">
                  <c:v>-0.36148727252797103</c:v>
                </c:pt>
                <c:pt idx="1632">
                  <c:v>-0.44559625721148</c:v>
                </c:pt>
                <c:pt idx="1633">
                  <c:v>-0.55727540803492803</c:v>
                </c:pt>
                <c:pt idx="1634">
                  <c:v>-0.53419743607013004</c:v>
                </c:pt>
                <c:pt idx="1635">
                  <c:v>-0.56563482424706402</c:v>
                </c:pt>
                <c:pt idx="1636">
                  <c:v>-0.65655895344674997</c:v>
                </c:pt>
                <c:pt idx="1637">
                  <c:v>-0.65763572127884795</c:v>
                </c:pt>
                <c:pt idx="1638">
                  <c:v>-0.65873368192436998</c:v>
                </c:pt>
                <c:pt idx="1639">
                  <c:v>-0.71092129382527702</c:v>
                </c:pt>
                <c:pt idx="1640">
                  <c:v>-1.08262763207345</c:v>
                </c:pt>
                <c:pt idx="1641">
                  <c:v>-1.03832521885673</c:v>
                </c:pt>
                <c:pt idx="1642">
                  <c:v>-0.87155825630655404</c:v>
                </c:pt>
                <c:pt idx="1643">
                  <c:v>-0.982933076014609</c:v>
                </c:pt>
                <c:pt idx="1644">
                  <c:v>-0.98863220175108901</c:v>
                </c:pt>
                <c:pt idx="1645">
                  <c:v>-0.99432403998656005</c:v>
                </c:pt>
                <c:pt idx="1646">
                  <c:v>-1.1732631511859399</c:v>
                </c:pt>
                <c:pt idx="1647">
                  <c:v>-1.19472058117374</c:v>
                </c:pt>
                <c:pt idx="1648">
                  <c:v>-1.26633109594871</c:v>
                </c:pt>
                <c:pt idx="1649">
                  <c:v>-1.1657333974558799</c:v>
                </c:pt>
                <c:pt idx="1650">
                  <c:v>-1.31076826130471</c:v>
                </c:pt>
                <c:pt idx="1651">
                  <c:v>-1.31633837365007</c:v>
                </c:pt>
                <c:pt idx="1652">
                  <c:v>-1.3219024038076601</c:v>
                </c:pt>
                <c:pt idx="1653">
                  <c:v>-1.21311155793646</c:v>
                </c:pt>
                <c:pt idx="1654">
                  <c:v>-1.12879350690261</c:v>
                </c:pt>
                <c:pt idx="1655">
                  <c:v>-1.28777766269852</c:v>
                </c:pt>
                <c:pt idx="1656">
                  <c:v>-1.46122915999231</c:v>
                </c:pt>
                <c:pt idx="1657">
                  <c:v>-1.495515788529</c:v>
                </c:pt>
                <c:pt idx="1658">
                  <c:v>-1.5011585490852899</c:v>
                </c:pt>
                <c:pt idx="1659">
                  <c:v>-1.50679448908164</c:v>
                </c:pt>
                <c:pt idx="1660">
                  <c:v>-1.6571300107699101</c:v>
                </c:pt>
                <c:pt idx="1661">
                  <c:v>-1.57441091349599</c:v>
                </c:pt>
                <c:pt idx="1662">
                  <c:v>-1.6967913482397901</c:v>
                </c:pt>
                <c:pt idx="1663">
                  <c:v>-1.6654113106017401</c:v>
                </c:pt>
                <c:pt idx="1664">
                  <c:v>-1.68127952448421</c:v>
                </c:pt>
                <c:pt idx="1665">
                  <c:v>-1.6866635688300999</c:v>
                </c:pt>
                <c:pt idx="1666">
                  <c:v>-1.6920427758522001</c:v>
                </c:pt>
                <c:pt idx="1667">
                  <c:v>-1.4816690478324801</c:v>
                </c:pt>
                <c:pt idx="1668">
                  <c:v>-1.38817478932419</c:v>
                </c:pt>
                <c:pt idx="1669">
                  <c:v>-1.1566083491400001</c:v>
                </c:pt>
                <c:pt idx="1670">
                  <c:v>-1.3467789239932</c:v>
                </c:pt>
                <c:pt idx="1671">
                  <c:v>-1.64019999275241</c:v>
                </c:pt>
                <c:pt idx="1672">
                  <c:v>-1.6454356576155</c:v>
                </c:pt>
                <c:pt idx="1673">
                  <c:v>-1.6506677770662599</c:v>
                </c:pt>
                <c:pt idx="1674">
                  <c:v>-1.53147922120041</c:v>
                </c:pt>
                <c:pt idx="1675">
                  <c:v>-1.68175815219474</c:v>
                </c:pt>
                <c:pt idx="1676">
                  <c:v>-1.61908675017493</c:v>
                </c:pt>
                <c:pt idx="1677">
                  <c:v>-1.60703446313057</c:v>
                </c:pt>
                <c:pt idx="1678">
                  <c:v>-1.47162577046021</c:v>
                </c:pt>
                <c:pt idx="1679">
                  <c:v>-1.46863245889076</c:v>
                </c:pt>
                <c:pt idx="1680">
                  <c:v>-1.46562421537122</c:v>
                </c:pt>
                <c:pt idx="1681">
                  <c:v>-1.4591277937982701</c:v>
                </c:pt>
                <c:pt idx="1682">
                  <c:v>-1.49357173241303</c:v>
                </c:pt>
                <c:pt idx="1683">
                  <c:v>-1.5641337655404799</c:v>
                </c:pt>
                <c:pt idx="1684">
                  <c:v>-1.76824294627031</c:v>
                </c:pt>
                <c:pt idx="1685">
                  <c:v>-1.52259037055548</c:v>
                </c:pt>
                <c:pt idx="1686">
                  <c:v>-1.5215603029942399</c:v>
                </c:pt>
                <c:pt idx="1687">
                  <c:v>-1.5205003440568801</c:v>
                </c:pt>
                <c:pt idx="1688">
                  <c:v>-1.44420858256437</c:v>
                </c:pt>
                <c:pt idx="1689">
                  <c:v>-1.20346060087275</c:v>
                </c:pt>
                <c:pt idx="1690">
                  <c:v>-0.98970880039474696</c:v>
                </c:pt>
                <c:pt idx="1691">
                  <c:v>-1.04143762414146</c:v>
                </c:pt>
                <c:pt idx="1692">
                  <c:v>-0.90972073005850596</c:v>
                </c:pt>
                <c:pt idx="1693">
                  <c:v>-0.90865907577748095</c:v>
                </c:pt>
                <c:pt idx="1694">
                  <c:v>-0.90756790387737396</c:v>
                </c:pt>
                <c:pt idx="1695">
                  <c:v>-0.63730910455254597</c:v>
                </c:pt>
                <c:pt idx="1696">
                  <c:v>-0.59933038026723995</c:v>
                </c:pt>
                <c:pt idx="1697">
                  <c:v>-0.68521372781038903</c:v>
                </c:pt>
                <c:pt idx="1698">
                  <c:v>-0.94758408934555904</c:v>
                </c:pt>
                <c:pt idx="1699">
                  <c:v>-0.81694455629140506</c:v>
                </c:pt>
                <c:pt idx="1700">
                  <c:v>-0.81534360632708403</c:v>
                </c:pt>
                <c:pt idx="1701">
                  <c:v>-0.81371702107111998</c:v>
                </c:pt>
                <c:pt idx="1702">
                  <c:v>-0.71811719573792299</c:v>
                </c:pt>
                <c:pt idx="1703">
                  <c:v>-0.65368943813515201</c:v>
                </c:pt>
                <c:pt idx="1704">
                  <c:v>-0.42414249895359701</c:v>
                </c:pt>
                <c:pt idx="1705">
                  <c:v>-0.43725649479722201</c:v>
                </c:pt>
                <c:pt idx="1706">
                  <c:v>-0.729154881357433</c:v>
                </c:pt>
                <c:pt idx="1707">
                  <c:v>-0.72861117821718302</c:v>
                </c:pt>
                <c:pt idx="1708">
                  <c:v>-0.72805507242048595</c:v>
                </c:pt>
                <c:pt idx="1709">
                  <c:v>-0.58510340394702498</c:v>
                </c:pt>
                <c:pt idx="1710">
                  <c:v>-0.91429166741054801</c:v>
                </c:pt>
                <c:pt idx="1711">
                  <c:v>-0.94496349387349299</c:v>
                </c:pt>
                <c:pt idx="1712">
                  <c:v>-0.92356430795688305</c:v>
                </c:pt>
                <c:pt idx="1713">
                  <c:v>-0.86577858122305296</c:v>
                </c:pt>
                <c:pt idx="1714">
                  <c:v>-0.86444483123057403</c:v>
                </c:pt>
                <c:pt idx="1715">
                  <c:v>-0.86310476526512603</c:v>
                </c:pt>
                <c:pt idx="1716">
                  <c:v>-0.91013800939770595</c:v>
                </c:pt>
                <c:pt idx="1717">
                  <c:v>-0.68817063921678001</c:v>
                </c:pt>
                <c:pt idx="1718">
                  <c:v>-0.95692063109501302</c:v>
                </c:pt>
                <c:pt idx="1719">
                  <c:v>-1.10068869297941</c:v>
                </c:pt>
                <c:pt idx="1720">
                  <c:v>-1.0098113500635799</c:v>
                </c:pt>
                <c:pt idx="1721">
                  <c:v>-1.00468711226209</c:v>
                </c:pt>
                <c:pt idx="1722">
                  <c:v>-0.99958624965596399</c:v>
                </c:pt>
                <c:pt idx="1723">
                  <c:v>-0.96820753243798596</c:v>
                </c:pt>
                <c:pt idx="1724">
                  <c:v>-1.2034956066084299</c:v>
                </c:pt>
                <c:pt idx="1725">
                  <c:v>-1.3997867330423801</c:v>
                </c:pt>
                <c:pt idx="1726">
                  <c:v>-1.5080662719042</c:v>
                </c:pt>
                <c:pt idx="1727">
                  <c:v>-1.54474383960274</c:v>
                </c:pt>
                <c:pt idx="1728">
                  <c:v>-1.5398456161538701</c:v>
                </c:pt>
                <c:pt idx="1729">
                  <c:v>-1.5349690415786601</c:v>
                </c:pt>
                <c:pt idx="1730">
                  <c:v>-1.54194216406191</c:v>
                </c:pt>
                <c:pt idx="1731">
                  <c:v>-1.2869388817449801</c:v>
                </c:pt>
                <c:pt idx="1732">
                  <c:v>-1.24539883074512</c:v>
                </c:pt>
                <c:pt idx="1733">
                  <c:v>-1.51126803845687</c:v>
                </c:pt>
                <c:pt idx="1734">
                  <c:v>-1.4666242971595</c:v>
                </c:pt>
                <c:pt idx="1735">
                  <c:v>-1.46029556578008</c:v>
                </c:pt>
                <c:pt idx="1736">
                  <c:v>-1.4539811196832899</c:v>
                </c:pt>
                <c:pt idx="1737">
                  <c:v>-1.24301224900775</c:v>
                </c:pt>
                <c:pt idx="1738">
                  <c:v>-1.1388813718564901</c:v>
                </c:pt>
                <c:pt idx="1739">
                  <c:v>-0.98623713108398503</c:v>
                </c:pt>
                <c:pt idx="1740">
                  <c:v>-0.90883008405374499</c:v>
                </c:pt>
                <c:pt idx="1741">
                  <c:v>-0.82558615787765799</c:v>
                </c:pt>
                <c:pt idx="1742">
                  <c:v>-0.82031410912868497</c:v>
                </c:pt>
                <c:pt idx="1743">
                  <c:v>-0.81504793991776803</c:v>
                </c:pt>
                <c:pt idx="1744">
                  <c:v>-0.59866277024620795</c:v>
                </c:pt>
                <c:pt idx="1745">
                  <c:v>-0.79139078323902401</c:v>
                </c:pt>
                <c:pt idx="1746">
                  <c:v>-0.83433799599377301</c:v>
                </c:pt>
                <c:pt idx="1747">
                  <c:v>-0.67456526678508899</c:v>
                </c:pt>
                <c:pt idx="1748">
                  <c:v>-0.76868899884866104</c:v>
                </c:pt>
                <c:pt idx="1749">
                  <c:v>-0.76419669578622595</c:v>
                </c:pt>
                <c:pt idx="1750">
                  <c:v>-0.75970410264500499</c:v>
                </c:pt>
                <c:pt idx="1751">
                  <c:v>-0.75277165285659797</c:v>
                </c:pt>
                <c:pt idx="1752">
                  <c:v>-0.66781387131908299</c:v>
                </c:pt>
                <c:pt idx="1753">
                  <c:v>-0.71377005398181803</c:v>
                </c:pt>
                <c:pt idx="1754">
                  <c:v>-0.72807918051115095</c:v>
                </c:pt>
                <c:pt idx="1755">
                  <c:v>-0.76744457300125501</c:v>
                </c:pt>
                <c:pt idx="1756">
                  <c:v>-0.76446839772026498</c:v>
                </c:pt>
                <c:pt idx="1757">
                  <c:v>-0.76148018406900397</c:v>
                </c:pt>
                <c:pt idx="1758">
                  <c:v>-1.06452618274739</c:v>
                </c:pt>
                <c:pt idx="1759">
                  <c:v>-1.2964901357743499</c:v>
                </c:pt>
                <c:pt idx="1760">
                  <c:v>-1.37155932773693</c:v>
                </c:pt>
                <c:pt idx="1761">
                  <c:v>-1.63247953135695</c:v>
                </c:pt>
                <c:pt idx="1762">
                  <c:v>-1.75324546851901</c:v>
                </c:pt>
                <c:pt idx="1763">
                  <c:v>-1.74734893208549</c:v>
                </c:pt>
                <c:pt idx="1764">
                  <c:v>-1.74146343059315</c:v>
                </c:pt>
                <c:pt idx="1765">
                  <c:v>-1.50886984559398</c:v>
                </c:pt>
                <c:pt idx="1766">
                  <c:v>-1.72878136808043</c:v>
                </c:pt>
                <c:pt idx="1767">
                  <c:v>-1.91771070332666</c:v>
                </c:pt>
                <c:pt idx="1768">
                  <c:v>-1.7100574299867699</c:v>
                </c:pt>
                <c:pt idx="1769">
                  <c:v>-1.3940500245056999</c:v>
                </c:pt>
                <c:pt idx="1770">
                  <c:v>-1.3862615316668101</c:v>
                </c:pt>
                <c:pt idx="1771">
                  <c:v>-1.3784958319320799</c:v>
                </c:pt>
                <c:pt idx="1772">
                  <c:v>-1.31726157780039</c:v>
                </c:pt>
                <c:pt idx="1773">
                  <c:v>-1.4720225194335901</c:v>
                </c:pt>
                <c:pt idx="1774">
                  <c:v>-1.87204040390283</c:v>
                </c:pt>
                <c:pt idx="1775">
                  <c:v>-1.82870911114607</c:v>
                </c:pt>
                <c:pt idx="1776">
                  <c:v>-1.3251570041852601</c:v>
                </c:pt>
                <c:pt idx="1777">
                  <c:v>-1.3054338949886799</c:v>
                </c:pt>
                <c:pt idx="1778">
                  <c:v>-1.28583450655841</c:v>
                </c:pt>
                <c:pt idx="1779">
                  <c:v>-1.3290628270631</c:v>
                </c:pt>
                <c:pt idx="1780">
                  <c:v>-1.14438810524386</c:v>
                </c:pt>
                <c:pt idx="1781">
                  <c:v>-0.87748027737576595</c:v>
                </c:pt>
                <c:pt idx="1782">
                  <c:v>-0.98363592694864599</c:v>
                </c:pt>
                <c:pt idx="1783">
                  <c:v>-0.900164547096856</c:v>
                </c:pt>
                <c:pt idx="1784">
                  <c:v>-0.88426928927468995</c:v>
                </c:pt>
                <c:pt idx="1785">
                  <c:v>-0.86846426322422499</c:v>
                </c:pt>
                <c:pt idx="1786">
                  <c:v>-0.87591613734807905</c:v>
                </c:pt>
                <c:pt idx="1787">
                  <c:v>-0.71391020066393396</c:v>
                </c:pt>
                <c:pt idx="1788">
                  <c:v>-0.65400603173622096</c:v>
                </c:pt>
                <c:pt idx="1789">
                  <c:v>-0.64565456232426999</c:v>
                </c:pt>
                <c:pt idx="1790">
                  <c:v>-0.60663641901323295</c:v>
                </c:pt>
                <c:pt idx="1791">
                  <c:v>-0.58909988228268195</c:v>
                </c:pt>
                <c:pt idx="1792">
                  <c:v>-0.571668209707766</c:v>
                </c:pt>
                <c:pt idx="1793">
                  <c:v>-0.68002809390831997</c:v>
                </c:pt>
                <c:pt idx="1794">
                  <c:v>-0.831182166743759</c:v>
                </c:pt>
                <c:pt idx="1795">
                  <c:v>-0.67545708150483896</c:v>
                </c:pt>
                <c:pt idx="1796">
                  <c:v>-0.64590533147725804</c:v>
                </c:pt>
                <c:pt idx="1797">
                  <c:v>-0.74957673430426597</c:v>
                </c:pt>
                <c:pt idx="1798">
                  <c:v>-0.72775940222670699</c:v>
                </c:pt>
                <c:pt idx="1799">
                  <c:v>-0.70603330372479001</c:v>
                </c:pt>
                <c:pt idx="1800">
                  <c:v>-0.85483255723223195</c:v>
                </c:pt>
                <c:pt idx="1801">
                  <c:v>-0.99414891289992302</c:v>
                </c:pt>
                <c:pt idx="1802">
                  <c:v>-1.1043756368489299</c:v>
                </c:pt>
                <c:pt idx="1803">
                  <c:v>-1.1317367949172199</c:v>
                </c:pt>
                <c:pt idx="1804">
                  <c:v>-1.30834789736556</c:v>
                </c:pt>
                <c:pt idx="1805">
                  <c:v>-1.28846987113274</c:v>
                </c:pt>
                <c:pt idx="1806">
                  <c:v>-1.26866689597675</c:v>
                </c:pt>
                <c:pt idx="1807">
                  <c:v>-1.2654210310535801</c:v>
                </c:pt>
                <c:pt idx="1808">
                  <c:v>-1.17902484461089</c:v>
                </c:pt>
                <c:pt idx="1809">
                  <c:v>-1.0918411525484499</c:v>
                </c:pt>
                <c:pt idx="1810">
                  <c:v>-0.59492797864593405</c:v>
                </c:pt>
                <c:pt idx="1811">
                  <c:v>-0.26895942420757002</c:v>
                </c:pt>
                <c:pt idx="1812">
                  <c:v>-0.25017837401861898</c:v>
                </c:pt>
                <c:pt idx="1813">
                  <c:v>-0.23146263135780601</c:v>
                </c:pt>
                <c:pt idx="1814">
                  <c:v>-7.4395722668948006E-2</c:v>
                </c:pt>
                <c:pt idx="1815">
                  <c:v>-0.14750146454923399</c:v>
                </c:pt>
                <c:pt idx="1816">
                  <c:v>-0.33194148120219402</c:v>
                </c:pt>
                <c:pt idx="1817">
                  <c:v>-0.22892353949708799</c:v>
                </c:pt>
                <c:pt idx="1818">
                  <c:v>-0.22166453115027501</c:v>
                </c:pt>
                <c:pt idx="1819">
                  <c:v>-0.20409859508014899</c:v>
                </c:pt>
                <c:pt idx="1820">
                  <c:v>-0.186587355843225</c:v>
                </c:pt>
                <c:pt idx="1821">
                  <c:v>-0.236910833183685</c:v>
                </c:pt>
                <c:pt idx="1822">
                  <c:v>-0.169240965101875</c:v>
                </c:pt>
                <c:pt idx="1823">
                  <c:v>-0.31223003246236097</c:v>
                </c:pt>
                <c:pt idx="1824">
                  <c:v>-0.53407476688011801</c:v>
                </c:pt>
                <c:pt idx="1825">
                  <c:v>-0.320350717168707</c:v>
                </c:pt>
                <c:pt idx="1826">
                  <c:v>-0.302480580320307</c:v>
                </c:pt>
                <c:pt idx="1827">
                  <c:v>-0.28825409243378097</c:v>
                </c:pt>
                <c:pt idx="1828">
                  <c:v>-0.294777235234916</c:v>
                </c:pt>
                <c:pt idx="1829">
                  <c:v>-0.17546211312936999</c:v>
                </c:pt>
                <c:pt idx="1830">
                  <c:v>-0.405488734007522</c:v>
                </c:pt>
                <c:pt idx="1831">
                  <c:v>-0.69344424115051695</c:v>
                </c:pt>
                <c:pt idx="1832">
                  <c:v>-0.36427164008426399</c:v>
                </c:pt>
                <c:pt idx="1833">
                  <c:v>-0.350155043584716</c:v>
                </c:pt>
                <c:pt idx="1834">
                  <c:v>-0.33612113311721298</c:v>
                </c:pt>
                <c:pt idx="1835">
                  <c:v>-0.29780264904255099</c:v>
                </c:pt>
                <c:pt idx="1836">
                  <c:v>-0.43764253706072898</c:v>
                </c:pt>
                <c:pt idx="1837">
                  <c:v>-0.32406572332154798</c:v>
                </c:pt>
                <c:pt idx="1838">
                  <c:v>-0.65735571069362797</c:v>
                </c:pt>
                <c:pt idx="1839">
                  <c:v>-0.65189878612394403</c:v>
                </c:pt>
                <c:pt idx="1840">
                  <c:v>-0.63658837210797004</c:v>
                </c:pt>
                <c:pt idx="1841">
                  <c:v>-0.62137111164015402</c:v>
                </c:pt>
                <c:pt idx="1842">
                  <c:v>-0.57354537504579095</c:v>
                </c:pt>
                <c:pt idx="1843">
                  <c:v>-0.70624838979040405</c:v>
                </c:pt>
                <c:pt idx="1844">
                  <c:v>-0.77468458779419103</c:v>
                </c:pt>
                <c:pt idx="1845">
                  <c:v>-0.71315698321453302</c:v>
                </c:pt>
                <c:pt idx="1846">
                  <c:v>-0.68182034522312496</c:v>
                </c:pt>
                <c:pt idx="1847">
                  <c:v>-0.66771849974567599</c:v>
                </c:pt>
                <c:pt idx="1848">
                  <c:v>-0.653699542951375</c:v>
                </c:pt>
                <c:pt idx="1849">
                  <c:v>-0.68809487727250596</c:v>
                </c:pt>
                <c:pt idx="1850">
                  <c:v>-0.75714407375252102</c:v>
                </c:pt>
                <c:pt idx="1851">
                  <c:v>-0.72194434608930502</c:v>
                </c:pt>
                <c:pt idx="1852">
                  <c:v>-0.69515150431472195</c:v>
                </c:pt>
                <c:pt idx="1853">
                  <c:v>-0.56357328818543395</c:v>
                </c:pt>
                <c:pt idx="1854">
                  <c:v>-0.55106886418071299</c:v>
                </c:pt>
                <c:pt idx="1855">
                  <c:v>-0.53863423609521699</c:v>
                </c:pt>
                <c:pt idx="1856">
                  <c:v>-0.61749368119440795</c:v>
                </c:pt>
                <c:pt idx="1857">
                  <c:v>-0.61166151715203398</c:v>
                </c:pt>
                <c:pt idx="1858">
                  <c:v>-0.50792751218240295</c:v>
                </c:pt>
                <c:pt idx="1859">
                  <c:v>-0.60066115799511</c:v>
                </c:pt>
                <c:pt idx="1860">
                  <c:v>-0.75185741955350105</c:v>
                </c:pt>
                <c:pt idx="1861">
                  <c:v>-0.75047424500855098</c:v>
                </c:pt>
                <c:pt idx="1862">
                  <c:v>-0.74911426058252895</c:v>
                </c:pt>
                <c:pt idx="1863">
                  <c:v>-0.75490563143094602</c:v>
                </c:pt>
                <c:pt idx="1864">
                  <c:v>-0.48131905419826598</c:v>
                </c:pt>
                <c:pt idx="1865">
                  <c:v>-0.38486039485900903</c:v>
                </c:pt>
                <c:pt idx="1866">
                  <c:v>-0.40381303248308997</c:v>
                </c:pt>
                <c:pt idx="1867">
                  <c:v>-0.67572262181512499</c:v>
                </c:pt>
                <c:pt idx="1868">
                  <c:v>-0.67447884867580798</c:v>
                </c:pt>
                <c:pt idx="1869">
                  <c:v>-0.67325715672726505</c:v>
                </c:pt>
                <c:pt idx="1870">
                  <c:v>-0.45502049232152197</c:v>
                </c:pt>
                <c:pt idx="1871">
                  <c:v>-0.41933438912981302</c:v>
                </c:pt>
                <c:pt idx="1872">
                  <c:v>-0.59216626463552102</c:v>
                </c:pt>
                <c:pt idx="1873">
                  <c:v>-0.65862338790597397</c:v>
                </c:pt>
                <c:pt idx="1874">
                  <c:v>-0.42997525238433698</c:v>
                </c:pt>
                <c:pt idx="1875">
                  <c:v>-0.42856090594609297</c:v>
                </c:pt>
                <c:pt idx="1876">
                  <c:v>-0.42716994668927499</c:v>
                </c:pt>
                <c:pt idx="1877">
                  <c:v>-0.54612435096715795</c:v>
                </c:pt>
                <c:pt idx="1878">
                  <c:v>-0.295748887968455</c:v>
                </c:pt>
                <c:pt idx="1879">
                  <c:v>-0.33752058167351101</c:v>
                </c:pt>
                <c:pt idx="1880">
                  <c:v>-0.231820983710472</c:v>
                </c:pt>
                <c:pt idx="1881">
                  <c:v>-0.14187365952369299</c:v>
                </c:pt>
                <c:pt idx="1882">
                  <c:v>-0.14242895885856299</c:v>
                </c:pt>
                <c:pt idx="1883">
                  <c:v>-0.14299235320603099</c:v>
                </c:pt>
                <c:pt idx="1884">
                  <c:v>-0.115617376398071</c:v>
                </c:pt>
                <c:pt idx="1885">
                  <c:v>-1.86225394098034E-2</c:v>
                </c:pt>
                <c:pt idx="1886">
                  <c:v>0.10559967746741999</c:v>
                </c:pt>
                <c:pt idx="1887">
                  <c:v>0.15152714340516699</c:v>
                </c:pt>
                <c:pt idx="1888">
                  <c:v>0.42592947692690403</c:v>
                </c:pt>
                <c:pt idx="1889">
                  <c:v>0.409828004953466</c:v>
                </c:pt>
                <c:pt idx="1890">
                  <c:v>0.39372008480502801</c:v>
                </c:pt>
                <c:pt idx="1891">
                  <c:v>0.46098479466555597</c:v>
                </c:pt>
                <c:pt idx="1892">
                  <c:v>0.42969486389508599</c:v>
                </c:pt>
                <c:pt idx="1893">
                  <c:v>0.40420405694211697</c:v>
                </c:pt>
                <c:pt idx="1894">
                  <c:v>0.338313289194068</c:v>
                </c:pt>
                <c:pt idx="1895">
                  <c:v>0.39830011090961998</c:v>
                </c:pt>
                <c:pt idx="1896">
                  <c:v>0.38166014886198601</c:v>
                </c:pt>
                <c:pt idx="1897">
                  <c:v>0.36501613732859001</c:v>
                </c:pt>
                <c:pt idx="1898">
                  <c:v>0.53324512786511702</c:v>
                </c:pt>
                <c:pt idx="1899">
                  <c:v>0.567684432686829</c:v>
                </c:pt>
                <c:pt idx="1900">
                  <c:v>0.90967685597460102</c:v>
                </c:pt>
                <c:pt idx="1901">
                  <c:v>0.55664863036342704</c:v>
                </c:pt>
                <c:pt idx="1902">
                  <c:v>0.61605782483746596</c:v>
                </c:pt>
                <c:pt idx="1903">
                  <c:v>0.59860532647650599</c:v>
                </c:pt>
                <c:pt idx="1904">
                  <c:v>0.58115523604788399</c:v>
                </c:pt>
                <c:pt idx="1905">
                  <c:v>0.54922477574419803</c:v>
                </c:pt>
                <c:pt idx="1906">
                  <c:v>0.35669170475051298</c:v>
                </c:pt>
                <c:pt idx="1907">
                  <c:v>0.51077466952449402</c:v>
                </c:pt>
                <c:pt idx="1908">
                  <c:v>0.55273804348730404</c:v>
                </c:pt>
                <c:pt idx="1909">
                  <c:v>0.49423911792274999</c:v>
                </c:pt>
                <c:pt idx="1910">
                  <c:v>0.47543789488238403</c:v>
                </c:pt>
                <c:pt idx="1911">
                  <c:v>0.45664774898777599</c:v>
                </c:pt>
                <c:pt idx="1912">
                  <c:v>0.59788719191790796</c:v>
                </c:pt>
                <c:pt idx="1913">
                  <c:v>0.63368711133015398</c:v>
                </c:pt>
                <c:pt idx="1914">
                  <c:v>0.66836870007237603</c:v>
                </c:pt>
                <c:pt idx="1915">
                  <c:v>0.63866728451287702</c:v>
                </c:pt>
                <c:pt idx="1916">
                  <c:v>0.46358070323379102</c:v>
                </c:pt>
                <c:pt idx="1917">
                  <c:v>0.461635676954047</c:v>
                </c:pt>
                <c:pt idx="1918">
                  <c:v>0.459702347581041</c:v>
                </c:pt>
                <c:pt idx="1919">
                  <c:v>0.40167817291838998</c:v>
                </c:pt>
                <c:pt idx="1920">
                  <c:v>0.40775713796227497</c:v>
                </c:pt>
                <c:pt idx="1921">
                  <c:v>0.31385771201797602</c:v>
                </c:pt>
                <c:pt idx="1922">
                  <c:v>0.26462196444766301</c:v>
                </c:pt>
                <c:pt idx="1923">
                  <c:v>0.206967507738929</c:v>
                </c:pt>
                <c:pt idx="1924">
                  <c:v>0.20480087135892</c:v>
                </c:pt>
                <c:pt idx="1925">
                  <c:v>0.202647609806481</c:v>
                </c:pt>
                <c:pt idx="1926">
                  <c:v>4.8079454710506897E-2</c:v>
                </c:pt>
                <c:pt idx="1927">
                  <c:v>7.7996559286812206E-2</c:v>
                </c:pt>
                <c:pt idx="1928">
                  <c:v>0.122602236922883</c:v>
                </c:pt>
                <c:pt idx="1929">
                  <c:v>-7.5552146520747598E-2</c:v>
                </c:pt>
                <c:pt idx="1930">
                  <c:v>-5.4703136588239998E-2</c:v>
                </c:pt>
                <c:pt idx="1931">
                  <c:v>-5.77549875549613E-2</c:v>
                </c:pt>
                <c:pt idx="1932">
                  <c:v>-6.0786798735595102E-2</c:v>
                </c:pt>
                <c:pt idx="1933">
                  <c:v>-0.22840298324531999</c:v>
                </c:pt>
                <c:pt idx="1934">
                  <c:v>-0.16226514899431199</c:v>
                </c:pt>
                <c:pt idx="1935">
                  <c:v>-0.25626637963507698</c:v>
                </c:pt>
                <c:pt idx="1936">
                  <c:v>-0.248627331188081</c:v>
                </c:pt>
                <c:pt idx="1937">
                  <c:v>-0.140579269728766</c:v>
                </c:pt>
                <c:pt idx="1938">
                  <c:v>-0.14297014454071999</c:v>
                </c:pt>
                <c:pt idx="1939">
                  <c:v>-0.14534595616634599</c:v>
                </c:pt>
                <c:pt idx="1940">
                  <c:v>7.0781775329865099E-2</c:v>
                </c:pt>
                <c:pt idx="1941">
                  <c:v>0.37298069663632</c:v>
                </c:pt>
                <c:pt idx="1942">
                  <c:v>0.384269003488242</c:v>
                </c:pt>
                <c:pt idx="1943">
                  <c:v>0.36605930367415901</c:v>
                </c:pt>
                <c:pt idx="1944">
                  <c:v>0.59332406705725205</c:v>
                </c:pt>
                <c:pt idx="1945">
                  <c:v>0.59139032348220399</c:v>
                </c:pt>
                <c:pt idx="1946">
                  <c:v>0.58946820371912401</c:v>
                </c:pt>
                <c:pt idx="1947">
                  <c:v>0.54535806677939203</c:v>
                </c:pt>
                <c:pt idx="1948">
                  <c:v>0.67231681816822098</c:v>
                </c:pt>
                <c:pt idx="1949">
                  <c:v>0.64087642894907604</c:v>
                </c:pt>
                <c:pt idx="1950">
                  <c:v>0.76115093109266496</c:v>
                </c:pt>
                <c:pt idx="1951">
                  <c:v>0.58680941824941901</c:v>
                </c:pt>
                <c:pt idx="1952">
                  <c:v>0.57703853411689299</c:v>
                </c:pt>
                <c:pt idx="1953">
                  <c:v>0.567291165271394</c:v>
                </c:pt>
                <c:pt idx="1954">
                  <c:v>0.76289062580931299</c:v>
                </c:pt>
                <c:pt idx="1955">
                  <c:v>0.70747860543082097</c:v>
                </c:pt>
                <c:pt idx="1956">
                  <c:v>0.54444795554512304</c:v>
                </c:pt>
                <c:pt idx="1957">
                  <c:v>0.669536782566856</c:v>
                </c:pt>
                <c:pt idx="1958">
                  <c:v>0.63296891276911205</c:v>
                </c:pt>
                <c:pt idx="1959">
                  <c:v>0.62249817232055404</c:v>
                </c:pt>
                <c:pt idx="1960">
                  <c:v>0.612055993045864</c:v>
                </c:pt>
                <c:pt idx="1961">
                  <c:v>0.57654413604175103</c:v>
                </c:pt>
                <c:pt idx="1962">
                  <c:v>0.53957342658264296</c:v>
                </c:pt>
                <c:pt idx="1963">
                  <c:v>0.53190361315287504</c:v>
                </c:pt>
                <c:pt idx="1964">
                  <c:v>0.64576446753961803</c:v>
                </c:pt>
                <c:pt idx="1965">
                  <c:v>0.531500868257895</c:v>
                </c:pt>
                <c:pt idx="1966">
                  <c:v>0.52176518247852299</c:v>
                </c:pt>
                <c:pt idx="1967">
                  <c:v>0.51205287778050701</c:v>
                </c:pt>
                <c:pt idx="1968">
                  <c:v>0.64520202451804698</c:v>
                </c:pt>
                <c:pt idx="1969">
                  <c:v>0.80954222787058705</c:v>
                </c:pt>
                <c:pt idx="1970">
                  <c:v>0.78704392489909303</c:v>
                </c:pt>
                <c:pt idx="1971">
                  <c:v>0.596847798061379</c:v>
                </c:pt>
                <c:pt idx="1972">
                  <c:v>0.73637808539320304</c:v>
                </c:pt>
                <c:pt idx="1973">
                  <c:v>0.72638490036436199</c:v>
                </c:pt>
                <c:pt idx="1974">
                  <c:v>0.71641701072237496</c:v>
                </c:pt>
                <c:pt idx="1975">
                  <c:v>0.83954591775855503</c:v>
                </c:pt>
                <c:pt idx="1976">
                  <c:v>0.70198128187444697</c:v>
                </c:pt>
                <c:pt idx="1977">
                  <c:v>0.61846810836041899</c:v>
                </c:pt>
                <c:pt idx="1978">
                  <c:v>0.59774548384505399</c:v>
                </c:pt>
                <c:pt idx="1979">
                  <c:v>0.43434147717622501</c:v>
                </c:pt>
                <c:pt idx="1980">
                  <c:v>0.436947004310415</c:v>
                </c:pt>
                <c:pt idx="1981">
                  <c:v>0.43959278926200102</c:v>
                </c:pt>
                <c:pt idx="1982">
                  <c:v>0.53033844900152904</c:v>
                </c:pt>
                <c:pt idx="1983">
                  <c:v>0.57050969751770098</c:v>
                </c:pt>
                <c:pt idx="1984">
                  <c:v>0.55228891903474198</c:v>
                </c:pt>
                <c:pt idx="1985">
                  <c:v>0.45487121465880997</c:v>
                </c:pt>
                <c:pt idx="1986">
                  <c:v>0.360649517359941</c:v>
                </c:pt>
                <c:pt idx="1987">
                  <c:v>0.36358737784346901</c:v>
                </c:pt>
                <c:pt idx="1988">
                  <c:v>0.36656252870894301</c:v>
                </c:pt>
                <c:pt idx="1989">
                  <c:v>0.25147714111208602</c:v>
                </c:pt>
                <c:pt idx="1990">
                  <c:v>0.28734917058291498</c:v>
                </c:pt>
                <c:pt idx="1991">
                  <c:v>0.27052058975172699</c:v>
                </c:pt>
                <c:pt idx="1992">
                  <c:v>0.45319150767620298</c:v>
                </c:pt>
                <c:pt idx="1993">
                  <c:v>0.432574679469726</c:v>
                </c:pt>
                <c:pt idx="1994">
                  <c:v>0.43502839466478199</c:v>
                </c:pt>
                <c:pt idx="1995">
                  <c:v>0.43752320413728102</c:v>
                </c:pt>
                <c:pt idx="1996">
                  <c:v>0.28101152193842299</c:v>
                </c:pt>
                <c:pt idx="1997">
                  <c:v>0.22892455501158901</c:v>
                </c:pt>
                <c:pt idx="1998">
                  <c:v>0.20891212438276099</c:v>
                </c:pt>
                <c:pt idx="1999">
                  <c:v>0.23183513945777001</c:v>
                </c:pt>
                <c:pt idx="2000">
                  <c:v>0.218469624734066</c:v>
                </c:pt>
                <c:pt idx="2001">
                  <c:v>0.22265460787246399</c:v>
                </c:pt>
                <c:pt idx="2002">
                  <c:v>0.226867220628167</c:v>
                </c:pt>
                <c:pt idx="2003">
                  <c:v>0.29256240503457098</c:v>
                </c:pt>
                <c:pt idx="2004">
                  <c:v>0.30931443199123199</c:v>
                </c:pt>
                <c:pt idx="2005">
                  <c:v>0.42365685531311198</c:v>
                </c:pt>
                <c:pt idx="2006">
                  <c:v>0.47996512950146802</c:v>
                </c:pt>
                <c:pt idx="2007">
                  <c:v>0.40737006793435299</c:v>
                </c:pt>
                <c:pt idx="2008">
                  <c:v>0.405678015937468</c:v>
                </c:pt>
                <c:pt idx="2009">
                  <c:v>0.40398432887164898</c:v>
                </c:pt>
                <c:pt idx="2010">
                  <c:v>0.28181233241785802</c:v>
                </c:pt>
                <c:pt idx="2011">
                  <c:v>0.33124709622437698</c:v>
                </c:pt>
                <c:pt idx="2012">
                  <c:v>0.34081700652215102</c:v>
                </c:pt>
                <c:pt idx="2013">
                  <c:v>0.324189438504143</c:v>
                </c:pt>
                <c:pt idx="2014">
                  <c:v>0.44497882931556498</c:v>
                </c:pt>
                <c:pt idx="2015">
                  <c:v>0.44292562017759202</c:v>
                </c:pt>
                <c:pt idx="2016">
                  <c:v>0.44087346590732901</c:v>
                </c:pt>
                <c:pt idx="2017">
                  <c:v>0.47340485954210798</c:v>
                </c:pt>
                <c:pt idx="2018">
                  <c:v>0.490874128170117</c:v>
                </c:pt>
                <c:pt idx="2019">
                  <c:v>0.47754396610988098</c:v>
                </c:pt>
                <c:pt idx="2020">
                  <c:v>0.444282266563362</c:v>
                </c:pt>
                <c:pt idx="2021">
                  <c:v>0.363176005605164</c:v>
                </c:pt>
                <c:pt idx="2022">
                  <c:v>0.35949420105915503</c:v>
                </c:pt>
                <c:pt idx="2023">
                  <c:v>0.35582585836387898</c:v>
                </c:pt>
                <c:pt idx="2024">
                  <c:v>0.481584534643208</c:v>
                </c:pt>
                <c:pt idx="2025">
                  <c:v>0.34548886392591099</c:v>
                </c:pt>
                <c:pt idx="2026">
                  <c:v>0.25491430565740703</c:v>
                </c:pt>
                <c:pt idx="2027">
                  <c:v>0.16993507578813699</c:v>
                </c:pt>
                <c:pt idx="2028">
                  <c:v>8.6609412460940699E-2</c:v>
                </c:pt>
                <c:pt idx="2029">
                  <c:v>8.3476771512889805E-2</c:v>
                </c:pt>
                <c:pt idx="2030">
                  <c:v>8.0353513615519206E-2</c:v>
                </c:pt>
                <c:pt idx="2031">
                  <c:v>8.2095677135207101E-2</c:v>
                </c:pt>
                <c:pt idx="2032">
                  <c:v>5.9082064975712403E-2</c:v>
                </c:pt>
                <c:pt idx="2033">
                  <c:v>5.1491254885048098E-2</c:v>
                </c:pt>
                <c:pt idx="2034">
                  <c:v>0.13257757377887</c:v>
                </c:pt>
                <c:pt idx="2035">
                  <c:v>0.31666916869331002</c:v>
                </c:pt>
                <c:pt idx="2036">
                  <c:v>0.31555122752384701</c:v>
                </c:pt>
                <c:pt idx="2037">
                  <c:v>0.31442752537156199</c:v>
                </c:pt>
                <c:pt idx="2038">
                  <c:v>0.21476429086593399</c:v>
                </c:pt>
                <c:pt idx="2039">
                  <c:v>0.22801560872009499</c:v>
                </c:pt>
                <c:pt idx="2040">
                  <c:v>0.204955104331358</c:v>
                </c:pt>
                <c:pt idx="2041">
                  <c:v>7.3442069251847E-2</c:v>
                </c:pt>
                <c:pt idx="2042">
                  <c:v>0.14748798715817299</c:v>
                </c:pt>
                <c:pt idx="2043">
                  <c:v>0.15622561386832601</c:v>
                </c:pt>
                <c:pt idx="2044">
                  <c:v>0.16494459041269699</c:v>
                </c:pt>
                <c:pt idx="2045">
                  <c:v>0.17795790216642099</c:v>
                </c:pt>
                <c:pt idx="2046">
                  <c:v>0.1048675147573</c:v>
                </c:pt>
                <c:pt idx="2047">
                  <c:v>5.8804369761333998E-2</c:v>
                </c:pt>
                <c:pt idx="2048">
                  <c:v>-2.3864281009534801E-2</c:v>
                </c:pt>
                <c:pt idx="2049">
                  <c:v>-4.37840906554188E-2</c:v>
                </c:pt>
                <c:pt idx="2050">
                  <c:v>-3.4248091724336502E-2</c:v>
                </c:pt>
                <c:pt idx="2051">
                  <c:v>-2.47373639778686E-2</c:v>
                </c:pt>
                <c:pt idx="2052">
                  <c:v>7.7389917021830998E-2</c:v>
                </c:pt>
                <c:pt idx="2053">
                  <c:v>0.15054919260103</c:v>
                </c:pt>
                <c:pt idx="2054">
                  <c:v>2.9131986955019399E-2</c:v>
                </c:pt>
                <c:pt idx="2055">
                  <c:v>-1.2536107188851999E-2</c:v>
                </c:pt>
                <c:pt idx="2056">
                  <c:v>0.12075483266103</c:v>
                </c:pt>
                <c:pt idx="2057">
                  <c:v>0.13022406253989899</c:v>
                </c:pt>
                <c:pt idx="2058">
                  <c:v>0.13966819992225099</c:v>
                </c:pt>
                <c:pt idx="2059">
                  <c:v>-8.62258978190634E-3</c:v>
                </c:pt>
                <c:pt idx="2060">
                  <c:v>-2.66468975639149E-2</c:v>
                </c:pt>
                <c:pt idx="2061">
                  <c:v>-2.06210282125617E-2</c:v>
                </c:pt>
                <c:pt idx="2062">
                  <c:v>-0.130036078697709</c:v>
                </c:pt>
                <c:pt idx="2063">
                  <c:v>-0.17543032802129799</c:v>
                </c:pt>
                <c:pt idx="2064">
                  <c:v>-0.165867763053617</c:v>
                </c:pt>
                <c:pt idx="2065">
                  <c:v>-0.15633156647032501</c:v>
                </c:pt>
                <c:pt idx="2066">
                  <c:v>-0.55042706785066398</c:v>
                </c:pt>
                <c:pt idx="2067">
                  <c:v>-0.672633921864634</c:v>
                </c:pt>
                <c:pt idx="2068">
                  <c:v>-0.40151130028690002</c:v>
                </c:pt>
                <c:pt idx="2069">
                  <c:v>-0.57386789932314597</c:v>
                </c:pt>
                <c:pt idx="2070">
                  <c:v>-0.60783368926333103</c:v>
                </c:pt>
                <c:pt idx="2071">
                  <c:v>-0.58639591228848298</c:v>
                </c:pt>
                <c:pt idx="2072">
                  <c:v>-0.56499814587903896</c:v>
                </c:pt>
                <c:pt idx="2073">
                  <c:v>-0.56608250749830702</c:v>
                </c:pt>
                <c:pt idx="2074">
                  <c:v>-0.65529086810293602</c:v>
                </c:pt>
                <c:pt idx="2075">
                  <c:v>-0.726951189642707</c:v>
                </c:pt>
                <c:pt idx="2076">
                  <c:v>-0.81984991613728098</c:v>
                </c:pt>
                <c:pt idx="2077">
                  <c:v>-0.54380812264566802</c:v>
                </c:pt>
                <c:pt idx="2078">
                  <c:v>-0.52309144677520303</c:v>
                </c:pt>
                <c:pt idx="2079">
                  <c:v>-0.50240966427228395</c:v>
                </c:pt>
                <c:pt idx="2080">
                  <c:v>-0.373529205115469</c:v>
                </c:pt>
                <c:pt idx="2081">
                  <c:v>-0.43482310085593401</c:v>
                </c:pt>
                <c:pt idx="2082">
                  <c:v>-0.18910291581760699</c:v>
                </c:pt>
                <c:pt idx="2083">
                  <c:v>-0.30590783311509001</c:v>
                </c:pt>
                <c:pt idx="2084">
                  <c:v>-0.20477730820498499</c:v>
                </c:pt>
                <c:pt idx="2085">
                  <c:v>-0.18619445345250801</c:v>
                </c:pt>
                <c:pt idx="2086">
                  <c:v>-0.167627910765838</c:v>
                </c:pt>
                <c:pt idx="2087">
                  <c:v>-0.221016844467183</c:v>
                </c:pt>
                <c:pt idx="2088">
                  <c:v>-0.210620936951356</c:v>
                </c:pt>
                <c:pt idx="2089">
                  <c:v>-0.379425187319127</c:v>
                </c:pt>
                <c:pt idx="2090">
                  <c:v>-0.24348466887158099</c:v>
                </c:pt>
                <c:pt idx="2091">
                  <c:v>-0.18568506655955</c:v>
                </c:pt>
                <c:pt idx="2092">
                  <c:v>-0.16708762736150801</c:v>
                </c:pt>
                <c:pt idx="2093">
                  <c:v>-0.148507138670157</c:v>
                </c:pt>
                <c:pt idx="2094">
                  <c:v>5.3255714723712801E-2</c:v>
                </c:pt>
                <c:pt idx="2095">
                  <c:v>0.30439948183850002</c:v>
                </c:pt>
                <c:pt idx="2096">
                  <c:v>0.28555693277479099</c:v>
                </c:pt>
                <c:pt idx="2097">
                  <c:v>0.25793780041953901</c:v>
                </c:pt>
                <c:pt idx="2098">
                  <c:v>0.41266249157180801</c:v>
                </c:pt>
                <c:pt idx="2099">
                  <c:v>0.43325911867488298</c:v>
                </c:pt>
                <c:pt idx="2100">
                  <c:v>0.427438038427088</c:v>
                </c:pt>
                <c:pt idx="2101">
                  <c:v>0.36127872614864498</c:v>
                </c:pt>
                <c:pt idx="2102">
                  <c:v>9.9349611033610202E-2</c:v>
                </c:pt>
                <c:pt idx="2103">
                  <c:v>2.30762901572624E-2</c:v>
                </c:pt>
                <c:pt idx="2104">
                  <c:v>-0.18193758270261001</c:v>
                </c:pt>
                <c:pt idx="2105">
                  <c:v>-1.8641793482724298E-2</c:v>
                </c:pt>
                <c:pt idx="2106">
                  <c:v>-2.3041866359489599E-2</c:v>
                </c:pt>
                <c:pt idx="2107">
                  <c:v>-2.74753490473226E-2</c:v>
                </c:pt>
                <c:pt idx="2108">
                  <c:v>-6.6626914889596198E-2</c:v>
                </c:pt>
                <c:pt idx="2109">
                  <c:v>-0.27000492057256997</c:v>
                </c:pt>
                <c:pt idx="2110">
                  <c:v>-0.30303805266133899</c:v>
                </c:pt>
                <c:pt idx="2111">
                  <c:v>-0.46689031270638798</c:v>
                </c:pt>
                <c:pt idx="2112">
                  <c:v>-0.45178362290424801</c:v>
                </c:pt>
                <c:pt idx="2113">
                  <c:v>-0.45491714943711498</c:v>
                </c:pt>
                <c:pt idx="2114">
                  <c:v>-0.45809339967072299</c:v>
                </c:pt>
                <c:pt idx="2115">
                  <c:v>-0.64227053563477199</c:v>
                </c:pt>
                <c:pt idx="2116">
                  <c:v>-0.40272631123242297</c:v>
                </c:pt>
                <c:pt idx="2117">
                  <c:v>-0.27719330792927299</c:v>
                </c:pt>
                <c:pt idx="2118">
                  <c:v>-0.36154388800183801</c:v>
                </c:pt>
                <c:pt idx="2119">
                  <c:v>-0.23793279933700301</c:v>
                </c:pt>
                <c:pt idx="2120">
                  <c:v>-0.24037729660054499</c:v>
                </c:pt>
                <c:pt idx="2121">
                  <c:v>-0.24286967229343301</c:v>
                </c:pt>
                <c:pt idx="2122">
                  <c:v>-0.17709171786050501</c:v>
                </c:pt>
                <c:pt idx="2123">
                  <c:v>-0.18144751560095901</c:v>
                </c:pt>
                <c:pt idx="2124">
                  <c:v>-0.256274583365801</c:v>
                </c:pt>
                <c:pt idx="2125">
                  <c:v>-0.18056742471019999</c:v>
                </c:pt>
                <c:pt idx="2126">
                  <c:v>-3.6794891652068298E-2</c:v>
                </c:pt>
                <c:pt idx="2127">
                  <c:v>-4.0294930335038899E-2</c:v>
                </c:pt>
                <c:pt idx="2128">
                  <c:v>-4.3835084754515398E-2</c:v>
                </c:pt>
                <c:pt idx="2129">
                  <c:v>7.0409774154573196E-2</c:v>
                </c:pt>
                <c:pt idx="2130">
                  <c:v>-4.7316704383072297E-2</c:v>
                </c:pt>
                <c:pt idx="2131">
                  <c:v>2.7510242882173901E-2</c:v>
                </c:pt>
                <c:pt idx="2132">
                  <c:v>-0.18958325935322901</c:v>
                </c:pt>
                <c:pt idx="2133">
                  <c:v>-1.9828219944234799E-2</c:v>
                </c:pt>
                <c:pt idx="2134">
                  <c:v>-5.8383590300698498E-3</c:v>
                </c:pt>
                <c:pt idx="2135">
                  <c:v>8.1051279719889392E-3</c:v>
                </c:pt>
                <c:pt idx="2136">
                  <c:v>8.2585690968463299E-2</c:v>
                </c:pt>
                <c:pt idx="2137">
                  <c:v>5.9868512976639303E-2</c:v>
                </c:pt>
                <c:pt idx="2138">
                  <c:v>-3.3722111941660101E-3</c:v>
                </c:pt>
                <c:pt idx="2139">
                  <c:v>-5.9840318002295501E-2</c:v>
                </c:pt>
                <c:pt idx="2140">
                  <c:v>-8.6502698039152504E-2</c:v>
                </c:pt>
                <c:pt idx="2141">
                  <c:v>-7.3064027173058793E-2</c:v>
                </c:pt>
                <c:pt idx="2142">
                  <c:v>-5.9667319603002401E-2</c:v>
                </c:pt>
                <c:pt idx="2143">
                  <c:v>-0.10926563735256099</c:v>
                </c:pt>
                <c:pt idx="2144">
                  <c:v>-4.63629352533741E-2</c:v>
                </c:pt>
                <c:pt idx="2145">
                  <c:v>-1.62308447872173E-2</c:v>
                </c:pt>
                <c:pt idx="2146">
                  <c:v>-5.2245146402128797E-3</c:v>
                </c:pt>
                <c:pt idx="2147">
                  <c:v>-7.5644224197001605E-2</c:v>
                </c:pt>
                <c:pt idx="2148">
                  <c:v>-6.3744438638784304E-2</c:v>
                </c:pt>
                <c:pt idx="2149">
                  <c:v>-5.1874060687647702E-2</c:v>
                </c:pt>
                <c:pt idx="2150">
                  <c:v>0.43087007485650303</c:v>
                </c:pt>
                <c:pt idx="2151">
                  <c:v>0.47756107013159499</c:v>
                </c:pt>
                <c:pt idx="2152">
                  <c:v>0.53182994473048795</c:v>
                </c:pt>
                <c:pt idx="2153">
                  <c:v>0.64672155700372003</c:v>
                </c:pt>
                <c:pt idx="2154">
                  <c:v>0.65500877400645996</c:v>
                </c:pt>
                <c:pt idx="2155">
                  <c:v>0.66627863178105096</c:v>
                </c:pt>
                <c:pt idx="2156">
                  <c:v>0.67752343906055401</c:v>
                </c:pt>
                <c:pt idx="2157">
                  <c:v>0.84467089165902698</c:v>
                </c:pt>
                <c:pt idx="2158">
                  <c:v>1.0217675228612599</c:v>
                </c:pt>
                <c:pt idx="2159">
                  <c:v>1.10871055332657</c:v>
                </c:pt>
                <c:pt idx="2160">
                  <c:v>1.3085175356006999</c:v>
                </c:pt>
                <c:pt idx="2161">
                  <c:v>1.23882859659156</c:v>
                </c:pt>
                <c:pt idx="2162">
                  <c:v>1.2398216787882701</c:v>
                </c:pt>
                <c:pt idx="2163">
                  <c:v>1.24081520888694</c:v>
                </c:pt>
                <c:pt idx="2164">
                  <c:v>1.30810551891052</c:v>
                </c:pt>
                <c:pt idx="2165">
                  <c:v>1.47931015415003</c:v>
                </c:pt>
                <c:pt idx="2166">
                  <c:v>1.3939912968338399</c:v>
                </c:pt>
                <c:pt idx="2167">
                  <c:v>1.41856124109049</c:v>
                </c:pt>
                <c:pt idx="2168">
                  <c:v>1.4537470734206901</c:v>
                </c:pt>
                <c:pt idx="2169">
                  <c:v>1.45420925133779</c:v>
                </c:pt>
                <c:pt idx="2170">
                  <c:v>1.45467603181088</c:v>
                </c:pt>
                <c:pt idx="2171">
                  <c:v>1.44533391463493</c:v>
                </c:pt>
                <c:pt idx="2172">
                  <c:v>1.28998406739031</c:v>
                </c:pt>
                <c:pt idx="2173">
                  <c:v>1.02725333011446</c:v>
                </c:pt>
                <c:pt idx="2174">
                  <c:v>0.61943330812936404</c:v>
                </c:pt>
                <c:pt idx="2175">
                  <c:v>0.54266815457370299</c:v>
                </c:pt>
                <c:pt idx="2176">
                  <c:v>0.54455949955689797</c:v>
                </c:pt>
                <c:pt idx="2177">
                  <c:v>0.54644434854427604</c:v>
                </c:pt>
                <c:pt idx="2178">
                  <c:v>-0.107535647752317</c:v>
                </c:pt>
                <c:pt idx="2179">
                  <c:v>-0.197200116090815</c:v>
                </c:pt>
                <c:pt idx="2180">
                  <c:v>-0.14052141050988801</c:v>
                </c:pt>
                <c:pt idx="2181">
                  <c:v>-9.4761695310009705E-2</c:v>
                </c:pt>
                <c:pt idx="2182">
                  <c:v>-0.19026785974288199</c:v>
                </c:pt>
                <c:pt idx="2183">
                  <c:v>-0.18605038825158199</c:v>
                </c:pt>
                <c:pt idx="2184">
                  <c:v>-0.18185773654989401</c:v>
                </c:pt>
                <c:pt idx="2185">
                  <c:v>-0.179494479703254</c:v>
                </c:pt>
                <c:pt idx="2186">
                  <c:v>-0.381358073586269</c:v>
                </c:pt>
                <c:pt idx="2187">
                  <c:v>-0.36354659585367</c:v>
                </c:pt>
                <c:pt idx="2188">
                  <c:v>-0.404061180894417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C9-4254-BE14-218B19478B0E}"/>
            </c:ext>
          </c:extLst>
        </c:ser>
        <c:ser>
          <c:idx val="3"/>
          <c:order val="3"/>
          <c:tx>
            <c:strRef>
              <c:f>Resultados!$E$1</c:f>
              <c:strCache>
                <c:ptCount val="1"/>
                <c:pt idx="0">
                  <c:v>ZERO_CL</c:v>
                </c:pt>
              </c:strCache>
            </c:strRef>
          </c:tx>
          <c:spPr>
            <a:ln w="127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Resultados!$A$2:$A$2193</c:f>
              <c:numCache>
                <c:formatCode>m/d/yyyy</c:formatCode>
                <c:ptCount val="2192"/>
                <c:pt idx="0">
                  <c:v>40909</c:v>
                </c:pt>
                <c:pt idx="1">
                  <c:v>40910</c:v>
                </c:pt>
                <c:pt idx="2">
                  <c:v>40911</c:v>
                </c:pt>
                <c:pt idx="3">
                  <c:v>40912</c:v>
                </c:pt>
                <c:pt idx="4">
                  <c:v>40913</c:v>
                </c:pt>
                <c:pt idx="5">
                  <c:v>40914</c:v>
                </c:pt>
                <c:pt idx="6">
                  <c:v>40915</c:v>
                </c:pt>
                <c:pt idx="7">
                  <c:v>40916</c:v>
                </c:pt>
                <c:pt idx="8">
                  <c:v>40917</c:v>
                </c:pt>
                <c:pt idx="9">
                  <c:v>40918</c:v>
                </c:pt>
                <c:pt idx="10">
                  <c:v>40919</c:v>
                </c:pt>
                <c:pt idx="11">
                  <c:v>40920</c:v>
                </c:pt>
                <c:pt idx="12">
                  <c:v>40921</c:v>
                </c:pt>
                <c:pt idx="13">
                  <c:v>40922</c:v>
                </c:pt>
                <c:pt idx="14">
                  <c:v>40923</c:v>
                </c:pt>
                <c:pt idx="15">
                  <c:v>40924</c:v>
                </c:pt>
                <c:pt idx="16">
                  <c:v>40925</c:v>
                </c:pt>
                <c:pt idx="17">
                  <c:v>40926</c:v>
                </c:pt>
                <c:pt idx="18">
                  <c:v>40927</c:v>
                </c:pt>
                <c:pt idx="19">
                  <c:v>40928</c:v>
                </c:pt>
                <c:pt idx="20">
                  <c:v>40929</c:v>
                </c:pt>
                <c:pt idx="21">
                  <c:v>40930</c:v>
                </c:pt>
                <c:pt idx="22">
                  <c:v>40931</c:v>
                </c:pt>
                <c:pt idx="23">
                  <c:v>40932</c:v>
                </c:pt>
                <c:pt idx="24">
                  <c:v>40933</c:v>
                </c:pt>
                <c:pt idx="25">
                  <c:v>40934</c:v>
                </c:pt>
                <c:pt idx="26">
                  <c:v>40935</c:v>
                </c:pt>
                <c:pt idx="27">
                  <c:v>40936</c:v>
                </c:pt>
                <c:pt idx="28">
                  <c:v>40937</c:v>
                </c:pt>
                <c:pt idx="29">
                  <c:v>40938</c:v>
                </c:pt>
                <c:pt idx="30">
                  <c:v>40939</c:v>
                </c:pt>
                <c:pt idx="31">
                  <c:v>40940</c:v>
                </c:pt>
                <c:pt idx="32">
                  <c:v>40941</c:v>
                </c:pt>
                <c:pt idx="33">
                  <c:v>40942</c:v>
                </c:pt>
                <c:pt idx="34">
                  <c:v>40943</c:v>
                </c:pt>
                <c:pt idx="35">
                  <c:v>40944</c:v>
                </c:pt>
                <c:pt idx="36">
                  <c:v>40945</c:v>
                </c:pt>
                <c:pt idx="37">
                  <c:v>40946</c:v>
                </c:pt>
                <c:pt idx="38">
                  <c:v>40947</c:v>
                </c:pt>
                <c:pt idx="39">
                  <c:v>40948</c:v>
                </c:pt>
                <c:pt idx="40">
                  <c:v>40949</c:v>
                </c:pt>
                <c:pt idx="41">
                  <c:v>40950</c:v>
                </c:pt>
                <c:pt idx="42">
                  <c:v>40951</c:v>
                </c:pt>
                <c:pt idx="43">
                  <c:v>40952</c:v>
                </c:pt>
                <c:pt idx="44">
                  <c:v>40953</c:v>
                </c:pt>
                <c:pt idx="45">
                  <c:v>40954</c:v>
                </c:pt>
                <c:pt idx="46">
                  <c:v>40955</c:v>
                </c:pt>
                <c:pt idx="47">
                  <c:v>40956</c:v>
                </c:pt>
                <c:pt idx="48">
                  <c:v>40957</c:v>
                </c:pt>
                <c:pt idx="49">
                  <c:v>40958</c:v>
                </c:pt>
                <c:pt idx="50">
                  <c:v>40959</c:v>
                </c:pt>
                <c:pt idx="51">
                  <c:v>40960</c:v>
                </c:pt>
                <c:pt idx="52">
                  <c:v>40961</c:v>
                </c:pt>
                <c:pt idx="53">
                  <c:v>40962</c:v>
                </c:pt>
                <c:pt idx="54">
                  <c:v>40963</c:v>
                </c:pt>
                <c:pt idx="55">
                  <c:v>40964</c:v>
                </c:pt>
                <c:pt idx="56">
                  <c:v>40965</c:v>
                </c:pt>
                <c:pt idx="57">
                  <c:v>40966</c:v>
                </c:pt>
                <c:pt idx="58">
                  <c:v>40967</c:v>
                </c:pt>
                <c:pt idx="59">
                  <c:v>40968</c:v>
                </c:pt>
                <c:pt idx="60">
                  <c:v>40969</c:v>
                </c:pt>
                <c:pt idx="61">
                  <c:v>40970</c:v>
                </c:pt>
                <c:pt idx="62">
                  <c:v>40971</c:v>
                </c:pt>
                <c:pt idx="63">
                  <c:v>40972</c:v>
                </c:pt>
                <c:pt idx="64">
                  <c:v>40973</c:v>
                </c:pt>
                <c:pt idx="65">
                  <c:v>40974</c:v>
                </c:pt>
                <c:pt idx="66">
                  <c:v>40975</c:v>
                </c:pt>
                <c:pt idx="67">
                  <c:v>40976</c:v>
                </c:pt>
                <c:pt idx="68">
                  <c:v>40977</c:v>
                </c:pt>
                <c:pt idx="69">
                  <c:v>40978</c:v>
                </c:pt>
                <c:pt idx="70">
                  <c:v>40979</c:v>
                </c:pt>
                <c:pt idx="71">
                  <c:v>40980</c:v>
                </c:pt>
                <c:pt idx="72">
                  <c:v>40981</c:v>
                </c:pt>
                <c:pt idx="73">
                  <c:v>40982</c:v>
                </c:pt>
                <c:pt idx="74">
                  <c:v>40983</c:v>
                </c:pt>
                <c:pt idx="75">
                  <c:v>40984</c:v>
                </c:pt>
                <c:pt idx="76">
                  <c:v>40985</c:v>
                </c:pt>
                <c:pt idx="77">
                  <c:v>40986</c:v>
                </c:pt>
                <c:pt idx="78">
                  <c:v>40987</c:v>
                </c:pt>
                <c:pt idx="79">
                  <c:v>40988</c:v>
                </c:pt>
                <c:pt idx="80">
                  <c:v>40989</c:v>
                </c:pt>
                <c:pt idx="81">
                  <c:v>40990</c:v>
                </c:pt>
                <c:pt idx="82">
                  <c:v>40991</c:v>
                </c:pt>
                <c:pt idx="83">
                  <c:v>40992</c:v>
                </c:pt>
                <c:pt idx="84">
                  <c:v>40993</c:v>
                </c:pt>
                <c:pt idx="85">
                  <c:v>40994</c:v>
                </c:pt>
                <c:pt idx="86">
                  <c:v>40995</c:v>
                </c:pt>
                <c:pt idx="87">
                  <c:v>40996</c:v>
                </c:pt>
                <c:pt idx="88">
                  <c:v>40997</c:v>
                </c:pt>
                <c:pt idx="89">
                  <c:v>40998</c:v>
                </c:pt>
                <c:pt idx="90">
                  <c:v>40999</c:v>
                </c:pt>
                <c:pt idx="91">
                  <c:v>41000</c:v>
                </c:pt>
                <c:pt idx="92">
                  <c:v>41001</c:v>
                </c:pt>
                <c:pt idx="93">
                  <c:v>41002</c:v>
                </c:pt>
                <c:pt idx="94">
                  <c:v>41003</c:v>
                </c:pt>
                <c:pt idx="95">
                  <c:v>41004</c:v>
                </c:pt>
                <c:pt idx="96">
                  <c:v>41005</c:v>
                </c:pt>
                <c:pt idx="97">
                  <c:v>41006</c:v>
                </c:pt>
                <c:pt idx="98">
                  <c:v>41007</c:v>
                </c:pt>
                <c:pt idx="99">
                  <c:v>41008</c:v>
                </c:pt>
                <c:pt idx="100">
                  <c:v>41009</c:v>
                </c:pt>
                <c:pt idx="101">
                  <c:v>41010</c:v>
                </c:pt>
                <c:pt idx="102">
                  <c:v>41011</c:v>
                </c:pt>
                <c:pt idx="103">
                  <c:v>41012</c:v>
                </c:pt>
                <c:pt idx="104">
                  <c:v>41013</c:v>
                </c:pt>
                <c:pt idx="105">
                  <c:v>41014</c:v>
                </c:pt>
                <c:pt idx="106">
                  <c:v>41015</c:v>
                </c:pt>
                <c:pt idx="107">
                  <c:v>41016</c:v>
                </c:pt>
                <c:pt idx="108">
                  <c:v>41017</c:v>
                </c:pt>
                <c:pt idx="109">
                  <c:v>41018</c:v>
                </c:pt>
                <c:pt idx="110">
                  <c:v>41019</c:v>
                </c:pt>
                <c:pt idx="111">
                  <c:v>41020</c:v>
                </c:pt>
                <c:pt idx="112">
                  <c:v>41021</c:v>
                </c:pt>
                <c:pt idx="113">
                  <c:v>41022</c:v>
                </c:pt>
                <c:pt idx="114">
                  <c:v>41023</c:v>
                </c:pt>
                <c:pt idx="115">
                  <c:v>41024</c:v>
                </c:pt>
                <c:pt idx="116">
                  <c:v>41025</c:v>
                </c:pt>
                <c:pt idx="117">
                  <c:v>41026</c:v>
                </c:pt>
                <c:pt idx="118">
                  <c:v>41027</c:v>
                </c:pt>
                <c:pt idx="119">
                  <c:v>41028</c:v>
                </c:pt>
                <c:pt idx="120">
                  <c:v>41029</c:v>
                </c:pt>
                <c:pt idx="121">
                  <c:v>41030</c:v>
                </c:pt>
                <c:pt idx="122">
                  <c:v>41031</c:v>
                </c:pt>
                <c:pt idx="123">
                  <c:v>41032</c:v>
                </c:pt>
                <c:pt idx="124">
                  <c:v>41033</c:v>
                </c:pt>
                <c:pt idx="125">
                  <c:v>41034</c:v>
                </c:pt>
                <c:pt idx="126">
                  <c:v>41035</c:v>
                </c:pt>
                <c:pt idx="127">
                  <c:v>41036</c:v>
                </c:pt>
                <c:pt idx="128">
                  <c:v>41037</c:v>
                </c:pt>
                <c:pt idx="129">
                  <c:v>41038</c:v>
                </c:pt>
                <c:pt idx="130">
                  <c:v>41039</c:v>
                </c:pt>
                <c:pt idx="131">
                  <c:v>41040</c:v>
                </c:pt>
                <c:pt idx="132">
                  <c:v>41041</c:v>
                </c:pt>
                <c:pt idx="133">
                  <c:v>41042</c:v>
                </c:pt>
                <c:pt idx="134">
                  <c:v>41043</c:v>
                </c:pt>
                <c:pt idx="135">
                  <c:v>41044</c:v>
                </c:pt>
                <c:pt idx="136">
                  <c:v>41045</c:v>
                </c:pt>
                <c:pt idx="137">
                  <c:v>41046</c:v>
                </c:pt>
                <c:pt idx="138">
                  <c:v>41047</c:v>
                </c:pt>
                <c:pt idx="139">
                  <c:v>41048</c:v>
                </c:pt>
                <c:pt idx="140">
                  <c:v>41049</c:v>
                </c:pt>
                <c:pt idx="141">
                  <c:v>41050</c:v>
                </c:pt>
                <c:pt idx="142">
                  <c:v>41051</c:v>
                </c:pt>
                <c:pt idx="143">
                  <c:v>41052</c:v>
                </c:pt>
                <c:pt idx="144">
                  <c:v>41053</c:v>
                </c:pt>
                <c:pt idx="145">
                  <c:v>41054</c:v>
                </c:pt>
                <c:pt idx="146">
                  <c:v>41055</c:v>
                </c:pt>
                <c:pt idx="147">
                  <c:v>41056</c:v>
                </c:pt>
                <c:pt idx="148">
                  <c:v>41057</c:v>
                </c:pt>
                <c:pt idx="149">
                  <c:v>41058</c:v>
                </c:pt>
                <c:pt idx="150">
                  <c:v>41059</c:v>
                </c:pt>
                <c:pt idx="151">
                  <c:v>41060</c:v>
                </c:pt>
                <c:pt idx="152">
                  <c:v>41061</c:v>
                </c:pt>
                <c:pt idx="153">
                  <c:v>41062</c:v>
                </c:pt>
                <c:pt idx="154">
                  <c:v>41063</c:v>
                </c:pt>
                <c:pt idx="155">
                  <c:v>41064</c:v>
                </c:pt>
                <c:pt idx="156">
                  <c:v>41065</c:v>
                </c:pt>
                <c:pt idx="157">
                  <c:v>41066</c:v>
                </c:pt>
                <c:pt idx="158">
                  <c:v>41067</c:v>
                </c:pt>
                <c:pt idx="159">
                  <c:v>41068</c:v>
                </c:pt>
                <c:pt idx="160">
                  <c:v>41069</c:v>
                </c:pt>
                <c:pt idx="161">
                  <c:v>41070</c:v>
                </c:pt>
                <c:pt idx="162">
                  <c:v>41071</c:v>
                </c:pt>
                <c:pt idx="163">
                  <c:v>41072</c:v>
                </c:pt>
                <c:pt idx="164">
                  <c:v>41073</c:v>
                </c:pt>
                <c:pt idx="165">
                  <c:v>41074</c:v>
                </c:pt>
                <c:pt idx="166">
                  <c:v>41075</c:v>
                </c:pt>
                <c:pt idx="167">
                  <c:v>41076</c:v>
                </c:pt>
                <c:pt idx="168">
                  <c:v>41077</c:v>
                </c:pt>
                <c:pt idx="169">
                  <c:v>41078</c:v>
                </c:pt>
                <c:pt idx="170">
                  <c:v>41079</c:v>
                </c:pt>
                <c:pt idx="171">
                  <c:v>41080</c:v>
                </c:pt>
                <c:pt idx="172">
                  <c:v>41081</c:v>
                </c:pt>
                <c:pt idx="173">
                  <c:v>41082</c:v>
                </c:pt>
                <c:pt idx="174">
                  <c:v>41083</c:v>
                </c:pt>
                <c:pt idx="175">
                  <c:v>41084</c:v>
                </c:pt>
                <c:pt idx="176">
                  <c:v>41085</c:v>
                </c:pt>
                <c:pt idx="177">
                  <c:v>41086</c:v>
                </c:pt>
                <c:pt idx="178">
                  <c:v>41087</c:v>
                </c:pt>
                <c:pt idx="179">
                  <c:v>41088</c:v>
                </c:pt>
                <c:pt idx="180">
                  <c:v>41089</c:v>
                </c:pt>
                <c:pt idx="181">
                  <c:v>41090</c:v>
                </c:pt>
                <c:pt idx="182">
                  <c:v>41091</c:v>
                </c:pt>
                <c:pt idx="183">
                  <c:v>41092</c:v>
                </c:pt>
                <c:pt idx="184">
                  <c:v>41093</c:v>
                </c:pt>
                <c:pt idx="185">
                  <c:v>41094</c:v>
                </c:pt>
                <c:pt idx="186">
                  <c:v>41095</c:v>
                </c:pt>
                <c:pt idx="187">
                  <c:v>41096</c:v>
                </c:pt>
                <c:pt idx="188">
                  <c:v>41097</c:v>
                </c:pt>
                <c:pt idx="189">
                  <c:v>41098</c:v>
                </c:pt>
                <c:pt idx="190">
                  <c:v>41099</c:v>
                </c:pt>
                <c:pt idx="191">
                  <c:v>41100</c:v>
                </c:pt>
                <c:pt idx="192">
                  <c:v>41101</c:v>
                </c:pt>
                <c:pt idx="193">
                  <c:v>41102</c:v>
                </c:pt>
                <c:pt idx="194">
                  <c:v>41103</c:v>
                </c:pt>
                <c:pt idx="195">
                  <c:v>41104</c:v>
                </c:pt>
                <c:pt idx="196">
                  <c:v>41105</c:v>
                </c:pt>
                <c:pt idx="197">
                  <c:v>41106</c:v>
                </c:pt>
                <c:pt idx="198">
                  <c:v>41107</c:v>
                </c:pt>
                <c:pt idx="199">
                  <c:v>41108</c:v>
                </c:pt>
                <c:pt idx="200">
                  <c:v>41109</c:v>
                </c:pt>
                <c:pt idx="201">
                  <c:v>41110</c:v>
                </c:pt>
                <c:pt idx="202">
                  <c:v>41111</c:v>
                </c:pt>
                <c:pt idx="203">
                  <c:v>41112</c:v>
                </c:pt>
                <c:pt idx="204">
                  <c:v>41113</c:v>
                </c:pt>
                <c:pt idx="205">
                  <c:v>41114</c:v>
                </c:pt>
                <c:pt idx="206">
                  <c:v>41115</c:v>
                </c:pt>
                <c:pt idx="207">
                  <c:v>41116</c:v>
                </c:pt>
                <c:pt idx="208">
                  <c:v>41117</c:v>
                </c:pt>
                <c:pt idx="209">
                  <c:v>41118</c:v>
                </c:pt>
                <c:pt idx="210">
                  <c:v>41119</c:v>
                </c:pt>
                <c:pt idx="211">
                  <c:v>41120</c:v>
                </c:pt>
                <c:pt idx="212">
                  <c:v>41121</c:v>
                </c:pt>
                <c:pt idx="213">
                  <c:v>41122</c:v>
                </c:pt>
                <c:pt idx="214">
                  <c:v>41123</c:v>
                </c:pt>
                <c:pt idx="215">
                  <c:v>41124</c:v>
                </c:pt>
                <c:pt idx="216">
                  <c:v>41125</c:v>
                </c:pt>
                <c:pt idx="217">
                  <c:v>41126</c:v>
                </c:pt>
                <c:pt idx="218">
                  <c:v>41127</c:v>
                </c:pt>
                <c:pt idx="219">
                  <c:v>41128</c:v>
                </c:pt>
                <c:pt idx="220">
                  <c:v>41129</c:v>
                </c:pt>
                <c:pt idx="221">
                  <c:v>41130</c:v>
                </c:pt>
                <c:pt idx="222">
                  <c:v>41131</c:v>
                </c:pt>
                <c:pt idx="223">
                  <c:v>41132</c:v>
                </c:pt>
                <c:pt idx="224">
                  <c:v>41133</c:v>
                </c:pt>
                <c:pt idx="225">
                  <c:v>41134</c:v>
                </c:pt>
                <c:pt idx="226">
                  <c:v>41135</c:v>
                </c:pt>
                <c:pt idx="227">
                  <c:v>41136</c:v>
                </c:pt>
                <c:pt idx="228">
                  <c:v>41137</c:v>
                </c:pt>
                <c:pt idx="229">
                  <c:v>41138</c:v>
                </c:pt>
                <c:pt idx="230">
                  <c:v>41139</c:v>
                </c:pt>
                <c:pt idx="231">
                  <c:v>41140</c:v>
                </c:pt>
                <c:pt idx="232">
                  <c:v>41141</c:v>
                </c:pt>
                <c:pt idx="233">
                  <c:v>41142</c:v>
                </c:pt>
                <c:pt idx="234">
                  <c:v>41143</c:v>
                </c:pt>
                <c:pt idx="235">
                  <c:v>41144</c:v>
                </c:pt>
                <c:pt idx="236">
                  <c:v>41145</c:v>
                </c:pt>
                <c:pt idx="237">
                  <c:v>41146</c:v>
                </c:pt>
                <c:pt idx="238">
                  <c:v>41147</c:v>
                </c:pt>
                <c:pt idx="239">
                  <c:v>41148</c:v>
                </c:pt>
                <c:pt idx="240">
                  <c:v>41149</c:v>
                </c:pt>
                <c:pt idx="241">
                  <c:v>41150</c:v>
                </c:pt>
                <c:pt idx="242">
                  <c:v>41151</c:v>
                </c:pt>
                <c:pt idx="243">
                  <c:v>41152</c:v>
                </c:pt>
                <c:pt idx="244">
                  <c:v>41153</c:v>
                </c:pt>
                <c:pt idx="245">
                  <c:v>41154</c:v>
                </c:pt>
                <c:pt idx="246">
                  <c:v>41155</c:v>
                </c:pt>
                <c:pt idx="247">
                  <c:v>41156</c:v>
                </c:pt>
                <c:pt idx="248">
                  <c:v>41157</c:v>
                </c:pt>
                <c:pt idx="249">
                  <c:v>41158</c:v>
                </c:pt>
                <c:pt idx="250">
                  <c:v>41159</c:v>
                </c:pt>
                <c:pt idx="251">
                  <c:v>41160</c:v>
                </c:pt>
                <c:pt idx="252">
                  <c:v>41161</c:v>
                </c:pt>
                <c:pt idx="253">
                  <c:v>41162</c:v>
                </c:pt>
                <c:pt idx="254">
                  <c:v>41163</c:v>
                </c:pt>
                <c:pt idx="255">
                  <c:v>41164</c:v>
                </c:pt>
                <c:pt idx="256">
                  <c:v>41165</c:v>
                </c:pt>
                <c:pt idx="257">
                  <c:v>41166</c:v>
                </c:pt>
                <c:pt idx="258">
                  <c:v>41167</c:v>
                </c:pt>
                <c:pt idx="259">
                  <c:v>41168</c:v>
                </c:pt>
                <c:pt idx="260">
                  <c:v>41169</c:v>
                </c:pt>
                <c:pt idx="261">
                  <c:v>41170</c:v>
                </c:pt>
                <c:pt idx="262">
                  <c:v>41171</c:v>
                </c:pt>
                <c:pt idx="263">
                  <c:v>41172</c:v>
                </c:pt>
                <c:pt idx="264">
                  <c:v>41173</c:v>
                </c:pt>
                <c:pt idx="265">
                  <c:v>41174</c:v>
                </c:pt>
                <c:pt idx="266">
                  <c:v>41175</c:v>
                </c:pt>
                <c:pt idx="267">
                  <c:v>41176</c:v>
                </c:pt>
                <c:pt idx="268">
                  <c:v>41177</c:v>
                </c:pt>
                <c:pt idx="269">
                  <c:v>41178</c:v>
                </c:pt>
                <c:pt idx="270">
                  <c:v>41179</c:v>
                </c:pt>
                <c:pt idx="271">
                  <c:v>41180</c:v>
                </c:pt>
                <c:pt idx="272">
                  <c:v>41181</c:v>
                </c:pt>
                <c:pt idx="273">
                  <c:v>41182</c:v>
                </c:pt>
                <c:pt idx="274">
                  <c:v>41183</c:v>
                </c:pt>
                <c:pt idx="275">
                  <c:v>41184</c:v>
                </c:pt>
                <c:pt idx="276">
                  <c:v>41185</c:v>
                </c:pt>
                <c:pt idx="277">
                  <c:v>41186</c:v>
                </c:pt>
                <c:pt idx="278">
                  <c:v>41187</c:v>
                </c:pt>
                <c:pt idx="279">
                  <c:v>41188</c:v>
                </c:pt>
                <c:pt idx="280">
                  <c:v>41189</c:v>
                </c:pt>
                <c:pt idx="281">
                  <c:v>41190</c:v>
                </c:pt>
                <c:pt idx="282">
                  <c:v>41191</c:v>
                </c:pt>
                <c:pt idx="283">
                  <c:v>41192</c:v>
                </c:pt>
                <c:pt idx="284">
                  <c:v>41193</c:v>
                </c:pt>
                <c:pt idx="285">
                  <c:v>41194</c:v>
                </c:pt>
                <c:pt idx="286">
                  <c:v>41195</c:v>
                </c:pt>
                <c:pt idx="287">
                  <c:v>41196</c:v>
                </c:pt>
                <c:pt idx="288">
                  <c:v>41197</c:v>
                </c:pt>
                <c:pt idx="289">
                  <c:v>41198</c:v>
                </c:pt>
                <c:pt idx="290">
                  <c:v>41199</c:v>
                </c:pt>
                <c:pt idx="291">
                  <c:v>41200</c:v>
                </c:pt>
                <c:pt idx="292">
                  <c:v>41201</c:v>
                </c:pt>
                <c:pt idx="293">
                  <c:v>41202</c:v>
                </c:pt>
                <c:pt idx="294">
                  <c:v>41203</c:v>
                </c:pt>
                <c:pt idx="295">
                  <c:v>41204</c:v>
                </c:pt>
                <c:pt idx="296">
                  <c:v>41205</c:v>
                </c:pt>
                <c:pt idx="297">
                  <c:v>41206</c:v>
                </c:pt>
                <c:pt idx="298">
                  <c:v>41207</c:v>
                </c:pt>
                <c:pt idx="299">
                  <c:v>41208</c:v>
                </c:pt>
                <c:pt idx="300">
                  <c:v>41209</c:v>
                </c:pt>
                <c:pt idx="301">
                  <c:v>41210</c:v>
                </c:pt>
                <c:pt idx="302">
                  <c:v>41211</c:v>
                </c:pt>
                <c:pt idx="303">
                  <c:v>41212</c:v>
                </c:pt>
                <c:pt idx="304">
                  <c:v>41213</c:v>
                </c:pt>
                <c:pt idx="305">
                  <c:v>41214</c:v>
                </c:pt>
                <c:pt idx="306">
                  <c:v>41215</c:v>
                </c:pt>
                <c:pt idx="307">
                  <c:v>41216</c:v>
                </c:pt>
                <c:pt idx="308">
                  <c:v>41217</c:v>
                </c:pt>
                <c:pt idx="309">
                  <c:v>41218</c:v>
                </c:pt>
                <c:pt idx="310">
                  <c:v>41219</c:v>
                </c:pt>
                <c:pt idx="311">
                  <c:v>41220</c:v>
                </c:pt>
                <c:pt idx="312">
                  <c:v>41221</c:v>
                </c:pt>
                <c:pt idx="313">
                  <c:v>41222</c:v>
                </c:pt>
                <c:pt idx="314">
                  <c:v>41223</c:v>
                </c:pt>
                <c:pt idx="315">
                  <c:v>41224</c:v>
                </c:pt>
                <c:pt idx="316">
                  <c:v>41225</c:v>
                </c:pt>
                <c:pt idx="317">
                  <c:v>41226</c:v>
                </c:pt>
                <c:pt idx="318">
                  <c:v>41227</c:v>
                </c:pt>
                <c:pt idx="319">
                  <c:v>41228</c:v>
                </c:pt>
                <c:pt idx="320">
                  <c:v>41229</c:v>
                </c:pt>
                <c:pt idx="321">
                  <c:v>41230</c:v>
                </c:pt>
                <c:pt idx="322">
                  <c:v>41231</c:v>
                </c:pt>
                <c:pt idx="323">
                  <c:v>41232</c:v>
                </c:pt>
                <c:pt idx="324">
                  <c:v>41233</c:v>
                </c:pt>
                <c:pt idx="325">
                  <c:v>41234</c:v>
                </c:pt>
                <c:pt idx="326">
                  <c:v>41235</c:v>
                </c:pt>
                <c:pt idx="327">
                  <c:v>41236</c:v>
                </c:pt>
                <c:pt idx="328">
                  <c:v>41237</c:v>
                </c:pt>
                <c:pt idx="329">
                  <c:v>41238</c:v>
                </c:pt>
                <c:pt idx="330">
                  <c:v>41239</c:v>
                </c:pt>
                <c:pt idx="331">
                  <c:v>41240</c:v>
                </c:pt>
                <c:pt idx="332">
                  <c:v>41241</c:v>
                </c:pt>
                <c:pt idx="333">
                  <c:v>41242</c:v>
                </c:pt>
                <c:pt idx="334">
                  <c:v>41243</c:v>
                </c:pt>
                <c:pt idx="335">
                  <c:v>41244</c:v>
                </c:pt>
                <c:pt idx="336">
                  <c:v>41245</c:v>
                </c:pt>
                <c:pt idx="337">
                  <c:v>41246</c:v>
                </c:pt>
                <c:pt idx="338">
                  <c:v>41247</c:v>
                </c:pt>
                <c:pt idx="339">
                  <c:v>41248</c:v>
                </c:pt>
                <c:pt idx="340">
                  <c:v>41249</c:v>
                </c:pt>
                <c:pt idx="341">
                  <c:v>41250</c:v>
                </c:pt>
                <c:pt idx="342">
                  <c:v>41251</c:v>
                </c:pt>
                <c:pt idx="343">
                  <c:v>41252</c:v>
                </c:pt>
                <c:pt idx="344">
                  <c:v>41253</c:v>
                </c:pt>
                <c:pt idx="345">
                  <c:v>41254</c:v>
                </c:pt>
                <c:pt idx="346">
                  <c:v>41255</c:v>
                </c:pt>
                <c:pt idx="347">
                  <c:v>41256</c:v>
                </c:pt>
                <c:pt idx="348">
                  <c:v>41257</c:v>
                </c:pt>
                <c:pt idx="349">
                  <c:v>41258</c:v>
                </c:pt>
                <c:pt idx="350">
                  <c:v>41259</c:v>
                </c:pt>
                <c:pt idx="351">
                  <c:v>41260</c:v>
                </c:pt>
                <c:pt idx="352">
                  <c:v>41261</c:v>
                </c:pt>
                <c:pt idx="353">
                  <c:v>41262</c:v>
                </c:pt>
                <c:pt idx="354">
                  <c:v>41263</c:v>
                </c:pt>
                <c:pt idx="355">
                  <c:v>41264</c:v>
                </c:pt>
                <c:pt idx="356">
                  <c:v>41265</c:v>
                </c:pt>
                <c:pt idx="357">
                  <c:v>41266</c:v>
                </c:pt>
                <c:pt idx="358">
                  <c:v>41267</c:v>
                </c:pt>
                <c:pt idx="359">
                  <c:v>41268</c:v>
                </c:pt>
                <c:pt idx="360">
                  <c:v>41269</c:v>
                </c:pt>
                <c:pt idx="361">
                  <c:v>41270</c:v>
                </c:pt>
                <c:pt idx="362">
                  <c:v>41271</c:v>
                </c:pt>
                <c:pt idx="363">
                  <c:v>41272</c:v>
                </c:pt>
                <c:pt idx="364">
                  <c:v>41273</c:v>
                </c:pt>
                <c:pt idx="365">
                  <c:v>41274</c:v>
                </c:pt>
                <c:pt idx="366">
                  <c:v>41275</c:v>
                </c:pt>
                <c:pt idx="367">
                  <c:v>41276</c:v>
                </c:pt>
                <c:pt idx="368">
                  <c:v>41277</c:v>
                </c:pt>
                <c:pt idx="369">
                  <c:v>41278</c:v>
                </c:pt>
                <c:pt idx="370">
                  <c:v>41279</c:v>
                </c:pt>
                <c:pt idx="371">
                  <c:v>41280</c:v>
                </c:pt>
                <c:pt idx="372">
                  <c:v>41281</c:v>
                </c:pt>
                <c:pt idx="373">
                  <c:v>41282</c:v>
                </c:pt>
                <c:pt idx="374">
                  <c:v>41283</c:v>
                </c:pt>
                <c:pt idx="375">
                  <c:v>41284</c:v>
                </c:pt>
                <c:pt idx="376">
                  <c:v>41285</c:v>
                </c:pt>
                <c:pt idx="377">
                  <c:v>41286</c:v>
                </c:pt>
                <c:pt idx="378">
                  <c:v>41287</c:v>
                </c:pt>
                <c:pt idx="379">
                  <c:v>41288</c:v>
                </c:pt>
                <c:pt idx="380">
                  <c:v>41289</c:v>
                </c:pt>
                <c:pt idx="381">
                  <c:v>41290</c:v>
                </c:pt>
                <c:pt idx="382">
                  <c:v>41291</c:v>
                </c:pt>
                <c:pt idx="383">
                  <c:v>41292</c:v>
                </c:pt>
                <c:pt idx="384">
                  <c:v>41293</c:v>
                </c:pt>
                <c:pt idx="385">
                  <c:v>41294</c:v>
                </c:pt>
                <c:pt idx="386">
                  <c:v>41295</c:v>
                </c:pt>
                <c:pt idx="387">
                  <c:v>41296</c:v>
                </c:pt>
                <c:pt idx="388">
                  <c:v>41297</c:v>
                </c:pt>
                <c:pt idx="389">
                  <c:v>41298</c:v>
                </c:pt>
                <c:pt idx="390">
                  <c:v>41299</c:v>
                </c:pt>
                <c:pt idx="391">
                  <c:v>41300</c:v>
                </c:pt>
                <c:pt idx="392">
                  <c:v>41301</c:v>
                </c:pt>
                <c:pt idx="393">
                  <c:v>41302</c:v>
                </c:pt>
                <c:pt idx="394">
                  <c:v>41303</c:v>
                </c:pt>
                <c:pt idx="395">
                  <c:v>41304</c:v>
                </c:pt>
                <c:pt idx="396">
                  <c:v>41305</c:v>
                </c:pt>
                <c:pt idx="397">
                  <c:v>41306</c:v>
                </c:pt>
                <c:pt idx="398">
                  <c:v>41307</c:v>
                </c:pt>
                <c:pt idx="399">
                  <c:v>41308</c:v>
                </c:pt>
                <c:pt idx="400">
                  <c:v>41309</c:v>
                </c:pt>
                <c:pt idx="401">
                  <c:v>41310</c:v>
                </c:pt>
                <c:pt idx="402">
                  <c:v>41311</c:v>
                </c:pt>
                <c:pt idx="403">
                  <c:v>41312</c:v>
                </c:pt>
                <c:pt idx="404">
                  <c:v>41313</c:v>
                </c:pt>
                <c:pt idx="405">
                  <c:v>41314</c:v>
                </c:pt>
                <c:pt idx="406">
                  <c:v>41315</c:v>
                </c:pt>
                <c:pt idx="407">
                  <c:v>41316</c:v>
                </c:pt>
                <c:pt idx="408">
                  <c:v>41317</c:v>
                </c:pt>
                <c:pt idx="409">
                  <c:v>41318</c:v>
                </c:pt>
                <c:pt idx="410">
                  <c:v>41319</c:v>
                </c:pt>
                <c:pt idx="411">
                  <c:v>41320</c:v>
                </c:pt>
                <c:pt idx="412">
                  <c:v>41321</c:v>
                </c:pt>
                <c:pt idx="413">
                  <c:v>41322</c:v>
                </c:pt>
                <c:pt idx="414">
                  <c:v>41323</c:v>
                </c:pt>
                <c:pt idx="415">
                  <c:v>41324</c:v>
                </c:pt>
                <c:pt idx="416">
                  <c:v>41325</c:v>
                </c:pt>
                <c:pt idx="417">
                  <c:v>41326</c:v>
                </c:pt>
                <c:pt idx="418">
                  <c:v>41327</c:v>
                </c:pt>
                <c:pt idx="419">
                  <c:v>41328</c:v>
                </c:pt>
                <c:pt idx="420">
                  <c:v>41329</c:v>
                </c:pt>
                <c:pt idx="421">
                  <c:v>41330</c:v>
                </c:pt>
                <c:pt idx="422">
                  <c:v>41331</c:v>
                </c:pt>
                <c:pt idx="423">
                  <c:v>41332</c:v>
                </c:pt>
                <c:pt idx="424">
                  <c:v>41333</c:v>
                </c:pt>
                <c:pt idx="425">
                  <c:v>41334</c:v>
                </c:pt>
                <c:pt idx="426">
                  <c:v>41335</c:v>
                </c:pt>
                <c:pt idx="427">
                  <c:v>41336</c:v>
                </c:pt>
                <c:pt idx="428">
                  <c:v>41337</c:v>
                </c:pt>
                <c:pt idx="429">
                  <c:v>41338</c:v>
                </c:pt>
                <c:pt idx="430">
                  <c:v>41339</c:v>
                </c:pt>
                <c:pt idx="431">
                  <c:v>41340</c:v>
                </c:pt>
                <c:pt idx="432">
                  <c:v>41341</c:v>
                </c:pt>
                <c:pt idx="433">
                  <c:v>41342</c:v>
                </c:pt>
                <c:pt idx="434">
                  <c:v>41343</c:v>
                </c:pt>
                <c:pt idx="435">
                  <c:v>41344</c:v>
                </c:pt>
                <c:pt idx="436">
                  <c:v>41345</c:v>
                </c:pt>
                <c:pt idx="437">
                  <c:v>41346</c:v>
                </c:pt>
                <c:pt idx="438">
                  <c:v>41347</c:v>
                </c:pt>
                <c:pt idx="439">
                  <c:v>41348</c:v>
                </c:pt>
                <c:pt idx="440">
                  <c:v>41349</c:v>
                </c:pt>
                <c:pt idx="441">
                  <c:v>41350</c:v>
                </c:pt>
                <c:pt idx="442">
                  <c:v>41351</c:v>
                </c:pt>
                <c:pt idx="443">
                  <c:v>41352</c:v>
                </c:pt>
                <c:pt idx="444">
                  <c:v>41353</c:v>
                </c:pt>
                <c:pt idx="445">
                  <c:v>41354</c:v>
                </c:pt>
                <c:pt idx="446">
                  <c:v>41355</c:v>
                </c:pt>
                <c:pt idx="447">
                  <c:v>41356</c:v>
                </c:pt>
                <c:pt idx="448">
                  <c:v>41357</c:v>
                </c:pt>
                <c:pt idx="449">
                  <c:v>41358</c:v>
                </c:pt>
                <c:pt idx="450">
                  <c:v>41359</c:v>
                </c:pt>
                <c:pt idx="451">
                  <c:v>41360</c:v>
                </c:pt>
                <c:pt idx="452">
                  <c:v>41361</c:v>
                </c:pt>
                <c:pt idx="453">
                  <c:v>41362</c:v>
                </c:pt>
                <c:pt idx="454">
                  <c:v>41363</c:v>
                </c:pt>
                <c:pt idx="455">
                  <c:v>41364</c:v>
                </c:pt>
                <c:pt idx="456">
                  <c:v>41365</c:v>
                </c:pt>
                <c:pt idx="457">
                  <c:v>41366</c:v>
                </c:pt>
                <c:pt idx="458">
                  <c:v>41367</c:v>
                </c:pt>
                <c:pt idx="459">
                  <c:v>41368</c:v>
                </c:pt>
                <c:pt idx="460">
                  <c:v>41369</c:v>
                </c:pt>
                <c:pt idx="461">
                  <c:v>41370</c:v>
                </c:pt>
                <c:pt idx="462">
                  <c:v>41371</c:v>
                </c:pt>
                <c:pt idx="463">
                  <c:v>41372</c:v>
                </c:pt>
                <c:pt idx="464">
                  <c:v>41373</c:v>
                </c:pt>
                <c:pt idx="465">
                  <c:v>41374</c:v>
                </c:pt>
                <c:pt idx="466">
                  <c:v>41375</c:v>
                </c:pt>
                <c:pt idx="467">
                  <c:v>41376</c:v>
                </c:pt>
                <c:pt idx="468">
                  <c:v>41377</c:v>
                </c:pt>
                <c:pt idx="469">
                  <c:v>41378</c:v>
                </c:pt>
                <c:pt idx="470">
                  <c:v>41379</c:v>
                </c:pt>
                <c:pt idx="471">
                  <c:v>41380</c:v>
                </c:pt>
                <c:pt idx="472">
                  <c:v>41381</c:v>
                </c:pt>
                <c:pt idx="473">
                  <c:v>41382</c:v>
                </c:pt>
                <c:pt idx="474">
                  <c:v>41383</c:v>
                </c:pt>
                <c:pt idx="475">
                  <c:v>41384</c:v>
                </c:pt>
                <c:pt idx="476">
                  <c:v>41385</c:v>
                </c:pt>
                <c:pt idx="477">
                  <c:v>41386</c:v>
                </c:pt>
                <c:pt idx="478">
                  <c:v>41387</c:v>
                </c:pt>
                <c:pt idx="479">
                  <c:v>41388</c:v>
                </c:pt>
                <c:pt idx="480">
                  <c:v>41389</c:v>
                </c:pt>
                <c:pt idx="481">
                  <c:v>41390</c:v>
                </c:pt>
                <c:pt idx="482">
                  <c:v>41391</c:v>
                </c:pt>
                <c:pt idx="483">
                  <c:v>41392</c:v>
                </c:pt>
                <c:pt idx="484">
                  <c:v>41393</c:v>
                </c:pt>
                <c:pt idx="485">
                  <c:v>41394</c:v>
                </c:pt>
                <c:pt idx="486">
                  <c:v>41395</c:v>
                </c:pt>
                <c:pt idx="487">
                  <c:v>41396</c:v>
                </c:pt>
                <c:pt idx="488">
                  <c:v>41397</c:v>
                </c:pt>
                <c:pt idx="489">
                  <c:v>41398</c:v>
                </c:pt>
                <c:pt idx="490">
                  <c:v>41399</c:v>
                </c:pt>
                <c:pt idx="491">
                  <c:v>41400</c:v>
                </c:pt>
                <c:pt idx="492">
                  <c:v>41401</c:v>
                </c:pt>
                <c:pt idx="493">
                  <c:v>41402</c:v>
                </c:pt>
                <c:pt idx="494">
                  <c:v>41403</c:v>
                </c:pt>
                <c:pt idx="495">
                  <c:v>41404</c:v>
                </c:pt>
                <c:pt idx="496">
                  <c:v>41405</c:v>
                </c:pt>
                <c:pt idx="497">
                  <c:v>41406</c:v>
                </c:pt>
                <c:pt idx="498">
                  <c:v>41407</c:v>
                </c:pt>
                <c:pt idx="499">
                  <c:v>41408</c:v>
                </c:pt>
                <c:pt idx="500">
                  <c:v>41409</c:v>
                </c:pt>
                <c:pt idx="501">
                  <c:v>41410</c:v>
                </c:pt>
                <c:pt idx="502">
                  <c:v>41411</c:v>
                </c:pt>
                <c:pt idx="503">
                  <c:v>41412</c:v>
                </c:pt>
                <c:pt idx="504">
                  <c:v>41413</c:v>
                </c:pt>
                <c:pt idx="505">
                  <c:v>41414</c:v>
                </c:pt>
                <c:pt idx="506">
                  <c:v>41415</c:v>
                </c:pt>
                <c:pt idx="507">
                  <c:v>41416</c:v>
                </c:pt>
                <c:pt idx="508">
                  <c:v>41417</c:v>
                </c:pt>
                <c:pt idx="509">
                  <c:v>41418</c:v>
                </c:pt>
                <c:pt idx="510">
                  <c:v>41419</c:v>
                </c:pt>
                <c:pt idx="511">
                  <c:v>41420</c:v>
                </c:pt>
                <c:pt idx="512">
                  <c:v>41421</c:v>
                </c:pt>
                <c:pt idx="513">
                  <c:v>41422</c:v>
                </c:pt>
                <c:pt idx="514">
                  <c:v>41423</c:v>
                </c:pt>
                <c:pt idx="515">
                  <c:v>41424</c:v>
                </c:pt>
                <c:pt idx="516">
                  <c:v>41425</c:v>
                </c:pt>
                <c:pt idx="517">
                  <c:v>41426</c:v>
                </c:pt>
                <c:pt idx="518">
                  <c:v>41427</c:v>
                </c:pt>
                <c:pt idx="519">
                  <c:v>41428</c:v>
                </c:pt>
                <c:pt idx="520">
                  <c:v>41429</c:v>
                </c:pt>
                <c:pt idx="521">
                  <c:v>41430</c:v>
                </c:pt>
                <c:pt idx="522">
                  <c:v>41431</c:v>
                </c:pt>
                <c:pt idx="523">
                  <c:v>41432</c:v>
                </c:pt>
                <c:pt idx="524">
                  <c:v>41433</c:v>
                </c:pt>
                <c:pt idx="525">
                  <c:v>41434</c:v>
                </c:pt>
                <c:pt idx="526">
                  <c:v>41435</c:v>
                </c:pt>
                <c:pt idx="527">
                  <c:v>41436</c:v>
                </c:pt>
                <c:pt idx="528">
                  <c:v>41437</c:v>
                </c:pt>
                <c:pt idx="529">
                  <c:v>41438</c:v>
                </c:pt>
                <c:pt idx="530">
                  <c:v>41439</c:v>
                </c:pt>
                <c:pt idx="531">
                  <c:v>41440</c:v>
                </c:pt>
                <c:pt idx="532">
                  <c:v>41441</c:v>
                </c:pt>
                <c:pt idx="533">
                  <c:v>41442</c:v>
                </c:pt>
                <c:pt idx="534">
                  <c:v>41443</c:v>
                </c:pt>
                <c:pt idx="535">
                  <c:v>41444</c:v>
                </c:pt>
                <c:pt idx="536">
                  <c:v>41445</c:v>
                </c:pt>
                <c:pt idx="537">
                  <c:v>41446</c:v>
                </c:pt>
                <c:pt idx="538">
                  <c:v>41447</c:v>
                </c:pt>
                <c:pt idx="539">
                  <c:v>41448</c:v>
                </c:pt>
                <c:pt idx="540">
                  <c:v>41449</c:v>
                </c:pt>
                <c:pt idx="541">
                  <c:v>41450</c:v>
                </c:pt>
                <c:pt idx="542">
                  <c:v>41451</c:v>
                </c:pt>
                <c:pt idx="543">
                  <c:v>41452</c:v>
                </c:pt>
                <c:pt idx="544">
                  <c:v>41453</c:v>
                </c:pt>
                <c:pt idx="545">
                  <c:v>41454</c:v>
                </c:pt>
                <c:pt idx="546">
                  <c:v>41455</c:v>
                </c:pt>
                <c:pt idx="547">
                  <c:v>41456</c:v>
                </c:pt>
                <c:pt idx="548">
                  <c:v>41457</c:v>
                </c:pt>
                <c:pt idx="549">
                  <c:v>41458</c:v>
                </c:pt>
                <c:pt idx="550">
                  <c:v>41459</c:v>
                </c:pt>
                <c:pt idx="551">
                  <c:v>41460</c:v>
                </c:pt>
                <c:pt idx="552">
                  <c:v>41461</c:v>
                </c:pt>
                <c:pt idx="553">
                  <c:v>41462</c:v>
                </c:pt>
                <c:pt idx="554">
                  <c:v>41463</c:v>
                </c:pt>
                <c:pt idx="555">
                  <c:v>41464</c:v>
                </c:pt>
                <c:pt idx="556">
                  <c:v>41465</c:v>
                </c:pt>
                <c:pt idx="557">
                  <c:v>41466</c:v>
                </c:pt>
                <c:pt idx="558">
                  <c:v>41467</c:v>
                </c:pt>
                <c:pt idx="559">
                  <c:v>41468</c:v>
                </c:pt>
                <c:pt idx="560">
                  <c:v>41469</c:v>
                </c:pt>
                <c:pt idx="561">
                  <c:v>41470</c:v>
                </c:pt>
                <c:pt idx="562">
                  <c:v>41471</c:v>
                </c:pt>
                <c:pt idx="563">
                  <c:v>41472</c:v>
                </c:pt>
                <c:pt idx="564">
                  <c:v>41473</c:v>
                </c:pt>
                <c:pt idx="565">
                  <c:v>41474</c:v>
                </c:pt>
                <c:pt idx="566">
                  <c:v>41475</c:v>
                </c:pt>
                <c:pt idx="567">
                  <c:v>41476</c:v>
                </c:pt>
                <c:pt idx="568">
                  <c:v>41477</c:v>
                </c:pt>
                <c:pt idx="569">
                  <c:v>41478</c:v>
                </c:pt>
                <c:pt idx="570">
                  <c:v>41479</c:v>
                </c:pt>
                <c:pt idx="571">
                  <c:v>41480</c:v>
                </c:pt>
                <c:pt idx="572">
                  <c:v>41481</c:v>
                </c:pt>
                <c:pt idx="573">
                  <c:v>41482</c:v>
                </c:pt>
                <c:pt idx="574">
                  <c:v>41483</c:v>
                </c:pt>
                <c:pt idx="575">
                  <c:v>41484</c:v>
                </c:pt>
                <c:pt idx="576">
                  <c:v>41485</c:v>
                </c:pt>
                <c:pt idx="577">
                  <c:v>41486</c:v>
                </c:pt>
                <c:pt idx="578">
                  <c:v>41487</c:v>
                </c:pt>
                <c:pt idx="579">
                  <c:v>41488</c:v>
                </c:pt>
                <c:pt idx="580">
                  <c:v>41489</c:v>
                </c:pt>
                <c:pt idx="581">
                  <c:v>41490</c:v>
                </c:pt>
                <c:pt idx="582">
                  <c:v>41491</c:v>
                </c:pt>
                <c:pt idx="583">
                  <c:v>41492</c:v>
                </c:pt>
                <c:pt idx="584">
                  <c:v>41493</c:v>
                </c:pt>
                <c:pt idx="585">
                  <c:v>41494</c:v>
                </c:pt>
                <c:pt idx="586">
                  <c:v>41495</c:v>
                </c:pt>
                <c:pt idx="587">
                  <c:v>41496</c:v>
                </c:pt>
                <c:pt idx="588">
                  <c:v>41497</c:v>
                </c:pt>
                <c:pt idx="589">
                  <c:v>41498</c:v>
                </c:pt>
                <c:pt idx="590">
                  <c:v>41499</c:v>
                </c:pt>
                <c:pt idx="591">
                  <c:v>41500</c:v>
                </c:pt>
                <c:pt idx="592">
                  <c:v>41501</c:v>
                </c:pt>
                <c:pt idx="593">
                  <c:v>41502</c:v>
                </c:pt>
                <c:pt idx="594">
                  <c:v>41503</c:v>
                </c:pt>
                <c:pt idx="595">
                  <c:v>41504</c:v>
                </c:pt>
                <c:pt idx="596">
                  <c:v>41505</c:v>
                </c:pt>
                <c:pt idx="597">
                  <c:v>41506</c:v>
                </c:pt>
                <c:pt idx="598">
                  <c:v>41507</c:v>
                </c:pt>
                <c:pt idx="599">
                  <c:v>41508</c:v>
                </c:pt>
                <c:pt idx="600">
                  <c:v>41509</c:v>
                </c:pt>
                <c:pt idx="601">
                  <c:v>41510</c:v>
                </c:pt>
                <c:pt idx="602">
                  <c:v>41511</c:v>
                </c:pt>
                <c:pt idx="603">
                  <c:v>41512</c:v>
                </c:pt>
                <c:pt idx="604">
                  <c:v>41513</c:v>
                </c:pt>
                <c:pt idx="605">
                  <c:v>41514</c:v>
                </c:pt>
                <c:pt idx="606">
                  <c:v>41515</c:v>
                </c:pt>
                <c:pt idx="607">
                  <c:v>41516</c:v>
                </c:pt>
                <c:pt idx="608">
                  <c:v>41517</c:v>
                </c:pt>
                <c:pt idx="609">
                  <c:v>41518</c:v>
                </c:pt>
                <c:pt idx="610">
                  <c:v>41519</c:v>
                </c:pt>
                <c:pt idx="611">
                  <c:v>41520</c:v>
                </c:pt>
                <c:pt idx="612">
                  <c:v>41521</c:v>
                </c:pt>
                <c:pt idx="613">
                  <c:v>41522</c:v>
                </c:pt>
                <c:pt idx="614">
                  <c:v>41523</c:v>
                </c:pt>
                <c:pt idx="615">
                  <c:v>41524</c:v>
                </c:pt>
                <c:pt idx="616">
                  <c:v>41525</c:v>
                </c:pt>
                <c:pt idx="617">
                  <c:v>41526</c:v>
                </c:pt>
                <c:pt idx="618">
                  <c:v>41527</c:v>
                </c:pt>
                <c:pt idx="619">
                  <c:v>41528</c:v>
                </c:pt>
                <c:pt idx="620">
                  <c:v>41529</c:v>
                </c:pt>
                <c:pt idx="621">
                  <c:v>41530</c:v>
                </c:pt>
                <c:pt idx="622">
                  <c:v>41531</c:v>
                </c:pt>
                <c:pt idx="623">
                  <c:v>41532</c:v>
                </c:pt>
                <c:pt idx="624">
                  <c:v>41533</c:v>
                </c:pt>
                <c:pt idx="625">
                  <c:v>41534</c:v>
                </c:pt>
                <c:pt idx="626">
                  <c:v>41535</c:v>
                </c:pt>
                <c:pt idx="627">
                  <c:v>41536</c:v>
                </c:pt>
                <c:pt idx="628">
                  <c:v>41537</c:v>
                </c:pt>
                <c:pt idx="629">
                  <c:v>41538</c:v>
                </c:pt>
                <c:pt idx="630">
                  <c:v>41539</c:v>
                </c:pt>
                <c:pt idx="631">
                  <c:v>41540</c:v>
                </c:pt>
                <c:pt idx="632">
                  <c:v>41541</c:v>
                </c:pt>
                <c:pt idx="633">
                  <c:v>41542</c:v>
                </c:pt>
                <c:pt idx="634">
                  <c:v>41543</c:v>
                </c:pt>
                <c:pt idx="635">
                  <c:v>41544</c:v>
                </c:pt>
                <c:pt idx="636">
                  <c:v>41545</c:v>
                </c:pt>
                <c:pt idx="637">
                  <c:v>41546</c:v>
                </c:pt>
                <c:pt idx="638">
                  <c:v>41547</c:v>
                </c:pt>
                <c:pt idx="639">
                  <c:v>41548</c:v>
                </c:pt>
                <c:pt idx="640">
                  <c:v>41549</c:v>
                </c:pt>
                <c:pt idx="641">
                  <c:v>41550</c:v>
                </c:pt>
                <c:pt idx="642">
                  <c:v>41551</c:v>
                </c:pt>
                <c:pt idx="643">
                  <c:v>41552</c:v>
                </c:pt>
                <c:pt idx="644">
                  <c:v>41553</c:v>
                </c:pt>
                <c:pt idx="645">
                  <c:v>41554</c:v>
                </c:pt>
                <c:pt idx="646">
                  <c:v>41555</c:v>
                </c:pt>
                <c:pt idx="647">
                  <c:v>41556</c:v>
                </c:pt>
                <c:pt idx="648">
                  <c:v>41557</c:v>
                </c:pt>
                <c:pt idx="649">
                  <c:v>41558</c:v>
                </c:pt>
                <c:pt idx="650">
                  <c:v>41559</c:v>
                </c:pt>
                <c:pt idx="651">
                  <c:v>41560</c:v>
                </c:pt>
                <c:pt idx="652">
                  <c:v>41561</c:v>
                </c:pt>
                <c:pt idx="653">
                  <c:v>41562</c:v>
                </c:pt>
                <c:pt idx="654">
                  <c:v>41563</c:v>
                </c:pt>
                <c:pt idx="655">
                  <c:v>41564</c:v>
                </c:pt>
                <c:pt idx="656">
                  <c:v>41565</c:v>
                </c:pt>
                <c:pt idx="657">
                  <c:v>41566</c:v>
                </c:pt>
                <c:pt idx="658">
                  <c:v>41567</c:v>
                </c:pt>
                <c:pt idx="659">
                  <c:v>41568</c:v>
                </c:pt>
                <c:pt idx="660">
                  <c:v>41569</c:v>
                </c:pt>
                <c:pt idx="661">
                  <c:v>41570</c:v>
                </c:pt>
                <c:pt idx="662">
                  <c:v>41571</c:v>
                </c:pt>
                <c:pt idx="663">
                  <c:v>41572</c:v>
                </c:pt>
                <c:pt idx="664">
                  <c:v>41573</c:v>
                </c:pt>
                <c:pt idx="665">
                  <c:v>41574</c:v>
                </c:pt>
                <c:pt idx="666">
                  <c:v>41575</c:v>
                </c:pt>
                <c:pt idx="667">
                  <c:v>41576</c:v>
                </c:pt>
                <c:pt idx="668">
                  <c:v>41577</c:v>
                </c:pt>
                <c:pt idx="669">
                  <c:v>41578</c:v>
                </c:pt>
                <c:pt idx="670">
                  <c:v>41579</c:v>
                </c:pt>
                <c:pt idx="671">
                  <c:v>41580</c:v>
                </c:pt>
                <c:pt idx="672">
                  <c:v>41581</c:v>
                </c:pt>
                <c:pt idx="673">
                  <c:v>41582</c:v>
                </c:pt>
                <c:pt idx="674">
                  <c:v>41583</c:v>
                </c:pt>
                <c:pt idx="675">
                  <c:v>41584</c:v>
                </c:pt>
                <c:pt idx="676">
                  <c:v>41585</c:v>
                </c:pt>
                <c:pt idx="677">
                  <c:v>41586</c:v>
                </c:pt>
                <c:pt idx="678">
                  <c:v>41587</c:v>
                </c:pt>
                <c:pt idx="679">
                  <c:v>41588</c:v>
                </c:pt>
                <c:pt idx="680">
                  <c:v>41589</c:v>
                </c:pt>
                <c:pt idx="681">
                  <c:v>41590</c:v>
                </c:pt>
                <c:pt idx="682">
                  <c:v>41591</c:v>
                </c:pt>
                <c:pt idx="683">
                  <c:v>41592</c:v>
                </c:pt>
                <c:pt idx="684">
                  <c:v>41593</c:v>
                </c:pt>
                <c:pt idx="685">
                  <c:v>41594</c:v>
                </c:pt>
                <c:pt idx="686">
                  <c:v>41595</c:v>
                </c:pt>
                <c:pt idx="687">
                  <c:v>41596</c:v>
                </c:pt>
                <c:pt idx="688">
                  <c:v>41597</c:v>
                </c:pt>
                <c:pt idx="689">
                  <c:v>41598</c:v>
                </c:pt>
                <c:pt idx="690">
                  <c:v>41599</c:v>
                </c:pt>
                <c:pt idx="691">
                  <c:v>41600</c:v>
                </c:pt>
                <c:pt idx="692">
                  <c:v>41601</c:v>
                </c:pt>
                <c:pt idx="693">
                  <c:v>41602</c:v>
                </c:pt>
                <c:pt idx="694">
                  <c:v>41603</c:v>
                </c:pt>
                <c:pt idx="695">
                  <c:v>41604</c:v>
                </c:pt>
                <c:pt idx="696">
                  <c:v>41605</c:v>
                </c:pt>
                <c:pt idx="697">
                  <c:v>41606</c:v>
                </c:pt>
                <c:pt idx="698">
                  <c:v>41607</c:v>
                </c:pt>
                <c:pt idx="699">
                  <c:v>41608</c:v>
                </c:pt>
                <c:pt idx="700">
                  <c:v>41609</c:v>
                </c:pt>
                <c:pt idx="701">
                  <c:v>41610</c:v>
                </c:pt>
                <c:pt idx="702">
                  <c:v>41611</c:v>
                </c:pt>
                <c:pt idx="703">
                  <c:v>41612</c:v>
                </c:pt>
                <c:pt idx="704">
                  <c:v>41613</c:v>
                </c:pt>
                <c:pt idx="705">
                  <c:v>41614</c:v>
                </c:pt>
                <c:pt idx="706">
                  <c:v>41615</c:v>
                </c:pt>
                <c:pt idx="707">
                  <c:v>41616</c:v>
                </c:pt>
                <c:pt idx="708">
                  <c:v>41617</c:v>
                </c:pt>
                <c:pt idx="709">
                  <c:v>41618</c:v>
                </c:pt>
                <c:pt idx="710">
                  <c:v>41619</c:v>
                </c:pt>
                <c:pt idx="711">
                  <c:v>41620</c:v>
                </c:pt>
                <c:pt idx="712">
                  <c:v>41621</c:v>
                </c:pt>
                <c:pt idx="713">
                  <c:v>41622</c:v>
                </c:pt>
                <c:pt idx="714">
                  <c:v>41623</c:v>
                </c:pt>
                <c:pt idx="715">
                  <c:v>41624</c:v>
                </c:pt>
                <c:pt idx="716">
                  <c:v>41625</c:v>
                </c:pt>
                <c:pt idx="717">
                  <c:v>41626</c:v>
                </c:pt>
                <c:pt idx="718">
                  <c:v>41627</c:v>
                </c:pt>
                <c:pt idx="719">
                  <c:v>41628</c:v>
                </c:pt>
                <c:pt idx="720">
                  <c:v>41629</c:v>
                </c:pt>
                <c:pt idx="721">
                  <c:v>41630</c:v>
                </c:pt>
                <c:pt idx="722">
                  <c:v>41631</c:v>
                </c:pt>
                <c:pt idx="723">
                  <c:v>41632</c:v>
                </c:pt>
                <c:pt idx="724">
                  <c:v>41633</c:v>
                </c:pt>
                <c:pt idx="725">
                  <c:v>41634</c:v>
                </c:pt>
                <c:pt idx="726">
                  <c:v>41635</c:v>
                </c:pt>
                <c:pt idx="727">
                  <c:v>41636</c:v>
                </c:pt>
                <c:pt idx="728">
                  <c:v>41637</c:v>
                </c:pt>
                <c:pt idx="729">
                  <c:v>41638</c:v>
                </c:pt>
                <c:pt idx="730">
                  <c:v>41639</c:v>
                </c:pt>
                <c:pt idx="731">
                  <c:v>41640</c:v>
                </c:pt>
                <c:pt idx="732">
                  <c:v>41641</c:v>
                </c:pt>
                <c:pt idx="733">
                  <c:v>41642</c:v>
                </c:pt>
                <c:pt idx="734">
                  <c:v>41643</c:v>
                </c:pt>
                <c:pt idx="735">
                  <c:v>41644</c:v>
                </c:pt>
                <c:pt idx="736">
                  <c:v>41645</c:v>
                </c:pt>
                <c:pt idx="737">
                  <c:v>41646</c:v>
                </c:pt>
                <c:pt idx="738">
                  <c:v>41647</c:v>
                </c:pt>
                <c:pt idx="739">
                  <c:v>41648</c:v>
                </c:pt>
                <c:pt idx="740">
                  <c:v>41649</c:v>
                </c:pt>
                <c:pt idx="741">
                  <c:v>41650</c:v>
                </c:pt>
                <c:pt idx="742">
                  <c:v>41651</c:v>
                </c:pt>
                <c:pt idx="743">
                  <c:v>41652</c:v>
                </c:pt>
                <c:pt idx="744">
                  <c:v>41653</c:v>
                </c:pt>
                <c:pt idx="745">
                  <c:v>41654</c:v>
                </c:pt>
                <c:pt idx="746">
                  <c:v>41655</c:v>
                </c:pt>
                <c:pt idx="747">
                  <c:v>41656</c:v>
                </c:pt>
                <c:pt idx="748">
                  <c:v>41657</c:v>
                </c:pt>
                <c:pt idx="749">
                  <c:v>41658</c:v>
                </c:pt>
                <c:pt idx="750">
                  <c:v>41659</c:v>
                </c:pt>
                <c:pt idx="751">
                  <c:v>41660</c:v>
                </c:pt>
                <c:pt idx="752">
                  <c:v>41661</c:v>
                </c:pt>
                <c:pt idx="753">
                  <c:v>41662</c:v>
                </c:pt>
                <c:pt idx="754">
                  <c:v>41663</c:v>
                </c:pt>
                <c:pt idx="755">
                  <c:v>41664</c:v>
                </c:pt>
                <c:pt idx="756">
                  <c:v>41665</c:v>
                </c:pt>
                <c:pt idx="757">
                  <c:v>41666</c:v>
                </c:pt>
                <c:pt idx="758">
                  <c:v>41667</c:v>
                </c:pt>
                <c:pt idx="759">
                  <c:v>41668</c:v>
                </c:pt>
                <c:pt idx="760">
                  <c:v>41669</c:v>
                </c:pt>
                <c:pt idx="761">
                  <c:v>41670</c:v>
                </c:pt>
                <c:pt idx="762">
                  <c:v>41671</c:v>
                </c:pt>
                <c:pt idx="763">
                  <c:v>41672</c:v>
                </c:pt>
                <c:pt idx="764">
                  <c:v>41673</c:v>
                </c:pt>
                <c:pt idx="765">
                  <c:v>41674</c:v>
                </c:pt>
                <c:pt idx="766">
                  <c:v>41675</c:v>
                </c:pt>
                <c:pt idx="767">
                  <c:v>41676</c:v>
                </c:pt>
                <c:pt idx="768">
                  <c:v>41677</c:v>
                </c:pt>
                <c:pt idx="769">
                  <c:v>41678</c:v>
                </c:pt>
                <c:pt idx="770">
                  <c:v>41679</c:v>
                </c:pt>
                <c:pt idx="771">
                  <c:v>41680</c:v>
                </c:pt>
                <c:pt idx="772">
                  <c:v>41681</c:v>
                </c:pt>
                <c:pt idx="773">
                  <c:v>41682</c:v>
                </c:pt>
                <c:pt idx="774">
                  <c:v>41683</c:v>
                </c:pt>
                <c:pt idx="775">
                  <c:v>41684</c:v>
                </c:pt>
                <c:pt idx="776">
                  <c:v>41685</c:v>
                </c:pt>
                <c:pt idx="777">
                  <c:v>41686</c:v>
                </c:pt>
                <c:pt idx="778">
                  <c:v>41687</c:v>
                </c:pt>
                <c:pt idx="779">
                  <c:v>41688</c:v>
                </c:pt>
                <c:pt idx="780">
                  <c:v>41689</c:v>
                </c:pt>
                <c:pt idx="781">
                  <c:v>41690</c:v>
                </c:pt>
                <c:pt idx="782">
                  <c:v>41691</c:v>
                </c:pt>
                <c:pt idx="783">
                  <c:v>41692</c:v>
                </c:pt>
                <c:pt idx="784">
                  <c:v>41693</c:v>
                </c:pt>
                <c:pt idx="785">
                  <c:v>41694</c:v>
                </c:pt>
                <c:pt idx="786">
                  <c:v>41695</c:v>
                </c:pt>
                <c:pt idx="787">
                  <c:v>41696</c:v>
                </c:pt>
                <c:pt idx="788">
                  <c:v>41697</c:v>
                </c:pt>
                <c:pt idx="789">
                  <c:v>41698</c:v>
                </c:pt>
                <c:pt idx="790">
                  <c:v>41699</c:v>
                </c:pt>
                <c:pt idx="791">
                  <c:v>41700</c:v>
                </c:pt>
                <c:pt idx="792">
                  <c:v>41701</c:v>
                </c:pt>
                <c:pt idx="793">
                  <c:v>41702</c:v>
                </c:pt>
                <c:pt idx="794">
                  <c:v>41703</c:v>
                </c:pt>
                <c:pt idx="795">
                  <c:v>41704</c:v>
                </c:pt>
                <c:pt idx="796">
                  <c:v>41705</c:v>
                </c:pt>
                <c:pt idx="797">
                  <c:v>41706</c:v>
                </c:pt>
                <c:pt idx="798">
                  <c:v>41707</c:v>
                </c:pt>
                <c:pt idx="799">
                  <c:v>41708</c:v>
                </c:pt>
                <c:pt idx="800">
                  <c:v>41709</c:v>
                </c:pt>
                <c:pt idx="801">
                  <c:v>41710</c:v>
                </c:pt>
                <c:pt idx="802">
                  <c:v>41711</c:v>
                </c:pt>
                <c:pt idx="803">
                  <c:v>41712</c:v>
                </c:pt>
                <c:pt idx="804">
                  <c:v>41713</c:v>
                </c:pt>
                <c:pt idx="805">
                  <c:v>41714</c:v>
                </c:pt>
                <c:pt idx="806">
                  <c:v>41715</c:v>
                </c:pt>
                <c:pt idx="807">
                  <c:v>41716</c:v>
                </c:pt>
                <c:pt idx="808">
                  <c:v>41717</c:v>
                </c:pt>
                <c:pt idx="809">
                  <c:v>41718</c:v>
                </c:pt>
                <c:pt idx="810">
                  <c:v>41719</c:v>
                </c:pt>
                <c:pt idx="811">
                  <c:v>41720</c:v>
                </c:pt>
                <c:pt idx="812">
                  <c:v>41721</c:v>
                </c:pt>
                <c:pt idx="813">
                  <c:v>41722</c:v>
                </c:pt>
                <c:pt idx="814">
                  <c:v>41723</c:v>
                </c:pt>
                <c:pt idx="815">
                  <c:v>41724</c:v>
                </c:pt>
                <c:pt idx="816">
                  <c:v>41725</c:v>
                </c:pt>
                <c:pt idx="817">
                  <c:v>41726</c:v>
                </c:pt>
                <c:pt idx="818">
                  <c:v>41727</c:v>
                </c:pt>
                <c:pt idx="819">
                  <c:v>41728</c:v>
                </c:pt>
                <c:pt idx="820">
                  <c:v>41729</c:v>
                </c:pt>
                <c:pt idx="821">
                  <c:v>41730</c:v>
                </c:pt>
                <c:pt idx="822">
                  <c:v>41731</c:v>
                </c:pt>
                <c:pt idx="823">
                  <c:v>41732</c:v>
                </c:pt>
                <c:pt idx="824">
                  <c:v>41733</c:v>
                </c:pt>
                <c:pt idx="825">
                  <c:v>41734</c:v>
                </c:pt>
                <c:pt idx="826">
                  <c:v>41735</c:v>
                </c:pt>
                <c:pt idx="827">
                  <c:v>41736</c:v>
                </c:pt>
                <c:pt idx="828">
                  <c:v>41737</c:v>
                </c:pt>
                <c:pt idx="829">
                  <c:v>41738</c:v>
                </c:pt>
                <c:pt idx="830">
                  <c:v>41739</c:v>
                </c:pt>
                <c:pt idx="831">
                  <c:v>41740</c:v>
                </c:pt>
                <c:pt idx="832">
                  <c:v>41741</c:v>
                </c:pt>
                <c:pt idx="833">
                  <c:v>41742</c:v>
                </c:pt>
                <c:pt idx="834">
                  <c:v>41743</c:v>
                </c:pt>
                <c:pt idx="835">
                  <c:v>41744</c:v>
                </c:pt>
                <c:pt idx="836">
                  <c:v>41745</c:v>
                </c:pt>
                <c:pt idx="837">
                  <c:v>41746</c:v>
                </c:pt>
                <c:pt idx="838">
                  <c:v>41747</c:v>
                </c:pt>
                <c:pt idx="839">
                  <c:v>41748</c:v>
                </c:pt>
                <c:pt idx="840">
                  <c:v>41749</c:v>
                </c:pt>
                <c:pt idx="841">
                  <c:v>41750</c:v>
                </c:pt>
                <c:pt idx="842">
                  <c:v>41751</c:v>
                </c:pt>
                <c:pt idx="843">
                  <c:v>41752</c:v>
                </c:pt>
                <c:pt idx="844">
                  <c:v>41753</c:v>
                </c:pt>
                <c:pt idx="845">
                  <c:v>41754</c:v>
                </c:pt>
                <c:pt idx="846">
                  <c:v>41755</c:v>
                </c:pt>
                <c:pt idx="847">
                  <c:v>41756</c:v>
                </c:pt>
                <c:pt idx="848">
                  <c:v>41757</c:v>
                </c:pt>
                <c:pt idx="849">
                  <c:v>41758</c:v>
                </c:pt>
                <c:pt idx="850">
                  <c:v>41759</c:v>
                </c:pt>
                <c:pt idx="851">
                  <c:v>41760</c:v>
                </c:pt>
                <c:pt idx="852">
                  <c:v>41761</c:v>
                </c:pt>
                <c:pt idx="853">
                  <c:v>41762</c:v>
                </c:pt>
                <c:pt idx="854">
                  <c:v>41763</c:v>
                </c:pt>
                <c:pt idx="855">
                  <c:v>41764</c:v>
                </c:pt>
                <c:pt idx="856">
                  <c:v>41765</c:v>
                </c:pt>
                <c:pt idx="857">
                  <c:v>41766</c:v>
                </c:pt>
                <c:pt idx="858">
                  <c:v>41767</c:v>
                </c:pt>
                <c:pt idx="859">
                  <c:v>41768</c:v>
                </c:pt>
                <c:pt idx="860">
                  <c:v>41769</c:v>
                </c:pt>
                <c:pt idx="861">
                  <c:v>41770</c:v>
                </c:pt>
                <c:pt idx="862">
                  <c:v>41771</c:v>
                </c:pt>
                <c:pt idx="863">
                  <c:v>41772</c:v>
                </c:pt>
                <c:pt idx="864">
                  <c:v>41773</c:v>
                </c:pt>
                <c:pt idx="865">
                  <c:v>41774</c:v>
                </c:pt>
                <c:pt idx="866">
                  <c:v>41775</c:v>
                </c:pt>
                <c:pt idx="867">
                  <c:v>41776</c:v>
                </c:pt>
                <c:pt idx="868">
                  <c:v>41777</c:v>
                </c:pt>
                <c:pt idx="869">
                  <c:v>41778</c:v>
                </c:pt>
                <c:pt idx="870">
                  <c:v>41779</c:v>
                </c:pt>
                <c:pt idx="871">
                  <c:v>41780</c:v>
                </c:pt>
                <c:pt idx="872">
                  <c:v>41781</c:v>
                </c:pt>
                <c:pt idx="873">
                  <c:v>41782</c:v>
                </c:pt>
                <c:pt idx="874">
                  <c:v>41783</c:v>
                </c:pt>
                <c:pt idx="875">
                  <c:v>41784</c:v>
                </c:pt>
                <c:pt idx="876">
                  <c:v>41785</c:v>
                </c:pt>
                <c:pt idx="877">
                  <c:v>41786</c:v>
                </c:pt>
                <c:pt idx="878">
                  <c:v>41787</c:v>
                </c:pt>
                <c:pt idx="879">
                  <c:v>41788</c:v>
                </c:pt>
                <c:pt idx="880">
                  <c:v>41789</c:v>
                </c:pt>
                <c:pt idx="881">
                  <c:v>41790</c:v>
                </c:pt>
                <c:pt idx="882">
                  <c:v>41791</c:v>
                </c:pt>
                <c:pt idx="883">
                  <c:v>41792</c:v>
                </c:pt>
                <c:pt idx="884">
                  <c:v>41793</c:v>
                </c:pt>
                <c:pt idx="885">
                  <c:v>41794</c:v>
                </c:pt>
                <c:pt idx="886">
                  <c:v>41795</c:v>
                </c:pt>
                <c:pt idx="887">
                  <c:v>41796</c:v>
                </c:pt>
                <c:pt idx="888">
                  <c:v>41797</c:v>
                </c:pt>
                <c:pt idx="889">
                  <c:v>41798</c:v>
                </c:pt>
                <c:pt idx="890">
                  <c:v>41799</c:v>
                </c:pt>
                <c:pt idx="891">
                  <c:v>41800</c:v>
                </c:pt>
                <c:pt idx="892">
                  <c:v>41801</c:v>
                </c:pt>
                <c:pt idx="893">
                  <c:v>41802</c:v>
                </c:pt>
                <c:pt idx="894">
                  <c:v>41803</c:v>
                </c:pt>
                <c:pt idx="895">
                  <c:v>41804</c:v>
                </c:pt>
                <c:pt idx="896">
                  <c:v>41805</c:v>
                </c:pt>
                <c:pt idx="897">
                  <c:v>41806</c:v>
                </c:pt>
                <c:pt idx="898">
                  <c:v>41807</c:v>
                </c:pt>
                <c:pt idx="899">
                  <c:v>41808</c:v>
                </c:pt>
                <c:pt idx="900">
                  <c:v>41809</c:v>
                </c:pt>
                <c:pt idx="901">
                  <c:v>41810</c:v>
                </c:pt>
                <c:pt idx="902">
                  <c:v>41811</c:v>
                </c:pt>
                <c:pt idx="903">
                  <c:v>41812</c:v>
                </c:pt>
                <c:pt idx="904">
                  <c:v>41813</c:v>
                </c:pt>
                <c:pt idx="905">
                  <c:v>41814</c:v>
                </c:pt>
                <c:pt idx="906">
                  <c:v>41815</c:v>
                </c:pt>
                <c:pt idx="907">
                  <c:v>41816</c:v>
                </c:pt>
                <c:pt idx="908">
                  <c:v>41817</c:v>
                </c:pt>
                <c:pt idx="909">
                  <c:v>41818</c:v>
                </c:pt>
                <c:pt idx="910">
                  <c:v>41819</c:v>
                </c:pt>
                <c:pt idx="911">
                  <c:v>41820</c:v>
                </c:pt>
                <c:pt idx="912">
                  <c:v>41821</c:v>
                </c:pt>
                <c:pt idx="913">
                  <c:v>41822</c:v>
                </c:pt>
                <c:pt idx="914">
                  <c:v>41823</c:v>
                </c:pt>
                <c:pt idx="915">
                  <c:v>41824</c:v>
                </c:pt>
                <c:pt idx="916">
                  <c:v>41825</c:v>
                </c:pt>
                <c:pt idx="917">
                  <c:v>41826</c:v>
                </c:pt>
                <c:pt idx="918">
                  <c:v>41827</c:v>
                </c:pt>
                <c:pt idx="919">
                  <c:v>41828</c:v>
                </c:pt>
                <c:pt idx="920">
                  <c:v>41829</c:v>
                </c:pt>
                <c:pt idx="921">
                  <c:v>41830</c:v>
                </c:pt>
                <c:pt idx="922">
                  <c:v>41831</c:v>
                </c:pt>
                <c:pt idx="923">
                  <c:v>41832</c:v>
                </c:pt>
                <c:pt idx="924">
                  <c:v>41833</c:v>
                </c:pt>
                <c:pt idx="925">
                  <c:v>41834</c:v>
                </c:pt>
                <c:pt idx="926">
                  <c:v>41835</c:v>
                </c:pt>
                <c:pt idx="927">
                  <c:v>41836</c:v>
                </c:pt>
                <c:pt idx="928">
                  <c:v>41837</c:v>
                </c:pt>
                <c:pt idx="929">
                  <c:v>41838</c:v>
                </c:pt>
                <c:pt idx="930">
                  <c:v>41839</c:v>
                </c:pt>
                <c:pt idx="931">
                  <c:v>41840</c:v>
                </c:pt>
                <c:pt idx="932">
                  <c:v>41841</c:v>
                </c:pt>
                <c:pt idx="933">
                  <c:v>41842</c:v>
                </c:pt>
                <c:pt idx="934">
                  <c:v>41843</c:v>
                </c:pt>
                <c:pt idx="935">
                  <c:v>41844</c:v>
                </c:pt>
                <c:pt idx="936">
                  <c:v>41845</c:v>
                </c:pt>
                <c:pt idx="937">
                  <c:v>41846</c:v>
                </c:pt>
                <c:pt idx="938">
                  <c:v>41847</c:v>
                </c:pt>
                <c:pt idx="939">
                  <c:v>41848</c:v>
                </c:pt>
                <c:pt idx="940">
                  <c:v>41849</c:v>
                </c:pt>
                <c:pt idx="941">
                  <c:v>41850</c:v>
                </c:pt>
                <c:pt idx="942">
                  <c:v>41851</c:v>
                </c:pt>
                <c:pt idx="943">
                  <c:v>41852</c:v>
                </c:pt>
                <c:pt idx="944">
                  <c:v>41853</c:v>
                </c:pt>
                <c:pt idx="945">
                  <c:v>41854</c:v>
                </c:pt>
                <c:pt idx="946">
                  <c:v>41855</c:v>
                </c:pt>
                <c:pt idx="947">
                  <c:v>41856</c:v>
                </c:pt>
                <c:pt idx="948">
                  <c:v>41857</c:v>
                </c:pt>
                <c:pt idx="949">
                  <c:v>41858</c:v>
                </c:pt>
                <c:pt idx="950">
                  <c:v>41859</c:v>
                </c:pt>
                <c:pt idx="951">
                  <c:v>41860</c:v>
                </c:pt>
                <c:pt idx="952">
                  <c:v>41861</c:v>
                </c:pt>
                <c:pt idx="953">
                  <c:v>41862</c:v>
                </c:pt>
                <c:pt idx="954">
                  <c:v>41863</c:v>
                </c:pt>
                <c:pt idx="955">
                  <c:v>41864</c:v>
                </c:pt>
                <c:pt idx="956">
                  <c:v>41865</c:v>
                </c:pt>
                <c:pt idx="957">
                  <c:v>41866</c:v>
                </c:pt>
                <c:pt idx="958">
                  <c:v>41867</c:v>
                </c:pt>
                <c:pt idx="959">
                  <c:v>41868</c:v>
                </c:pt>
                <c:pt idx="960">
                  <c:v>41869</c:v>
                </c:pt>
                <c:pt idx="961">
                  <c:v>41870</c:v>
                </c:pt>
                <c:pt idx="962">
                  <c:v>41871</c:v>
                </c:pt>
                <c:pt idx="963">
                  <c:v>41872</c:v>
                </c:pt>
                <c:pt idx="964">
                  <c:v>41873</c:v>
                </c:pt>
                <c:pt idx="965">
                  <c:v>41874</c:v>
                </c:pt>
                <c:pt idx="966">
                  <c:v>41875</c:v>
                </c:pt>
                <c:pt idx="967">
                  <c:v>41876</c:v>
                </c:pt>
                <c:pt idx="968">
                  <c:v>41877</c:v>
                </c:pt>
                <c:pt idx="969">
                  <c:v>41878</c:v>
                </c:pt>
                <c:pt idx="970">
                  <c:v>41879</c:v>
                </c:pt>
                <c:pt idx="971">
                  <c:v>41880</c:v>
                </c:pt>
                <c:pt idx="972">
                  <c:v>41881</c:v>
                </c:pt>
                <c:pt idx="973">
                  <c:v>41882</c:v>
                </c:pt>
                <c:pt idx="974">
                  <c:v>41883</c:v>
                </c:pt>
                <c:pt idx="975">
                  <c:v>41884</c:v>
                </c:pt>
                <c:pt idx="976">
                  <c:v>41885</c:v>
                </c:pt>
                <c:pt idx="977">
                  <c:v>41886</c:v>
                </c:pt>
                <c:pt idx="978">
                  <c:v>41887</c:v>
                </c:pt>
                <c:pt idx="979">
                  <c:v>41888</c:v>
                </c:pt>
                <c:pt idx="980">
                  <c:v>41889</c:v>
                </c:pt>
                <c:pt idx="981">
                  <c:v>41890</c:v>
                </c:pt>
                <c:pt idx="982">
                  <c:v>41891</c:v>
                </c:pt>
                <c:pt idx="983">
                  <c:v>41892</c:v>
                </c:pt>
                <c:pt idx="984">
                  <c:v>41893</c:v>
                </c:pt>
                <c:pt idx="985">
                  <c:v>41894</c:v>
                </c:pt>
                <c:pt idx="986">
                  <c:v>41895</c:v>
                </c:pt>
                <c:pt idx="987">
                  <c:v>41896</c:v>
                </c:pt>
                <c:pt idx="988">
                  <c:v>41897</c:v>
                </c:pt>
                <c:pt idx="989">
                  <c:v>41898</c:v>
                </c:pt>
                <c:pt idx="990">
                  <c:v>41899</c:v>
                </c:pt>
                <c:pt idx="991">
                  <c:v>41900</c:v>
                </c:pt>
                <c:pt idx="992">
                  <c:v>41901</c:v>
                </c:pt>
                <c:pt idx="993">
                  <c:v>41902</c:v>
                </c:pt>
                <c:pt idx="994">
                  <c:v>41903</c:v>
                </c:pt>
                <c:pt idx="995">
                  <c:v>41904</c:v>
                </c:pt>
                <c:pt idx="996">
                  <c:v>41905</c:v>
                </c:pt>
                <c:pt idx="997">
                  <c:v>41906</c:v>
                </c:pt>
                <c:pt idx="998">
                  <c:v>41907</c:v>
                </c:pt>
                <c:pt idx="999">
                  <c:v>41908</c:v>
                </c:pt>
                <c:pt idx="1000">
                  <c:v>41909</c:v>
                </c:pt>
                <c:pt idx="1001">
                  <c:v>41910</c:v>
                </c:pt>
                <c:pt idx="1002">
                  <c:v>41911</c:v>
                </c:pt>
                <c:pt idx="1003">
                  <c:v>41912</c:v>
                </c:pt>
                <c:pt idx="1004">
                  <c:v>41913</c:v>
                </c:pt>
                <c:pt idx="1005">
                  <c:v>41914</c:v>
                </c:pt>
                <c:pt idx="1006">
                  <c:v>41915</c:v>
                </c:pt>
                <c:pt idx="1007">
                  <c:v>41916</c:v>
                </c:pt>
                <c:pt idx="1008">
                  <c:v>41917</c:v>
                </c:pt>
                <c:pt idx="1009">
                  <c:v>41918</c:v>
                </c:pt>
                <c:pt idx="1010">
                  <c:v>41919</c:v>
                </c:pt>
                <c:pt idx="1011">
                  <c:v>41920</c:v>
                </c:pt>
                <c:pt idx="1012">
                  <c:v>41921</c:v>
                </c:pt>
                <c:pt idx="1013">
                  <c:v>41922</c:v>
                </c:pt>
                <c:pt idx="1014">
                  <c:v>41923</c:v>
                </c:pt>
                <c:pt idx="1015">
                  <c:v>41924</c:v>
                </c:pt>
                <c:pt idx="1016">
                  <c:v>41925</c:v>
                </c:pt>
                <c:pt idx="1017">
                  <c:v>41926</c:v>
                </c:pt>
                <c:pt idx="1018">
                  <c:v>41927</c:v>
                </c:pt>
                <c:pt idx="1019">
                  <c:v>41928</c:v>
                </c:pt>
                <c:pt idx="1020">
                  <c:v>41929</c:v>
                </c:pt>
                <c:pt idx="1021">
                  <c:v>41930</c:v>
                </c:pt>
                <c:pt idx="1022">
                  <c:v>41931</c:v>
                </c:pt>
                <c:pt idx="1023">
                  <c:v>41932</c:v>
                </c:pt>
                <c:pt idx="1024">
                  <c:v>41933</c:v>
                </c:pt>
                <c:pt idx="1025">
                  <c:v>41934</c:v>
                </c:pt>
                <c:pt idx="1026">
                  <c:v>41935</c:v>
                </c:pt>
                <c:pt idx="1027">
                  <c:v>41936</c:v>
                </c:pt>
                <c:pt idx="1028">
                  <c:v>41937</c:v>
                </c:pt>
                <c:pt idx="1029">
                  <c:v>41938</c:v>
                </c:pt>
                <c:pt idx="1030">
                  <c:v>41939</c:v>
                </c:pt>
                <c:pt idx="1031">
                  <c:v>41940</c:v>
                </c:pt>
                <c:pt idx="1032">
                  <c:v>41941</c:v>
                </c:pt>
                <c:pt idx="1033">
                  <c:v>41942</c:v>
                </c:pt>
                <c:pt idx="1034">
                  <c:v>41943</c:v>
                </c:pt>
                <c:pt idx="1035">
                  <c:v>41944</c:v>
                </c:pt>
                <c:pt idx="1036">
                  <c:v>41945</c:v>
                </c:pt>
                <c:pt idx="1037">
                  <c:v>41946</c:v>
                </c:pt>
                <c:pt idx="1038">
                  <c:v>41947</c:v>
                </c:pt>
                <c:pt idx="1039">
                  <c:v>41948</c:v>
                </c:pt>
                <c:pt idx="1040">
                  <c:v>41949</c:v>
                </c:pt>
                <c:pt idx="1041">
                  <c:v>41950</c:v>
                </c:pt>
                <c:pt idx="1042">
                  <c:v>41951</c:v>
                </c:pt>
                <c:pt idx="1043">
                  <c:v>41952</c:v>
                </c:pt>
                <c:pt idx="1044">
                  <c:v>41953</c:v>
                </c:pt>
                <c:pt idx="1045">
                  <c:v>41954</c:v>
                </c:pt>
                <c:pt idx="1046">
                  <c:v>41955</c:v>
                </c:pt>
                <c:pt idx="1047">
                  <c:v>41956</c:v>
                </c:pt>
                <c:pt idx="1048">
                  <c:v>41957</c:v>
                </c:pt>
                <c:pt idx="1049">
                  <c:v>41958</c:v>
                </c:pt>
                <c:pt idx="1050">
                  <c:v>41959</c:v>
                </c:pt>
                <c:pt idx="1051">
                  <c:v>41960</c:v>
                </c:pt>
                <c:pt idx="1052">
                  <c:v>41961</c:v>
                </c:pt>
                <c:pt idx="1053">
                  <c:v>41962</c:v>
                </c:pt>
                <c:pt idx="1054">
                  <c:v>41963</c:v>
                </c:pt>
                <c:pt idx="1055">
                  <c:v>41964</c:v>
                </c:pt>
                <c:pt idx="1056">
                  <c:v>41965</c:v>
                </c:pt>
                <c:pt idx="1057">
                  <c:v>41966</c:v>
                </c:pt>
                <c:pt idx="1058">
                  <c:v>41967</c:v>
                </c:pt>
                <c:pt idx="1059">
                  <c:v>41968</c:v>
                </c:pt>
                <c:pt idx="1060">
                  <c:v>41969</c:v>
                </c:pt>
                <c:pt idx="1061">
                  <c:v>41970</c:v>
                </c:pt>
                <c:pt idx="1062">
                  <c:v>41971</c:v>
                </c:pt>
                <c:pt idx="1063">
                  <c:v>41972</c:v>
                </c:pt>
                <c:pt idx="1064">
                  <c:v>41973</c:v>
                </c:pt>
                <c:pt idx="1065">
                  <c:v>41974</c:v>
                </c:pt>
                <c:pt idx="1066">
                  <c:v>41975</c:v>
                </c:pt>
                <c:pt idx="1067">
                  <c:v>41976</c:v>
                </c:pt>
                <c:pt idx="1068">
                  <c:v>41977</c:v>
                </c:pt>
                <c:pt idx="1069">
                  <c:v>41978</c:v>
                </c:pt>
                <c:pt idx="1070">
                  <c:v>41979</c:v>
                </c:pt>
                <c:pt idx="1071">
                  <c:v>41980</c:v>
                </c:pt>
                <c:pt idx="1072">
                  <c:v>41981</c:v>
                </c:pt>
                <c:pt idx="1073">
                  <c:v>41982</c:v>
                </c:pt>
                <c:pt idx="1074">
                  <c:v>41983</c:v>
                </c:pt>
                <c:pt idx="1075">
                  <c:v>41984</c:v>
                </c:pt>
                <c:pt idx="1076">
                  <c:v>41985</c:v>
                </c:pt>
                <c:pt idx="1077">
                  <c:v>41986</c:v>
                </c:pt>
                <c:pt idx="1078">
                  <c:v>41987</c:v>
                </c:pt>
                <c:pt idx="1079">
                  <c:v>41988</c:v>
                </c:pt>
                <c:pt idx="1080">
                  <c:v>41989</c:v>
                </c:pt>
                <c:pt idx="1081">
                  <c:v>41990</c:v>
                </c:pt>
                <c:pt idx="1082">
                  <c:v>41991</c:v>
                </c:pt>
                <c:pt idx="1083">
                  <c:v>41992</c:v>
                </c:pt>
                <c:pt idx="1084">
                  <c:v>41993</c:v>
                </c:pt>
                <c:pt idx="1085">
                  <c:v>41994</c:v>
                </c:pt>
                <c:pt idx="1086">
                  <c:v>41995</c:v>
                </c:pt>
                <c:pt idx="1087">
                  <c:v>41996</c:v>
                </c:pt>
                <c:pt idx="1088">
                  <c:v>41997</c:v>
                </c:pt>
                <c:pt idx="1089">
                  <c:v>41998</c:v>
                </c:pt>
                <c:pt idx="1090">
                  <c:v>41999</c:v>
                </c:pt>
                <c:pt idx="1091">
                  <c:v>42000</c:v>
                </c:pt>
                <c:pt idx="1092">
                  <c:v>42001</c:v>
                </c:pt>
                <c:pt idx="1093">
                  <c:v>42002</c:v>
                </c:pt>
                <c:pt idx="1094">
                  <c:v>42003</c:v>
                </c:pt>
                <c:pt idx="1095">
                  <c:v>42004</c:v>
                </c:pt>
                <c:pt idx="1096">
                  <c:v>42005</c:v>
                </c:pt>
                <c:pt idx="1097">
                  <c:v>42006</c:v>
                </c:pt>
                <c:pt idx="1098">
                  <c:v>42007</c:v>
                </c:pt>
                <c:pt idx="1099">
                  <c:v>42008</c:v>
                </c:pt>
                <c:pt idx="1100">
                  <c:v>42009</c:v>
                </c:pt>
                <c:pt idx="1101">
                  <c:v>42010</c:v>
                </c:pt>
                <c:pt idx="1102">
                  <c:v>42011</c:v>
                </c:pt>
                <c:pt idx="1103">
                  <c:v>42012</c:v>
                </c:pt>
                <c:pt idx="1104">
                  <c:v>42013</c:v>
                </c:pt>
                <c:pt idx="1105">
                  <c:v>42014</c:v>
                </c:pt>
                <c:pt idx="1106">
                  <c:v>42015</c:v>
                </c:pt>
                <c:pt idx="1107">
                  <c:v>42016</c:v>
                </c:pt>
                <c:pt idx="1108">
                  <c:v>42017</c:v>
                </c:pt>
                <c:pt idx="1109">
                  <c:v>42018</c:v>
                </c:pt>
                <c:pt idx="1110">
                  <c:v>42019</c:v>
                </c:pt>
                <c:pt idx="1111">
                  <c:v>42020</c:v>
                </c:pt>
                <c:pt idx="1112">
                  <c:v>42021</c:v>
                </c:pt>
                <c:pt idx="1113">
                  <c:v>42022</c:v>
                </c:pt>
                <c:pt idx="1114">
                  <c:v>42023</c:v>
                </c:pt>
                <c:pt idx="1115">
                  <c:v>42024</c:v>
                </c:pt>
                <c:pt idx="1116">
                  <c:v>42025</c:v>
                </c:pt>
                <c:pt idx="1117">
                  <c:v>42026</c:v>
                </c:pt>
                <c:pt idx="1118">
                  <c:v>42027</c:v>
                </c:pt>
                <c:pt idx="1119">
                  <c:v>42028</c:v>
                </c:pt>
                <c:pt idx="1120">
                  <c:v>42029</c:v>
                </c:pt>
                <c:pt idx="1121">
                  <c:v>42030</c:v>
                </c:pt>
                <c:pt idx="1122">
                  <c:v>42031</c:v>
                </c:pt>
                <c:pt idx="1123">
                  <c:v>42032</c:v>
                </c:pt>
                <c:pt idx="1124">
                  <c:v>42033</c:v>
                </c:pt>
                <c:pt idx="1125">
                  <c:v>42034</c:v>
                </c:pt>
                <c:pt idx="1126">
                  <c:v>42035</c:v>
                </c:pt>
                <c:pt idx="1127">
                  <c:v>42036</c:v>
                </c:pt>
                <c:pt idx="1128">
                  <c:v>42037</c:v>
                </c:pt>
                <c:pt idx="1129">
                  <c:v>42038</c:v>
                </c:pt>
                <c:pt idx="1130">
                  <c:v>42039</c:v>
                </c:pt>
                <c:pt idx="1131">
                  <c:v>42040</c:v>
                </c:pt>
                <c:pt idx="1132">
                  <c:v>42041</c:v>
                </c:pt>
                <c:pt idx="1133">
                  <c:v>42042</c:v>
                </c:pt>
                <c:pt idx="1134">
                  <c:v>42043</c:v>
                </c:pt>
                <c:pt idx="1135">
                  <c:v>42044</c:v>
                </c:pt>
                <c:pt idx="1136">
                  <c:v>42045</c:v>
                </c:pt>
                <c:pt idx="1137">
                  <c:v>42046</c:v>
                </c:pt>
                <c:pt idx="1138">
                  <c:v>42047</c:v>
                </c:pt>
                <c:pt idx="1139">
                  <c:v>42048</c:v>
                </c:pt>
                <c:pt idx="1140">
                  <c:v>42049</c:v>
                </c:pt>
                <c:pt idx="1141">
                  <c:v>42050</c:v>
                </c:pt>
                <c:pt idx="1142">
                  <c:v>42051</c:v>
                </c:pt>
                <c:pt idx="1143">
                  <c:v>42052</c:v>
                </c:pt>
                <c:pt idx="1144">
                  <c:v>42053</c:v>
                </c:pt>
                <c:pt idx="1145">
                  <c:v>42054</c:v>
                </c:pt>
                <c:pt idx="1146">
                  <c:v>42055</c:v>
                </c:pt>
                <c:pt idx="1147">
                  <c:v>42056</c:v>
                </c:pt>
                <c:pt idx="1148">
                  <c:v>42057</c:v>
                </c:pt>
                <c:pt idx="1149">
                  <c:v>42058</c:v>
                </c:pt>
                <c:pt idx="1150">
                  <c:v>42059</c:v>
                </c:pt>
                <c:pt idx="1151">
                  <c:v>42060</c:v>
                </c:pt>
                <c:pt idx="1152">
                  <c:v>42061</c:v>
                </c:pt>
                <c:pt idx="1153">
                  <c:v>42062</c:v>
                </c:pt>
                <c:pt idx="1154">
                  <c:v>42063</c:v>
                </c:pt>
                <c:pt idx="1155">
                  <c:v>42064</c:v>
                </c:pt>
                <c:pt idx="1156">
                  <c:v>42065</c:v>
                </c:pt>
                <c:pt idx="1157">
                  <c:v>42066</c:v>
                </c:pt>
                <c:pt idx="1158">
                  <c:v>42067</c:v>
                </c:pt>
                <c:pt idx="1159">
                  <c:v>42068</c:v>
                </c:pt>
                <c:pt idx="1160">
                  <c:v>42069</c:v>
                </c:pt>
                <c:pt idx="1161">
                  <c:v>42070</c:v>
                </c:pt>
                <c:pt idx="1162">
                  <c:v>42071</c:v>
                </c:pt>
                <c:pt idx="1163">
                  <c:v>42072</c:v>
                </c:pt>
                <c:pt idx="1164">
                  <c:v>42073</c:v>
                </c:pt>
                <c:pt idx="1165">
                  <c:v>42074</c:v>
                </c:pt>
                <c:pt idx="1166">
                  <c:v>42075</c:v>
                </c:pt>
                <c:pt idx="1167">
                  <c:v>42076</c:v>
                </c:pt>
                <c:pt idx="1168">
                  <c:v>42077</c:v>
                </c:pt>
                <c:pt idx="1169">
                  <c:v>42078</c:v>
                </c:pt>
                <c:pt idx="1170">
                  <c:v>42079</c:v>
                </c:pt>
                <c:pt idx="1171">
                  <c:v>42080</c:v>
                </c:pt>
                <c:pt idx="1172">
                  <c:v>42081</c:v>
                </c:pt>
                <c:pt idx="1173">
                  <c:v>42082</c:v>
                </c:pt>
                <c:pt idx="1174">
                  <c:v>42083</c:v>
                </c:pt>
                <c:pt idx="1175">
                  <c:v>42084</c:v>
                </c:pt>
                <c:pt idx="1176">
                  <c:v>42085</c:v>
                </c:pt>
                <c:pt idx="1177">
                  <c:v>42086</c:v>
                </c:pt>
                <c:pt idx="1178">
                  <c:v>42087</c:v>
                </c:pt>
                <c:pt idx="1179">
                  <c:v>42088</c:v>
                </c:pt>
                <c:pt idx="1180">
                  <c:v>42089</c:v>
                </c:pt>
                <c:pt idx="1181">
                  <c:v>42090</c:v>
                </c:pt>
                <c:pt idx="1182">
                  <c:v>42091</c:v>
                </c:pt>
                <c:pt idx="1183">
                  <c:v>42092</c:v>
                </c:pt>
                <c:pt idx="1184">
                  <c:v>42093</c:v>
                </c:pt>
                <c:pt idx="1185">
                  <c:v>42094</c:v>
                </c:pt>
                <c:pt idx="1186">
                  <c:v>42095</c:v>
                </c:pt>
                <c:pt idx="1187">
                  <c:v>42096</c:v>
                </c:pt>
                <c:pt idx="1188">
                  <c:v>42097</c:v>
                </c:pt>
                <c:pt idx="1189">
                  <c:v>42098</c:v>
                </c:pt>
                <c:pt idx="1190">
                  <c:v>42099</c:v>
                </c:pt>
                <c:pt idx="1191">
                  <c:v>42100</c:v>
                </c:pt>
                <c:pt idx="1192">
                  <c:v>42101</c:v>
                </c:pt>
                <c:pt idx="1193">
                  <c:v>42102</c:v>
                </c:pt>
                <c:pt idx="1194">
                  <c:v>42103</c:v>
                </c:pt>
                <c:pt idx="1195">
                  <c:v>42104</c:v>
                </c:pt>
                <c:pt idx="1196">
                  <c:v>42105</c:v>
                </c:pt>
                <c:pt idx="1197">
                  <c:v>42106</c:v>
                </c:pt>
                <c:pt idx="1198">
                  <c:v>42107</c:v>
                </c:pt>
                <c:pt idx="1199">
                  <c:v>42108</c:v>
                </c:pt>
                <c:pt idx="1200">
                  <c:v>42109</c:v>
                </c:pt>
                <c:pt idx="1201">
                  <c:v>42110</c:v>
                </c:pt>
                <c:pt idx="1202">
                  <c:v>42111</c:v>
                </c:pt>
                <c:pt idx="1203">
                  <c:v>42112</c:v>
                </c:pt>
                <c:pt idx="1204">
                  <c:v>42113</c:v>
                </c:pt>
                <c:pt idx="1205">
                  <c:v>42114</c:v>
                </c:pt>
                <c:pt idx="1206">
                  <c:v>42115</c:v>
                </c:pt>
                <c:pt idx="1207">
                  <c:v>42116</c:v>
                </c:pt>
                <c:pt idx="1208">
                  <c:v>42117</c:v>
                </c:pt>
                <c:pt idx="1209">
                  <c:v>42118</c:v>
                </c:pt>
                <c:pt idx="1210">
                  <c:v>42119</c:v>
                </c:pt>
                <c:pt idx="1211">
                  <c:v>42120</c:v>
                </c:pt>
                <c:pt idx="1212">
                  <c:v>42121</c:v>
                </c:pt>
                <c:pt idx="1213">
                  <c:v>42122</c:v>
                </c:pt>
                <c:pt idx="1214">
                  <c:v>42123</c:v>
                </c:pt>
                <c:pt idx="1215">
                  <c:v>42124</c:v>
                </c:pt>
                <c:pt idx="1216">
                  <c:v>42125</c:v>
                </c:pt>
                <c:pt idx="1217">
                  <c:v>42126</c:v>
                </c:pt>
                <c:pt idx="1218">
                  <c:v>42127</c:v>
                </c:pt>
                <c:pt idx="1219">
                  <c:v>42128</c:v>
                </c:pt>
                <c:pt idx="1220">
                  <c:v>42129</c:v>
                </c:pt>
                <c:pt idx="1221">
                  <c:v>42130</c:v>
                </c:pt>
                <c:pt idx="1222">
                  <c:v>42131</c:v>
                </c:pt>
                <c:pt idx="1223">
                  <c:v>42132</c:v>
                </c:pt>
                <c:pt idx="1224">
                  <c:v>42133</c:v>
                </c:pt>
                <c:pt idx="1225">
                  <c:v>42134</c:v>
                </c:pt>
                <c:pt idx="1226">
                  <c:v>42135</c:v>
                </c:pt>
                <c:pt idx="1227">
                  <c:v>42136</c:v>
                </c:pt>
                <c:pt idx="1228">
                  <c:v>42137</c:v>
                </c:pt>
                <c:pt idx="1229">
                  <c:v>42138</c:v>
                </c:pt>
                <c:pt idx="1230">
                  <c:v>42139</c:v>
                </c:pt>
                <c:pt idx="1231">
                  <c:v>42140</c:v>
                </c:pt>
                <c:pt idx="1232">
                  <c:v>42141</c:v>
                </c:pt>
                <c:pt idx="1233">
                  <c:v>42142</c:v>
                </c:pt>
                <c:pt idx="1234">
                  <c:v>42143</c:v>
                </c:pt>
                <c:pt idx="1235">
                  <c:v>42144</c:v>
                </c:pt>
                <c:pt idx="1236">
                  <c:v>42145</c:v>
                </c:pt>
                <c:pt idx="1237">
                  <c:v>42146</c:v>
                </c:pt>
                <c:pt idx="1238">
                  <c:v>42147</c:v>
                </c:pt>
                <c:pt idx="1239">
                  <c:v>42148</c:v>
                </c:pt>
                <c:pt idx="1240">
                  <c:v>42149</c:v>
                </c:pt>
                <c:pt idx="1241">
                  <c:v>42150</c:v>
                </c:pt>
                <c:pt idx="1242">
                  <c:v>42151</c:v>
                </c:pt>
                <c:pt idx="1243">
                  <c:v>42152</c:v>
                </c:pt>
                <c:pt idx="1244">
                  <c:v>42153</c:v>
                </c:pt>
                <c:pt idx="1245">
                  <c:v>42154</c:v>
                </c:pt>
                <c:pt idx="1246">
                  <c:v>42155</c:v>
                </c:pt>
                <c:pt idx="1247">
                  <c:v>42156</c:v>
                </c:pt>
                <c:pt idx="1248">
                  <c:v>42157</c:v>
                </c:pt>
                <c:pt idx="1249">
                  <c:v>42158</c:v>
                </c:pt>
                <c:pt idx="1250">
                  <c:v>42159</c:v>
                </c:pt>
                <c:pt idx="1251">
                  <c:v>42160</c:v>
                </c:pt>
                <c:pt idx="1252">
                  <c:v>42161</c:v>
                </c:pt>
                <c:pt idx="1253">
                  <c:v>42162</c:v>
                </c:pt>
                <c:pt idx="1254">
                  <c:v>42163</c:v>
                </c:pt>
                <c:pt idx="1255">
                  <c:v>42164</c:v>
                </c:pt>
                <c:pt idx="1256">
                  <c:v>42165</c:v>
                </c:pt>
                <c:pt idx="1257">
                  <c:v>42166</c:v>
                </c:pt>
                <c:pt idx="1258">
                  <c:v>42167</c:v>
                </c:pt>
                <c:pt idx="1259">
                  <c:v>42168</c:v>
                </c:pt>
                <c:pt idx="1260">
                  <c:v>42169</c:v>
                </c:pt>
                <c:pt idx="1261">
                  <c:v>42170</c:v>
                </c:pt>
                <c:pt idx="1262">
                  <c:v>42171</c:v>
                </c:pt>
                <c:pt idx="1263">
                  <c:v>42172</c:v>
                </c:pt>
                <c:pt idx="1264">
                  <c:v>42173</c:v>
                </c:pt>
                <c:pt idx="1265">
                  <c:v>42174</c:v>
                </c:pt>
                <c:pt idx="1266">
                  <c:v>42175</c:v>
                </c:pt>
                <c:pt idx="1267">
                  <c:v>42176</c:v>
                </c:pt>
                <c:pt idx="1268">
                  <c:v>42177</c:v>
                </c:pt>
                <c:pt idx="1269">
                  <c:v>42178</c:v>
                </c:pt>
                <c:pt idx="1270">
                  <c:v>42179</c:v>
                </c:pt>
                <c:pt idx="1271">
                  <c:v>42180</c:v>
                </c:pt>
                <c:pt idx="1272">
                  <c:v>42181</c:v>
                </c:pt>
                <c:pt idx="1273">
                  <c:v>42182</c:v>
                </c:pt>
                <c:pt idx="1274">
                  <c:v>42183</c:v>
                </c:pt>
                <c:pt idx="1275">
                  <c:v>42184</c:v>
                </c:pt>
                <c:pt idx="1276">
                  <c:v>42185</c:v>
                </c:pt>
                <c:pt idx="1277">
                  <c:v>42186</c:v>
                </c:pt>
                <c:pt idx="1278">
                  <c:v>42187</c:v>
                </c:pt>
                <c:pt idx="1279">
                  <c:v>42188</c:v>
                </c:pt>
                <c:pt idx="1280">
                  <c:v>42189</c:v>
                </c:pt>
                <c:pt idx="1281">
                  <c:v>42190</c:v>
                </c:pt>
                <c:pt idx="1282">
                  <c:v>42191</c:v>
                </c:pt>
                <c:pt idx="1283">
                  <c:v>42192</c:v>
                </c:pt>
                <c:pt idx="1284">
                  <c:v>42193</c:v>
                </c:pt>
                <c:pt idx="1285">
                  <c:v>42194</c:v>
                </c:pt>
                <c:pt idx="1286">
                  <c:v>42195</c:v>
                </c:pt>
                <c:pt idx="1287">
                  <c:v>42196</c:v>
                </c:pt>
                <c:pt idx="1288">
                  <c:v>42197</c:v>
                </c:pt>
                <c:pt idx="1289">
                  <c:v>42198</c:v>
                </c:pt>
                <c:pt idx="1290">
                  <c:v>42199</c:v>
                </c:pt>
                <c:pt idx="1291">
                  <c:v>42200</c:v>
                </c:pt>
                <c:pt idx="1292">
                  <c:v>42201</c:v>
                </c:pt>
                <c:pt idx="1293">
                  <c:v>42202</c:v>
                </c:pt>
                <c:pt idx="1294">
                  <c:v>42203</c:v>
                </c:pt>
                <c:pt idx="1295">
                  <c:v>42204</c:v>
                </c:pt>
                <c:pt idx="1296">
                  <c:v>42205</c:v>
                </c:pt>
                <c:pt idx="1297">
                  <c:v>42206</c:v>
                </c:pt>
                <c:pt idx="1298">
                  <c:v>42207</c:v>
                </c:pt>
                <c:pt idx="1299">
                  <c:v>42208</c:v>
                </c:pt>
                <c:pt idx="1300">
                  <c:v>42209</c:v>
                </c:pt>
                <c:pt idx="1301">
                  <c:v>42210</c:v>
                </c:pt>
                <c:pt idx="1302">
                  <c:v>42211</c:v>
                </c:pt>
                <c:pt idx="1303">
                  <c:v>42212</c:v>
                </c:pt>
                <c:pt idx="1304">
                  <c:v>42213</c:v>
                </c:pt>
                <c:pt idx="1305">
                  <c:v>42214</c:v>
                </c:pt>
                <c:pt idx="1306">
                  <c:v>42215</c:v>
                </c:pt>
                <c:pt idx="1307">
                  <c:v>42216</c:v>
                </c:pt>
                <c:pt idx="1308">
                  <c:v>42217</c:v>
                </c:pt>
                <c:pt idx="1309">
                  <c:v>42218</c:v>
                </c:pt>
                <c:pt idx="1310">
                  <c:v>42219</c:v>
                </c:pt>
                <c:pt idx="1311">
                  <c:v>42220</c:v>
                </c:pt>
                <c:pt idx="1312">
                  <c:v>42221</c:v>
                </c:pt>
                <c:pt idx="1313">
                  <c:v>42222</c:v>
                </c:pt>
                <c:pt idx="1314">
                  <c:v>42223</c:v>
                </c:pt>
                <c:pt idx="1315">
                  <c:v>42224</c:v>
                </c:pt>
                <c:pt idx="1316">
                  <c:v>42225</c:v>
                </c:pt>
                <c:pt idx="1317">
                  <c:v>42226</c:v>
                </c:pt>
                <c:pt idx="1318">
                  <c:v>42227</c:v>
                </c:pt>
                <c:pt idx="1319">
                  <c:v>42228</c:v>
                </c:pt>
                <c:pt idx="1320">
                  <c:v>42229</c:v>
                </c:pt>
                <c:pt idx="1321">
                  <c:v>42230</c:v>
                </c:pt>
                <c:pt idx="1322">
                  <c:v>42231</c:v>
                </c:pt>
                <c:pt idx="1323">
                  <c:v>42232</c:v>
                </c:pt>
                <c:pt idx="1324">
                  <c:v>42233</c:v>
                </c:pt>
                <c:pt idx="1325">
                  <c:v>42234</c:v>
                </c:pt>
                <c:pt idx="1326">
                  <c:v>42235</c:v>
                </c:pt>
                <c:pt idx="1327">
                  <c:v>42236</c:v>
                </c:pt>
                <c:pt idx="1328">
                  <c:v>42237</c:v>
                </c:pt>
                <c:pt idx="1329">
                  <c:v>42238</c:v>
                </c:pt>
                <c:pt idx="1330">
                  <c:v>42239</c:v>
                </c:pt>
                <c:pt idx="1331">
                  <c:v>42240</c:v>
                </c:pt>
                <c:pt idx="1332">
                  <c:v>42241</c:v>
                </c:pt>
                <c:pt idx="1333">
                  <c:v>42242</c:v>
                </c:pt>
                <c:pt idx="1334">
                  <c:v>42243</c:v>
                </c:pt>
                <c:pt idx="1335">
                  <c:v>42244</c:v>
                </c:pt>
                <c:pt idx="1336">
                  <c:v>42245</c:v>
                </c:pt>
                <c:pt idx="1337">
                  <c:v>42246</c:v>
                </c:pt>
                <c:pt idx="1338">
                  <c:v>42247</c:v>
                </c:pt>
                <c:pt idx="1339">
                  <c:v>42248</c:v>
                </c:pt>
                <c:pt idx="1340">
                  <c:v>42249</c:v>
                </c:pt>
                <c:pt idx="1341">
                  <c:v>42250</c:v>
                </c:pt>
                <c:pt idx="1342">
                  <c:v>42251</c:v>
                </c:pt>
                <c:pt idx="1343">
                  <c:v>42252</c:v>
                </c:pt>
                <c:pt idx="1344">
                  <c:v>42253</c:v>
                </c:pt>
                <c:pt idx="1345">
                  <c:v>42254</c:v>
                </c:pt>
                <c:pt idx="1346">
                  <c:v>42255</c:v>
                </c:pt>
                <c:pt idx="1347">
                  <c:v>42256</c:v>
                </c:pt>
                <c:pt idx="1348">
                  <c:v>42257</c:v>
                </c:pt>
                <c:pt idx="1349">
                  <c:v>42258</c:v>
                </c:pt>
                <c:pt idx="1350">
                  <c:v>42259</c:v>
                </c:pt>
                <c:pt idx="1351">
                  <c:v>42260</c:v>
                </c:pt>
                <c:pt idx="1352">
                  <c:v>42261</c:v>
                </c:pt>
                <c:pt idx="1353">
                  <c:v>42262</c:v>
                </c:pt>
                <c:pt idx="1354">
                  <c:v>42263</c:v>
                </c:pt>
                <c:pt idx="1355">
                  <c:v>42264</c:v>
                </c:pt>
                <c:pt idx="1356">
                  <c:v>42265</c:v>
                </c:pt>
                <c:pt idx="1357">
                  <c:v>42266</c:v>
                </c:pt>
                <c:pt idx="1358">
                  <c:v>42267</c:v>
                </c:pt>
                <c:pt idx="1359">
                  <c:v>42268</c:v>
                </c:pt>
                <c:pt idx="1360">
                  <c:v>42269</c:v>
                </c:pt>
                <c:pt idx="1361">
                  <c:v>42270</c:v>
                </c:pt>
                <c:pt idx="1362">
                  <c:v>42271</c:v>
                </c:pt>
                <c:pt idx="1363">
                  <c:v>42272</c:v>
                </c:pt>
                <c:pt idx="1364">
                  <c:v>42273</c:v>
                </c:pt>
                <c:pt idx="1365">
                  <c:v>42274</c:v>
                </c:pt>
                <c:pt idx="1366">
                  <c:v>42275</c:v>
                </c:pt>
                <c:pt idx="1367">
                  <c:v>42276</c:v>
                </c:pt>
                <c:pt idx="1368">
                  <c:v>42277</c:v>
                </c:pt>
                <c:pt idx="1369">
                  <c:v>42278</c:v>
                </c:pt>
                <c:pt idx="1370">
                  <c:v>42279</c:v>
                </c:pt>
                <c:pt idx="1371">
                  <c:v>42280</c:v>
                </c:pt>
                <c:pt idx="1372">
                  <c:v>42281</c:v>
                </c:pt>
                <c:pt idx="1373">
                  <c:v>42282</c:v>
                </c:pt>
                <c:pt idx="1374">
                  <c:v>42283</c:v>
                </c:pt>
                <c:pt idx="1375">
                  <c:v>42284</c:v>
                </c:pt>
                <c:pt idx="1376">
                  <c:v>42285</c:v>
                </c:pt>
                <c:pt idx="1377">
                  <c:v>42286</c:v>
                </c:pt>
                <c:pt idx="1378">
                  <c:v>42287</c:v>
                </c:pt>
                <c:pt idx="1379">
                  <c:v>42288</c:v>
                </c:pt>
                <c:pt idx="1380">
                  <c:v>42289</c:v>
                </c:pt>
                <c:pt idx="1381">
                  <c:v>42290</c:v>
                </c:pt>
                <c:pt idx="1382">
                  <c:v>42291</c:v>
                </c:pt>
                <c:pt idx="1383">
                  <c:v>42292</c:v>
                </c:pt>
                <c:pt idx="1384">
                  <c:v>42293</c:v>
                </c:pt>
                <c:pt idx="1385">
                  <c:v>42294</c:v>
                </c:pt>
                <c:pt idx="1386">
                  <c:v>42295</c:v>
                </c:pt>
                <c:pt idx="1387">
                  <c:v>42296</c:v>
                </c:pt>
                <c:pt idx="1388">
                  <c:v>42297</c:v>
                </c:pt>
                <c:pt idx="1389">
                  <c:v>42298</c:v>
                </c:pt>
                <c:pt idx="1390">
                  <c:v>42299</c:v>
                </c:pt>
                <c:pt idx="1391">
                  <c:v>42300</c:v>
                </c:pt>
                <c:pt idx="1392">
                  <c:v>42301</c:v>
                </c:pt>
                <c:pt idx="1393">
                  <c:v>42302</c:v>
                </c:pt>
                <c:pt idx="1394">
                  <c:v>42303</c:v>
                </c:pt>
                <c:pt idx="1395">
                  <c:v>42304</c:v>
                </c:pt>
                <c:pt idx="1396">
                  <c:v>42305</c:v>
                </c:pt>
                <c:pt idx="1397">
                  <c:v>42306</c:v>
                </c:pt>
                <c:pt idx="1398">
                  <c:v>42307</c:v>
                </c:pt>
                <c:pt idx="1399">
                  <c:v>42308</c:v>
                </c:pt>
                <c:pt idx="1400">
                  <c:v>42309</c:v>
                </c:pt>
                <c:pt idx="1401">
                  <c:v>42310</c:v>
                </c:pt>
                <c:pt idx="1402">
                  <c:v>42311</c:v>
                </c:pt>
                <c:pt idx="1403">
                  <c:v>42312</c:v>
                </c:pt>
                <c:pt idx="1404">
                  <c:v>42313</c:v>
                </c:pt>
                <c:pt idx="1405">
                  <c:v>42314</c:v>
                </c:pt>
                <c:pt idx="1406">
                  <c:v>42315</c:v>
                </c:pt>
                <c:pt idx="1407">
                  <c:v>42316</c:v>
                </c:pt>
                <c:pt idx="1408">
                  <c:v>42317</c:v>
                </c:pt>
                <c:pt idx="1409">
                  <c:v>42318</c:v>
                </c:pt>
                <c:pt idx="1410">
                  <c:v>42319</c:v>
                </c:pt>
                <c:pt idx="1411">
                  <c:v>42320</c:v>
                </c:pt>
                <c:pt idx="1412">
                  <c:v>42321</c:v>
                </c:pt>
                <c:pt idx="1413">
                  <c:v>42322</c:v>
                </c:pt>
                <c:pt idx="1414">
                  <c:v>42323</c:v>
                </c:pt>
                <c:pt idx="1415">
                  <c:v>42324</c:v>
                </c:pt>
                <c:pt idx="1416">
                  <c:v>42325</c:v>
                </c:pt>
                <c:pt idx="1417">
                  <c:v>42326</c:v>
                </c:pt>
                <c:pt idx="1418">
                  <c:v>42327</c:v>
                </c:pt>
                <c:pt idx="1419">
                  <c:v>42328</c:v>
                </c:pt>
                <c:pt idx="1420">
                  <c:v>42329</c:v>
                </c:pt>
                <c:pt idx="1421">
                  <c:v>42330</c:v>
                </c:pt>
                <c:pt idx="1422">
                  <c:v>42331</c:v>
                </c:pt>
                <c:pt idx="1423">
                  <c:v>42332</c:v>
                </c:pt>
                <c:pt idx="1424">
                  <c:v>42333</c:v>
                </c:pt>
                <c:pt idx="1425">
                  <c:v>42334</c:v>
                </c:pt>
                <c:pt idx="1426">
                  <c:v>42335</c:v>
                </c:pt>
                <c:pt idx="1427">
                  <c:v>42336</c:v>
                </c:pt>
                <c:pt idx="1428">
                  <c:v>42337</c:v>
                </c:pt>
                <c:pt idx="1429">
                  <c:v>42338</c:v>
                </c:pt>
                <c:pt idx="1430">
                  <c:v>42339</c:v>
                </c:pt>
                <c:pt idx="1431">
                  <c:v>42340</c:v>
                </c:pt>
                <c:pt idx="1432">
                  <c:v>42341</c:v>
                </c:pt>
                <c:pt idx="1433">
                  <c:v>42342</c:v>
                </c:pt>
                <c:pt idx="1434">
                  <c:v>42343</c:v>
                </c:pt>
                <c:pt idx="1435">
                  <c:v>42344</c:v>
                </c:pt>
                <c:pt idx="1436">
                  <c:v>42345</c:v>
                </c:pt>
                <c:pt idx="1437">
                  <c:v>42346</c:v>
                </c:pt>
                <c:pt idx="1438">
                  <c:v>42347</c:v>
                </c:pt>
                <c:pt idx="1439">
                  <c:v>42348</c:v>
                </c:pt>
                <c:pt idx="1440">
                  <c:v>42349</c:v>
                </c:pt>
                <c:pt idx="1441">
                  <c:v>42350</c:v>
                </c:pt>
                <c:pt idx="1442">
                  <c:v>42351</c:v>
                </c:pt>
                <c:pt idx="1443">
                  <c:v>42352</c:v>
                </c:pt>
                <c:pt idx="1444">
                  <c:v>42353</c:v>
                </c:pt>
                <c:pt idx="1445">
                  <c:v>42354</c:v>
                </c:pt>
                <c:pt idx="1446">
                  <c:v>42355</c:v>
                </c:pt>
                <c:pt idx="1447">
                  <c:v>42356</c:v>
                </c:pt>
                <c:pt idx="1448">
                  <c:v>42357</c:v>
                </c:pt>
                <c:pt idx="1449">
                  <c:v>42358</c:v>
                </c:pt>
                <c:pt idx="1450">
                  <c:v>42359</c:v>
                </c:pt>
                <c:pt idx="1451">
                  <c:v>42360</c:v>
                </c:pt>
                <c:pt idx="1452">
                  <c:v>42361</c:v>
                </c:pt>
                <c:pt idx="1453">
                  <c:v>42362</c:v>
                </c:pt>
                <c:pt idx="1454">
                  <c:v>42363</c:v>
                </c:pt>
                <c:pt idx="1455">
                  <c:v>42364</c:v>
                </c:pt>
                <c:pt idx="1456">
                  <c:v>42365</c:v>
                </c:pt>
                <c:pt idx="1457">
                  <c:v>42366</c:v>
                </c:pt>
                <c:pt idx="1458">
                  <c:v>42367</c:v>
                </c:pt>
                <c:pt idx="1459">
                  <c:v>42368</c:v>
                </c:pt>
                <c:pt idx="1460">
                  <c:v>42369</c:v>
                </c:pt>
                <c:pt idx="1461">
                  <c:v>42370</c:v>
                </c:pt>
                <c:pt idx="1462">
                  <c:v>42371</c:v>
                </c:pt>
                <c:pt idx="1463">
                  <c:v>42372</c:v>
                </c:pt>
                <c:pt idx="1464">
                  <c:v>42373</c:v>
                </c:pt>
                <c:pt idx="1465">
                  <c:v>42374</c:v>
                </c:pt>
                <c:pt idx="1466">
                  <c:v>42375</c:v>
                </c:pt>
                <c:pt idx="1467">
                  <c:v>42376</c:v>
                </c:pt>
                <c:pt idx="1468">
                  <c:v>42377</c:v>
                </c:pt>
                <c:pt idx="1469">
                  <c:v>42378</c:v>
                </c:pt>
                <c:pt idx="1470">
                  <c:v>42379</c:v>
                </c:pt>
                <c:pt idx="1471">
                  <c:v>42380</c:v>
                </c:pt>
                <c:pt idx="1472">
                  <c:v>42381</c:v>
                </c:pt>
                <c:pt idx="1473">
                  <c:v>42382</c:v>
                </c:pt>
                <c:pt idx="1474">
                  <c:v>42383</c:v>
                </c:pt>
                <c:pt idx="1475">
                  <c:v>42384</c:v>
                </c:pt>
                <c:pt idx="1476">
                  <c:v>42385</c:v>
                </c:pt>
                <c:pt idx="1477">
                  <c:v>42386</c:v>
                </c:pt>
                <c:pt idx="1478">
                  <c:v>42387</c:v>
                </c:pt>
                <c:pt idx="1479">
                  <c:v>42388</c:v>
                </c:pt>
                <c:pt idx="1480">
                  <c:v>42389</c:v>
                </c:pt>
                <c:pt idx="1481">
                  <c:v>42390</c:v>
                </c:pt>
                <c:pt idx="1482">
                  <c:v>42391</c:v>
                </c:pt>
                <c:pt idx="1483">
                  <c:v>42392</c:v>
                </c:pt>
                <c:pt idx="1484">
                  <c:v>42393</c:v>
                </c:pt>
                <c:pt idx="1485">
                  <c:v>42394</c:v>
                </c:pt>
                <c:pt idx="1486">
                  <c:v>42395</c:v>
                </c:pt>
                <c:pt idx="1487">
                  <c:v>42396</c:v>
                </c:pt>
                <c:pt idx="1488">
                  <c:v>42397</c:v>
                </c:pt>
                <c:pt idx="1489">
                  <c:v>42398</c:v>
                </c:pt>
                <c:pt idx="1490">
                  <c:v>42399</c:v>
                </c:pt>
                <c:pt idx="1491">
                  <c:v>42400</c:v>
                </c:pt>
                <c:pt idx="1492">
                  <c:v>42401</c:v>
                </c:pt>
                <c:pt idx="1493">
                  <c:v>42402</c:v>
                </c:pt>
                <c:pt idx="1494">
                  <c:v>42403</c:v>
                </c:pt>
                <c:pt idx="1495">
                  <c:v>42404</c:v>
                </c:pt>
                <c:pt idx="1496">
                  <c:v>42405</c:v>
                </c:pt>
                <c:pt idx="1497">
                  <c:v>42406</c:v>
                </c:pt>
                <c:pt idx="1498">
                  <c:v>42407</c:v>
                </c:pt>
                <c:pt idx="1499">
                  <c:v>42408</c:v>
                </c:pt>
                <c:pt idx="1500">
                  <c:v>42409</c:v>
                </c:pt>
                <c:pt idx="1501">
                  <c:v>42410</c:v>
                </c:pt>
                <c:pt idx="1502">
                  <c:v>42411</c:v>
                </c:pt>
                <c:pt idx="1503">
                  <c:v>42412</c:v>
                </c:pt>
                <c:pt idx="1504">
                  <c:v>42413</c:v>
                </c:pt>
                <c:pt idx="1505">
                  <c:v>42414</c:v>
                </c:pt>
                <c:pt idx="1506">
                  <c:v>42415</c:v>
                </c:pt>
                <c:pt idx="1507">
                  <c:v>42416</c:v>
                </c:pt>
                <c:pt idx="1508">
                  <c:v>42417</c:v>
                </c:pt>
                <c:pt idx="1509">
                  <c:v>42418</c:v>
                </c:pt>
                <c:pt idx="1510">
                  <c:v>42419</c:v>
                </c:pt>
                <c:pt idx="1511">
                  <c:v>42420</c:v>
                </c:pt>
                <c:pt idx="1512">
                  <c:v>42421</c:v>
                </c:pt>
                <c:pt idx="1513">
                  <c:v>42422</c:v>
                </c:pt>
                <c:pt idx="1514">
                  <c:v>42423</c:v>
                </c:pt>
                <c:pt idx="1515">
                  <c:v>42424</c:v>
                </c:pt>
                <c:pt idx="1516">
                  <c:v>42425</c:v>
                </c:pt>
                <c:pt idx="1517">
                  <c:v>42426</c:v>
                </c:pt>
                <c:pt idx="1518">
                  <c:v>42427</c:v>
                </c:pt>
                <c:pt idx="1519">
                  <c:v>42428</c:v>
                </c:pt>
                <c:pt idx="1520">
                  <c:v>42429</c:v>
                </c:pt>
                <c:pt idx="1521">
                  <c:v>42430</c:v>
                </c:pt>
                <c:pt idx="1522">
                  <c:v>42431</c:v>
                </c:pt>
                <c:pt idx="1523">
                  <c:v>42432</c:v>
                </c:pt>
                <c:pt idx="1524">
                  <c:v>42433</c:v>
                </c:pt>
                <c:pt idx="1525">
                  <c:v>42434</c:v>
                </c:pt>
                <c:pt idx="1526">
                  <c:v>42435</c:v>
                </c:pt>
                <c:pt idx="1527">
                  <c:v>42436</c:v>
                </c:pt>
                <c:pt idx="1528">
                  <c:v>42437</c:v>
                </c:pt>
                <c:pt idx="1529">
                  <c:v>42438</c:v>
                </c:pt>
                <c:pt idx="1530">
                  <c:v>42439</c:v>
                </c:pt>
                <c:pt idx="1531">
                  <c:v>42440</c:v>
                </c:pt>
                <c:pt idx="1532">
                  <c:v>42441</c:v>
                </c:pt>
                <c:pt idx="1533">
                  <c:v>42442</c:v>
                </c:pt>
                <c:pt idx="1534">
                  <c:v>42443</c:v>
                </c:pt>
                <c:pt idx="1535">
                  <c:v>42444</c:v>
                </c:pt>
                <c:pt idx="1536">
                  <c:v>42445</c:v>
                </c:pt>
                <c:pt idx="1537">
                  <c:v>42446</c:v>
                </c:pt>
                <c:pt idx="1538">
                  <c:v>42447</c:v>
                </c:pt>
                <c:pt idx="1539">
                  <c:v>42448</c:v>
                </c:pt>
                <c:pt idx="1540">
                  <c:v>42449</c:v>
                </c:pt>
                <c:pt idx="1541">
                  <c:v>42450</c:v>
                </c:pt>
                <c:pt idx="1542">
                  <c:v>42451</c:v>
                </c:pt>
                <c:pt idx="1543">
                  <c:v>42452</c:v>
                </c:pt>
                <c:pt idx="1544">
                  <c:v>42453</c:v>
                </c:pt>
                <c:pt idx="1545">
                  <c:v>42454</c:v>
                </c:pt>
                <c:pt idx="1546">
                  <c:v>42455</c:v>
                </c:pt>
                <c:pt idx="1547">
                  <c:v>42456</c:v>
                </c:pt>
                <c:pt idx="1548">
                  <c:v>42457</c:v>
                </c:pt>
                <c:pt idx="1549">
                  <c:v>42458</c:v>
                </c:pt>
                <c:pt idx="1550">
                  <c:v>42459</c:v>
                </c:pt>
                <c:pt idx="1551">
                  <c:v>42460</c:v>
                </c:pt>
                <c:pt idx="1552">
                  <c:v>42461</c:v>
                </c:pt>
                <c:pt idx="1553">
                  <c:v>42462</c:v>
                </c:pt>
                <c:pt idx="1554">
                  <c:v>42463</c:v>
                </c:pt>
                <c:pt idx="1555">
                  <c:v>42464</c:v>
                </c:pt>
                <c:pt idx="1556">
                  <c:v>42465</c:v>
                </c:pt>
                <c:pt idx="1557">
                  <c:v>42466</c:v>
                </c:pt>
                <c:pt idx="1558">
                  <c:v>42467</c:v>
                </c:pt>
                <c:pt idx="1559">
                  <c:v>42468</c:v>
                </c:pt>
                <c:pt idx="1560">
                  <c:v>42469</c:v>
                </c:pt>
                <c:pt idx="1561">
                  <c:v>42470</c:v>
                </c:pt>
                <c:pt idx="1562">
                  <c:v>42471</c:v>
                </c:pt>
                <c:pt idx="1563">
                  <c:v>42472</c:v>
                </c:pt>
                <c:pt idx="1564">
                  <c:v>42473</c:v>
                </c:pt>
                <c:pt idx="1565">
                  <c:v>42474</c:v>
                </c:pt>
                <c:pt idx="1566">
                  <c:v>42475</c:v>
                </c:pt>
                <c:pt idx="1567">
                  <c:v>42476</c:v>
                </c:pt>
                <c:pt idx="1568">
                  <c:v>42477</c:v>
                </c:pt>
                <c:pt idx="1569">
                  <c:v>42478</c:v>
                </c:pt>
                <c:pt idx="1570">
                  <c:v>42479</c:v>
                </c:pt>
                <c:pt idx="1571">
                  <c:v>42480</c:v>
                </c:pt>
                <c:pt idx="1572">
                  <c:v>42481</c:v>
                </c:pt>
                <c:pt idx="1573">
                  <c:v>42482</c:v>
                </c:pt>
                <c:pt idx="1574">
                  <c:v>42483</c:v>
                </c:pt>
                <c:pt idx="1575">
                  <c:v>42484</c:v>
                </c:pt>
                <c:pt idx="1576">
                  <c:v>42485</c:v>
                </c:pt>
                <c:pt idx="1577">
                  <c:v>42486</c:v>
                </c:pt>
                <c:pt idx="1578">
                  <c:v>42487</c:v>
                </c:pt>
                <c:pt idx="1579">
                  <c:v>42488</c:v>
                </c:pt>
                <c:pt idx="1580">
                  <c:v>42489</c:v>
                </c:pt>
                <c:pt idx="1581">
                  <c:v>42490</c:v>
                </c:pt>
                <c:pt idx="1582">
                  <c:v>42491</c:v>
                </c:pt>
                <c:pt idx="1583">
                  <c:v>42492</c:v>
                </c:pt>
                <c:pt idx="1584">
                  <c:v>42493</c:v>
                </c:pt>
                <c:pt idx="1585">
                  <c:v>42494</c:v>
                </c:pt>
                <c:pt idx="1586">
                  <c:v>42495</c:v>
                </c:pt>
                <c:pt idx="1587">
                  <c:v>42496</c:v>
                </c:pt>
                <c:pt idx="1588">
                  <c:v>42497</c:v>
                </c:pt>
                <c:pt idx="1589">
                  <c:v>42498</c:v>
                </c:pt>
                <c:pt idx="1590">
                  <c:v>42499</c:v>
                </c:pt>
                <c:pt idx="1591">
                  <c:v>42500</c:v>
                </c:pt>
                <c:pt idx="1592">
                  <c:v>42501</c:v>
                </c:pt>
                <c:pt idx="1593">
                  <c:v>42502</c:v>
                </c:pt>
                <c:pt idx="1594">
                  <c:v>42503</c:v>
                </c:pt>
                <c:pt idx="1595">
                  <c:v>42504</c:v>
                </c:pt>
                <c:pt idx="1596">
                  <c:v>42505</c:v>
                </c:pt>
                <c:pt idx="1597">
                  <c:v>42506</c:v>
                </c:pt>
                <c:pt idx="1598">
                  <c:v>42507</c:v>
                </c:pt>
                <c:pt idx="1599">
                  <c:v>42508</c:v>
                </c:pt>
                <c:pt idx="1600">
                  <c:v>42509</c:v>
                </c:pt>
                <c:pt idx="1601">
                  <c:v>42510</c:v>
                </c:pt>
                <c:pt idx="1602">
                  <c:v>42511</c:v>
                </c:pt>
                <c:pt idx="1603">
                  <c:v>42512</c:v>
                </c:pt>
                <c:pt idx="1604">
                  <c:v>42513</c:v>
                </c:pt>
                <c:pt idx="1605">
                  <c:v>42514</c:v>
                </c:pt>
                <c:pt idx="1606">
                  <c:v>42515</c:v>
                </c:pt>
                <c:pt idx="1607">
                  <c:v>42516</c:v>
                </c:pt>
                <c:pt idx="1608">
                  <c:v>42517</c:v>
                </c:pt>
                <c:pt idx="1609">
                  <c:v>42518</c:v>
                </c:pt>
                <c:pt idx="1610">
                  <c:v>42519</c:v>
                </c:pt>
                <c:pt idx="1611">
                  <c:v>42520</c:v>
                </c:pt>
                <c:pt idx="1612">
                  <c:v>42521</c:v>
                </c:pt>
                <c:pt idx="1613">
                  <c:v>42522</c:v>
                </c:pt>
                <c:pt idx="1614">
                  <c:v>42523</c:v>
                </c:pt>
                <c:pt idx="1615">
                  <c:v>42524</c:v>
                </c:pt>
                <c:pt idx="1616">
                  <c:v>42525</c:v>
                </c:pt>
                <c:pt idx="1617">
                  <c:v>42526</c:v>
                </c:pt>
                <c:pt idx="1618">
                  <c:v>42527</c:v>
                </c:pt>
                <c:pt idx="1619">
                  <c:v>42528</c:v>
                </c:pt>
                <c:pt idx="1620">
                  <c:v>42529</c:v>
                </c:pt>
                <c:pt idx="1621">
                  <c:v>42530</c:v>
                </c:pt>
                <c:pt idx="1622">
                  <c:v>42531</c:v>
                </c:pt>
                <c:pt idx="1623">
                  <c:v>42532</c:v>
                </c:pt>
                <c:pt idx="1624">
                  <c:v>42533</c:v>
                </c:pt>
                <c:pt idx="1625">
                  <c:v>42534</c:v>
                </c:pt>
                <c:pt idx="1626">
                  <c:v>42535</c:v>
                </c:pt>
                <c:pt idx="1627">
                  <c:v>42536</c:v>
                </c:pt>
                <c:pt idx="1628">
                  <c:v>42537</c:v>
                </c:pt>
                <c:pt idx="1629">
                  <c:v>42538</c:v>
                </c:pt>
                <c:pt idx="1630">
                  <c:v>42539</c:v>
                </c:pt>
                <c:pt idx="1631">
                  <c:v>42540</c:v>
                </c:pt>
                <c:pt idx="1632">
                  <c:v>42541</c:v>
                </c:pt>
                <c:pt idx="1633">
                  <c:v>42542</c:v>
                </c:pt>
                <c:pt idx="1634">
                  <c:v>42543</c:v>
                </c:pt>
                <c:pt idx="1635">
                  <c:v>42544</c:v>
                </c:pt>
                <c:pt idx="1636">
                  <c:v>42545</c:v>
                </c:pt>
                <c:pt idx="1637">
                  <c:v>42546</c:v>
                </c:pt>
                <c:pt idx="1638">
                  <c:v>42547</c:v>
                </c:pt>
                <c:pt idx="1639">
                  <c:v>42548</c:v>
                </c:pt>
                <c:pt idx="1640">
                  <c:v>42549</c:v>
                </c:pt>
                <c:pt idx="1641">
                  <c:v>42550</c:v>
                </c:pt>
                <c:pt idx="1642">
                  <c:v>42551</c:v>
                </c:pt>
                <c:pt idx="1643">
                  <c:v>42552</c:v>
                </c:pt>
                <c:pt idx="1644">
                  <c:v>42553</c:v>
                </c:pt>
                <c:pt idx="1645">
                  <c:v>42554</c:v>
                </c:pt>
                <c:pt idx="1646">
                  <c:v>42555</c:v>
                </c:pt>
                <c:pt idx="1647">
                  <c:v>42556</c:v>
                </c:pt>
                <c:pt idx="1648">
                  <c:v>42557</c:v>
                </c:pt>
                <c:pt idx="1649">
                  <c:v>42558</c:v>
                </c:pt>
                <c:pt idx="1650">
                  <c:v>42559</c:v>
                </c:pt>
                <c:pt idx="1651">
                  <c:v>42560</c:v>
                </c:pt>
                <c:pt idx="1652">
                  <c:v>42561</c:v>
                </c:pt>
                <c:pt idx="1653">
                  <c:v>42562</c:v>
                </c:pt>
                <c:pt idx="1654">
                  <c:v>42563</c:v>
                </c:pt>
                <c:pt idx="1655">
                  <c:v>42564</c:v>
                </c:pt>
                <c:pt idx="1656">
                  <c:v>42565</c:v>
                </c:pt>
                <c:pt idx="1657">
                  <c:v>42566</c:v>
                </c:pt>
                <c:pt idx="1658">
                  <c:v>42567</c:v>
                </c:pt>
                <c:pt idx="1659">
                  <c:v>42568</c:v>
                </c:pt>
                <c:pt idx="1660">
                  <c:v>42569</c:v>
                </c:pt>
                <c:pt idx="1661">
                  <c:v>42570</c:v>
                </c:pt>
                <c:pt idx="1662">
                  <c:v>42571</c:v>
                </c:pt>
                <c:pt idx="1663">
                  <c:v>42572</c:v>
                </c:pt>
                <c:pt idx="1664">
                  <c:v>42573</c:v>
                </c:pt>
                <c:pt idx="1665">
                  <c:v>42574</c:v>
                </c:pt>
                <c:pt idx="1666">
                  <c:v>42575</c:v>
                </c:pt>
                <c:pt idx="1667">
                  <c:v>42576</c:v>
                </c:pt>
                <c:pt idx="1668">
                  <c:v>42577</c:v>
                </c:pt>
                <c:pt idx="1669">
                  <c:v>42578</c:v>
                </c:pt>
                <c:pt idx="1670">
                  <c:v>42579</c:v>
                </c:pt>
                <c:pt idx="1671">
                  <c:v>42580</c:v>
                </c:pt>
                <c:pt idx="1672">
                  <c:v>42581</c:v>
                </c:pt>
                <c:pt idx="1673">
                  <c:v>42582</c:v>
                </c:pt>
                <c:pt idx="1674">
                  <c:v>42583</c:v>
                </c:pt>
                <c:pt idx="1675">
                  <c:v>42584</c:v>
                </c:pt>
                <c:pt idx="1676">
                  <c:v>42585</c:v>
                </c:pt>
                <c:pt idx="1677">
                  <c:v>42586</c:v>
                </c:pt>
                <c:pt idx="1678">
                  <c:v>42587</c:v>
                </c:pt>
                <c:pt idx="1679">
                  <c:v>42588</c:v>
                </c:pt>
                <c:pt idx="1680">
                  <c:v>42589</c:v>
                </c:pt>
                <c:pt idx="1681">
                  <c:v>42590</c:v>
                </c:pt>
                <c:pt idx="1682">
                  <c:v>42591</c:v>
                </c:pt>
                <c:pt idx="1683">
                  <c:v>42592</c:v>
                </c:pt>
                <c:pt idx="1684">
                  <c:v>42593</c:v>
                </c:pt>
                <c:pt idx="1685">
                  <c:v>42594</c:v>
                </c:pt>
                <c:pt idx="1686">
                  <c:v>42595</c:v>
                </c:pt>
                <c:pt idx="1687">
                  <c:v>42596</c:v>
                </c:pt>
                <c:pt idx="1688">
                  <c:v>42597</c:v>
                </c:pt>
                <c:pt idx="1689">
                  <c:v>42598</c:v>
                </c:pt>
                <c:pt idx="1690">
                  <c:v>42599</c:v>
                </c:pt>
                <c:pt idx="1691">
                  <c:v>42600</c:v>
                </c:pt>
                <c:pt idx="1692">
                  <c:v>42601</c:v>
                </c:pt>
                <c:pt idx="1693">
                  <c:v>42602</c:v>
                </c:pt>
                <c:pt idx="1694">
                  <c:v>42603</c:v>
                </c:pt>
                <c:pt idx="1695">
                  <c:v>42604</c:v>
                </c:pt>
                <c:pt idx="1696">
                  <c:v>42605</c:v>
                </c:pt>
                <c:pt idx="1697">
                  <c:v>42606</c:v>
                </c:pt>
                <c:pt idx="1698">
                  <c:v>42607</c:v>
                </c:pt>
                <c:pt idx="1699">
                  <c:v>42608</c:v>
                </c:pt>
                <c:pt idx="1700">
                  <c:v>42609</c:v>
                </c:pt>
                <c:pt idx="1701">
                  <c:v>42610</c:v>
                </c:pt>
                <c:pt idx="1702">
                  <c:v>42611</c:v>
                </c:pt>
                <c:pt idx="1703">
                  <c:v>42612</c:v>
                </c:pt>
                <c:pt idx="1704">
                  <c:v>42613</c:v>
                </c:pt>
                <c:pt idx="1705">
                  <c:v>42614</c:v>
                </c:pt>
                <c:pt idx="1706">
                  <c:v>42615</c:v>
                </c:pt>
                <c:pt idx="1707">
                  <c:v>42616</c:v>
                </c:pt>
                <c:pt idx="1708">
                  <c:v>42617</c:v>
                </c:pt>
                <c:pt idx="1709">
                  <c:v>42618</c:v>
                </c:pt>
                <c:pt idx="1710">
                  <c:v>42619</c:v>
                </c:pt>
                <c:pt idx="1711">
                  <c:v>42620</c:v>
                </c:pt>
                <c:pt idx="1712">
                  <c:v>42621</c:v>
                </c:pt>
                <c:pt idx="1713">
                  <c:v>42622</c:v>
                </c:pt>
                <c:pt idx="1714">
                  <c:v>42623</c:v>
                </c:pt>
                <c:pt idx="1715">
                  <c:v>42624</c:v>
                </c:pt>
                <c:pt idx="1716">
                  <c:v>42625</c:v>
                </c:pt>
                <c:pt idx="1717">
                  <c:v>42626</c:v>
                </c:pt>
                <c:pt idx="1718">
                  <c:v>42627</c:v>
                </c:pt>
                <c:pt idx="1719">
                  <c:v>42628</c:v>
                </c:pt>
                <c:pt idx="1720">
                  <c:v>42629</c:v>
                </c:pt>
                <c:pt idx="1721">
                  <c:v>42630</c:v>
                </c:pt>
                <c:pt idx="1722">
                  <c:v>42631</c:v>
                </c:pt>
                <c:pt idx="1723">
                  <c:v>42632</c:v>
                </c:pt>
                <c:pt idx="1724">
                  <c:v>42633</c:v>
                </c:pt>
                <c:pt idx="1725">
                  <c:v>42634</c:v>
                </c:pt>
                <c:pt idx="1726">
                  <c:v>42635</c:v>
                </c:pt>
                <c:pt idx="1727">
                  <c:v>42636</c:v>
                </c:pt>
                <c:pt idx="1728">
                  <c:v>42637</c:v>
                </c:pt>
                <c:pt idx="1729">
                  <c:v>42638</c:v>
                </c:pt>
                <c:pt idx="1730">
                  <c:v>42639</c:v>
                </c:pt>
                <c:pt idx="1731">
                  <c:v>42640</c:v>
                </c:pt>
                <c:pt idx="1732">
                  <c:v>42641</c:v>
                </c:pt>
                <c:pt idx="1733">
                  <c:v>42642</c:v>
                </c:pt>
                <c:pt idx="1734">
                  <c:v>42643</c:v>
                </c:pt>
                <c:pt idx="1735">
                  <c:v>42644</c:v>
                </c:pt>
                <c:pt idx="1736">
                  <c:v>42645</c:v>
                </c:pt>
                <c:pt idx="1737">
                  <c:v>42646</c:v>
                </c:pt>
                <c:pt idx="1738">
                  <c:v>42647</c:v>
                </c:pt>
                <c:pt idx="1739">
                  <c:v>42648</c:v>
                </c:pt>
                <c:pt idx="1740">
                  <c:v>42649</c:v>
                </c:pt>
                <c:pt idx="1741">
                  <c:v>42650</c:v>
                </c:pt>
                <c:pt idx="1742">
                  <c:v>42651</c:v>
                </c:pt>
                <c:pt idx="1743">
                  <c:v>42652</c:v>
                </c:pt>
                <c:pt idx="1744">
                  <c:v>42653</c:v>
                </c:pt>
                <c:pt idx="1745">
                  <c:v>42654</c:v>
                </c:pt>
                <c:pt idx="1746">
                  <c:v>42655</c:v>
                </c:pt>
                <c:pt idx="1747">
                  <c:v>42656</c:v>
                </c:pt>
                <c:pt idx="1748">
                  <c:v>42657</c:v>
                </c:pt>
                <c:pt idx="1749">
                  <c:v>42658</c:v>
                </c:pt>
                <c:pt idx="1750">
                  <c:v>42659</c:v>
                </c:pt>
                <c:pt idx="1751">
                  <c:v>42660</c:v>
                </c:pt>
                <c:pt idx="1752">
                  <c:v>42661</c:v>
                </c:pt>
                <c:pt idx="1753">
                  <c:v>42662</c:v>
                </c:pt>
                <c:pt idx="1754">
                  <c:v>42663</c:v>
                </c:pt>
                <c:pt idx="1755">
                  <c:v>42664</c:v>
                </c:pt>
                <c:pt idx="1756">
                  <c:v>42665</c:v>
                </c:pt>
                <c:pt idx="1757">
                  <c:v>42666</c:v>
                </c:pt>
                <c:pt idx="1758">
                  <c:v>42667</c:v>
                </c:pt>
                <c:pt idx="1759">
                  <c:v>42668</c:v>
                </c:pt>
                <c:pt idx="1760">
                  <c:v>42669</c:v>
                </c:pt>
                <c:pt idx="1761">
                  <c:v>42670</c:v>
                </c:pt>
                <c:pt idx="1762">
                  <c:v>42671</c:v>
                </c:pt>
                <c:pt idx="1763">
                  <c:v>42672</c:v>
                </c:pt>
                <c:pt idx="1764">
                  <c:v>42673</c:v>
                </c:pt>
                <c:pt idx="1765">
                  <c:v>42674</c:v>
                </c:pt>
                <c:pt idx="1766">
                  <c:v>42675</c:v>
                </c:pt>
                <c:pt idx="1767">
                  <c:v>42676</c:v>
                </c:pt>
                <c:pt idx="1768">
                  <c:v>42677</c:v>
                </c:pt>
                <c:pt idx="1769">
                  <c:v>42678</c:v>
                </c:pt>
                <c:pt idx="1770">
                  <c:v>42679</c:v>
                </c:pt>
                <c:pt idx="1771">
                  <c:v>42680</c:v>
                </c:pt>
                <c:pt idx="1772">
                  <c:v>42681</c:v>
                </c:pt>
                <c:pt idx="1773">
                  <c:v>42682</c:v>
                </c:pt>
                <c:pt idx="1774">
                  <c:v>42683</c:v>
                </c:pt>
                <c:pt idx="1775">
                  <c:v>42684</c:v>
                </c:pt>
                <c:pt idx="1776">
                  <c:v>42685</c:v>
                </c:pt>
                <c:pt idx="1777">
                  <c:v>42686</c:v>
                </c:pt>
                <c:pt idx="1778">
                  <c:v>42687</c:v>
                </c:pt>
                <c:pt idx="1779">
                  <c:v>42688</c:v>
                </c:pt>
                <c:pt idx="1780">
                  <c:v>42689</c:v>
                </c:pt>
                <c:pt idx="1781">
                  <c:v>42690</c:v>
                </c:pt>
                <c:pt idx="1782">
                  <c:v>42691</c:v>
                </c:pt>
                <c:pt idx="1783">
                  <c:v>42692</c:v>
                </c:pt>
                <c:pt idx="1784">
                  <c:v>42693</c:v>
                </c:pt>
                <c:pt idx="1785">
                  <c:v>42694</c:v>
                </c:pt>
                <c:pt idx="1786">
                  <c:v>42695</c:v>
                </c:pt>
                <c:pt idx="1787">
                  <c:v>42696</c:v>
                </c:pt>
                <c:pt idx="1788">
                  <c:v>42697</c:v>
                </c:pt>
                <c:pt idx="1789">
                  <c:v>42698</c:v>
                </c:pt>
                <c:pt idx="1790">
                  <c:v>42699</c:v>
                </c:pt>
                <c:pt idx="1791">
                  <c:v>42700</c:v>
                </c:pt>
                <c:pt idx="1792">
                  <c:v>42701</c:v>
                </c:pt>
                <c:pt idx="1793">
                  <c:v>42702</c:v>
                </c:pt>
                <c:pt idx="1794">
                  <c:v>42703</c:v>
                </c:pt>
                <c:pt idx="1795">
                  <c:v>42704</c:v>
                </c:pt>
                <c:pt idx="1796">
                  <c:v>42705</c:v>
                </c:pt>
                <c:pt idx="1797">
                  <c:v>42706</c:v>
                </c:pt>
                <c:pt idx="1798">
                  <c:v>42707</c:v>
                </c:pt>
                <c:pt idx="1799">
                  <c:v>42708</c:v>
                </c:pt>
                <c:pt idx="1800">
                  <c:v>42709</c:v>
                </c:pt>
                <c:pt idx="1801">
                  <c:v>42710</c:v>
                </c:pt>
                <c:pt idx="1802">
                  <c:v>42711</c:v>
                </c:pt>
                <c:pt idx="1803">
                  <c:v>42712</c:v>
                </c:pt>
                <c:pt idx="1804">
                  <c:v>42713</c:v>
                </c:pt>
                <c:pt idx="1805">
                  <c:v>42714</c:v>
                </c:pt>
                <c:pt idx="1806">
                  <c:v>42715</c:v>
                </c:pt>
                <c:pt idx="1807">
                  <c:v>42716</c:v>
                </c:pt>
                <c:pt idx="1808">
                  <c:v>42717</c:v>
                </c:pt>
                <c:pt idx="1809">
                  <c:v>42718</c:v>
                </c:pt>
                <c:pt idx="1810">
                  <c:v>42719</c:v>
                </c:pt>
                <c:pt idx="1811">
                  <c:v>42720</c:v>
                </c:pt>
                <c:pt idx="1812">
                  <c:v>42721</c:v>
                </c:pt>
                <c:pt idx="1813">
                  <c:v>42722</c:v>
                </c:pt>
                <c:pt idx="1814">
                  <c:v>42723</c:v>
                </c:pt>
                <c:pt idx="1815">
                  <c:v>42724</c:v>
                </c:pt>
                <c:pt idx="1816">
                  <c:v>42725</c:v>
                </c:pt>
                <c:pt idx="1817">
                  <c:v>42726</c:v>
                </c:pt>
                <c:pt idx="1818">
                  <c:v>42727</c:v>
                </c:pt>
                <c:pt idx="1819">
                  <c:v>42728</c:v>
                </c:pt>
                <c:pt idx="1820">
                  <c:v>42729</c:v>
                </c:pt>
                <c:pt idx="1821">
                  <c:v>42730</c:v>
                </c:pt>
                <c:pt idx="1822">
                  <c:v>42731</c:v>
                </c:pt>
                <c:pt idx="1823">
                  <c:v>42732</c:v>
                </c:pt>
                <c:pt idx="1824">
                  <c:v>42733</c:v>
                </c:pt>
                <c:pt idx="1825">
                  <c:v>42734</c:v>
                </c:pt>
                <c:pt idx="1826">
                  <c:v>42735</c:v>
                </c:pt>
                <c:pt idx="1827">
                  <c:v>42736</c:v>
                </c:pt>
                <c:pt idx="1828">
                  <c:v>42737</c:v>
                </c:pt>
                <c:pt idx="1829">
                  <c:v>42738</c:v>
                </c:pt>
                <c:pt idx="1830">
                  <c:v>42739</c:v>
                </c:pt>
                <c:pt idx="1831">
                  <c:v>42740</c:v>
                </c:pt>
                <c:pt idx="1832">
                  <c:v>42741</c:v>
                </c:pt>
                <c:pt idx="1833">
                  <c:v>42742</c:v>
                </c:pt>
                <c:pt idx="1834">
                  <c:v>42743</c:v>
                </c:pt>
                <c:pt idx="1835">
                  <c:v>42744</c:v>
                </c:pt>
                <c:pt idx="1836">
                  <c:v>42745</c:v>
                </c:pt>
                <c:pt idx="1837">
                  <c:v>42746</c:v>
                </c:pt>
                <c:pt idx="1838">
                  <c:v>42747</c:v>
                </c:pt>
                <c:pt idx="1839">
                  <c:v>42748</c:v>
                </c:pt>
                <c:pt idx="1840">
                  <c:v>42749</c:v>
                </c:pt>
                <c:pt idx="1841">
                  <c:v>42750</c:v>
                </c:pt>
                <c:pt idx="1842">
                  <c:v>42751</c:v>
                </c:pt>
                <c:pt idx="1843">
                  <c:v>42752</c:v>
                </c:pt>
                <c:pt idx="1844">
                  <c:v>42753</c:v>
                </c:pt>
                <c:pt idx="1845">
                  <c:v>42754</c:v>
                </c:pt>
                <c:pt idx="1846">
                  <c:v>42755</c:v>
                </c:pt>
                <c:pt idx="1847">
                  <c:v>42756</c:v>
                </c:pt>
                <c:pt idx="1848">
                  <c:v>42757</c:v>
                </c:pt>
                <c:pt idx="1849">
                  <c:v>42758</c:v>
                </c:pt>
                <c:pt idx="1850">
                  <c:v>42759</c:v>
                </c:pt>
                <c:pt idx="1851">
                  <c:v>42760</c:v>
                </c:pt>
                <c:pt idx="1852">
                  <c:v>42761</c:v>
                </c:pt>
                <c:pt idx="1853">
                  <c:v>42762</c:v>
                </c:pt>
                <c:pt idx="1854">
                  <c:v>42763</c:v>
                </c:pt>
                <c:pt idx="1855">
                  <c:v>42764</c:v>
                </c:pt>
                <c:pt idx="1856">
                  <c:v>42765</c:v>
                </c:pt>
                <c:pt idx="1857">
                  <c:v>42766</c:v>
                </c:pt>
                <c:pt idx="1858">
                  <c:v>42767</c:v>
                </c:pt>
                <c:pt idx="1859">
                  <c:v>42768</c:v>
                </c:pt>
                <c:pt idx="1860">
                  <c:v>42769</c:v>
                </c:pt>
                <c:pt idx="1861">
                  <c:v>42770</c:v>
                </c:pt>
                <c:pt idx="1862">
                  <c:v>42771</c:v>
                </c:pt>
                <c:pt idx="1863">
                  <c:v>42772</c:v>
                </c:pt>
                <c:pt idx="1864">
                  <c:v>42773</c:v>
                </c:pt>
                <c:pt idx="1865">
                  <c:v>42774</c:v>
                </c:pt>
                <c:pt idx="1866">
                  <c:v>42775</c:v>
                </c:pt>
                <c:pt idx="1867">
                  <c:v>42776</c:v>
                </c:pt>
                <c:pt idx="1868">
                  <c:v>42777</c:v>
                </c:pt>
                <c:pt idx="1869">
                  <c:v>42778</c:v>
                </c:pt>
                <c:pt idx="1870">
                  <c:v>42779</c:v>
                </c:pt>
                <c:pt idx="1871">
                  <c:v>42780</c:v>
                </c:pt>
                <c:pt idx="1872">
                  <c:v>42781</c:v>
                </c:pt>
                <c:pt idx="1873">
                  <c:v>42782</c:v>
                </c:pt>
                <c:pt idx="1874">
                  <c:v>42783</c:v>
                </c:pt>
                <c:pt idx="1875">
                  <c:v>42784</c:v>
                </c:pt>
                <c:pt idx="1876">
                  <c:v>42785</c:v>
                </c:pt>
                <c:pt idx="1877">
                  <c:v>42786</c:v>
                </c:pt>
                <c:pt idx="1878">
                  <c:v>42787</c:v>
                </c:pt>
                <c:pt idx="1879">
                  <c:v>42788</c:v>
                </c:pt>
                <c:pt idx="1880">
                  <c:v>42789</c:v>
                </c:pt>
                <c:pt idx="1881">
                  <c:v>42790</c:v>
                </c:pt>
                <c:pt idx="1882">
                  <c:v>42791</c:v>
                </c:pt>
                <c:pt idx="1883">
                  <c:v>42792</c:v>
                </c:pt>
                <c:pt idx="1884">
                  <c:v>42793</c:v>
                </c:pt>
                <c:pt idx="1885">
                  <c:v>42794</c:v>
                </c:pt>
                <c:pt idx="1886">
                  <c:v>42795</c:v>
                </c:pt>
                <c:pt idx="1887">
                  <c:v>42796</c:v>
                </c:pt>
                <c:pt idx="1888">
                  <c:v>42797</c:v>
                </c:pt>
                <c:pt idx="1889">
                  <c:v>42798</c:v>
                </c:pt>
                <c:pt idx="1890">
                  <c:v>42799</c:v>
                </c:pt>
                <c:pt idx="1891">
                  <c:v>42800</c:v>
                </c:pt>
                <c:pt idx="1892">
                  <c:v>42801</c:v>
                </c:pt>
                <c:pt idx="1893">
                  <c:v>42802</c:v>
                </c:pt>
                <c:pt idx="1894">
                  <c:v>42803</c:v>
                </c:pt>
                <c:pt idx="1895">
                  <c:v>42804</c:v>
                </c:pt>
                <c:pt idx="1896">
                  <c:v>42805</c:v>
                </c:pt>
                <c:pt idx="1897">
                  <c:v>42806</c:v>
                </c:pt>
                <c:pt idx="1898">
                  <c:v>42807</c:v>
                </c:pt>
                <c:pt idx="1899">
                  <c:v>42808</c:v>
                </c:pt>
                <c:pt idx="1900">
                  <c:v>42809</c:v>
                </c:pt>
                <c:pt idx="1901">
                  <c:v>42810</c:v>
                </c:pt>
                <c:pt idx="1902">
                  <c:v>42811</c:v>
                </c:pt>
                <c:pt idx="1903">
                  <c:v>42812</c:v>
                </c:pt>
                <c:pt idx="1904">
                  <c:v>42813</c:v>
                </c:pt>
                <c:pt idx="1905">
                  <c:v>42814</c:v>
                </c:pt>
                <c:pt idx="1906">
                  <c:v>42815</c:v>
                </c:pt>
                <c:pt idx="1907">
                  <c:v>42816</c:v>
                </c:pt>
                <c:pt idx="1908">
                  <c:v>42817</c:v>
                </c:pt>
                <c:pt idx="1909">
                  <c:v>42818</c:v>
                </c:pt>
                <c:pt idx="1910">
                  <c:v>42819</c:v>
                </c:pt>
                <c:pt idx="1911">
                  <c:v>42820</c:v>
                </c:pt>
                <c:pt idx="1912">
                  <c:v>42821</c:v>
                </c:pt>
                <c:pt idx="1913">
                  <c:v>42822</c:v>
                </c:pt>
                <c:pt idx="1914">
                  <c:v>42823</c:v>
                </c:pt>
                <c:pt idx="1915">
                  <c:v>42824</c:v>
                </c:pt>
                <c:pt idx="1916">
                  <c:v>42825</c:v>
                </c:pt>
                <c:pt idx="1917">
                  <c:v>42826</c:v>
                </c:pt>
                <c:pt idx="1918">
                  <c:v>42827</c:v>
                </c:pt>
                <c:pt idx="1919">
                  <c:v>42828</c:v>
                </c:pt>
                <c:pt idx="1920">
                  <c:v>42829</c:v>
                </c:pt>
                <c:pt idx="1921">
                  <c:v>42830</c:v>
                </c:pt>
                <c:pt idx="1922">
                  <c:v>42831</c:v>
                </c:pt>
                <c:pt idx="1923">
                  <c:v>42832</c:v>
                </c:pt>
                <c:pt idx="1924">
                  <c:v>42833</c:v>
                </c:pt>
                <c:pt idx="1925">
                  <c:v>42834</c:v>
                </c:pt>
                <c:pt idx="1926">
                  <c:v>42835</c:v>
                </c:pt>
                <c:pt idx="1927">
                  <c:v>42836</c:v>
                </c:pt>
                <c:pt idx="1928">
                  <c:v>42837</c:v>
                </c:pt>
                <c:pt idx="1929">
                  <c:v>42838</c:v>
                </c:pt>
                <c:pt idx="1930">
                  <c:v>42839</c:v>
                </c:pt>
                <c:pt idx="1931">
                  <c:v>42840</c:v>
                </c:pt>
                <c:pt idx="1932">
                  <c:v>42841</c:v>
                </c:pt>
                <c:pt idx="1933">
                  <c:v>42842</c:v>
                </c:pt>
                <c:pt idx="1934">
                  <c:v>42843</c:v>
                </c:pt>
                <c:pt idx="1935">
                  <c:v>42844</c:v>
                </c:pt>
                <c:pt idx="1936">
                  <c:v>42845</c:v>
                </c:pt>
                <c:pt idx="1937">
                  <c:v>42846</c:v>
                </c:pt>
                <c:pt idx="1938">
                  <c:v>42847</c:v>
                </c:pt>
                <c:pt idx="1939">
                  <c:v>42848</c:v>
                </c:pt>
                <c:pt idx="1940">
                  <c:v>42849</c:v>
                </c:pt>
                <c:pt idx="1941">
                  <c:v>42850</c:v>
                </c:pt>
                <c:pt idx="1942">
                  <c:v>42851</c:v>
                </c:pt>
                <c:pt idx="1943">
                  <c:v>42852</c:v>
                </c:pt>
                <c:pt idx="1944">
                  <c:v>42853</c:v>
                </c:pt>
                <c:pt idx="1945">
                  <c:v>42854</c:v>
                </c:pt>
                <c:pt idx="1946">
                  <c:v>42855</c:v>
                </c:pt>
                <c:pt idx="1947">
                  <c:v>42856</c:v>
                </c:pt>
                <c:pt idx="1948">
                  <c:v>42857</c:v>
                </c:pt>
                <c:pt idx="1949">
                  <c:v>42858</c:v>
                </c:pt>
                <c:pt idx="1950">
                  <c:v>42859</c:v>
                </c:pt>
                <c:pt idx="1951">
                  <c:v>42860</c:v>
                </c:pt>
                <c:pt idx="1952">
                  <c:v>42861</c:v>
                </c:pt>
                <c:pt idx="1953">
                  <c:v>42862</c:v>
                </c:pt>
                <c:pt idx="1954">
                  <c:v>42863</c:v>
                </c:pt>
                <c:pt idx="1955">
                  <c:v>42864</c:v>
                </c:pt>
                <c:pt idx="1956">
                  <c:v>42865</c:v>
                </c:pt>
                <c:pt idx="1957">
                  <c:v>42866</c:v>
                </c:pt>
                <c:pt idx="1958">
                  <c:v>42867</c:v>
                </c:pt>
                <c:pt idx="1959">
                  <c:v>42868</c:v>
                </c:pt>
                <c:pt idx="1960">
                  <c:v>42869</c:v>
                </c:pt>
                <c:pt idx="1961">
                  <c:v>42870</c:v>
                </c:pt>
                <c:pt idx="1962">
                  <c:v>42871</c:v>
                </c:pt>
                <c:pt idx="1963">
                  <c:v>42872</c:v>
                </c:pt>
                <c:pt idx="1964">
                  <c:v>42873</c:v>
                </c:pt>
                <c:pt idx="1965">
                  <c:v>42874</c:v>
                </c:pt>
                <c:pt idx="1966">
                  <c:v>42875</c:v>
                </c:pt>
                <c:pt idx="1967">
                  <c:v>42876</c:v>
                </c:pt>
                <c:pt idx="1968">
                  <c:v>42877</c:v>
                </c:pt>
                <c:pt idx="1969">
                  <c:v>42878</c:v>
                </c:pt>
                <c:pt idx="1970">
                  <c:v>42879</c:v>
                </c:pt>
                <c:pt idx="1971">
                  <c:v>42880</c:v>
                </c:pt>
                <c:pt idx="1972">
                  <c:v>42881</c:v>
                </c:pt>
                <c:pt idx="1973">
                  <c:v>42882</c:v>
                </c:pt>
                <c:pt idx="1974">
                  <c:v>42883</c:v>
                </c:pt>
                <c:pt idx="1975">
                  <c:v>42884</c:v>
                </c:pt>
                <c:pt idx="1976">
                  <c:v>42885</c:v>
                </c:pt>
                <c:pt idx="1977">
                  <c:v>42886</c:v>
                </c:pt>
                <c:pt idx="1978">
                  <c:v>42887</c:v>
                </c:pt>
                <c:pt idx="1979">
                  <c:v>42888</c:v>
                </c:pt>
                <c:pt idx="1980">
                  <c:v>42889</c:v>
                </c:pt>
                <c:pt idx="1981">
                  <c:v>42890</c:v>
                </c:pt>
                <c:pt idx="1982">
                  <c:v>42891</c:v>
                </c:pt>
                <c:pt idx="1983">
                  <c:v>42892</c:v>
                </c:pt>
                <c:pt idx="1984">
                  <c:v>42893</c:v>
                </c:pt>
                <c:pt idx="1985">
                  <c:v>42894</c:v>
                </c:pt>
                <c:pt idx="1986">
                  <c:v>42895</c:v>
                </c:pt>
                <c:pt idx="1987">
                  <c:v>42896</c:v>
                </c:pt>
                <c:pt idx="1988">
                  <c:v>42897</c:v>
                </c:pt>
                <c:pt idx="1989">
                  <c:v>42898</c:v>
                </c:pt>
                <c:pt idx="1990">
                  <c:v>42899</c:v>
                </c:pt>
                <c:pt idx="1991">
                  <c:v>42900</c:v>
                </c:pt>
                <c:pt idx="1992">
                  <c:v>42901</c:v>
                </c:pt>
                <c:pt idx="1993">
                  <c:v>42902</c:v>
                </c:pt>
                <c:pt idx="1994">
                  <c:v>42903</c:v>
                </c:pt>
                <c:pt idx="1995">
                  <c:v>42904</c:v>
                </c:pt>
                <c:pt idx="1996">
                  <c:v>42905</c:v>
                </c:pt>
                <c:pt idx="1997">
                  <c:v>42906</c:v>
                </c:pt>
                <c:pt idx="1998">
                  <c:v>42907</c:v>
                </c:pt>
                <c:pt idx="1999">
                  <c:v>42908</c:v>
                </c:pt>
                <c:pt idx="2000">
                  <c:v>42909</c:v>
                </c:pt>
                <c:pt idx="2001">
                  <c:v>42910</c:v>
                </c:pt>
                <c:pt idx="2002">
                  <c:v>42911</c:v>
                </c:pt>
                <c:pt idx="2003">
                  <c:v>42912</c:v>
                </c:pt>
                <c:pt idx="2004">
                  <c:v>42913</c:v>
                </c:pt>
                <c:pt idx="2005">
                  <c:v>42914</c:v>
                </c:pt>
                <c:pt idx="2006">
                  <c:v>42915</c:v>
                </c:pt>
                <c:pt idx="2007">
                  <c:v>42916</c:v>
                </c:pt>
                <c:pt idx="2008">
                  <c:v>42917</c:v>
                </c:pt>
                <c:pt idx="2009">
                  <c:v>42918</c:v>
                </c:pt>
                <c:pt idx="2010">
                  <c:v>42919</c:v>
                </c:pt>
                <c:pt idx="2011">
                  <c:v>42920</c:v>
                </c:pt>
                <c:pt idx="2012">
                  <c:v>42921</c:v>
                </c:pt>
                <c:pt idx="2013">
                  <c:v>42922</c:v>
                </c:pt>
                <c:pt idx="2014">
                  <c:v>42923</c:v>
                </c:pt>
                <c:pt idx="2015">
                  <c:v>42924</c:v>
                </c:pt>
                <c:pt idx="2016">
                  <c:v>42925</c:v>
                </c:pt>
                <c:pt idx="2017">
                  <c:v>42926</c:v>
                </c:pt>
                <c:pt idx="2018">
                  <c:v>42927</c:v>
                </c:pt>
                <c:pt idx="2019">
                  <c:v>42928</c:v>
                </c:pt>
                <c:pt idx="2020">
                  <c:v>42929</c:v>
                </c:pt>
                <c:pt idx="2021">
                  <c:v>42930</c:v>
                </c:pt>
                <c:pt idx="2022">
                  <c:v>42931</c:v>
                </c:pt>
                <c:pt idx="2023">
                  <c:v>42932</c:v>
                </c:pt>
                <c:pt idx="2024">
                  <c:v>42933</c:v>
                </c:pt>
                <c:pt idx="2025">
                  <c:v>42934</c:v>
                </c:pt>
                <c:pt idx="2026">
                  <c:v>42935</c:v>
                </c:pt>
                <c:pt idx="2027">
                  <c:v>42936</c:v>
                </c:pt>
                <c:pt idx="2028">
                  <c:v>42937</c:v>
                </c:pt>
                <c:pt idx="2029">
                  <c:v>42938</c:v>
                </c:pt>
                <c:pt idx="2030">
                  <c:v>42939</c:v>
                </c:pt>
                <c:pt idx="2031">
                  <c:v>42940</c:v>
                </c:pt>
                <c:pt idx="2032">
                  <c:v>42941</c:v>
                </c:pt>
                <c:pt idx="2033">
                  <c:v>42942</c:v>
                </c:pt>
                <c:pt idx="2034">
                  <c:v>42943</c:v>
                </c:pt>
                <c:pt idx="2035">
                  <c:v>42944</c:v>
                </c:pt>
                <c:pt idx="2036">
                  <c:v>42945</c:v>
                </c:pt>
                <c:pt idx="2037">
                  <c:v>42946</c:v>
                </c:pt>
                <c:pt idx="2038">
                  <c:v>42947</c:v>
                </c:pt>
                <c:pt idx="2039">
                  <c:v>42948</c:v>
                </c:pt>
                <c:pt idx="2040">
                  <c:v>42949</c:v>
                </c:pt>
                <c:pt idx="2041">
                  <c:v>42950</c:v>
                </c:pt>
                <c:pt idx="2042">
                  <c:v>42951</c:v>
                </c:pt>
                <c:pt idx="2043">
                  <c:v>42952</c:v>
                </c:pt>
                <c:pt idx="2044">
                  <c:v>42953</c:v>
                </c:pt>
                <c:pt idx="2045">
                  <c:v>42954</c:v>
                </c:pt>
                <c:pt idx="2046">
                  <c:v>42955</c:v>
                </c:pt>
                <c:pt idx="2047">
                  <c:v>42956</c:v>
                </c:pt>
                <c:pt idx="2048">
                  <c:v>42957</c:v>
                </c:pt>
                <c:pt idx="2049">
                  <c:v>42958</c:v>
                </c:pt>
                <c:pt idx="2050">
                  <c:v>42959</c:v>
                </c:pt>
                <c:pt idx="2051">
                  <c:v>42960</c:v>
                </c:pt>
                <c:pt idx="2052">
                  <c:v>42961</c:v>
                </c:pt>
                <c:pt idx="2053">
                  <c:v>42962</c:v>
                </c:pt>
                <c:pt idx="2054">
                  <c:v>42963</c:v>
                </c:pt>
                <c:pt idx="2055">
                  <c:v>42964</c:v>
                </c:pt>
                <c:pt idx="2056">
                  <c:v>42965</c:v>
                </c:pt>
                <c:pt idx="2057">
                  <c:v>42966</c:v>
                </c:pt>
                <c:pt idx="2058">
                  <c:v>42967</c:v>
                </c:pt>
                <c:pt idx="2059">
                  <c:v>42968</c:v>
                </c:pt>
                <c:pt idx="2060">
                  <c:v>42969</c:v>
                </c:pt>
                <c:pt idx="2061">
                  <c:v>42970</c:v>
                </c:pt>
                <c:pt idx="2062">
                  <c:v>42971</c:v>
                </c:pt>
                <c:pt idx="2063">
                  <c:v>42972</c:v>
                </c:pt>
                <c:pt idx="2064">
                  <c:v>42973</c:v>
                </c:pt>
                <c:pt idx="2065">
                  <c:v>42974</c:v>
                </c:pt>
                <c:pt idx="2066">
                  <c:v>42975</c:v>
                </c:pt>
                <c:pt idx="2067">
                  <c:v>42976</c:v>
                </c:pt>
                <c:pt idx="2068">
                  <c:v>42977</c:v>
                </c:pt>
                <c:pt idx="2069">
                  <c:v>42978</c:v>
                </c:pt>
                <c:pt idx="2070">
                  <c:v>42979</c:v>
                </c:pt>
                <c:pt idx="2071">
                  <c:v>42980</c:v>
                </c:pt>
                <c:pt idx="2072">
                  <c:v>42981</c:v>
                </c:pt>
                <c:pt idx="2073">
                  <c:v>42982</c:v>
                </c:pt>
                <c:pt idx="2074">
                  <c:v>42983</c:v>
                </c:pt>
                <c:pt idx="2075">
                  <c:v>42984</c:v>
                </c:pt>
                <c:pt idx="2076">
                  <c:v>42985</c:v>
                </c:pt>
                <c:pt idx="2077">
                  <c:v>42986</c:v>
                </c:pt>
                <c:pt idx="2078">
                  <c:v>42987</c:v>
                </c:pt>
                <c:pt idx="2079">
                  <c:v>42988</c:v>
                </c:pt>
                <c:pt idx="2080">
                  <c:v>42989</c:v>
                </c:pt>
                <c:pt idx="2081">
                  <c:v>42990</c:v>
                </c:pt>
                <c:pt idx="2082">
                  <c:v>42991</c:v>
                </c:pt>
                <c:pt idx="2083">
                  <c:v>42992</c:v>
                </c:pt>
                <c:pt idx="2084">
                  <c:v>42993</c:v>
                </c:pt>
                <c:pt idx="2085">
                  <c:v>42994</c:v>
                </c:pt>
                <c:pt idx="2086">
                  <c:v>42995</c:v>
                </c:pt>
                <c:pt idx="2087">
                  <c:v>42996</c:v>
                </c:pt>
                <c:pt idx="2088">
                  <c:v>42997</c:v>
                </c:pt>
                <c:pt idx="2089">
                  <c:v>42998</c:v>
                </c:pt>
                <c:pt idx="2090">
                  <c:v>42999</c:v>
                </c:pt>
                <c:pt idx="2091">
                  <c:v>43000</c:v>
                </c:pt>
                <c:pt idx="2092">
                  <c:v>43001</c:v>
                </c:pt>
                <c:pt idx="2093">
                  <c:v>43002</c:v>
                </c:pt>
                <c:pt idx="2094">
                  <c:v>43003</c:v>
                </c:pt>
                <c:pt idx="2095">
                  <c:v>43004</c:v>
                </c:pt>
                <c:pt idx="2096">
                  <c:v>43005</c:v>
                </c:pt>
                <c:pt idx="2097">
                  <c:v>43006</c:v>
                </c:pt>
                <c:pt idx="2098">
                  <c:v>43007</c:v>
                </c:pt>
                <c:pt idx="2099">
                  <c:v>43008</c:v>
                </c:pt>
                <c:pt idx="2100">
                  <c:v>43009</c:v>
                </c:pt>
                <c:pt idx="2101">
                  <c:v>43010</c:v>
                </c:pt>
                <c:pt idx="2102">
                  <c:v>43011</c:v>
                </c:pt>
                <c:pt idx="2103">
                  <c:v>43012</c:v>
                </c:pt>
                <c:pt idx="2104">
                  <c:v>43013</c:v>
                </c:pt>
                <c:pt idx="2105">
                  <c:v>43014</c:v>
                </c:pt>
                <c:pt idx="2106">
                  <c:v>43015</c:v>
                </c:pt>
                <c:pt idx="2107">
                  <c:v>43016</c:v>
                </c:pt>
                <c:pt idx="2108">
                  <c:v>43017</c:v>
                </c:pt>
                <c:pt idx="2109">
                  <c:v>43018</c:v>
                </c:pt>
                <c:pt idx="2110">
                  <c:v>43019</c:v>
                </c:pt>
                <c:pt idx="2111">
                  <c:v>43020</c:v>
                </c:pt>
                <c:pt idx="2112">
                  <c:v>43021</c:v>
                </c:pt>
                <c:pt idx="2113">
                  <c:v>43022</c:v>
                </c:pt>
                <c:pt idx="2114">
                  <c:v>43023</c:v>
                </c:pt>
                <c:pt idx="2115">
                  <c:v>43024</c:v>
                </c:pt>
                <c:pt idx="2116">
                  <c:v>43025</c:v>
                </c:pt>
                <c:pt idx="2117">
                  <c:v>43026</c:v>
                </c:pt>
                <c:pt idx="2118">
                  <c:v>43027</c:v>
                </c:pt>
                <c:pt idx="2119">
                  <c:v>43028</c:v>
                </c:pt>
                <c:pt idx="2120">
                  <c:v>43029</c:v>
                </c:pt>
                <c:pt idx="2121">
                  <c:v>43030</c:v>
                </c:pt>
                <c:pt idx="2122">
                  <c:v>43031</c:v>
                </c:pt>
                <c:pt idx="2123">
                  <c:v>43032</c:v>
                </c:pt>
                <c:pt idx="2124">
                  <c:v>43033</c:v>
                </c:pt>
                <c:pt idx="2125">
                  <c:v>43034</c:v>
                </c:pt>
                <c:pt idx="2126">
                  <c:v>43035</c:v>
                </c:pt>
                <c:pt idx="2127">
                  <c:v>43036</c:v>
                </c:pt>
                <c:pt idx="2128">
                  <c:v>43037</c:v>
                </c:pt>
                <c:pt idx="2129">
                  <c:v>43038</c:v>
                </c:pt>
                <c:pt idx="2130">
                  <c:v>43039</c:v>
                </c:pt>
                <c:pt idx="2131">
                  <c:v>43040</c:v>
                </c:pt>
                <c:pt idx="2132">
                  <c:v>43041</c:v>
                </c:pt>
                <c:pt idx="2133">
                  <c:v>43042</c:v>
                </c:pt>
                <c:pt idx="2134">
                  <c:v>43043</c:v>
                </c:pt>
                <c:pt idx="2135">
                  <c:v>43044</c:v>
                </c:pt>
                <c:pt idx="2136">
                  <c:v>43045</c:v>
                </c:pt>
                <c:pt idx="2137">
                  <c:v>43046</c:v>
                </c:pt>
                <c:pt idx="2138">
                  <c:v>43047</c:v>
                </c:pt>
                <c:pt idx="2139">
                  <c:v>43048</c:v>
                </c:pt>
                <c:pt idx="2140">
                  <c:v>43049</c:v>
                </c:pt>
                <c:pt idx="2141">
                  <c:v>43050</c:v>
                </c:pt>
                <c:pt idx="2142">
                  <c:v>43051</c:v>
                </c:pt>
                <c:pt idx="2143">
                  <c:v>43052</c:v>
                </c:pt>
                <c:pt idx="2144">
                  <c:v>43053</c:v>
                </c:pt>
                <c:pt idx="2145">
                  <c:v>43054</c:v>
                </c:pt>
                <c:pt idx="2146">
                  <c:v>43055</c:v>
                </c:pt>
                <c:pt idx="2147">
                  <c:v>43056</c:v>
                </c:pt>
                <c:pt idx="2148">
                  <c:v>43057</c:v>
                </c:pt>
                <c:pt idx="2149">
                  <c:v>43058</c:v>
                </c:pt>
                <c:pt idx="2150">
                  <c:v>43059</c:v>
                </c:pt>
                <c:pt idx="2151">
                  <c:v>43060</c:v>
                </c:pt>
                <c:pt idx="2152">
                  <c:v>43061</c:v>
                </c:pt>
                <c:pt idx="2153">
                  <c:v>43062</c:v>
                </c:pt>
                <c:pt idx="2154">
                  <c:v>43063</c:v>
                </c:pt>
                <c:pt idx="2155">
                  <c:v>43064</c:v>
                </c:pt>
                <c:pt idx="2156">
                  <c:v>43065</c:v>
                </c:pt>
                <c:pt idx="2157">
                  <c:v>43066</c:v>
                </c:pt>
                <c:pt idx="2158">
                  <c:v>43067</c:v>
                </c:pt>
                <c:pt idx="2159">
                  <c:v>43068</c:v>
                </c:pt>
                <c:pt idx="2160">
                  <c:v>43069</c:v>
                </c:pt>
                <c:pt idx="2161">
                  <c:v>43070</c:v>
                </c:pt>
                <c:pt idx="2162">
                  <c:v>43071</c:v>
                </c:pt>
                <c:pt idx="2163">
                  <c:v>43072</c:v>
                </c:pt>
                <c:pt idx="2164">
                  <c:v>43073</c:v>
                </c:pt>
                <c:pt idx="2165">
                  <c:v>43074</c:v>
                </c:pt>
                <c:pt idx="2166">
                  <c:v>43075</c:v>
                </c:pt>
                <c:pt idx="2167">
                  <c:v>43076</c:v>
                </c:pt>
                <c:pt idx="2168">
                  <c:v>43077</c:v>
                </c:pt>
                <c:pt idx="2169">
                  <c:v>43078</c:v>
                </c:pt>
                <c:pt idx="2170">
                  <c:v>43079</c:v>
                </c:pt>
                <c:pt idx="2171">
                  <c:v>43080</c:v>
                </c:pt>
                <c:pt idx="2172">
                  <c:v>43081</c:v>
                </c:pt>
                <c:pt idx="2173">
                  <c:v>43082</c:v>
                </c:pt>
                <c:pt idx="2174">
                  <c:v>43083</c:v>
                </c:pt>
                <c:pt idx="2175">
                  <c:v>43084</c:v>
                </c:pt>
                <c:pt idx="2176">
                  <c:v>43085</c:v>
                </c:pt>
                <c:pt idx="2177">
                  <c:v>43086</c:v>
                </c:pt>
                <c:pt idx="2178">
                  <c:v>43087</c:v>
                </c:pt>
                <c:pt idx="2179">
                  <c:v>43088</c:v>
                </c:pt>
                <c:pt idx="2180">
                  <c:v>43089</c:v>
                </c:pt>
                <c:pt idx="2181">
                  <c:v>43090</c:v>
                </c:pt>
                <c:pt idx="2182">
                  <c:v>43091</c:v>
                </c:pt>
                <c:pt idx="2183">
                  <c:v>43092</c:v>
                </c:pt>
                <c:pt idx="2184">
                  <c:v>43093</c:v>
                </c:pt>
                <c:pt idx="2185">
                  <c:v>43094</c:v>
                </c:pt>
                <c:pt idx="2186">
                  <c:v>43095</c:v>
                </c:pt>
                <c:pt idx="2187">
                  <c:v>43096</c:v>
                </c:pt>
                <c:pt idx="2188">
                  <c:v>43097</c:v>
                </c:pt>
                <c:pt idx="2189">
                  <c:v>43098</c:v>
                </c:pt>
                <c:pt idx="2190">
                  <c:v>43099</c:v>
                </c:pt>
                <c:pt idx="2191">
                  <c:v>43100</c:v>
                </c:pt>
              </c:numCache>
            </c:numRef>
          </c:cat>
          <c:val>
            <c:numRef>
              <c:f>Resultados!$E$2:$E$2193</c:f>
              <c:numCache>
                <c:formatCode>0.0</c:formatCode>
                <c:ptCount val="21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C9-4254-BE14-218B19478B0E}"/>
            </c:ext>
          </c:extLst>
        </c:ser>
        <c:ser>
          <c:idx val="4"/>
          <c:order val="4"/>
          <c:tx>
            <c:strRef>
              <c:f>Resultados!$F$1</c:f>
              <c:strCache>
                <c:ptCount val="1"/>
                <c:pt idx="0">
                  <c:v>SDPOS_CL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Resultados!$A$2:$A$2193</c:f>
              <c:numCache>
                <c:formatCode>m/d/yyyy</c:formatCode>
                <c:ptCount val="2192"/>
                <c:pt idx="0">
                  <c:v>40909</c:v>
                </c:pt>
                <c:pt idx="1">
                  <c:v>40910</c:v>
                </c:pt>
                <c:pt idx="2">
                  <c:v>40911</c:v>
                </c:pt>
                <c:pt idx="3">
                  <c:v>40912</c:v>
                </c:pt>
                <c:pt idx="4">
                  <c:v>40913</c:v>
                </c:pt>
                <c:pt idx="5">
                  <c:v>40914</c:v>
                </c:pt>
                <c:pt idx="6">
                  <c:v>40915</c:v>
                </c:pt>
                <c:pt idx="7">
                  <c:v>40916</c:v>
                </c:pt>
                <c:pt idx="8">
                  <c:v>40917</c:v>
                </c:pt>
                <c:pt idx="9">
                  <c:v>40918</c:v>
                </c:pt>
                <c:pt idx="10">
                  <c:v>40919</c:v>
                </c:pt>
                <c:pt idx="11">
                  <c:v>40920</c:v>
                </c:pt>
                <c:pt idx="12">
                  <c:v>40921</c:v>
                </c:pt>
                <c:pt idx="13">
                  <c:v>40922</c:v>
                </c:pt>
                <c:pt idx="14">
                  <c:v>40923</c:v>
                </c:pt>
                <c:pt idx="15">
                  <c:v>40924</c:v>
                </c:pt>
                <c:pt idx="16">
                  <c:v>40925</c:v>
                </c:pt>
                <c:pt idx="17">
                  <c:v>40926</c:v>
                </c:pt>
                <c:pt idx="18">
                  <c:v>40927</c:v>
                </c:pt>
                <c:pt idx="19">
                  <c:v>40928</c:v>
                </c:pt>
                <c:pt idx="20">
                  <c:v>40929</c:v>
                </c:pt>
                <c:pt idx="21">
                  <c:v>40930</c:v>
                </c:pt>
                <c:pt idx="22">
                  <c:v>40931</c:v>
                </c:pt>
                <c:pt idx="23">
                  <c:v>40932</c:v>
                </c:pt>
                <c:pt idx="24">
                  <c:v>40933</c:v>
                </c:pt>
                <c:pt idx="25">
                  <c:v>40934</c:v>
                </c:pt>
                <c:pt idx="26">
                  <c:v>40935</c:v>
                </c:pt>
                <c:pt idx="27">
                  <c:v>40936</c:v>
                </c:pt>
                <c:pt idx="28">
                  <c:v>40937</c:v>
                </c:pt>
                <c:pt idx="29">
                  <c:v>40938</c:v>
                </c:pt>
                <c:pt idx="30">
                  <c:v>40939</c:v>
                </c:pt>
                <c:pt idx="31">
                  <c:v>40940</c:v>
                </c:pt>
                <c:pt idx="32">
                  <c:v>40941</c:v>
                </c:pt>
                <c:pt idx="33">
                  <c:v>40942</c:v>
                </c:pt>
                <c:pt idx="34">
                  <c:v>40943</c:v>
                </c:pt>
                <c:pt idx="35">
                  <c:v>40944</c:v>
                </c:pt>
                <c:pt idx="36">
                  <c:v>40945</c:v>
                </c:pt>
                <c:pt idx="37">
                  <c:v>40946</c:v>
                </c:pt>
                <c:pt idx="38">
                  <c:v>40947</c:v>
                </c:pt>
                <c:pt idx="39">
                  <c:v>40948</c:v>
                </c:pt>
                <c:pt idx="40">
                  <c:v>40949</c:v>
                </c:pt>
                <c:pt idx="41">
                  <c:v>40950</c:v>
                </c:pt>
                <c:pt idx="42">
                  <c:v>40951</c:v>
                </c:pt>
                <c:pt idx="43">
                  <c:v>40952</c:v>
                </c:pt>
                <c:pt idx="44">
                  <c:v>40953</c:v>
                </c:pt>
                <c:pt idx="45">
                  <c:v>40954</c:v>
                </c:pt>
                <c:pt idx="46">
                  <c:v>40955</c:v>
                </c:pt>
                <c:pt idx="47">
                  <c:v>40956</c:v>
                </c:pt>
                <c:pt idx="48">
                  <c:v>40957</c:v>
                </c:pt>
                <c:pt idx="49">
                  <c:v>40958</c:v>
                </c:pt>
                <c:pt idx="50">
                  <c:v>40959</c:v>
                </c:pt>
                <c:pt idx="51">
                  <c:v>40960</c:v>
                </c:pt>
                <c:pt idx="52">
                  <c:v>40961</c:v>
                </c:pt>
                <c:pt idx="53">
                  <c:v>40962</c:v>
                </c:pt>
                <c:pt idx="54">
                  <c:v>40963</c:v>
                </c:pt>
                <c:pt idx="55">
                  <c:v>40964</c:v>
                </c:pt>
                <c:pt idx="56">
                  <c:v>40965</c:v>
                </c:pt>
                <c:pt idx="57">
                  <c:v>40966</c:v>
                </c:pt>
                <c:pt idx="58">
                  <c:v>40967</c:v>
                </c:pt>
                <c:pt idx="59">
                  <c:v>40968</c:v>
                </c:pt>
                <c:pt idx="60">
                  <c:v>40969</c:v>
                </c:pt>
                <c:pt idx="61">
                  <c:v>40970</c:v>
                </c:pt>
                <c:pt idx="62">
                  <c:v>40971</c:v>
                </c:pt>
                <c:pt idx="63">
                  <c:v>40972</c:v>
                </c:pt>
                <c:pt idx="64">
                  <c:v>40973</c:v>
                </c:pt>
                <c:pt idx="65">
                  <c:v>40974</c:v>
                </c:pt>
                <c:pt idx="66">
                  <c:v>40975</c:v>
                </c:pt>
                <c:pt idx="67">
                  <c:v>40976</c:v>
                </c:pt>
                <c:pt idx="68">
                  <c:v>40977</c:v>
                </c:pt>
                <c:pt idx="69">
                  <c:v>40978</c:v>
                </c:pt>
                <c:pt idx="70">
                  <c:v>40979</c:v>
                </c:pt>
                <c:pt idx="71">
                  <c:v>40980</c:v>
                </c:pt>
                <c:pt idx="72">
                  <c:v>40981</c:v>
                </c:pt>
                <c:pt idx="73">
                  <c:v>40982</c:v>
                </c:pt>
                <c:pt idx="74">
                  <c:v>40983</c:v>
                </c:pt>
                <c:pt idx="75">
                  <c:v>40984</c:v>
                </c:pt>
                <c:pt idx="76">
                  <c:v>40985</c:v>
                </c:pt>
                <c:pt idx="77">
                  <c:v>40986</c:v>
                </c:pt>
                <c:pt idx="78">
                  <c:v>40987</c:v>
                </c:pt>
                <c:pt idx="79">
                  <c:v>40988</c:v>
                </c:pt>
                <c:pt idx="80">
                  <c:v>40989</c:v>
                </c:pt>
                <c:pt idx="81">
                  <c:v>40990</c:v>
                </c:pt>
                <c:pt idx="82">
                  <c:v>40991</c:v>
                </c:pt>
                <c:pt idx="83">
                  <c:v>40992</c:v>
                </c:pt>
                <c:pt idx="84">
                  <c:v>40993</c:v>
                </c:pt>
                <c:pt idx="85">
                  <c:v>40994</c:v>
                </c:pt>
                <c:pt idx="86">
                  <c:v>40995</c:v>
                </c:pt>
                <c:pt idx="87">
                  <c:v>40996</c:v>
                </c:pt>
                <c:pt idx="88">
                  <c:v>40997</c:v>
                </c:pt>
                <c:pt idx="89">
                  <c:v>40998</c:v>
                </c:pt>
                <c:pt idx="90">
                  <c:v>40999</c:v>
                </c:pt>
                <c:pt idx="91">
                  <c:v>41000</c:v>
                </c:pt>
                <c:pt idx="92">
                  <c:v>41001</c:v>
                </c:pt>
                <c:pt idx="93">
                  <c:v>41002</c:v>
                </c:pt>
                <c:pt idx="94">
                  <c:v>41003</c:v>
                </c:pt>
                <c:pt idx="95">
                  <c:v>41004</c:v>
                </c:pt>
                <c:pt idx="96">
                  <c:v>41005</c:v>
                </c:pt>
                <c:pt idx="97">
                  <c:v>41006</c:v>
                </c:pt>
                <c:pt idx="98">
                  <c:v>41007</c:v>
                </c:pt>
                <c:pt idx="99">
                  <c:v>41008</c:v>
                </c:pt>
                <c:pt idx="100">
                  <c:v>41009</c:v>
                </c:pt>
                <c:pt idx="101">
                  <c:v>41010</c:v>
                </c:pt>
                <c:pt idx="102">
                  <c:v>41011</c:v>
                </c:pt>
                <c:pt idx="103">
                  <c:v>41012</c:v>
                </c:pt>
                <c:pt idx="104">
                  <c:v>41013</c:v>
                </c:pt>
                <c:pt idx="105">
                  <c:v>41014</c:v>
                </c:pt>
                <c:pt idx="106">
                  <c:v>41015</c:v>
                </c:pt>
                <c:pt idx="107">
                  <c:v>41016</c:v>
                </c:pt>
                <c:pt idx="108">
                  <c:v>41017</c:v>
                </c:pt>
                <c:pt idx="109">
                  <c:v>41018</c:v>
                </c:pt>
                <c:pt idx="110">
                  <c:v>41019</c:v>
                </c:pt>
                <c:pt idx="111">
                  <c:v>41020</c:v>
                </c:pt>
                <c:pt idx="112">
                  <c:v>41021</c:v>
                </c:pt>
                <c:pt idx="113">
                  <c:v>41022</c:v>
                </c:pt>
                <c:pt idx="114">
                  <c:v>41023</c:v>
                </c:pt>
                <c:pt idx="115">
                  <c:v>41024</c:v>
                </c:pt>
                <c:pt idx="116">
                  <c:v>41025</c:v>
                </c:pt>
                <c:pt idx="117">
                  <c:v>41026</c:v>
                </c:pt>
                <c:pt idx="118">
                  <c:v>41027</c:v>
                </c:pt>
                <c:pt idx="119">
                  <c:v>41028</c:v>
                </c:pt>
                <c:pt idx="120">
                  <c:v>41029</c:v>
                </c:pt>
                <c:pt idx="121">
                  <c:v>41030</c:v>
                </c:pt>
                <c:pt idx="122">
                  <c:v>41031</c:v>
                </c:pt>
                <c:pt idx="123">
                  <c:v>41032</c:v>
                </c:pt>
                <c:pt idx="124">
                  <c:v>41033</c:v>
                </c:pt>
                <c:pt idx="125">
                  <c:v>41034</c:v>
                </c:pt>
                <c:pt idx="126">
                  <c:v>41035</c:v>
                </c:pt>
                <c:pt idx="127">
                  <c:v>41036</c:v>
                </c:pt>
                <c:pt idx="128">
                  <c:v>41037</c:v>
                </c:pt>
                <c:pt idx="129">
                  <c:v>41038</c:v>
                </c:pt>
                <c:pt idx="130">
                  <c:v>41039</c:v>
                </c:pt>
                <c:pt idx="131">
                  <c:v>41040</c:v>
                </c:pt>
                <c:pt idx="132">
                  <c:v>41041</c:v>
                </c:pt>
                <c:pt idx="133">
                  <c:v>41042</c:v>
                </c:pt>
                <c:pt idx="134">
                  <c:v>41043</c:v>
                </c:pt>
                <c:pt idx="135">
                  <c:v>41044</c:v>
                </c:pt>
                <c:pt idx="136">
                  <c:v>41045</c:v>
                </c:pt>
                <c:pt idx="137">
                  <c:v>41046</c:v>
                </c:pt>
                <c:pt idx="138">
                  <c:v>41047</c:v>
                </c:pt>
                <c:pt idx="139">
                  <c:v>41048</c:v>
                </c:pt>
                <c:pt idx="140">
                  <c:v>41049</c:v>
                </c:pt>
                <c:pt idx="141">
                  <c:v>41050</c:v>
                </c:pt>
                <c:pt idx="142">
                  <c:v>41051</c:v>
                </c:pt>
                <c:pt idx="143">
                  <c:v>41052</c:v>
                </c:pt>
                <c:pt idx="144">
                  <c:v>41053</c:v>
                </c:pt>
                <c:pt idx="145">
                  <c:v>41054</c:v>
                </c:pt>
                <c:pt idx="146">
                  <c:v>41055</c:v>
                </c:pt>
                <c:pt idx="147">
                  <c:v>41056</c:v>
                </c:pt>
                <c:pt idx="148">
                  <c:v>41057</c:v>
                </c:pt>
                <c:pt idx="149">
                  <c:v>41058</c:v>
                </c:pt>
                <c:pt idx="150">
                  <c:v>41059</c:v>
                </c:pt>
                <c:pt idx="151">
                  <c:v>41060</c:v>
                </c:pt>
                <c:pt idx="152">
                  <c:v>41061</c:v>
                </c:pt>
                <c:pt idx="153">
                  <c:v>41062</c:v>
                </c:pt>
                <c:pt idx="154">
                  <c:v>41063</c:v>
                </c:pt>
                <c:pt idx="155">
                  <c:v>41064</c:v>
                </c:pt>
                <c:pt idx="156">
                  <c:v>41065</c:v>
                </c:pt>
                <c:pt idx="157">
                  <c:v>41066</c:v>
                </c:pt>
                <c:pt idx="158">
                  <c:v>41067</c:v>
                </c:pt>
                <c:pt idx="159">
                  <c:v>41068</c:v>
                </c:pt>
                <c:pt idx="160">
                  <c:v>41069</c:v>
                </c:pt>
                <c:pt idx="161">
                  <c:v>41070</c:v>
                </c:pt>
                <c:pt idx="162">
                  <c:v>41071</c:v>
                </c:pt>
                <c:pt idx="163">
                  <c:v>41072</c:v>
                </c:pt>
                <c:pt idx="164">
                  <c:v>41073</c:v>
                </c:pt>
                <c:pt idx="165">
                  <c:v>41074</c:v>
                </c:pt>
                <c:pt idx="166">
                  <c:v>41075</c:v>
                </c:pt>
                <c:pt idx="167">
                  <c:v>41076</c:v>
                </c:pt>
                <c:pt idx="168">
                  <c:v>41077</c:v>
                </c:pt>
                <c:pt idx="169">
                  <c:v>41078</c:v>
                </c:pt>
                <c:pt idx="170">
                  <c:v>41079</c:v>
                </c:pt>
                <c:pt idx="171">
                  <c:v>41080</c:v>
                </c:pt>
                <c:pt idx="172">
                  <c:v>41081</c:v>
                </c:pt>
                <c:pt idx="173">
                  <c:v>41082</c:v>
                </c:pt>
                <c:pt idx="174">
                  <c:v>41083</c:v>
                </c:pt>
                <c:pt idx="175">
                  <c:v>41084</c:v>
                </c:pt>
                <c:pt idx="176">
                  <c:v>41085</c:v>
                </c:pt>
                <c:pt idx="177">
                  <c:v>41086</c:v>
                </c:pt>
                <c:pt idx="178">
                  <c:v>41087</c:v>
                </c:pt>
                <c:pt idx="179">
                  <c:v>41088</c:v>
                </c:pt>
                <c:pt idx="180">
                  <c:v>41089</c:v>
                </c:pt>
                <c:pt idx="181">
                  <c:v>41090</c:v>
                </c:pt>
                <c:pt idx="182">
                  <c:v>41091</c:v>
                </c:pt>
                <c:pt idx="183">
                  <c:v>41092</c:v>
                </c:pt>
                <c:pt idx="184">
                  <c:v>41093</c:v>
                </c:pt>
                <c:pt idx="185">
                  <c:v>41094</c:v>
                </c:pt>
                <c:pt idx="186">
                  <c:v>41095</c:v>
                </c:pt>
                <c:pt idx="187">
                  <c:v>41096</c:v>
                </c:pt>
                <c:pt idx="188">
                  <c:v>41097</c:v>
                </c:pt>
                <c:pt idx="189">
                  <c:v>41098</c:v>
                </c:pt>
                <c:pt idx="190">
                  <c:v>41099</c:v>
                </c:pt>
                <c:pt idx="191">
                  <c:v>41100</c:v>
                </c:pt>
                <c:pt idx="192">
                  <c:v>41101</c:v>
                </c:pt>
                <c:pt idx="193">
                  <c:v>41102</c:v>
                </c:pt>
                <c:pt idx="194">
                  <c:v>41103</c:v>
                </c:pt>
                <c:pt idx="195">
                  <c:v>41104</c:v>
                </c:pt>
                <c:pt idx="196">
                  <c:v>41105</c:v>
                </c:pt>
                <c:pt idx="197">
                  <c:v>41106</c:v>
                </c:pt>
                <c:pt idx="198">
                  <c:v>41107</c:v>
                </c:pt>
                <c:pt idx="199">
                  <c:v>41108</c:v>
                </c:pt>
                <c:pt idx="200">
                  <c:v>41109</c:v>
                </c:pt>
                <c:pt idx="201">
                  <c:v>41110</c:v>
                </c:pt>
                <c:pt idx="202">
                  <c:v>41111</c:v>
                </c:pt>
                <c:pt idx="203">
                  <c:v>41112</c:v>
                </c:pt>
                <c:pt idx="204">
                  <c:v>41113</c:v>
                </c:pt>
                <c:pt idx="205">
                  <c:v>41114</c:v>
                </c:pt>
                <c:pt idx="206">
                  <c:v>41115</c:v>
                </c:pt>
                <c:pt idx="207">
                  <c:v>41116</c:v>
                </c:pt>
                <c:pt idx="208">
                  <c:v>41117</c:v>
                </c:pt>
                <c:pt idx="209">
                  <c:v>41118</c:v>
                </c:pt>
                <c:pt idx="210">
                  <c:v>41119</c:v>
                </c:pt>
                <c:pt idx="211">
                  <c:v>41120</c:v>
                </c:pt>
                <c:pt idx="212">
                  <c:v>41121</c:v>
                </c:pt>
                <c:pt idx="213">
                  <c:v>41122</c:v>
                </c:pt>
                <c:pt idx="214">
                  <c:v>41123</c:v>
                </c:pt>
                <c:pt idx="215">
                  <c:v>41124</c:v>
                </c:pt>
                <c:pt idx="216">
                  <c:v>41125</c:v>
                </c:pt>
                <c:pt idx="217">
                  <c:v>41126</c:v>
                </c:pt>
                <c:pt idx="218">
                  <c:v>41127</c:v>
                </c:pt>
                <c:pt idx="219">
                  <c:v>41128</c:v>
                </c:pt>
                <c:pt idx="220">
                  <c:v>41129</c:v>
                </c:pt>
                <c:pt idx="221">
                  <c:v>41130</c:v>
                </c:pt>
                <c:pt idx="222">
                  <c:v>41131</c:v>
                </c:pt>
                <c:pt idx="223">
                  <c:v>41132</c:v>
                </c:pt>
                <c:pt idx="224">
                  <c:v>41133</c:v>
                </c:pt>
                <c:pt idx="225">
                  <c:v>41134</c:v>
                </c:pt>
                <c:pt idx="226">
                  <c:v>41135</c:v>
                </c:pt>
                <c:pt idx="227">
                  <c:v>41136</c:v>
                </c:pt>
                <c:pt idx="228">
                  <c:v>41137</c:v>
                </c:pt>
                <c:pt idx="229">
                  <c:v>41138</c:v>
                </c:pt>
                <c:pt idx="230">
                  <c:v>41139</c:v>
                </c:pt>
                <c:pt idx="231">
                  <c:v>41140</c:v>
                </c:pt>
                <c:pt idx="232">
                  <c:v>41141</c:v>
                </c:pt>
                <c:pt idx="233">
                  <c:v>41142</c:v>
                </c:pt>
                <c:pt idx="234">
                  <c:v>41143</c:v>
                </c:pt>
                <c:pt idx="235">
                  <c:v>41144</c:v>
                </c:pt>
                <c:pt idx="236">
                  <c:v>41145</c:v>
                </c:pt>
                <c:pt idx="237">
                  <c:v>41146</c:v>
                </c:pt>
                <c:pt idx="238">
                  <c:v>41147</c:v>
                </c:pt>
                <c:pt idx="239">
                  <c:v>41148</c:v>
                </c:pt>
                <c:pt idx="240">
                  <c:v>41149</c:v>
                </c:pt>
                <c:pt idx="241">
                  <c:v>41150</c:v>
                </c:pt>
                <c:pt idx="242">
                  <c:v>41151</c:v>
                </c:pt>
                <c:pt idx="243">
                  <c:v>41152</c:v>
                </c:pt>
                <c:pt idx="244">
                  <c:v>41153</c:v>
                </c:pt>
                <c:pt idx="245">
                  <c:v>41154</c:v>
                </c:pt>
                <c:pt idx="246">
                  <c:v>41155</c:v>
                </c:pt>
                <c:pt idx="247">
                  <c:v>41156</c:v>
                </c:pt>
                <c:pt idx="248">
                  <c:v>41157</c:v>
                </c:pt>
                <c:pt idx="249">
                  <c:v>41158</c:v>
                </c:pt>
                <c:pt idx="250">
                  <c:v>41159</c:v>
                </c:pt>
                <c:pt idx="251">
                  <c:v>41160</c:v>
                </c:pt>
                <c:pt idx="252">
                  <c:v>41161</c:v>
                </c:pt>
                <c:pt idx="253">
                  <c:v>41162</c:v>
                </c:pt>
                <c:pt idx="254">
                  <c:v>41163</c:v>
                </c:pt>
                <c:pt idx="255">
                  <c:v>41164</c:v>
                </c:pt>
                <c:pt idx="256">
                  <c:v>41165</c:v>
                </c:pt>
                <c:pt idx="257">
                  <c:v>41166</c:v>
                </c:pt>
                <c:pt idx="258">
                  <c:v>41167</c:v>
                </c:pt>
                <c:pt idx="259">
                  <c:v>41168</c:v>
                </c:pt>
                <c:pt idx="260">
                  <c:v>41169</c:v>
                </c:pt>
                <c:pt idx="261">
                  <c:v>41170</c:v>
                </c:pt>
                <c:pt idx="262">
                  <c:v>41171</c:v>
                </c:pt>
                <c:pt idx="263">
                  <c:v>41172</c:v>
                </c:pt>
                <c:pt idx="264">
                  <c:v>41173</c:v>
                </c:pt>
                <c:pt idx="265">
                  <c:v>41174</c:v>
                </c:pt>
                <c:pt idx="266">
                  <c:v>41175</c:v>
                </c:pt>
                <c:pt idx="267">
                  <c:v>41176</c:v>
                </c:pt>
                <c:pt idx="268">
                  <c:v>41177</c:v>
                </c:pt>
                <c:pt idx="269">
                  <c:v>41178</c:v>
                </c:pt>
                <c:pt idx="270">
                  <c:v>41179</c:v>
                </c:pt>
                <c:pt idx="271">
                  <c:v>41180</c:v>
                </c:pt>
                <c:pt idx="272">
                  <c:v>41181</c:v>
                </c:pt>
                <c:pt idx="273">
                  <c:v>41182</c:v>
                </c:pt>
                <c:pt idx="274">
                  <c:v>41183</c:v>
                </c:pt>
                <c:pt idx="275">
                  <c:v>41184</c:v>
                </c:pt>
                <c:pt idx="276">
                  <c:v>41185</c:v>
                </c:pt>
                <c:pt idx="277">
                  <c:v>41186</c:v>
                </c:pt>
                <c:pt idx="278">
                  <c:v>41187</c:v>
                </c:pt>
                <c:pt idx="279">
                  <c:v>41188</c:v>
                </c:pt>
                <c:pt idx="280">
                  <c:v>41189</c:v>
                </c:pt>
                <c:pt idx="281">
                  <c:v>41190</c:v>
                </c:pt>
                <c:pt idx="282">
                  <c:v>41191</c:v>
                </c:pt>
                <c:pt idx="283">
                  <c:v>41192</c:v>
                </c:pt>
                <c:pt idx="284">
                  <c:v>41193</c:v>
                </c:pt>
                <c:pt idx="285">
                  <c:v>41194</c:v>
                </c:pt>
                <c:pt idx="286">
                  <c:v>41195</c:v>
                </c:pt>
                <c:pt idx="287">
                  <c:v>41196</c:v>
                </c:pt>
                <c:pt idx="288">
                  <c:v>41197</c:v>
                </c:pt>
                <c:pt idx="289">
                  <c:v>41198</c:v>
                </c:pt>
                <c:pt idx="290">
                  <c:v>41199</c:v>
                </c:pt>
                <c:pt idx="291">
                  <c:v>41200</c:v>
                </c:pt>
                <c:pt idx="292">
                  <c:v>41201</c:v>
                </c:pt>
                <c:pt idx="293">
                  <c:v>41202</c:v>
                </c:pt>
                <c:pt idx="294">
                  <c:v>41203</c:v>
                </c:pt>
                <c:pt idx="295">
                  <c:v>41204</c:v>
                </c:pt>
                <c:pt idx="296">
                  <c:v>41205</c:v>
                </c:pt>
                <c:pt idx="297">
                  <c:v>41206</c:v>
                </c:pt>
                <c:pt idx="298">
                  <c:v>41207</c:v>
                </c:pt>
                <c:pt idx="299">
                  <c:v>41208</c:v>
                </c:pt>
                <c:pt idx="300">
                  <c:v>41209</c:v>
                </c:pt>
                <c:pt idx="301">
                  <c:v>41210</c:v>
                </c:pt>
                <c:pt idx="302">
                  <c:v>41211</c:v>
                </c:pt>
                <c:pt idx="303">
                  <c:v>41212</c:v>
                </c:pt>
                <c:pt idx="304">
                  <c:v>41213</c:v>
                </c:pt>
                <c:pt idx="305">
                  <c:v>41214</c:v>
                </c:pt>
                <c:pt idx="306">
                  <c:v>41215</c:v>
                </c:pt>
                <c:pt idx="307">
                  <c:v>41216</c:v>
                </c:pt>
                <c:pt idx="308">
                  <c:v>41217</c:v>
                </c:pt>
                <c:pt idx="309">
                  <c:v>41218</c:v>
                </c:pt>
                <c:pt idx="310">
                  <c:v>41219</c:v>
                </c:pt>
                <c:pt idx="311">
                  <c:v>41220</c:v>
                </c:pt>
                <c:pt idx="312">
                  <c:v>41221</c:v>
                </c:pt>
                <c:pt idx="313">
                  <c:v>41222</c:v>
                </c:pt>
                <c:pt idx="314">
                  <c:v>41223</c:v>
                </c:pt>
                <c:pt idx="315">
                  <c:v>41224</c:v>
                </c:pt>
                <c:pt idx="316">
                  <c:v>41225</c:v>
                </c:pt>
                <c:pt idx="317">
                  <c:v>41226</c:v>
                </c:pt>
                <c:pt idx="318">
                  <c:v>41227</c:v>
                </c:pt>
                <c:pt idx="319">
                  <c:v>41228</c:v>
                </c:pt>
                <c:pt idx="320">
                  <c:v>41229</c:v>
                </c:pt>
                <c:pt idx="321">
                  <c:v>41230</c:v>
                </c:pt>
                <c:pt idx="322">
                  <c:v>41231</c:v>
                </c:pt>
                <c:pt idx="323">
                  <c:v>41232</c:v>
                </c:pt>
                <c:pt idx="324">
                  <c:v>41233</c:v>
                </c:pt>
                <c:pt idx="325">
                  <c:v>41234</c:v>
                </c:pt>
                <c:pt idx="326">
                  <c:v>41235</c:v>
                </c:pt>
                <c:pt idx="327">
                  <c:v>41236</c:v>
                </c:pt>
                <c:pt idx="328">
                  <c:v>41237</c:v>
                </c:pt>
                <c:pt idx="329">
                  <c:v>41238</c:v>
                </c:pt>
                <c:pt idx="330">
                  <c:v>41239</c:v>
                </c:pt>
                <c:pt idx="331">
                  <c:v>41240</c:v>
                </c:pt>
                <c:pt idx="332">
                  <c:v>41241</c:v>
                </c:pt>
                <c:pt idx="333">
                  <c:v>41242</c:v>
                </c:pt>
                <c:pt idx="334">
                  <c:v>41243</c:v>
                </c:pt>
                <c:pt idx="335">
                  <c:v>41244</c:v>
                </c:pt>
                <c:pt idx="336">
                  <c:v>41245</c:v>
                </c:pt>
                <c:pt idx="337">
                  <c:v>41246</c:v>
                </c:pt>
                <c:pt idx="338">
                  <c:v>41247</c:v>
                </c:pt>
                <c:pt idx="339">
                  <c:v>41248</c:v>
                </c:pt>
                <c:pt idx="340">
                  <c:v>41249</c:v>
                </c:pt>
                <c:pt idx="341">
                  <c:v>41250</c:v>
                </c:pt>
                <c:pt idx="342">
                  <c:v>41251</c:v>
                </c:pt>
                <c:pt idx="343">
                  <c:v>41252</c:v>
                </c:pt>
                <c:pt idx="344">
                  <c:v>41253</c:v>
                </c:pt>
                <c:pt idx="345">
                  <c:v>41254</c:v>
                </c:pt>
                <c:pt idx="346">
                  <c:v>41255</c:v>
                </c:pt>
                <c:pt idx="347">
                  <c:v>41256</c:v>
                </c:pt>
                <c:pt idx="348">
                  <c:v>41257</c:v>
                </c:pt>
                <c:pt idx="349">
                  <c:v>41258</c:v>
                </c:pt>
                <c:pt idx="350">
                  <c:v>41259</c:v>
                </c:pt>
                <c:pt idx="351">
                  <c:v>41260</c:v>
                </c:pt>
                <c:pt idx="352">
                  <c:v>41261</c:v>
                </c:pt>
                <c:pt idx="353">
                  <c:v>41262</c:v>
                </c:pt>
                <c:pt idx="354">
                  <c:v>41263</c:v>
                </c:pt>
                <c:pt idx="355">
                  <c:v>41264</c:v>
                </c:pt>
                <c:pt idx="356">
                  <c:v>41265</c:v>
                </c:pt>
                <c:pt idx="357">
                  <c:v>41266</c:v>
                </c:pt>
                <c:pt idx="358">
                  <c:v>41267</c:v>
                </c:pt>
                <c:pt idx="359">
                  <c:v>41268</c:v>
                </c:pt>
                <c:pt idx="360">
                  <c:v>41269</c:v>
                </c:pt>
                <c:pt idx="361">
                  <c:v>41270</c:v>
                </c:pt>
                <c:pt idx="362">
                  <c:v>41271</c:v>
                </c:pt>
                <c:pt idx="363">
                  <c:v>41272</c:v>
                </c:pt>
                <c:pt idx="364">
                  <c:v>41273</c:v>
                </c:pt>
                <c:pt idx="365">
                  <c:v>41274</c:v>
                </c:pt>
                <c:pt idx="366">
                  <c:v>41275</c:v>
                </c:pt>
                <c:pt idx="367">
                  <c:v>41276</c:v>
                </c:pt>
                <c:pt idx="368">
                  <c:v>41277</c:v>
                </c:pt>
                <c:pt idx="369">
                  <c:v>41278</c:v>
                </c:pt>
                <c:pt idx="370">
                  <c:v>41279</c:v>
                </c:pt>
                <c:pt idx="371">
                  <c:v>41280</c:v>
                </c:pt>
                <c:pt idx="372">
                  <c:v>41281</c:v>
                </c:pt>
                <c:pt idx="373">
                  <c:v>41282</c:v>
                </c:pt>
                <c:pt idx="374">
                  <c:v>41283</c:v>
                </c:pt>
                <c:pt idx="375">
                  <c:v>41284</c:v>
                </c:pt>
                <c:pt idx="376">
                  <c:v>41285</c:v>
                </c:pt>
                <c:pt idx="377">
                  <c:v>41286</c:v>
                </c:pt>
                <c:pt idx="378">
                  <c:v>41287</c:v>
                </c:pt>
                <c:pt idx="379">
                  <c:v>41288</c:v>
                </c:pt>
                <c:pt idx="380">
                  <c:v>41289</c:v>
                </c:pt>
                <c:pt idx="381">
                  <c:v>41290</c:v>
                </c:pt>
                <c:pt idx="382">
                  <c:v>41291</c:v>
                </c:pt>
                <c:pt idx="383">
                  <c:v>41292</c:v>
                </c:pt>
                <c:pt idx="384">
                  <c:v>41293</c:v>
                </c:pt>
                <c:pt idx="385">
                  <c:v>41294</c:v>
                </c:pt>
                <c:pt idx="386">
                  <c:v>41295</c:v>
                </c:pt>
                <c:pt idx="387">
                  <c:v>41296</c:v>
                </c:pt>
                <c:pt idx="388">
                  <c:v>41297</c:v>
                </c:pt>
                <c:pt idx="389">
                  <c:v>41298</c:v>
                </c:pt>
                <c:pt idx="390">
                  <c:v>41299</c:v>
                </c:pt>
                <c:pt idx="391">
                  <c:v>41300</c:v>
                </c:pt>
                <c:pt idx="392">
                  <c:v>41301</c:v>
                </c:pt>
                <c:pt idx="393">
                  <c:v>41302</c:v>
                </c:pt>
                <c:pt idx="394">
                  <c:v>41303</c:v>
                </c:pt>
                <c:pt idx="395">
                  <c:v>41304</c:v>
                </c:pt>
                <c:pt idx="396">
                  <c:v>41305</c:v>
                </c:pt>
                <c:pt idx="397">
                  <c:v>41306</c:v>
                </c:pt>
                <c:pt idx="398">
                  <c:v>41307</c:v>
                </c:pt>
                <c:pt idx="399">
                  <c:v>41308</c:v>
                </c:pt>
                <c:pt idx="400">
                  <c:v>41309</c:v>
                </c:pt>
                <c:pt idx="401">
                  <c:v>41310</c:v>
                </c:pt>
                <c:pt idx="402">
                  <c:v>41311</c:v>
                </c:pt>
                <c:pt idx="403">
                  <c:v>41312</c:v>
                </c:pt>
                <c:pt idx="404">
                  <c:v>41313</c:v>
                </c:pt>
                <c:pt idx="405">
                  <c:v>41314</c:v>
                </c:pt>
                <c:pt idx="406">
                  <c:v>41315</c:v>
                </c:pt>
                <c:pt idx="407">
                  <c:v>41316</c:v>
                </c:pt>
                <c:pt idx="408">
                  <c:v>41317</c:v>
                </c:pt>
                <c:pt idx="409">
                  <c:v>41318</c:v>
                </c:pt>
                <c:pt idx="410">
                  <c:v>41319</c:v>
                </c:pt>
                <c:pt idx="411">
                  <c:v>41320</c:v>
                </c:pt>
                <c:pt idx="412">
                  <c:v>41321</c:v>
                </c:pt>
                <c:pt idx="413">
                  <c:v>41322</c:v>
                </c:pt>
                <c:pt idx="414">
                  <c:v>41323</c:v>
                </c:pt>
                <c:pt idx="415">
                  <c:v>41324</c:v>
                </c:pt>
                <c:pt idx="416">
                  <c:v>41325</c:v>
                </c:pt>
                <c:pt idx="417">
                  <c:v>41326</c:v>
                </c:pt>
                <c:pt idx="418">
                  <c:v>41327</c:v>
                </c:pt>
                <c:pt idx="419">
                  <c:v>41328</c:v>
                </c:pt>
                <c:pt idx="420">
                  <c:v>41329</c:v>
                </c:pt>
                <c:pt idx="421">
                  <c:v>41330</c:v>
                </c:pt>
                <c:pt idx="422">
                  <c:v>41331</c:v>
                </c:pt>
                <c:pt idx="423">
                  <c:v>41332</c:v>
                </c:pt>
                <c:pt idx="424">
                  <c:v>41333</c:v>
                </c:pt>
                <c:pt idx="425">
                  <c:v>41334</c:v>
                </c:pt>
                <c:pt idx="426">
                  <c:v>41335</c:v>
                </c:pt>
                <c:pt idx="427">
                  <c:v>41336</c:v>
                </c:pt>
                <c:pt idx="428">
                  <c:v>41337</c:v>
                </c:pt>
                <c:pt idx="429">
                  <c:v>41338</c:v>
                </c:pt>
                <c:pt idx="430">
                  <c:v>41339</c:v>
                </c:pt>
                <c:pt idx="431">
                  <c:v>41340</c:v>
                </c:pt>
                <c:pt idx="432">
                  <c:v>41341</c:v>
                </c:pt>
                <c:pt idx="433">
                  <c:v>41342</c:v>
                </c:pt>
                <c:pt idx="434">
                  <c:v>41343</c:v>
                </c:pt>
                <c:pt idx="435">
                  <c:v>41344</c:v>
                </c:pt>
                <c:pt idx="436">
                  <c:v>41345</c:v>
                </c:pt>
                <c:pt idx="437">
                  <c:v>41346</c:v>
                </c:pt>
                <c:pt idx="438">
                  <c:v>41347</c:v>
                </c:pt>
                <c:pt idx="439">
                  <c:v>41348</c:v>
                </c:pt>
                <c:pt idx="440">
                  <c:v>41349</c:v>
                </c:pt>
                <c:pt idx="441">
                  <c:v>41350</c:v>
                </c:pt>
                <c:pt idx="442">
                  <c:v>41351</c:v>
                </c:pt>
                <c:pt idx="443">
                  <c:v>41352</c:v>
                </c:pt>
                <c:pt idx="444">
                  <c:v>41353</c:v>
                </c:pt>
                <c:pt idx="445">
                  <c:v>41354</c:v>
                </c:pt>
                <c:pt idx="446">
                  <c:v>41355</c:v>
                </c:pt>
                <c:pt idx="447">
                  <c:v>41356</c:v>
                </c:pt>
                <c:pt idx="448">
                  <c:v>41357</c:v>
                </c:pt>
                <c:pt idx="449">
                  <c:v>41358</c:v>
                </c:pt>
                <c:pt idx="450">
                  <c:v>41359</c:v>
                </c:pt>
                <c:pt idx="451">
                  <c:v>41360</c:v>
                </c:pt>
                <c:pt idx="452">
                  <c:v>41361</c:v>
                </c:pt>
                <c:pt idx="453">
                  <c:v>41362</c:v>
                </c:pt>
                <c:pt idx="454">
                  <c:v>41363</c:v>
                </c:pt>
                <c:pt idx="455">
                  <c:v>41364</c:v>
                </c:pt>
                <c:pt idx="456">
                  <c:v>41365</c:v>
                </c:pt>
                <c:pt idx="457">
                  <c:v>41366</c:v>
                </c:pt>
                <c:pt idx="458">
                  <c:v>41367</c:v>
                </c:pt>
                <c:pt idx="459">
                  <c:v>41368</c:v>
                </c:pt>
                <c:pt idx="460">
                  <c:v>41369</c:v>
                </c:pt>
                <c:pt idx="461">
                  <c:v>41370</c:v>
                </c:pt>
                <c:pt idx="462">
                  <c:v>41371</c:v>
                </c:pt>
                <c:pt idx="463">
                  <c:v>41372</c:v>
                </c:pt>
                <c:pt idx="464">
                  <c:v>41373</c:v>
                </c:pt>
                <c:pt idx="465">
                  <c:v>41374</c:v>
                </c:pt>
                <c:pt idx="466">
                  <c:v>41375</c:v>
                </c:pt>
                <c:pt idx="467">
                  <c:v>41376</c:v>
                </c:pt>
                <c:pt idx="468">
                  <c:v>41377</c:v>
                </c:pt>
                <c:pt idx="469">
                  <c:v>41378</c:v>
                </c:pt>
                <c:pt idx="470">
                  <c:v>41379</c:v>
                </c:pt>
                <c:pt idx="471">
                  <c:v>41380</c:v>
                </c:pt>
                <c:pt idx="472">
                  <c:v>41381</c:v>
                </c:pt>
                <c:pt idx="473">
                  <c:v>41382</c:v>
                </c:pt>
                <c:pt idx="474">
                  <c:v>41383</c:v>
                </c:pt>
                <c:pt idx="475">
                  <c:v>41384</c:v>
                </c:pt>
                <c:pt idx="476">
                  <c:v>41385</c:v>
                </c:pt>
                <c:pt idx="477">
                  <c:v>41386</c:v>
                </c:pt>
                <c:pt idx="478">
                  <c:v>41387</c:v>
                </c:pt>
                <c:pt idx="479">
                  <c:v>41388</c:v>
                </c:pt>
                <c:pt idx="480">
                  <c:v>41389</c:v>
                </c:pt>
                <c:pt idx="481">
                  <c:v>41390</c:v>
                </c:pt>
                <c:pt idx="482">
                  <c:v>41391</c:v>
                </c:pt>
                <c:pt idx="483">
                  <c:v>41392</c:v>
                </c:pt>
                <c:pt idx="484">
                  <c:v>41393</c:v>
                </c:pt>
                <c:pt idx="485">
                  <c:v>41394</c:v>
                </c:pt>
                <c:pt idx="486">
                  <c:v>41395</c:v>
                </c:pt>
                <c:pt idx="487">
                  <c:v>41396</c:v>
                </c:pt>
                <c:pt idx="488">
                  <c:v>41397</c:v>
                </c:pt>
                <c:pt idx="489">
                  <c:v>41398</c:v>
                </c:pt>
                <c:pt idx="490">
                  <c:v>41399</c:v>
                </c:pt>
                <c:pt idx="491">
                  <c:v>41400</c:v>
                </c:pt>
                <c:pt idx="492">
                  <c:v>41401</c:v>
                </c:pt>
                <c:pt idx="493">
                  <c:v>41402</c:v>
                </c:pt>
                <c:pt idx="494">
                  <c:v>41403</c:v>
                </c:pt>
                <c:pt idx="495">
                  <c:v>41404</c:v>
                </c:pt>
                <c:pt idx="496">
                  <c:v>41405</c:v>
                </c:pt>
                <c:pt idx="497">
                  <c:v>41406</c:v>
                </c:pt>
                <c:pt idx="498">
                  <c:v>41407</c:v>
                </c:pt>
                <c:pt idx="499">
                  <c:v>41408</c:v>
                </c:pt>
                <c:pt idx="500">
                  <c:v>41409</c:v>
                </c:pt>
                <c:pt idx="501">
                  <c:v>41410</c:v>
                </c:pt>
                <c:pt idx="502">
                  <c:v>41411</c:v>
                </c:pt>
                <c:pt idx="503">
                  <c:v>41412</c:v>
                </c:pt>
                <c:pt idx="504">
                  <c:v>41413</c:v>
                </c:pt>
                <c:pt idx="505">
                  <c:v>41414</c:v>
                </c:pt>
                <c:pt idx="506">
                  <c:v>41415</c:v>
                </c:pt>
                <c:pt idx="507">
                  <c:v>41416</c:v>
                </c:pt>
                <c:pt idx="508">
                  <c:v>41417</c:v>
                </c:pt>
                <c:pt idx="509">
                  <c:v>41418</c:v>
                </c:pt>
                <c:pt idx="510">
                  <c:v>41419</c:v>
                </c:pt>
                <c:pt idx="511">
                  <c:v>41420</c:v>
                </c:pt>
                <c:pt idx="512">
                  <c:v>41421</c:v>
                </c:pt>
                <c:pt idx="513">
                  <c:v>41422</c:v>
                </c:pt>
                <c:pt idx="514">
                  <c:v>41423</c:v>
                </c:pt>
                <c:pt idx="515">
                  <c:v>41424</c:v>
                </c:pt>
                <c:pt idx="516">
                  <c:v>41425</c:v>
                </c:pt>
                <c:pt idx="517">
                  <c:v>41426</c:v>
                </c:pt>
                <c:pt idx="518">
                  <c:v>41427</c:v>
                </c:pt>
                <c:pt idx="519">
                  <c:v>41428</c:v>
                </c:pt>
                <c:pt idx="520">
                  <c:v>41429</c:v>
                </c:pt>
                <c:pt idx="521">
                  <c:v>41430</c:v>
                </c:pt>
                <c:pt idx="522">
                  <c:v>41431</c:v>
                </c:pt>
                <c:pt idx="523">
                  <c:v>41432</c:v>
                </c:pt>
                <c:pt idx="524">
                  <c:v>41433</c:v>
                </c:pt>
                <c:pt idx="525">
                  <c:v>41434</c:v>
                </c:pt>
                <c:pt idx="526">
                  <c:v>41435</c:v>
                </c:pt>
                <c:pt idx="527">
                  <c:v>41436</c:v>
                </c:pt>
                <c:pt idx="528">
                  <c:v>41437</c:v>
                </c:pt>
                <c:pt idx="529">
                  <c:v>41438</c:v>
                </c:pt>
                <c:pt idx="530">
                  <c:v>41439</c:v>
                </c:pt>
                <c:pt idx="531">
                  <c:v>41440</c:v>
                </c:pt>
                <c:pt idx="532">
                  <c:v>41441</c:v>
                </c:pt>
                <c:pt idx="533">
                  <c:v>41442</c:v>
                </c:pt>
                <c:pt idx="534">
                  <c:v>41443</c:v>
                </c:pt>
                <c:pt idx="535">
                  <c:v>41444</c:v>
                </c:pt>
                <c:pt idx="536">
                  <c:v>41445</c:v>
                </c:pt>
                <c:pt idx="537">
                  <c:v>41446</c:v>
                </c:pt>
                <c:pt idx="538">
                  <c:v>41447</c:v>
                </c:pt>
                <c:pt idx="539">
                  <c:v>41448</c:v>
                </c:pt>
                <c:pt idx="540">
                  <c:v>41449</c:v>
                </c:pt>
                <c:pt idx="541">
                  <c:v>41450</c:v>
                </c:pt>
                <c:pt idx="542">
                  <c:v>41451</c:v>
                </c:pt>
                <c:pt idx="543">
                  <c:v>41452</c:v>
                </c:pt>
                <c:pt idx="544">
                  <c:v>41453</c:v>
                </c:pt>
                <c:pt idx="545">
                  <c:v>41454</c:v>
                </c:pt>
                <c:pt idx="546">
                  <c:v>41455</c:v>
                </c:pt>
                <c:pt idx="547">
                  <c:v>41456</c:v>
                </c:pt>
                <c:pt idx="548">
                  <c:v>41457</c:v>
                </c:pt>
                <c:pt idx="549">
                  <c:v>41458</c:v>
                </c:pt>
                <c:pt idx="550">
                  <c:v>41459</c:v>
                </c:pt>
                <c:pt idx="551">
                  <c:v>41460</c:v>
                </c:pt>
                <c:pt idx="552">
                  <c:v>41461</c:v>
                </c:pt>
                <c:pt idx="553">
                  <c:v>41462</c:v>
                </c:pt>
                <c:pt idx="554">
                  <c:v>41463</c:v>
                </c:pt>
                <c:pt idx="555">
                  <c:v>41464</c:v>
                </c:pt>
                <c:pt idx="556">
                  <c:v>41465</c:v>
                </c:pt>
                <c:pt idx="557">
                  <c:v>41466</c:v>
                </c:pt>
                <c:pt idx="558">
                  <c:v>41467</c:v>
                </c:pt>
                <c:pt idx="559">
                  <c:v>41468</c:v>
                </c:pt>
                <c:pt idx="560">
                  <c:v>41469</c:v>
                </c:pt>
                <c:pt idx="561">
                  <c:v>41470</c:v>
                </c:pt>
                <c:pt idx="562">
                  <c:v>41471</c:v>
                </c:pt>
                <c:pt idx="563">
                  <c:v>41472</c:v>
                </c:pt>
                <c:pt idx="564">
                  <c:v>41473</c:v>
                </c:pt>
                <c:pt idx="565">
                  <c:v>41474</c:v>
                </c:pt>
                <c:pt idx="566">
                  <c:v>41475</c:v>
                </c:pt>
                <c:pt idx="567">
                  <c:v>41476</c:v>
                </c:pt>
                <c:pt idx="568">
                  <c:v>41477</c:v>
                </c:pt>
                <c:pt idx="569">
                  <c:v>41478</c:v>
                </c:pt>
                <c:pt idx="570">
                  <c:v>41479</c:v>
                </c:pt>
                <c:pt idx="571">
                  <c:v>41480</c:v>
                </c:pt>
                <c:pt idx="572">
                  <c:v>41481</c:v>
                </c:pt>
                <c:pt idx="573">
                  <c:v>41482</c:v>
                </c:pt>
                <c:pt idx="574">
                  <c:v>41483</c:v>
                </c:pt>
                <c:pt idx="575">
                  <c:v>41484</c:v>
                </c:pt>
                <c:pt idx="576">
                  <c:v>41485</c:v>
                </c:pt>
                <c:pt idx="577">
                  <c:v>41486</c:v>
                </c:pt>
                <c:pt idx="578">
                  <c:v>41487</c:v>
                </c:pt>
                <c:pt idx="579">
                  <c:v>41488</c:v>
                </c:pt>
                <c:pt idx="580">
                  <c:v>41489</c:v>
                </c:pt>
                <c:pt idx="581">
                  <c:v>41490</c:v>
                </c:pt>
                <c:pt idx="582">
                  <c:v>41491</c:v>
                </c:pt>
                <c:pt idx="583">
                  <c:v>41492</c:v>
                </c:pt>
                <c:pt idx="584">
                  <c:v>41493</c:v>
                </c:pt>
                <c:pt idx="585">
                  <c:v>41494</c:v>
                </c:pt>
                <c:pt idx="586">
                  <c:v>41495</c:v>
                </c:pt>
                <c:pt idx="587">
                  <c:v>41496</c:v>
                </c:pt>
                <c:pt idx="588">
                  <c:v>41497</c:v>
                </c:pt>
                <c:pt idx="589">
                  <c:v>41498</c:v>
                </c:pt>
                <c:pt idx="590">
                  <c:v>41499</c:v>
                </c:pt>
                <c:pt idx="591">
                  <c:v>41500</c:v>
                </c:pt>
                <c:pt idx="592">
                  <c:v>41501</c:v>
                </c:pt>
                <c:pt idx="593">
                  <c:v>41502</c:v>
                </c:pt>
                <c:pt idx="594">
                  <c:v>41503</c:v>
                </c:pt>
                <c:pt idx="595">
                  <c:v>41504</c:v>
                </c:pt>
                <c:pt idx="596">
                  <c:v>41505</c:v>
                </c:pt>
                <c:pt idx="597">
                  <c:v>41506</c:v>
                </c:pt>
                <c:pt idx="598">
                  <c:v>41507</c:v>
                </c:pt>
                <c:pt idx="599">
                  <c:v>41508</c:v>
                </c:pt>
                <c:pt idx="600">
                  <c:v>41509</c:v>
                </c:pt>
                <c:pt idx="601">
                  <c:v>41510</c:v>
                </c:pt>
                <c:pt idx="602">
                  <c:v>41511</c:v>
                </c:pt>
                <c:pt idx="603">
                  <c:v>41512</c:v>
                </c:pt>
                <c:pt idx="604">
                  <c:v>41513</c:v>
                </c:pt>
                <c:pt idx="605">
                  <c:v>41514</c:v>
                </c:pt>
                <c:pt idx="606">
                  <c:v>41515</c:v>
                </c:pt>
                <c:pt idx="607">
                  <c:v>41516</c:v>
                </c:pt>
                <c:pt idx="608">
                  <c:v>41517</c:v>
                </c:pt>
                <c:pt idx="609">
                  <c:v>41518</c:v>
                </c:pt>
                <c:pt idx="610">
                  <c:v>41519</c:v>
                </c:pt>
                <c:pt idx="611">
                  <c:v>41520</c:v>
                </c:pt>
                <c:pt idx="612">
                  <c:v>41521</c:v>
                </c:pt>
                <c:pt idx="613">
                  <c:v>41522</c:v>
                </c:pt>
                <c:pt idx="614">
                  <c:v>41523</c:v>
                </c:pt>
                <c:pt idx="615">
                  <c:v>41524</c:v>
                </c:pt>
                <c:pt idx="616">
                  <c:v>41525</c:v>
                </c:pt>
                <c:pt idx="617">
                  <c:v>41526</c:v>
                </c:pt>
                <c:pt idx="618">
                  <c:v>41527</c:v>
                </c:pt>
                <c:pt idx="619">
                  <c:v>41528</c:v>
                </c:pt>
                <c:pt idx="620">
                  <c:v>41529</c:v>
                </c:pt>
                <c:pt idx="621">
                  <c:v>41530</c:v>
                </c:pt>
                <c:pt idx="622">
                  <c:v>41531</c:v>
                </c:pt>
                <c:pt idx="623">
                  <c:v>41532</c:v>
                </c:pt>
                <c:pt idx="624">
                  <c:v>41533</c:v>
                </c:pt>
                <c:pt idx="625">
                  <c:v>41534</c:v>
                </c:pt>
                <c:pt idx="626">
                  <c:v>41535</c:v>
                </c:pt>
                <c:pt idx="627">
                  <c:v>41536</c:v>
                </c:pt>
                <c:pt idx="628">
                  <c:v>41537</c:v>
                </c:pt>
                <c:pt idx="629">
                  <c:v>41538</c:v>
                </c:pt>
                <c:pt idx="630">
                  <c:v>41539</c:v>
                </c:pt>
                <c:pt idx="631">
                  <c:v>41540</c:v>
                </c:pt>
                <c:pt idx="632">
                  <c:v>41541</c:v>
                </c:pt>
                <c:pt idx="633">
                  <c:v>41542</c:v>
                </c:pt>
                <c:pt idx="634">
                  <c:v>41543</c:v>
                </c:pt>
                <c:pt idx="635">
                  <c:v>41544</c:v>
                </c:pt>
                <c:pt idx="636">
                  <c:v>41545</c:v>
                </c:pt>
                <c:pt idx="637">
                  <c:v>41546</c:v>
                </c:pt>
                <c:pt idx="638">
                  <c:v>41547</c:v>
                </c:pt>
                <c:pt idx="639">
                  <c:v>41548</c:v>
                </c:pt>
                <c:pt idx="640">
                  <c:v>41549</c:v>
                </c:pt>
                <c:pt idx="641">
                  <c:v>41550</c:v>
                </c:pt>
                <c:pt idx="642">
                  <c:v>41551</c:v>
                </c:pt>
                <c:pt idx="643">
                  <c:v>41552</c:v>
                </c:pt>
                <c:pt idx="644">
                  <c:v>41553</c:v>
                </c:pt>
                <c:pt idx="645">
                  <c:v>41554</c:v>
                </c:pt>
                <c:pt idx="646">
                  <c:v>41555</c:v>
                </c:pt>
                <c:pt idx="647">
                  <c:v>41556</c:v>
                </c:pt>
                <c:pt idx="648">
                  <c:v>41557</c:v>
                </c:pt>
                <c:pt idx="649">
                  <c:v>41558</c:v>
                </c:pt>
                <c:pt idx="650">
                  <c:v>41559</c:v>
                </c:pt>
                <c:pt idx="651">
                  <c:v>41560</c:v>
                </c:pt>
                <c:pt idx="652">
                  <c:v>41561</c:v>
                </c:pt>
                <c:pt idx="653">
                  <c:v>41562</c:v>
                </c:pt>
                <c:pt idx="654">
                  <c:v>41563</c:v>
                </c:pt>
                <c:pt idx="655">
                  <c:v>41564</c:v>
                </c:pt>
                <c:pt idx="656">
                  <c:v>41565</c:v>
                </c:pt>
                <c:pt idx="657">
                  <c:v>41566</c:v>
                </c:pt>
                <c:pt idx="658">
                  <c:v>41567</c:v>
                </c:pt>
                <c:pt idx="659">
                  <c:v>41568</c:v>
                </c:pt>
                <c:pt idx="660">
                  <c:v>41569</c:v>
                </c:pt>
                <c:pt idx="661">
                  <c:v>41570</c:v>
                </c:pt>
                <c:pt idx="662">
                  <c:v>41571</c:v>
                </c:pt>
                <c:pt idx="663">
                  <c:v>41572</c:v>
                </c:pt>
                <c:pt idx="664">
                  <c:v>41573</c:v>
                </c:pt>
                <c:pt idx="665">
                  <c:v>41574</c:v>
                </c:pt>
                <c:pt idx="666">
                  <c:v>41575</c:v>
                </c:pt>
                <c:pt idx="667">
                  <c:v>41576</c:v>
                </c:pt>
                <c:pt idx="668">
                  <c:v>41577</c:v>
                </c:pt>
                <c:pt idx="669">
                  <c:v>41578</c:v>
                </c:pt>
                <c:pt idx="670">
                  <c:v>41579</c:v>
                </c:pt>
                <c:pt idx="671">
                  <c:v>41580</c:v>
                </c:pt>
                <c:pt idx="672">
                  <c:v>41581</c:v>
                </c:pt>
                <c:pt idx="673">
                  <c:v>41582</c:v>
                </c:pt>
                <c:pt idx="674">
                  <c:v>41583</c:v>
                </c:pt>
                <c:pt idx="675">
                  <c:v>41584</c:v>
                </c:pt>
                <c:pt idx="676">
                  <c:v>41585</c:v>
                </c:pt>
                <c:pt idx="677">
                  <c:v>41586</c:v>
                </c:pt>
                <c:pt idx="678">
                  <c:v>41587</c:v>
                </c:pt>
                <c:pt idx="679">
                  <c:v>41588</c:v>
                </c:pt>
                <c:pt idx="680">
                  <c:v>41589</c:v>
                </c:pt>
                <c:pt idx="681">
                  <c:v>41590</c:v>
                </c:pt>
                <c:pt idx="682">
                  <c:v>41591</c:v>
                </c:pt>
                <c:pt idx="683">
                  <c:v>41592</c:v>
                </c:pt>
                <c:pt idx="684">
                  <c:v>41593</c:v>
                </c:pt>
                <c:pt idx="685">
                  <c:v>41594</c:v>
                </c:pt>
                <c:pt idx="686">
                  <c:v>41595</c:v>
                </c:pt>
                <c:pt idx="687">
                  <c:v>41596</c:v>
                </c:pt>
                <c:pt idx="688">
                  <c:v>41597</c:v>
                </c:pt>
                <c:pt idx="689">
                  <c:v>41598</c:v>
                </c:pt>
                <c:pt idx="690">
                  <c:v>41599</c:v>
                </c:pt>
                <c:pt idx="691">
                  <c:v>41600</c:v>
                </c:pt>
                <c:pt idx="692">
                  <c:v>41601</c:v>
                </c:pt>
                <c:pt idx="693">
                  <c:v>41602</c:v>
                </c:pt>
                <c:pt idx="694">
                  <c:v>41603</c:v>
                </c:pt>
                <c:pt idx="695">
                  <c:v>41604</c:v>
                </c:pt>
                <c:pt idx="696">
                  <c:v>41605</c:v>
                </c:pt>
                <c:pt idx="697">
                  <c:v>41606</c:v>
                </c:pt>
                <c:pt idx="698">
                  <c:v>41607</c:v>
                </c:pt>
                <c:pt idx="699">
                  <c:v>41608</c:v>
                </c:pt>
                <c:pt idx="700">
                  <c:v>41609</c:v>
                </c:pt>
                <c:pt idx="701">
                  <c:v>41610</c:v>
                </c:pt>
                <c:pt idx="702">
                  <c:v>41611</c:v>
                </c:pt>
                <c:pt idx="703">
                  <c:v>41612</c:v>
                </c:pt>
                <c:pt idx="704">
                  <c:v>41613</c:v>
                </c:pt>
                <c:pt idx="705">
                  <c:v>41614</c:v>
                </c:pt>
                <c:pt idx="706">
                  <c:v>41615</c:v>
                </c:pt>
                <c:pt idx="707">
                  <c:v>41616</c:v>
                </c:pt>
                <c:pt idx="708">
                  <c:v>41617</c:v>
                </c:pt>
                <c:pt idx="709">
                  <c:v>41618</c:v>
                </c:pt>
                <c:pt idx="710">
                  <c:v>41619</c:v>
                </c:pt>
                <c:pt idx="711">
                  <c:v>41620</c:v>
                </c:pt>
                <c:pt idx="712">
                  <c:v>41621</c:v>
                </c:pt>
                <c:pt idx="713">
                  <c:v>41622</c:v>
                </c:pt>
                <c:pt idx="714">
                  <c:v>41623</c:v>
                </c:pt>
                <c:pt idx="715">
                  <c:v>41624</c:v>
                </c:pt>
                <c:pt idx="716">
                  <c:v>41625</c:v>
                </c:pt>
                <c:pt idx="717">
                  <c:v>41626</c:v>
                </c:pt>
                <c:pt idx="718">
                  <c:v>41627</c:v>
                </c:pt>
                <c:pt idx="719">
                  <c:v>41628</c:v>
                </c:pt>
                <c:pt idx="720">
                  <c:v>41629</c:v>
                </c:pt>
                <c:pt idx="721">
                  <c:v>41630</c:v>
                </c:pt>
                <c:pt idx="722">
                  <c:v>41631</c:v>
                </c:pt>
                <c:pt idx="723">
                  <c:v>41632</c:v>
                </c:pt>
                <c:pt idx="724">
                  <c:v>41633</c:v>
                </c:pt>
                <c:pt idx="725">
                  <c:v>41634</c:v>
                </c:pt>
                <c:pt idx="726">
                  <c:v>41635</c:v>
                </c:pt>
                <c:pt idx="727">
                  <c:v>41636</c:v>
                </c:pt>
                <c:pt idx="728">
                  <c:v>41637</c:v>
                </c:pt>
                <c:pt idx="729">
                  <c:v>41638</c:v>
                </c:pt>
                <c:pt idx="730">
                  <c:v>41639</c:v>
                </c:pt>
                <c:pt idx="731">
                  <c:v>41640</c:v>
                </c:pt>
                <c:pt idx="732">
                  <c:v>41641</c:v>
                </c:pt>
                <c:pt idx="733">
                  <c:v>41642</c:v>
                </c:pt>
                <c:pt idx="734">
                  <c:v>41643</c:v>
                </c:pt>
                <c:pt idx="735">
                  <c:v>41644</c:v>
                </c:pt>
                <c:pt idx="736">
                  <c:v>41645</c:v>
                </c:pt>
                <c:pt idx="737">
                  <c:v>41646</c:v>
                </c:pt>
                <c:pt idx="738">
                  <c:v>41647</c:v>
                </c:pt>
                <c:pt idx="739">
                  <c:v>41648</c:v>
                </c:pt>
                <c:pt idx="740">
                  <c:v>41649</c:v>
                </c:pt>
                <c:pt idx="741">
                  <c:v>41650</c:v>
                </c:pt>
                <c:pt idx="742">
                  <c:v>41651</c:v>
                </c:pt>
                <c:pt idx="743">
                  <c:v>41652</c:v>
                </c:pt>
                <c:pt idx="744">
                  <c:v>41653</c:v>
                </c:pt>
                <c:pt idx="745">
                  <c:v>41654</c:v>
                </c:pt>
                <c:pt idx="746">
                  <c:v>41655</c:v>
                </c:pt>
                <c:pt idx="747">
                  <c:v>41656</c:v>
                </c:pt>
                <c:pt idx="748">
                  <c:v>41657</c:v>
                </c:pt>
                <c:pt idx="749">
                  <c:v>41658</c:v>
                </c:pt>
                <c:pt idx="750">
                  <c:v>41659</c:v>
                </c:pt>
                <c:pt idx="751">
                  <c:v>41660</c:v>
                </c:pt>
                <c:pt idx="752">
                  <c:v>41661</c:v>
                </c:pt>
                <c:pt idx="753">
                  <c:v>41662</c:v>
                </c:pt>
                <c:pt idx="754">
                  <c:v>41663</c:v>
                </c:pt>
                <c:pt idx="755">
                  <c:v>41664</c:v>
                </c:pt>
                <c:pt idx="756">
                  <c:v>41665</c:v>
                </c:pt>
                <c:pt idx="757">
                  <c:v>41666</c:v>
                </c:pt>
                <c:pt idx="758">
                  <c:v>41667</c:v>
                </c:pt>
                <c:pt idx="759">
                  <c:v>41668</c:v>
                </c:pt>
                <c:pt idx="760">
                  <c:v>41669</c:v>
                </c:pt>
                <c:pt idx="761">
                  <c:v>41670</c:v>
                </c:pt>
                <c:pt idx="762">
                  <c:v>41671</c:v>
                </c:pt>
                <c:pt idx="763">
                  <c:v>41672</c:v>
                </c:pt>
                <c:pt idx="764">
                  <c:v>41673</c:v>
                </c:pt>
                <c:pt idx="765">
                  <c:v>41674</c:v>
                </c:pt>
                <c:pt idx="766">
                  <c:v>41675</c:v>
                </c:pt>
                <c:pt idx="767">
                  <c:v>41676</c:v>
                </c:pt>
                <c:pt idx="768">
                  <c:v>41677</c:v>
                </c:pt>
                <c:pt idx="769">
                  <c:v>41678</c:v>
                </c:pt>
                <c:pt idx="770">
                  <c:v>41679</c:v>
                </c:pt>
                <c:pt idx="771">
                  <c:v>41680</c:v>
                </c:pt>
                <c:pt idx="772">
                  <c:v>41681</c:v>
                </c:pt>
                <c:pt idx="773">
                  <c:v>41682</c:v>
                </c:pt>
                <c:pt idx="774">
                  <c:v>41683</c:v>
                </c:pt>
                <c:pt idx="775">
                  <c:v>41684</c:v>
                </c:pt>
                <c:pt idx="776">
                  <c:v>41685</c:v>
                </c:pt>
                <c:pt idx="777">
                  <c:v>41686</c:v>
                </c:pt>
                <c:pt idx="778">
                  <c:v>41687</c:v>
                </c:pt>
                <c:pt idx="779">
                  <c:v>41688</c:v>
                </c:pt>
                <c:pt idx="780">
                  <c:v>41689</c:v>
                </c:pt>
                <c:pt idx="781">
                  <c:v>41690</c:v>
                </c:pt>
                <c:pt idx="782">
                  <c:v>41691</c:v>
                </c:pt>
                <c:pt idx="783">
                  <c:v>41692</c:v>
                </c:pt>
                <c:pt idx="784">
                  <c:v>41693</c:v>
                </c:pt>
                <c:pt idx="785">
                  <c:v>41694</c:v>
                </c:pt>
                <c:pt idx="786">
                  <c:v>41695</c:v>
                </c:pt>
                <c:pt idx="787">
                  <c:v>41696</c:v>
                </c:pt>
                <c:pt idx="788">
                  <c:v>41697</c:v>
                </c:pt>
                <c:pt idx="789">
                  <c:v>41698</c:v>
                </c:pt>
                <c:pt idx="790">
                  <c:v>41699</c:v>
                </c:pt>
                <c:pt idx="791">
                  <c:v>41700</c:v>
                </c:pt>
                <c:pt idx="792">
                  <c:v>41701</c:v>
                </c:pt>
                <c:pt idx="793">
                  <c:v>41702</c:v>
                </c:pt>
                <c:pt idx="794">
                  <c:v>41703</c:v>
                </c:pt>
                <c:pt idx="795">
                  <c:v>41704</c:v>
                </c:pt>
                <c:pt idx="796">
                  <c:v>41705</c:v>
                </c:pt>
                <c:pt idx="797">
                  <c:v>41706</c:v>
                </c:pt>
                <c:pt idx="798">
                  <c:v>41707</c:v>
                </c:pt>
                <c:pt idx="799">
                  <c:v>41708</c:v>
                </c:pt>
                <c:pt idx="800">
                  <c:v>41709</c:v>
                </c:pt>
                <c:pt idx="801">
                  <c:v>41710</c:v>
                </c:pt>
                <c:pt idx="802">
                  <c:v>41711</c:v>
                </c:pt>
                <c:pt idx="803">
                  <c:v>41712</c:v>
                </c:pt>
                <c:pt idx="804">
                  <c:v>41713</c:v>
                </c:pt>
                <c:pt idx="805">
                  <c:v>41714</c:v>
                </c:pt>
                <c:pt idx="806">
                  <c:v>41715</c:v>
                </c:pt>
                <c:pt idx="807">
                  <c:v>41716</c:v>
                </c:pt>
                <c:pt idx="808">
                  <c:v>41717</c:v>
                </c:pt>
                <c:pt idx="809">
                  <c:v>41718</c:v>
                </c:pt>
                <c:pt idx="810">
                  <c:v>41719</c:v>
                </c:pt>
                <c:pt idx="811">
                  <c:v>41720</c:v>
                </c:pt>
                <c:pt idx="812">
                  <c:v>41721</c:v>
                </c:pt>
                <c:pt idx="813">
                  <c:v>41722</c:v>
                </c:pt>
                <c:pt idx="814">
                  <c:v>41723</c:v>
                </c:pt>
                <c:pt idx="815">
                  <c:v>41724</c:v>
                </c:pt>
                <c:pt idx="816">
                  <c:v>41725</c:v>
                </c:pt>
                <c:pt idx="817">
                  <c:v>41726</c:v>
                </c:pt>
                <c:pt idx="818">
                  <c:v>41727</c:v>
                </c:pt>
                <c:pt idx="819">
                  <c:v>41728</c:v>
                </c:pt>
                <c:pt idx="820">
                  <c:v>41729</c:v>
                </c:pt>
                <c:pt idx="821">
                  <c:v>41730</c:v>
                </c:pt>
                <c:pt idx="822">
                  <c:v>41731</c:v>
                </c:pt>
                <c:pt idx="823">
                  <c:v>41732</c:v>
                </c:pt>
                <c:pt idx="824">
                  <c:v>41733</c:v>
                </c:pt>
                <c:pt idx="825">
                  <c:v>41734</c:v>
                </c:pt>
                <c:pt idx="826">
                  <c:v>41735</c:v>
                </c:pt>
                <c:pt idx="827">
                  <c:v>41736</c:v>
                </c:pt>
                <c:pt idx="828">
                  <c:v>41737</c:v>
                </c:pt>
                <c:pt idx="829">
                  <c:v>41738</c:v>
                </c:pt>
                <c:pt idx="830">
                  <c:v>41739</c:v>
                </c:pt>
                <c:pt idx="831">
                  <c:v>41740</c:v>
                </c:pt>
                <c:pt idx="832">
                  <c:v>41741</c:v>
                </c:pt>
                <c:pt idx="833">
                  <c:v>41742</c:v>
                </c:pt>
                <c:pt idx="834">
                  <c:v>41743</c:v>
                </c:pt>
                <c:pt idx="835">
                  <c:v>41744</c:v>
                </c:pt>
                <c:pt idx="836">
                  <c:v>41745</c:v>
                </c:pt>
                <c:pt idx="837">
                  <c:v>41746</c:v>
                </c:pt>
                <c:pt idx="838">
                  <c:v>41747</c:v>
                </c:pt>
                <c:pt idx="839">
                  <c:v>41748</c:v>
                </c:pt>
                <c:pt idx="840">
                  <c:v>41749</c:v>
                </c:pt>
                <c:pt idx="841">
                  <c:v>41750</c:v>
                </c:pt>
                <c:pt idx="842">
                  <c:v>41751</c:v>
                </c:pt>
                <c:pt idx="843">
                  <c:v>41752</c:v>
                </c:pt>
                <c:pt idx="844">
                  <c:v>41753</c:v>
                </c:pt>
                <c:pt idx="845">
                  <c:v>41754</c:v>
                </c:pt>
                <c:pt idx="846">
                  <c:v>41755</c:v>
                </c:pt>
                <c:pt idx="847">
                  <c:v>41756</c:v>
                </c:pt>
                <c:pt idx="848">
                  <c:v>41757</c:v>
                </c:pt>
                <c:pt idx="849">
                  <c:v>41758</c:v>
                </c:pt>
                <c:pt idx="850">
                  <c:v>41759</c:v>
                </c:pt>
                <c:pt idx="851">
                  <c:v>41760</c:v>
                </c:pt>
                <c:pt idx="852">
                  <c:v>41761</c:v>
                </c:pt>
                <c:pt idx="853">
                  <c:v>41762</c:v>
                </c:pt>
                <c:pt idx="854">
                  <c:v>41763</c:v>
                </c:pt>
                <c:pt idx="855">
                  <c:v>41764</c:v>
                </c:pt>
                <c:pt idx="856">
                  <c:v>41765</c:v>
                </c:pt>
                <c:pt idx="857">
                  <c:v>41766</c:v>
                </c:pt>
                <c:pt idx="858">
                  <c:v>41767</c:v>
                </c:pt>
                <c:pt idx="859">
                  <c:v>41768</c:v>
                </c:pt>
                <c:pt idx="860">
                  <c:v>41769</c:v>
                </c:pt>
                <c:pt idx="861">
                  <c:v>41770</c:v>
                </c:pt>
                <c:pt idx="862">
                  <c:v>41771</c:v>
                </c:pt>
                <c:pt idx="863">
                  <c:v>41772</c:v>
                </c:pt>
                <c:pt idx="864">
                  <c:v>41773</c:v>
                </c:pt>
                <c:pt idx="865">
                  <c:v>41774</c:v>
                </c:pt>
                <c:pt idx="866">
                  <c:v>41775</c:v>
                </c:pt>
                <c:pt idx="867">
                  <c:v>41776</c:v>
                </c:pt>
                <c:pt idx="868">
                  <c:v>41777</c:v>
                </c:pt>
                <c:pt idx="869">
                  <c:v>41778</c:v>
                </c:pt>
                <c:pt idx="870">
                  <c:v>41779</c:v>
                </c:pt>
                <c:pt idx="871">
                  <c:v>41780</c:v>
                </c:pt>
                <c:pt idx="872">
                  <c:v>41781</c:v>
                </c:pt>
                <c:pt idx="873">
                  <c:v>41782</c:v>
                </c:pt>
                <c:pt idx="874">
                  <c:v>41783</c:v>
                </c:pt>
                <c:pt idx="875">
                  <c:v>41784</c:v>
                </c:pt>
                <c:pt idx="876">
                  <c:v>41785</c:v>
                </c:pt>
                <c:pt idx="877">
                  <c:v>41786</c:v>
                </c:pt>
                <c:pt idx="878">
                  <c:v>41787</c:v>
                </c:pt>
                <c:pt idx="879">
                  <c:v>41788</c:v>
                </c:pt>
                <c:pt idx="880">
                  <c:v>41789</c:v>
                </c:pt>
                <c:pt idx="881">
                  <c:v>41790</c:v>
                </c:pt>
                <c:pt idx="882">
                  <c:v>41791</c:v>
                </c:pt>
                <c:pt idx="883">
                  <c:v>41792</c:v>
                </c:pt>
                <c:pt idx="884">
                  <c:v>41793</c:v>
                </c:pt>
                <c:pt idx="885">
                  <c:v>41794</c:v>
                </c:pt>
                <c:pt idx="886">
                  <c:v>41795</c:v>
                </c:pt>
                <c:pt idx="887">
                  <c:v>41796</c:v>
                </c:pt>
                <c:pt idx="888">
                  <c:v>41797</c:v>
                </c:pt>
                <c:pt idx="889">
                  <c:v>41798</c:v>
                </c:pt>
                <c:pt idx="890">
                  <c:v>41799</c:v>
                </c:pt>
                <c:pt idx="891">
                  <c:v>41800</c:v>
                </c:pt>
                <c:pt idx="892">
                  <c:v>41801</c:v>
                </c:pt>
                <c:pt idx="893">
                  <c:v>41802</c:v>
                </c:pt>
                <c:pt idx="894">
                  <c:v>41803</c:v>
                </c:pt>
                <c:pt idx="895">
                  <c:v>41804</c:v>
                </c:pt>
                <c:pt idx="896">
                  <c:v>41805</c:v>
                </c:pt>
                <c:pt idx="897">
                  <c:v>41806</c:v>
                </c:pt>
                <c:pt idx="898">
                  <c:v>41807</c:v>
                </c:pt>
                <c:pt idx="899">
                  <c:v>41808</c:v>
                </c:pt>
                <c:pt idx="900">
                  <c:v>41809</c:v>
                </c:pt>
                <c:pt idx="901">
                  <c:v>41810</c:v>
                </c:pt>
                <c:pt idx="902">
                  <c:v>41811</c:v>
                </c:pt>
                <c:pt idx="903">
                  <c:v>41812</c:v>
                </c:pt>
                <c:pt idx="904">
                  <c:v>41813</c:v>
                </c:pt>
                <c:pt idx="905">
                  <c:v>41814</c:v>
                </c:pt>
                <c:pt idx="906">
                  <c:v>41815</c:v>
                </c:pt>
                <c:pt idx="907">
                  <c:v>41816</c:v>
                </c:pt>
                <c:pt idx="908">
                  <c:v>41817</c:v>
                </c:pt>
                <c:pt idx="909">
                  <c:v>41818</c:v>
                </c:pt>
                <c:pt idx="910">
                  <c:v>41819</c:v>
                </c:pt>
                <c:pt idx="911">
                  <c:v>41820</c:v>
                </c:pt>
                <c:pt idx="912">
                  <c:v>41821</c:v>
                </c:pt>
                <c:pt idx="913">
                  <c:v>41822</c:v>
                </c:pt>
                <c:pt idx="914">
                  <c:v>41823</c:v>
                </c:pt>
                <c:pt idx="915">
                  <c:v>41824</c:v>
                </c:pt>
                <c:pt idx="916">
                  <c:v>41825</c:v>
                </c:pt>
                <c:pt idx="917">
                  <c:v>41826</c:v>
                </c:pt>
                <c:pt idx="918">
                  <c:v>41827</c:v>
                </c:pt>
                <c:pt idx="919">
                  <c:v>41828</c:v>
                </c:pt>
                <c:pt idx="920">
                  <c:v>41829</c:v>
                </c:pt>
                <c:pt idx="921">
                  <c:v>41830</c:v>
                </c:pt>
                <c:pt idx="922">
                  <c:v>41831</c:v>
                </c:pt>
                <c:pt idx="923">
                  <c:v>41832</c:v>
                </c:pt>
                <c:pt idx="924">
                  <c:v>41833</c:v>
                </c:pt>
                <c:pt idx="925">
                  <c:v>41834</c:v>
                </c:pt>
                <c:pt idx="926">
                  <c:v>41835</c:v>
                </c:pt>
                <c:pt idx="927">
                  <c:v>41836</c:v>
                </c:pt>
                <c:pt idx="928">
                  <c:v>41837</c:v>
                </c:pt>
                <c:pt idx="929">
                  <c:v>41838</c:v>
                </c:pt>
                <c:pt idx="930">
                  <c:v>41839</c:v>
                </c:pt>
                <c:pt idx="931">
                  <c:v>41840</c:v>
                </c:pt>
                <c:pt idx="932">
                  <c:v>41841</c:v>
                </c:pt>
                <c:pt idx="933">
                  <c:v>41842</c:v>
                </c:pt>
                <c:pt idx="934">
                  <c:v>41843</c:v>
                </c:pt>
                <c:pt idx="935">
                  <c:v>41844</c:v>
                </c:pt>
                <c:pt idx="936">
                  <c:v>41845</c:v>
                </c:pt>
                <c:pt idx="937">
                  <c:v>41846</c:v>
                </c:pt>
                <c:pt idx="938">
                  <c:v>41847</c:v>
                </c:pt>
                <c:pt idx="939">
                  <c:v>41848</c:v>
                </c:pt>
                <c:pt idx="940">
                  <c:v>41849</c:v>
                </c:pt>
                <c:pt idx="941">
                  <c:v>41850</c:v>
                </c:pt>
                <c:pt idx="942">
                  <c:v>41851</c:v>
                </c:pt>
                <c:pt idx="943">
                  <c:v>41852</c:v>
                </c:pt>
                <c:pt idx="944">
                  <c:v>41853</c:v>
                </c:pt>
                <c:pt idx="945">
                  <c:v>41854</c:v>
                </c:pt>
                <c:pt idx="946">
                  <c:v>41855</c:v>
                </c:pt>
                <c:pt idx="947">
                  <c:v>41856</c:v>
                </c:pt>
                <c:pt idx="948">
                  <c:v>41857</c:v>
                </c:pt>
                <c:pt idx="949">
                  <c:v>41858</c:v>
                </c:pt>
                <c:pt idx="950">
                  <c:v>41859</c:v>
                </c:pt>
                <c:pt idx="951">
                  <c:v>41860</c:v>
                </c:pt>
                <c:pt idx="952">
                  <c:v>41861</c:v>
                </c:pt>
                <c:pt idx="953">
                  <c:v>41862</c:v>
                </c:pt>
                <c:pt idx="954">
                  <c:v>41863</c:v>
                </c:pt>
                <c:pt idx="955">
                  <c:v>41864</c:v>
                </c:pt>
                <c:pt idx="956">
                  <c:v>41865</c:v>
                </c:pt>
                <c:pt idx="957">
                  <c:v>41866</c:v>
                </c:pt>
                <c:pt idx="958">
                  <c:v>41867</c:v>
                </c:pt>
                <c:pt idx="959">
                  <c:v>41868</c:v>
                </c:pt>
                <c:pt idx="960">
                  <c:v>41869</c:v>
                </c:pt>
                <c:pt idx="961">
                  <c:v>41870</c:v>
                </c:pt>
                <c:pt idx="962">
                  <c:v>41871</c:v>
                </c:pt>
                <c:pt idx="963">
                  <c:v>41872</c:v>
                </c:pt>
                <c:pt idx="964">
                  <c:v>41873</c:v>
                </c:pt>
                <c:pt idx="965">
                  <c:v>41874</c:v>
                </c:pt>
                <c:pt idx="966">
                  <c:v>41875</c:v>
                </c:pt>
                <c:pt idx="967">
                  <c:v>41876</c:v>
                </c:pt>
                <c:pt idx="968">
                  <c:v>41877</c:v>
                </c:pt>
                <c:pt idx="969">
                  <c:v>41878</c:v>
                </c:pt>
                <c:pt idx="970">
                  <c:v>41879</c:v>
                </c:pt>
                <c:pt idx="971">
                  <c:v>41880</c:v>
                </c:pt>
                <c:pt idx="972">
                  <c:v>41881</c:v>
                </c:pt>
                <c:pt idx="973">
                  <c:v>41882</c:v>
                </c:pt>
                <c:pt idx="974">
                  <c:v>41883</c:v>
                </c:pt>
                <c:pt idx="975">
                  <c:v>41884</c:v>
                </c:pt>
                <c:pt idx="976">
                  <c:v>41885</c:v>
                </c:pt>
                <c:pt idx="977">
                  <c:v>41886</c:v>
                </c:pt>
                <c:pt idx="978">
                  <c:v>41887</c:v>
                </c:pt>
                <c:pt idx="979">
                  <c:v>41888</c:v>
                </c:pt>
                <c:pt idx="980">
                  <c:v>41889</c:v>
                </c:pt>
                <c:pt idx="981">
                  <c:v>41890</c:v>
                </c:pt>
                <c:pt idx="982">
                  <c:v>41891</c:v>
                </c:pt>
                <c:pt idx="983">
                  <c:v>41892</c:v>
                </c:pt>
                <c:pt idx="984">
                  <c:v>41893</c:v>
                </c:pt>
                <c:pt idx="985">
                  <c:v>41894</c:v>
                </c:pt>
                <c:pt idx="986">
                  <c:v>41895</c:v>
                </c:pt>
                <c:pt idx="987">
                  <c:v>41896</c:v>
                </c:pt>
                <c:pt idx="988">
                  <c:v>41897</c:v>
                </c:pt>
                <c:pt idx="989">
                  <c:v>41898</c:v>
                </c:pt>
                <c:pt idx="990">
                  <c:v>41899</c:v>
                </c:pt>
                <c:pt idx="991">
                  <c:v>41900</c:v>
                </c:pt>
                <c:pt idx="992">
                  <c:v>41901</c:v>
                </c:pt>
                <c:pt idx="993">
                  <c:v>41902</c:v>
                </c:pt>
                <c:pt idx="994">
                  <c:v>41903</c:v>
                </c:pt>
                <c:pt idx="995">
                  <c:v>41904</c:v>
                </c:pt>
                <c:pt idx="996">
                  <c:v>41905</c:v>
                </c:pt>
                <c:pt idx="997">
                  <c:v>41906</c:v>
                </c:pt>
                <c:pt idx="998">
                  <c:v>41907</c:v>
                </c:pt>
                <c:pt idx="999">
                  <c:v>41908</c:v>
                </c:pt>
                <c:pt idx="1000">
                  <c:v>41909</c:v>
                </c:pt>
                <c:pt idx="1001">
                  <c:v>41910</c:v>
                </c:pt>
                <c:pt idx="1002">
                  <c:v>41911</c:v>
                </c:pt>
                <c:pt idx="1003">
                  <c:v>41912</c:v>
                </c:pt>
                <c:pt idx="1004">
                  <c:v>41913</c:v>
                </c:pt>
                <c:pt idx="1005">
                  <c:v>41914</c:v>
                </c:pt>
                <c:pt idx="1006">
                  <c:v>41915</c:v>
                </c:pt>
                <c:pt idx="1007">
                  <c:v>41916</c:v>
                </c:pt>
                <c:pt idx="1008">
                  <c:v>41917</c:v>
                </c:pt>
                <c:pt idx="1009">
                  <c:v>41918</c:v>
                </c:pt>
                <c:pt idx="1010">
                  <c:v>41919</c:v>
                </c:pt>
                <c:pt idx="1011">
                  <c:v>41920</c:v>
                </c:pt>
                <c:pt idx="1012">
                  <c:v>41921</c:v>
                </c:pt>
                <c:pt idx="1013">
                  <c:v>41922</c:v>
                </c:pt>
                <c:pt idx="1014">
                  <c:v>41923</c:v>
                </c:pt>
                <c:pt idx="1015">
                  <c:v>41924</c:v>
                </c:pt>
                <c:pt idx="1016">
                  <c:v>41925</c:v>
                </c:pt>
                <c:pt idx="1017">
                  <c:v>41926</c:v>
                </c:pt>
                <c:pt idx="1018">
                  <c:v>41927</c:v>
                </c:pt>
                <c:pt idx="1019">
                  <c:v>41928</c:v>
                </c:pt>
                <c:pt idx="1020">
                  <c:v>41929</c:v>
                </c:pt>
                <c:pt idx="1021">
                  <c:v>41930</c:v>
                </c:pt>
                <c:pt idx="1022">
                  <c:v>41931</c:v>
                </c:pt>
                <c:pt idx="1023">
                  <c:v>41932</c:v>
                </c:pt>
                <c:pt idx="1024">
                  <c:v>41933</c:v>
                </c:pt>
                <c:pt idx="1025">
                  <c:v>41934</c:v>
                </c:pt>
                <c:pt idx="1026">
                  <c:v>41935</c:v>
                </c:pt>
                <c:pt idx="1027">
                  <c:v>41936</c:v>
                </c:pt>
                <c:pt idx="1028">
                  <c:v>41937</c:v>
                </c:pt>
                <c:pt idx="1029">
                  <c:v>41938</c:v>
                </c:pt>
                <c:pt idx="1030">
                  <c:v>41939</c:v>
                </c:pt>
                <c:pt idx="1031">
                  <c:v>41940</c:v>
                </c:pt>
                <c:pt idx="1032">
                  <c:v>41941</c:v>
                </c:pt>
                <c:pt idx="1033">
                  <c:v>41942</c:v>
                </c:pt>
                <c:pt idx="1034">
                  <c:v>41943</c:v>
                </c:pt>
                <c:pt idx="1035">
                  <c:v>41944</c:v>
                </c:pt>
                <c:pt idx="1036">
                  <c:v>41945</c:v>
                </c:pt>
                <c:pt idx="1037">
                  <c:v>41946</c:v>
                </c:pt>
                <c:pt idx="1038">
                  <c:v>41947</c:v>
                </c:pt>
                <c:pt idx="1039">
                  <c:v>41948</c:v>
                </c:pt>
                <c:pt idx="1040">
                  <c:v>41949</c:v>
                </c:pt>
                <c:pt idx="1041">
                  <c:v>41950</c:v>
                </c:pt>
                <c:pt idx="1042">
                  <c:v>41951</c:v>
                </c:pt>
                <c:pt idx="1043">
                  <c:v>41952</c:v>
                </c:pt>
                <c:pt idx="1044">
                  <c:v>41953</c:v>
                </c:pt>
                <c:pt idx="1045">
                  <c:v>41954</c:v>
                </c:pt>
                <c:pt idx="1046">
                  <c:v>41955</c:v>
                </c:pt>
                <c:pt idx="1047">
                  <c:v>41956</c:v>
                </c:pt>
                <c:pt idx="1048">
                  <c:v>41957</c:v>
                </c:pt>
                <c:pt idx="1049">
                  <c:v>41958</c:v>
                </c:pt>
                <c:pt idx="1050">
                  <c:v>41959</c:v>
                </c:pt>
                <c:pt idx="1051">
                  <c:v>41960</c:v>
                </c:pt>
                <c:pt idx="1052">
                  <c:v>41961</c:v>
                </c:pt>
                <c:pt idx="1053">
                  <c:v>41962</c:v>
                </c:pt>
                <c:pt idx="1054">
                  <c:v>41963</c:v>
                </c:pt>
                <c:pt idx="1055">
                  <c:v>41964</c:v>
                </c:pt>
                <c:pt idx="1056">
                  <c:v>41965</c:v>
                </c:pt>
                <c:pt idx="1057">
                  <c:v>41966</c:v>
                </c:pt>
                <c:pt idx="1058">
                  <c:v>41967</c:v>
                </c:pt>
                <c:pt idx="1059">
                  <c:v>41968</c:v>
                </c:pt>
                <c:pt idx="1060">
                  <c:v>41969</c:v>
                </c:pt>
                <c:pt idx="1061">
                  <c:v>41970</c:v>
                </c:pt>
                <c:pt idx="1062">
                  <c:v>41971</c:v>
                </c:pt>
                <c:pt idx="1063">
                  <c:v>41972</c:v>
                </c:pt>
                <c:pt idx="1064">
                  <c:v>41973</c:v>
                </c:pt>
                <c:pt idx="1065">
                  <c:v>41974</c:v>
                </c:pt>
                <c:pt idx="1066">
                  <c:v>41975</c:v>
                </c:pt>
                <c:pt idx="1067">
                  <c:v>41976</c:v>
                </c:pt>
                <c:pt idx="1068">
                  <c:v>41977</c:v>
                </c:pt>
                <c:pt idx="1069">
                  <c:v>41978</c:v>
                </c:pt>
                <c:pt idx="1070">
                  <c:v>41979</c:v>
                </c:pt>
                <c:pt idx="1071">
                  <c:v>41980</c:v>
                </c:pt>
                <c:pt idx="1072">
                  <c:v>41981</c:v>
                </c:pt>
                <c:pt idx="1073">
                  <c:v>41982</c:v>
                </c:pt>
                <c:pt idx="1074">
                  <c:v>41983</c:v>
                </c:pt>
                <c:pt idx="1075">
                  <c:v>41984</c:v>
                </c:pt>
                <c:pt idx="1076">
                  <c:v>41985</c:v>
                </c:pt>
                <c:pt idx="1077">
                  <c:v>41986</c:v>
                </c:pt>
                <c:pt idx="1078">
                  <c:v>41987</c:v>
                </c:pt>
                <c:pt idx="1079">
                  <c:v>41988</c:v>
                </c:pt>
                <c:pt idx="1080">
                  <c:v>41989</c:v>
                </c:pt>
                <c:pt idx="1081">
                  <c:v>41990</c:v>
                </c:pt>
                <c:pt idx="1082">
                  <c:v>41991</c:v>
                </c:pt>
                <c:pt idx="1083">
                  <c:v>41992</c:v>
                </c:pt>
                <c:pt idx="1084">
                  <c:v>41993</c:v>
                </c:pt>
                <c:pt idx="1085">
                  <c:v>41994</c:v>
                </c:pt>
                <c:pt idx="1086">
                  <c:v>41995</c:v>
                </c:pt>
                <c:pt idx="1087">
                  <c:v>41996</c:v>
                </c:pt>
                <c:pt idx="1088">
                  <c:v>41997</c:v>
                </c:pt>
                <c:pt idx="1089">
                  <c:v>41998</c:v>
                </c:pt>
                <c:pt idx="1090">
                  <c:v>41999</c:v>
                </c:pt>
                <c:pt idx="1091">
                  <c:v>42000</c:v>
                </c:pt>
                <c:pt idx="1092">
                  <c:v>42001</c:v>
                </c:pt>
                <c:pt idx="1093">
                  <c:v>42002</c:v>
                </c:pt>
                <c:pt idx="1094">
                  <c:v>42003</c:v>
                </c:pt>
                <c:pt idx="1095">
                  <c:v>42004</c:v>
                </c:pt>
                <c:pt idx="1096">
                  <c:v>42005</c:v>
                </c:pt>
                <c:pt idx="1097">
                  <c:v>42006</c:v>
                </c:pt>
                <c:pt idx="1098">
                  <c:v>42007</c:v>
                </c:pt>
                <c:pt idx="1099">
                  <c:v>42008</c:v>
                </c:pt>
                <c:pt idx="1100">
                  <c:v>42009</c:v>
                </c:pt>
                <c:pt idx="1101">
                  <c:v>42010</c:v>
                </c:pt>
                <c:pt idx="1102">
                  <c:v>42011</c:v>
                </c:pt>
                <c:pt idx="1103">
                  <c:v>42012</c:v>
                </c:pt>
                <c:pt idx="1104">
                  <c:v>42013</c:v>
                </c:pt>
                <c:pt idx="1105">
                  <c:v>42014</c:v>
                </c:pt>
                <c:pt idx="1106">
                  <c:v>42015</c:v>
                </c:pt>
                <c:pt idx="1107">
                  <c:v>42016</c:v>
                </c:pt>
                <c:pt idx="1108">
                  <c:v>42017</c:v>
                </c:pt>
                <c:pt idx="1109">
                  <c:v>42018</c:v>
                </c:pt>
                <c:pt idx="1110">
                  <c:v>42019</c:v>
                </c:pt>
                <c:pt idx="1111">
                  <c:v>42020</c:v>
                </c:pt>
                <c:pt idx="1112">
                  <c:v>42021</c:v>
                </c:pt>
                <c:pt idx="1113">
                  <c:v>42022</c:v>
                </c:pt>
                <c:pt idx="1114">
                  <c:v>42023</c:v>
                </c:pt>
                <c:pt idx="1115">
                  <c:v>42024</c:v>
                </c:pt>
                <c:pt idx="1116">
                  <c:v>42025</c:v>
                </c:pt>
                <c:pt idx="1117">
                  <c:v>42026</c:v>
                </c:pt>
                <c:pt idx="1118">
                  <c:v>42027</c:v>
                </c:pt>
                <c:pt idx="1119">
                  <c:v>42028</c:v>
                </c:pt>
                <c:pt idx="1120">
                  <c:v>42029</c:v>
                </c:pt>
                <c:pt idx="1121">
                  <c:v>42030</c:v>
                </c:pt>
                <c:pt idx="1122">
                  <c:v>42031</c:v>
                </c:pt>
                <c:pt idx="1123">
                  <c:v>42032</c:v>
                </c:pt>
                <c:pt idx="1124">
                  <c:v>42033</c:v>
                </c:pt>
                <c:pt idx="1125">
                  <c:v>42034</c:v>
                </c:pt>
                <c:pt idx="1126">
                  <c:v>42035</c:v>
                </c:pt>
                <c:pt idx="1127">
                  <c:v>42036</c:v>
                </c:pt>
                <c:pt idx="1128">
                  <c:v>42037</c:v>
                </c:pt>
                <c:pt idx="1129">
                  <c:v>42038</c:v>
                </c:pt>
                <c:pt idx="1130">
                  <c:v>42039</c:v>
                </c:pt>
                <c:pt idx="1131">
                  <c:v>42040</c:v>
                </c:pt>
                <c:pt idx="1132">
                  <c:v>42041</c:v>
                </c:pt>
                <c:pt idx="1133">
                  <c:v>42042</c:v>
                </c:pt>
                <c:pt idx="1134">
                  <c:v>42043</c:v>
                </c:pt>
                <c:pt idx="1135">
                  <c:v>42044</c:v>
                </c:pt>
                <c:pt idx="1136">
                  <c:v>42045</c:v>
                </c:pt>
                <c:pt idx="1137">
                  <c:v>42046</c:v>
                </c:pt>
                <c:pt idx="1138">
                  <c:v>42047</c:v>
                </c:pt>
                <c:pt idx="1139">
                  <c:v>42048</c:v>
                </c:pt>
                <c:pt idx="1140">
                  <c:v>42049</c:v>
                </c:pt>
                <c:pt idx="1141">
                  <c:v>42050</c:v>
                </c:pt>
                <c:pt idx="1142">
                  <c:v>42051</c:v>
                </c:pt>
                <c:pt idx="1143">
                  <c:v>42052</c:v>
                </c:pt>
                <c:pt idx="1144">
                  <c:v>42053</c:v>
                </c:pt>
                <c:pt idx="1145">
                  <c:v>42054</c:v>
                </c:pt>
                <c:pt idx="1146">
                  <c:v>42055</c:v>
                </c:pt>
                <c:pt idx="1147">
                  <c:v>42056</c:v>
                </c:pt>
                <c:pt idx="1148">
                  <c:v>42057</c:v>
                </c:pt>
                <c:pt idx="1149">
                  <c:v>42058</c:v>
                </c:pt>
                <c:pt idx="1150">
                  <c:v>42059</c:v>
                </c:pt>
                <c:pt idx="1151">
                  <c:v>42060</c:v>
                </c:pt>
                <c:pt idx="1152">
                  <c:v>42061</c:v>
                </c:pt>
                <c:pt idx="1153">
                  <c:v>42062</c:v>
                </c:pt>
                <c:pt idx="1154">
                  <c:v>42063</c:v>
                </c:pt>
                <c:pt idx="1155">
                  <c:v>42064</c:v>
                </c:pt>
                <c:pt idx="1156">
                  <c:v>42065</c:v>
                </c:pt>
                <c:pt idx="1157">
                  <c:v>42066</c:v>
                </c:pt>
                <c:pt idx="1158">
                  <c:v>42067</c:v>
                </c:pt>
                <c:pt idx="1159">
                  <c:v>42068</c:v>
                </c:pt>
                <c:pt idx="1160">
                  <c:v>42069</c:v>
                </c:pt>
                <c:pt idx="1161">
                  <c:v>42070</c:v>
                </c:pt>
                <c:pt idx="1162">
                  <c:v>42071</c:v>
                </c:pt>
                <c:pt idx="1163">
                  <c:v>42072</c:v>
                </c:pt>
                <c:pt idx="1164">
                  <c:v>42073</c:v>
                </c:pt>
                <c:pt idx="1165">
                  <c:v>42074</c:v>
                </c:pt>
                <c:pt idx="1166">
                  <c:v>42075</c:v>
                </c:pt>
                <c:pt idx="1167">
                  <c:v>42076</c:v>
                </c:pt>
                <c:pt idx="1168">
                  <c:v>42077</c:v>
                </c:pt>
                <c:pt idx="1169">
                  <c:v>42078</c:v>
                </c:pt>
                <c:pt idx="1170">
                  <c:v>42079</c:v>
                </c:pt>
                <c:pt idx="1171">
                  <c:v>42080</c:v>
                </c:pt>
                <c:pt idx="1172">
                  <c:v>42081</c:v>
                </c:pt>
                <c:pt idx="1173">
                  <c:v>42082</c:v>
                </c:pt>
                <c:pt idx="1174">
                  <c:v>42083</c:v>
                </c:pt>
                <c:pt idx="1175">
                  <c:v>42084</c:v>
                </c:pt>
                <c:pt idx="1176">
                  <c:v>42085</c:v>
                </c:pt>
                <c:pt idx="1177">
                  <c:v>42086</c:v>
                </c:pt>
                <c:pt idx="1178">
                  <c:v>42087</c:v>
                </c:pt>
                <c:pt idx="1179">
                  <c:v>42088</c:v>
                </c:pt>
                <c:pt idx="1180">
                  <c:v>42089</c:v>
                </c:pt>
                <c:pt idx="1181">
                  <c:v>42090</c:v>
                </c:pt>
                <c:pt idx="1182">
                  <c:v>42091</c:v>
                </c:pt>
                <c:pt idx="1183">
                  <c:v>42092</c:v>
                </c:pt>
                <c:pt idx="1184">
                  <c:v>42093</c:v>
                </c:pt>
                <c:pt idx="1185">
                  <c:v>42094</c:v>
                </c:pt>
                <c:pt idx="1186">
                  <c:v>42095</c:v>
                </c:pt>
                <c:pt idx="1187">
                  <c:v>42096</c:v>
                </c:pt>
                <c:pt idx="1188">
                  <c:v>42097</c:v>
                </c:pt>
                <c:pt idx="1189">
                  <c:v>42098</c:v>
                </c:pt>
                <c:pt idx="1190">
                  <c:v>42099</c:v>
                </c:pt>
                <c:pt idx="1191">
                  <c:v>42100</c:v>
                </c:pt>
                <c:pt idx="1192">
                  <c:v>42101</c:v>
                </c:pt>
                <c:pt idx="1193">
                  <c:v>42102</c:v>
                </c:pt>
                <c:pt idx="1194">
                  <c:v>42103</c:v>
                </c:pt>
                <c:pt idx="1195">
                  <c:v>42104</c:v>
                </c:pt>
                <c:pt idx="1196">
                  <c:v>42105</c:v>
                </c:pt>
                <c:pt idx="1197">
                  <c:v>42106</c:v>
                </c:pt>
                <c:pt idx="1198">
                  <c:v>42107</c:v>
                </c:pt>
                <c:pt idx="1199">
                  <c:v>42108</c:v>
                </c:pt>
                <c:pt idx="1200">
                  <c:v>42109</c:v>
                </c:pt>
                <c:pt idx="1201">
                  <c:v>42110</c:v>
                </c:pt>
                <c:pt idx="1202">
                  <c:v>42111</c:v>
                </c:pt>
                <c:pt idx="1203">
                  <c:v>42112</c:v>
                </c:pt>
                <c:pt idx="1204">
                  <c:v>42113</c:v>
                </c:pt>
                <c:pt idx="1205">
                  <c:v>42114</c:v>
                </c:pt>
                <c:pt idx="1206">
                  <c:v>42115</c:v>
                </c:pt>
                <c:pt idx="1207">
                  <c:v>42116</c:v>
                </c:pt>
                <c:pt idx="1208">
                  <c:v>42117</c:v>
                </c:pt>
                <c:pt idx="1209">
                  <c:v>42118</c:v>
                </c:pt>
                <c:pt idx="1210">
                  <c:v>42119</c:v>
                </c:pt>
                <c:pt idx="1211">
                  <c:v>42120</c:v>
                </c:pt>
                <c:pt idx="1212">
                  <c:v>42121</c:v>
                </c:pt>
                <c:pt idx="1213">
                  <c:v>42122</c:v>
                </c:pt>
                <c:pt idx="1214">
                  <c:v>42123</c:v>
                </c:pt>
                <c:pt idx="1215">
                  <c:v>42124</c:v>
                </c:pt>
                <c:pt idx="1216">
                  <c:v>42125</c:v>
                </c:pt>
                <c:pt idx="1217">
                  <c:v>42126</c:v>
                </c:pt>
                <c:pt idx="1218">
                  <c:v>42127</c:v>
                </c:pt>
                <c:pt idx="1219">
                  <c:v>42128</c:v>
                </c:pt>
                <c:pt idx="1220">
                  <c:v>42129</c:v>
                </c:pt>
                <c:pt idx="1221">
                  <c:v>42130</c:v>
                </c:pt>
                <c:pt idx="1222">
                  <c:v>42131</c:v>
                </c:pt>
                <c:pt idx="1223">
                  <c:v>42132</c:v>
                </c:pt>
                <c:pt idx="1224">
                  <c:v>42133</c:v>
                </c:pt>
                <c:pt idx="1225">
                  <c:v>42134</c:v>
                </c:pt>
                <c:pt idx="1226">
                  <c:v>42135</c:v>
                </c:pt>
                <c:pt idx="1227">
                  <c:v>42136</c:v>
                </c:pt>
                <c:pt idx="1228">
                  <c:v>42137</c:v>
                </c:pt>
                <c:pt idx="1229">
                  <c:v>42138</c:v>
                </c:pt>
                <c:pt idx="1230">
                  <c:v>42139</c:v>
                </c:pt>
                <c:pt idx="1231">
                  <c:v>42140</c:v>
                </c:pt>
                <c:pt idx="1232">
                  <c:v>42141</c:v>
                </c:pt>
                <c:pt idx="1233">
                  <c:v>42142</c:v>
                </c:pt>
                <c:pt idx="1234">
                  <c:v>42143</c:v>
                </c:pt>
                <c:pt idx="1235">
                  <c:v>42144</c:v>
                </c:pt>
                <c:pt idx="1236">
                  <c:v>42145</c:v>
                </c:pt>
                <c:pt idx="1237">
                  <c:v>42146</c:v>
                </c:pt>
                <c:pt idx="1238">
                  <c:v>42147</c:v>
                </c:pt>
                <c:pt idx="1239">
                  <c:v>42148</c:v>
                </c:pt>
                <c:pt idx="1240">
                  <c:v>42149</c:v>
                </c:pt>
                <c:pt idx="1241">
                  <c:v>42150</c:v>
                </c:pt>
                <c:pt idx="1242">
                  <c:v>42151</c:v>
                </c:pt>
                <c:pt idx="1243">
                  <c:v>42152</c:v>
                </c:pt>
                <c:pt idx="1244">
                  <c:v>42153</c:v>
                </c:pt>
                <c:pt idx="1245">
                  <c:v>42154</c:v>
                </c:pt>
                <c:pt idx="1246">
                  <c:v>42155</c:v>
                </c:pt>
                <c:pt idx="1247">
                  <c:v>42156</c:v>
                </c:pt>
                <c:pt idx="1248">
                  <c:v>42157</c:v>
                </c:pt>
                <c:pt idx="1249">
                  <c:v>42158</c:v>
                </c:pt>
                <c:pt idx="1250">
                  <c:v>42159</c:v>
                </c:pt>
                <c:pt idx="1251">
                  <c:v>42160</c:v>
                </c:pt>
                <c:pt idx="1252">
                  <c:v>42161</c:v>
                </c:pt>
                <c:pt idx="1253">
                  <c:v>42162</c:v>
                </c:pt>
                <c:pt idx="1254">
                  <c:v>42163</c:v>
                </c:pt>
                <c:pt idx="1255">
                  <c:v>42164</c:v>
                </c:pt>
                <c:pt idx="1256">
                  <c:v>42165</c:v>
                </c:pt>
                <c:pt idx="1257">
                  <c:v>42166</c:v>
                </c:pt>
                <c:pt idx="1258">
                  <c:v>42167</c:v>
                </c:pt>
                <c:pt idx="1259">
                  <c:v>42168</c:v>
                </c:pt>
                <c:pt idx="1260">
                  <c:v>42169</c:v>
                </c:pt>
                <c:pt idx="1261">
                  <c:v>42170</c:v>
                </c:pt>
                <c:pt idx="1262">
                  <c:v>42171</c:v>
                </c:pt>
                <c:pt idx="1263">
                  <c:v>42172</c:v>
                </c:pt>
                <c:pt idx="1264">
                  <c:v>42173</c:v>
                </c:pt>
                <c:pt idx="1265">
                  <c:v>42174</c:v>
                </c:pt>
                <c:pt idx="1266">
                  <c:v>42175</c:v>
                </c:pt>
                <c:pt idx="1267">
                  <c:v>42176</c:v>
                </c:pt>
                <c:pt idx="1268">
                  <c:v>42177</c:v>
                </c:pt>
                <c:pt idx="1269">
                  <c:v>42178</c:v>
                </c:pt>
                <c:pt idx="1270">
                  <c:v>42179</c:v>
                </c:pt>
                <c:pt idx="1271">
                  <c:v>42180</c:v>
                </c:pt>
                <c:pt idx="1272">
                  <c:v>42181</c:v>
                </c:pt>
                <c:pt idx="1273">
                  <c:v>42182</c:v>
                </c:pt>
                <c:pt idx="1274">
                  <c:v>42183</c:v>
                </c:pt>
                <c:pt idx="1275">
                  <c:v>42184</c:v>
                </c:pt>
                <c:pt idx="1276">
                  <c:v>42185</c:v>
                </c:pt>
                <c:pt idx="1277">
                  <c:v>42186</c:v>
                </c:pt>
                <c:pt idx="1278">
                  <c:v>42187</c:v>
                </c:pt>
                <c:pt idx="1279">
                  <c:v>42188</c:v>
                </c:pt>
                <c:pt idx="1280">
                  <c:v>42189</c:v>
                </c:pt>
                <c:pt idx="1281">
                  <c:v>42190</c:v>
                </c:pt>
                <c:pt idx="1282">
                  <c:v>42191</c:v>
                </c:pt>
                <c:pt idx="1283">
                  <c:v>42192</c:v>
                </c:pt>
                <c:pt idx="1284">
                  <c:v>42193</c:v>
                </c:pt>
                <c:pt idx="1285">
                  <c:v>42194</c:v>
                </c:pt>
                <c:pt idx="1286">
                  <c:v>42195</c:v>
                </c:pt>
                <c:pt idx="1287">
                  <c:v>42196</c:v>
                </c:pt>
                <c:pt idx="1288">
                  <c:v>42197</c:v>
                </c:pt>
                <c:pt idx="1289">
                  <c:v>42198</c:v>
                </c:pt>
                <c:pt idx="1290">
                  <c:v>42199</c:v>
                </c:pt>
                <c:pt idx="1291">
                  <c:v>42200</c:v>
                </c:pt>
                <c:pt idx="1292">
                  <c:v>42201</c:v>
                </c:pt>
                <c:pt idx="1293">
                  <c:v>42202</c:v>
                </c:pt>
                <c:pt idx="1294">
                  <c:v>42203</c:v>
                </c:pt>
                <c:pt idx="1295">
                  <c:v>42204</c:v>
                </c:pt>
                <c:pt idx="1296">
                  <c:v>42205</c:v>
                </c:pt>
                <c:pt idx="1297">
                  <c:v>42206</c:v>
                </c:pt>
                <c:pt idx="1298">
                  <c:v>42207</c:v>
                </c:pt>
                <c:pt idx="1299">
                  <c:v>42208</c:v>
                </c:pt>
                <c:pt idx="1300">
                  <c:v>42209</c:v>
                </c:pt>
                <c:pt idx="1301">
                  <c:v>42210</c:v>
                </c:pt>
                <c:pt idx="1302">
                  <c:v>42211</c:v>
                </c:pt>
                <c:pt idx="1303">
                  <c:v>42212</c:v>
                </c:pt>
                <c:pt idx="1304">
                  <c:v>42213</c:v>
                </c:pt>
                <c:pt idx="1305">
                  <c:v>42214</c:v>
                </c:pt>
                <c:pt idx="1306">
                  <c:v>42215</c:v>
                </c:pt>
                <c:pt idx="1307">
                  <c:v>42216</c:v>
                </c:pt>
                <c:pt idx="1308">
                  <c:v>42217</c:v>
                </c:pt>
                <c:pt idx="1309">
                  <c:v>42218</c:v>
                </c:pt>
                <c:pt idx="1310">
                  <c:v>42219</c:v>
                </c:pt>
                <c:pt idx="1311">
                  <c:v>42220</c:v>
                </c:pt>
                <c:pt idx="1312">
                  <c:v>42221</c:v>
                </c:pt>
                <c:pt idx="1313">
                  <c:v>42222</c:v>
                </c:pt>
                <c:pt idx="1314">
                  <c:v>42223</c:v>
                </c:pt>
                <c:pt idx="1315">
                  <c:v>42224</c:v>
                </c:pt>
                <c:pt idx="1316">
                  <c:v>42225</c:v>
                </c:pt>
                <c:pt idx="1317">
                  <c:v>42226</c:v>
                </c:pt>
                <c:pt idx="1318">
                  <c:v>42227</c:v>
                </c:pt>
                <c:pt idx="1319">
                  <c:v>42228</c:v>
                </c:pt>
                <c:pt idx="1320">
                  <c:v>42229</c:v>
                </c:pt>
                <c:pt idx="1321">
                  <c:v>42230</c:v>
                </c:pt>
                <c:pt idx="1322">
                  <c:v>42231</c:v>
                </c:pt>
                <c:pt idx="1323">
                  <c:v>42232</c:v>
                </c:pt>
                <c:pt idx="1324">
                  <c:v>42233</c:v>
                </c:pt>
                <c:pt idx="1325">
                  <c:v>42234</c:v>
                </c:pt>
                <c:pt idx="1326">
                  <c:v>42235</c:v>
                </c:pt>
                <c:pt idx="1327">
                  <c:v>42236</c:v>
                </c:pt>
                <c:pt idx="1328">
                  <c:v>42237</c:v>
                </c:pt>
                <c:pt idx="1329">
                  <c:v>42238</c:v>
                </c:pt>
                <c:pt idx="1330">
                  <c:v>42239</c:v>
                </c:pt>
                <c:pt idx="1331">
                  <c:v>42240</c:v>
                </c:pt>
                <c:pt idx="1332">
                  <c:v>42241</c:v>
                </c:pt>
                <c:pt idx="1333">
                  <c:v>42242</c:v>
                </c:pt>
                <c:pt idx="1334">
                  <c:v>42243</c:v>
                </c:pt>
                <c:pt idx="1335">
                  <c:v>42244</c:v>
                </c:pt>
                <c:pt idx="1336">
                  <c:v>42245</c:v>
                </c:pt>
                <c:pt idx="1337">
                  <c:v>42246</c:v>
                </c:pt>
                <c:pt idx="1338">
                  <c:v>42247</c:v>
                </c:pt>
                <c:pt idx="1339">
                  <c:v>42248</c:v>
                </c:pt>
                <c:pt idx="1340">
                  <c:v>42249</c:v>
                </c:pt>
                <c:pt idx="1341">
                  <c:v>42250</c:v>
                </c:pt>
                <c:pt idx="1342">
                  <c:v>42251</c:v>
                </c:pt>
                <c:pt idx="1343">
                  <c:v>42252</c:v>
                </c:pt>
                <c:pt idx="1344">
                  <c:v>42253</c:v>
                </c:pt>
                <c:pt idx="1345">
                  <c:v>42254</c:v>
                </c:pt>
                <c:pt idx="1346">
                  <c:v>42255</c:v>
                </c:pt>
                <c:pt idx="1347">
                  <c:v>42256</c:v>
                </c:pt>
                <c:pt idx="1348">
                  <c:v>42257</c:v>
                </c:pt>
                <c:pt idx="1349">
                  <c:v>42258</c:v>
                </c:pt>
                <c:pt idx="1350">
                  <c:v>42259</c:v>
                </c:pt>
                <c:pt idx="1351">
                  <c:v>42260</c:v>
                </c:pt>
                <c:pt idx="1352">
                  <c:v>42261</c:v>
                </c:pt>
                <c:pt idx="1353">
                  <c:v>42262</c:v>
                </c:pt>
                <c:pt idx="1354">
                  <c:v>42263</c:v>
                </c:pt>
                <c:pt idx="1355">
                  <c:v>42264</c:v>
                </c:pt>
                <c:pt idx="1356">
                  <c:v>42265</c:v>
                </c:pt>
                <c:pt idx="1357">
                  <c:v>42266</c:v>
                </c:pt>
                <c:pt idx="1358">
                  <c:v>42267</c:v>
                </c:pt>
                <c:pt idx="1359">
                  <c:v>42268</c:v>
                </c:pt>
                <c:pt idx="1360">
                  <c:v>42269</c:v>
                </c:pt>
                <c:pt idx="1361">
                  <c:v>42270</c:v>
                </c:pt>
                <c:pt idx="1362">
                  <c:v>42271</c:v>
                </c:pt>
                <c:pt idx="1363">
                  <c:v>42272</c:v>
                </c:pt>
                <c:pt idx="1364">
                  <c:v>42273</c:v>
                </c:pt>
                <c:pt idx="1365">
                  <c:v>42274</c:v>
                </c:pt>
                <c:pt idx="1366">
                  <c:v>42275</c:v>
                </c:pt>
                <c:pt idx="1367">
                  <c:v>42276</c:v>
                </c:pt>
                <c:pt idx="1368">
                  <c:v>42277</c:v>
                </c:pt>
                <c:pt idx="1369">
                  <c:v>42278</c:v>
                </c:pt>
                <c:pt idx="1370">
                  <c:v>42279</c:v>
                </c:pt>
                <c:pt idx="1371">
                  <c:v>42280</c:v>
                </c:pt>
                <c:pt idx="1372">
                  <c:v>42281</c:v>
                </c:pt>
                <c:pt idx="1373">
                  <c:v>42282</c:v>
                </c:pt>
                <c:pt idx="1374">
                  <c:v>42283</c:v>
                </c:pt>
                <c:pt idx="1375">
                  <c:v>42284</c:v>
                </c:pt>
                <c:pt idx="1376">
                  <c:v>42285</c:v>
                </c:pt>
                <c:pt idx="1377">
                  <c:v>42286</c:v>
                </c:pt>
                <c:pt idx="1378">
                  <c:v>42287</c:v>
                </c:pt>
                <c:pt idx="1379">
                  <c:v>42288</c:v>
                </c:pt>
                <c:pt idx="1380">
                  <c:v>42289</c:v>
                </c:pt>
                <c:pt idx="1381">
                  <c:v>42290</c:v>
                </c:pt>
                <c:pt idx="1382">
                  <c:v>42291</c:v>
                </c:pt>
                <c:pt idx="1383">
                  <c:v>42292</c:v>
                </c:pt>
                <c:pt idx="1384">
                  <c:v>42293</c:v>
                </c:pt>
                <c:pt idx="1385">
                  <c:v>42294</c:v>
                </c:pt>
                <c:pt idx="1386">
                  <c:v>42295</c:v>
                </c:pt>
                <c:pt idx="1387">
                  <c:v>42296</c:v>
                </c:pt>
                <c:pt idx="1388">
                  <c:v>42297</c:v>
                </c:pt>
                <c:pt idx="1389">
                  <c:v>42298</c:v>
                </c:pt>
                <c:pt idx="1390">
                  <c:v>42299</c:v>
                </c:pt>
                <c:pt idx="1391">
                  <c:v>42300</c:v>
                </c:pt>
                <c:pt idx="1392">
                  <c:v>42301</c:v>
                </c:pt>
                <c:pt idx="1393">
                  <c:v>42302</c:v>
                </c:pt>
                <c:pt idx="1394">
                  <c:v>42303</c:v>
                </c:pt>
                <c:pt idx="1395">
                  <c:v>42304</c:v>
                </c:pt>
                <c:pt idx="1396">
                  <c:v>42305</c:v>
                </c:pt>
                <c:pt idx="1397">
                  <c:v>42306</c:v>
                </c:pt>
                <c:pt idx="1398">
                  <c:v>42307</c:v>
                </c:pt>
                <c:pt idx="1399">
                  <c:v>42308</c:v>
                </c:pt>
                <c:pt idx="1400">
                  <c:v>42309</c:v>
                </c:pt>
                <c:pt idx="1401">
                  <c:v>42310</c:v>
                </c:pt>
                <c:pt idx="1402">
                  <c:v>42311</c:v>
                </c:pt>
                <c:pt idx="1403">
                  <c:v>42312</c:v>
                </c:pt>
                <c:pt idx="1404">
                  <c:v>42313</c:v>
                </c:pt>
                <c:pt idx="1405">
                  <c:v>42314</c:v>
                </c:pt>
                <c:pt idx="1406">
                  <c:v>42315</c:v>
                </c:pt>
                <c:pt idx="1407">
                  <c:v>42316</c:v>
                </c:pt>
                <c:pt idx="1408">
                  <c:v>42317</c:v>
                </c:pt>
                <c:pt idx="1409">
                  <c:v>42318</c:v>
                </c:pt>
                <c:pt idx="1410">
                  <c:v>42319</c:v>
                </c:pt>
                <c:pt idx="1411">
                  <c:v>42320</c:v>
                </c:pt>
                <c:pt idx="1412">
                  <c:v>42321</c:v>
                </c:pt>
                <c:pt idx="1413">
                  <c:v>42322</c:v>
                </c:pt>
                <c:pt idx="1414">
                  <c:v>42323</c:v>
                </c:pt>
                <c:pt idx="1415">
                  <c:v>42324</c:v>
                </c:pt>
                <c:pt idx="1416">
                  <c:v>42325</c:v>
                </c:pt>
                <c:pt idx="1417">
                  <c:v>42326</c:v>
                </c:pt>
                <c:pt idx="1418">
                  <c:v>42327</c:v>
                </c:pt>
                <c:pt idx="1419">
                  <c:v>42328</c:v>
                </c:pt>
                <c:pt idx="1420">
                  <c:v>42329</c:v>
                </c:pt>
                <c:pt idx="1421">
                  <c:v>42330</c:v>
                </c:pt>
                <c:pt idx="1422">
                  <c:v>42331</c:v>
                </c:pt>
                <c:pt idx="1423">
                  <c:v>42332</c:v>
                </c:pt>
                <c:pt idx="1424">
                  <c:v>42333</c:v>
                </c:pt>
                <c:pt idx="1425">
                  <c:v>42334</c:v>
                </c:pt>
                <c:pt idx="1426">
                  <c:v>42335</c:v>
                </c:pt>
                <c:pt idx="1427">
                  <c:v>42336</c:v>
                </c:pt>
                <c:pt idx="1428">
                  <c:v>42337</c:v>
                </c:pt>
                <c:pt idx="1429">
                  <c:v>42338</c:v>
                </c:pt>
                <c:pt idx="1430">
                  <c:v>42339</c:v>
                </c:pt>
                <c:pt idx="1431">
                  <c:v>42340</c:v>
                </c:pt>
                <c:pt idx="1432">
                  <c:v>42341</c:v>
                </c:pt>
                <c:pt idx="1433">
                  <c:v>42342</c:v>
                </c:pt>
                <c:pt idx="1434">
                  <c:v>42343</c:v>
                </c:pt>
                <c:pt idx="1435">
                  <c:v>42344</c:v>
                </c:pt>
                <c:pt idx="1436">
                  <c:v>42345</c:v>
                </c:pt>
                <c:pt idx="1437">
                  <c:v>42346</c:v>
                </c:pt>
                <c:pt idx="1438">
                  <c:v>42347</c:v>
                </c:pt>
                <c:pt idx="1439">
                  <c:v>42348</c:v>
                </c:pt>
                <c:pt idx="1440">
                  <c:v>42349</c:v>
                </c:pt>
                <c:pt idx="1441">
                  <c:v>42350</c:v>
                </c:pt>
                <c:pt idx="1442">
                  <c:v>42351</c:v>
                </c:pt>
                <c:pt idx="1443">
                  <c:v>42352</c:v>
                </c:pt>
                <c:pt idx="1444">
                  <c:v>42353</c:v>
                </c:pt>
                <c:pt idx="1445">
                  <c:v>42354</c:v>
                </c:pt>
                <c:pt idx="1446">
                  <c:v>42355</c:v>
                </c:pt>
                <c:pt idx="1447">
                  <c:v>42356</c:v>
                </c:pt>
                <c:pt idx="1448">
                  <c:v>42357</c:v>
                </c:pt>
                <c:pt idx="1449">
                  <c:v>42358</c:v>
                </c:pt>
                <c:pt idx="1450">
                  <c:v>42359</c:v>
                </c:pt>
                <c:pt idx="1451">
                  <c:v>42360</c:v>
                </c:pt>
                <c:pt idx="1452">
                  <c:v>42361</c:v>
                </c:pt>
                <c:pt idx="1453">
                  <c:v>42362</c:v>
                </c:pt>
                <c:pt idx="1454">
                  <c:v>42363</c:v>
                </c:pt>
                <c:pt idx="1455">
                  <c:v>42364</c:v>
                </c:pt>
                <c:pt idx="1456">
                  <c:v>42365</c:v>
                </c:pt>
                <c:pt idx="1457">
                  <c:v>42366</c:v>
                </c:pt>
                <c:pt idx="1458">
                  <c:v>42367</c:v>
                </c:pt>
                <c:pt idx="1459">
                  <c:v>42368</c:v>
                </c:pt>
                <c:pt idx="1460">
                  <c:v>42369</c:v>
                </c:pt>
                <c:pt idx="1461">
                  <c:v>42370</c:v>
                </c:pt>
                <c:pt idx="1462">
                  <c:v>42371</c:v>
                </c:pt>
                <c:pt idx="1463">
                  <c:v>42372</c:v>
                </c:pt>
                <c:pt idx="1464">
                  <c:v>42373</c:v>
                </c:pt>
                <c:pt idx="1465">
                  <c:v>42374</c:v>
                </c:pt>
                <c:pt idx="1466">
                  <c:v>42375</c:v>
                </c:pt>
                <c:pt idx="1467">
                  <c:v>42376</c:v>
                </c:pt>
                <c:pt idx="1468">
                  <c:v>42377</c:v>
                </c:pt>
                <c:pt idx="1469">
                  <c:v>42378</c:v>
                </c:pt>
                <c:pt idx="1470">
                  <c:v>42379</c:v>
                </c:pt>
                <c:pt idx="1471">
                  <c:v>42380</c:v>
                </c:pt>
                <c:pt idx="1472">
                  <c:v>42381</c:v>
                </c:pt>
                <c:pt idx="1473">
                  <c:v>42382</c:v>
                </c:pt>
                <c:pt idx="1474">
                  <c:v>42383</c:v>
                </c:pt>
                <c:pt idx="1475">
                  <c:v>42384</c:v>
                </c:pt>
                <c:pt idx="1476">
                  <c:v>42385</c:v>
                </c:pt>
                <c:pt idx="1477">
                  <c:v>42386</c:v>
                </c:pt>
                <c:pt idx="1478">
                  <c:v>42387</c:v>
                </c:pt>
                <c:pt idx="1479">
                  <c:v>42388</c:v>
                </c:pt>
                <c:pt idx="1480">
                  <c:v>42389</c:v>
                </c:pt>
                <c:pt idx="1481">
                  <c:v>42390</c:v>
                </c:pt>
                <c:pt idx="1482">
                  <c:v>42391</c:v>
                </c:pt>
                <c:pt idx="1483">
                  <c:v>42392</c:v>
                </c:pt>
                <c:pt idx="1484">
                  <c:v>42393</c:v>
                </c:pt>
                <c:pt idx="1485">
                  <c:v>42394</c:v>
                </c:pt>
                <c:pt idx="1486">
                  <c:v>42395</c:v>
                </c:pt>
                <c:pt idx="1487">
                  <c:v>42396</c:v>
                </c:pt>
                <c:pt idx="1488">
                  <c:v>42397</c:v>
                </c:pt>
                <c:pt idx="1489">
                  <c:v>42398</c:v>
                </c:pt>
                <c:pt idx="1490">
                  <c:v>42399</c:v>
                </c:pt>
                <c:pt idx="1491">
                  <c:v>42400</c:v>
                </c:pt>
                <c:pt idx="1492">
                  <c:v>42401</c:v>
                </c:pt>
                <c:pt idx="1493">
                  <c:v>42402</c:v>
                </c:pt>
                <c:pt idx="1494">
                  <c:v>42403</c:v>
                </c:pt>
                <c:pt idx="1495">
                  <c:v>42404</c:v>
                </c:pt>
                <c:pt idx="1496">
                  <c:v>42405</c:v>
                </c:pt>
                <c:pt idx="1497">
                  <c:v>42406</c:v>
                </c:pt>
                <c:pt idx="1498">
                  <c:v>42407</c:v>
                </c:pt>
                <c:pt idx="1499">
                  <c:v>42408</c:v>
                </c:pt>
                <c:pt idx="1500">
                  <c:v>42409</c:v>
                </c:pt>
                <c:pt idx="1501">
                  <c:v>42410</c:v>
                </c:pt>
                <c:pt idx="1502">
                  <c:v>42411</c:v>
                </c:pt>
                <c:pt idx="1503">
                  <c:v>42412</c:v>
                </c:pt>
                <c:pt idx="1504">
                  <c:v>42413</c:v>
                </c:pt>
                <c:pt idx="1505">
                  <c:v>42414</c:v>
                </c:pt>
                <c:pt idx="1506">
                  <c:v>42415</c:v>
                </c:pt>
                <c:pt idx="1507">
                  <c:v>42416</c:v>
                </c:pt>
                <c:pt idx="1508">
                  <c:v>42417</c:v>
                </c:pt>
                <c:pt idx="1509">
                  <c:v>42418</c:v>
                </c:pt>
                <c:pt idx="1510">
                  <c:v>42419</c:v>
                </c:pt>
                <c:pt idx="1511">
                  <c:v>42420</c:v>
                </c:pt>
                <c:pt idx="1512">
                  <c:v>42421</c:v>
                </c:pt>
                <c:pt idx="1513">
                  <c:v>42422</c:v>
                </c:pt>
                <c:pt idx="1514">
                  <c:v>42423</c:v>
                </c:pt>
                <c:pt idx="1515">
                  <c:v>42424</c:v>
                </c:pt>
                <c:pt idx="1516">
                  <c:v>42425</c:v>
                </c:pt>
                <c:pt idx="1517">
                  <c:v>42426</c:v>
                </c:pt>
                <c:pt idx="1518">
                  <c:v>42427</c:v>
                </c:pt>
                <c:pt idx="1519">
                  <c:v>42428</c:v>
                </c:pt>
                <c:pt idx="1520">
                  <c:v>42429</c:v>
                </c:pt>
                <c:pt idx="1521">
                  <c:v>42430</c:v>
                </c:pt>
                <c:pt idx="1522">
                  <c:v>42431</c:v>
                </c:pt>
                <c:pt idx="1523">
                  <c:v>42432</c:v>
                </c:pt>
                <c:pt idx="1524">
                  <c:v>42433</c:v>
                </c:pt>
                <c:pt idx="1525">
                  <c:v>42434</c:v>
                </c:pt>
                <c:pt idx="1526">
                  <c:v>42435</c:v>
                </c:pt>
                <c:pt idx="1527">
                  <c:v>42436</c:v>
                </c:pt>
                <c:pt idx="1528">
                  <c:v>42437</c:v>
                </c:pt>
                <c:pt idx="1529">
                  <c:v>42438</c:v>
                </c:pt>
                <c:pt idx="1530">
                  <c:v>42439</c:v>
                </c:pt>
                <c:pt idx="1531">
                  <c:v>42440</c:v>
                </c:pt>
                <c:pt idx="1532">
                  <c:v>42441</c:v>
                </c:pt>
                <c:pt idx="1533">
                  <c:v>42442</c:v>
                </c:pt>
                <c:pt idx="1534">
                  <c:v>42443</c:v>
                </c:pt>
                <c:pt idx="1535">
                  <c:v>42444</c:v>
                </c:pt>
                <c:pt idx="1536">
                  <c:v>42445</c:v>
                </c:pt>
                <c:pt idx="1537">
                  <c:v>42446</c:v>
                </c:pt>
                <c:pt idx="1538">
                  <c:v>42447</c:v>
                </c:pt>
                <c:pt idx="1539">
                  <c:v>42448</c:v>
                </c:pt>
                <c:pt idx="1540">
                  <c:v>42449</c:v>
                </c:pt>
                <c:pt idx="1541">
                  <c:v>42450</c:v>
                </c:pt>
                <c:pt idx="1542">
                  <c:v>42451</c:v>
                </c:pt>
                <c:pt idx="1543">
                  <c:v>42452</c:v>
                </c:pt>
                <c:pt idx="1544">
                  <c:v>42453</c:v>
                </c:pt>
                <c:pt idx="1545">
                  <c:v>42454</c:v>
                </c:pt>
                <c:pt idx="1546">
                  <c:v>42455</c:v>
                </c:pt>
                <c:pt idx="1547">
                  <c:v>42456</c:v>
                </c:pt>
                <c:pt idx="1548">
                  <c:v>42457</c:v>
                </c:pt>
                <c:pt idx="1549">
                  <c:v>42458</c:v>
                </c:pt>
                <c:pt idx="1550">
                  <c:v>42459</c:v>
                </c:pt>
                <c:pt idx="1551">
                  <c:v>42460</c:v>
                </c:pt>
                <c:pt idx="1552">
                  <c:v>42461</c:v>
                </c:pt>
                <c:pt idx="1553">
                  <c:v>42462</c:v>
                </c:pt>
                <c:pt idx="1554">
                  <c:v>42463</c:v>
                </c:pt>
                <c:pt idx="1555">
                  <c:v>42464</c:v>
                </c:pt>
                <c:pt idx="1556">
                  <c:v>42465</c:v>
                </c:pt>
                <c:pt idx="1557">
                  <c:v>42466</c:v>
                </c:pt>
                <c:pt idx="1558">
                  <c:v>42467</c:v>
                </c:pt>
                <c:pt idx="1559">
                  <c:v>42468</c:v>
                </c:pt>
                <c:pt idx="1560">
                  <c:v>42469</c:v>
                </c:pt>
                <c:pt idx="1561">
                  <c:v>42470</c:v>
                </c:pt>
                <c:pt idx="1562">
                  <c:v>42471</c:v>
                </c:pt>
                <c:pt idx="1563">
                  <c:v>42472</c:v>
                </c:pt>
                <c:pt idx="1564">
                  <c:v>42473</c:v>
                </c:pt>
                <c:pt idx="1565">
                  <c:v>42474</c:v>
                </c:pt>
                <c:pt idx="1566">
                  <c:v>42475</c:v>
                </c:pt>
                <c:pt idx="1567">
                  <c:v>42476</c:v>
                </c:pt>
                <c:pt idx="1568">
                  <c:v>42477</c:v>
                </c:pt>
                <c:pt idx="1569">
                  <c:v>42478</c:v>
                </c:pt>
                <c:pt idx="1570">
                  <c:v>42479</c:v>
                </c:pt>
                <c:pt idx="1571">
                  <c:v>42480</c:v>
                </c:pt>
                <c:pt idx="1572">
                  <c:v>42481</c:v>
                </c:pt>
                <c:pt idx="1573">
                  <c:v>42482</c:v>
                </c:pt>
                <c:pt idx="1574">
                  <c:v>42483</c:v>
                </c:pt>
                <c:pt idx="1575">
                  <c:v>42484</c:v>
                </c:pt>
                <c:pt idx="1576">
                  <c:v>42485</c:v>
                </c:pt>
                <c:pt idx="1577">
                  <c:v>42486</c:v>
                </c:pt>
                <c:pt idx="1578">
                  <c:v>42487</c:v>
                </c:pt>
                <c:pt idx="1579">
                  <c:v>42488</c:v>
                </c:pt>
                <c:pt idx="1580">
                  <c:v>42489</c:v>
                </c:pt>
                <c:pt idx="1581">
                  <c:v>42490</c:v>
                </c:pt>
                <c:pt idx="1582">
                  <c:v>42491</c:v>
                </c:pt>
                <c:pt idx="1583">
                  <c:v>42492</c:v>
                </c:pt>
                <c:pt idx="1584">
                  <c:v>42493</c:v>
                </c:pt>
                <c:pt idx="1585">
                  <c:v>42494</c:v>
                </c:pt>
                <c:pt idx="1586">
                  <c:v>42495</c:v>
                </c:pt>
                <c:pt idx="1587">
                  <c:v>42496</c:v>
                </c:pt>
                <c:pt idx="1588">
                  <c:v>42497</c:v>
                </c:pt>
                <c:pt idx="1589">
                  <c:v>42498</c:v>
                </c:pt>
                <c:pt idx="1590">
                  <c:v>42499</c:v>
                </c:pt>
                <c:pt idx="1591">
                  <c:v>42500</c:v>
                </c:pt>
                <c:pt idx="1592">
                  <c:v>42501</c:v>
                </c:pt>
                <c:pt idx="1593">
                  <c:v>42502</c:v>
                </c:pt>
                <c:pt idx="1594">
                  <c:v>42503</c:v>
                </c:pt>
                <c:pt idx="1595">
                  <c:v>42504</c:v>
                </c:pt>
                <c:pt idx="1596">
                  <c:v>42505</c:v>
                </c:pt>
                <c:pt idx="1597">
                  <c:v>42506</c:v>
                </c:pt>
                <c:pt idx="1598">
                  <c:v>42507</c:v>
                </c:pt>
                <c:pt idx="1599">
                  <c:v>42508</c:v>
                </c:pt>
                <c:pt idx="1600">
                  <c:v>42509</c:v>
                </c:pt>
                <c:pt idx="1601">
                  <c:v>42510</c:v>
                </c:pt>
                <c:pt idx="1602">
                  <c:v>42511</c:v>
                </c:pt>
                <c:pt idx="1603">
                  <c:v>42512</c:v>
                </c:pt>
                <c:pt idx="1604">
                  <c:v>42513</c:v>
                </c:pt>
                <c:pt idx="1605">
                  <c:v>42514</c:v>
                </c:pt>
                <c:pt idx="1606">
                  <c:v>42515</c:v>
                </c:pt>
                <c:pt idx="1607">
                  <c:v>42516</c:v>
                </c:pt>
                <c:pt idx="1608">
                  <c:v>42517</c:v>
                </c:pt>
                <c:pt idx="1609">
                  <c:v>42518</c:v>
                </c:pt>
                <c:pt idx="1610">
                  <c:v>42519</c:v>
                </c:pt>
                <c:pt idx="1611">
                  <c:v>42520</c:v>
                </c:pt>
                <c:pt idx="1612">
                  <c:v>42521</c:v>
                </c:pt>
                <c:pt idx="1613">
                  <c:v>42522</c:v>
                </c:pt>
                <c:pt idx="1614">
                  <c:v>42523</c:v>
                </c:pt>
                <c:pt idx="1615">
                  <c:v>42524</c:v>
                </c:pt>
                <c:pt idx="1616">
                  <c:v>42525</c:v>
                </c:pt>
                <c:pt idx="1617">
                  <c:v>42526</c:v>
                </c:pt>
                <c:pt idx="1618">
                  <c:v>42527</c:v>
                </c:pt>
                <c:pt idx="1619">
                  <c:v>42528</c:v>
                </c:pt>
                <c:pt idx="1620">
                  <c:v>42529</c:v>
                </c:pt>
                <c:pt idx="1621">
                  <c:v>42530</c:v>
                </c:pt>
                <c:pt idx="1622">
                  <c:v>42531</c:v>
                </c:pt>
                <c:pt idx="1623">
                  <c:v>42532</c:v>
                </c:pt>
                <c:pt idx="1624">
                  <c:v>42533</c:v>
                </c:pt>
                <c:pt idx="1625">
                  <c:v>42534</c:v>
                </c:pt>
                <c:pt idx="1626">
                  <c:v>42535</c:v>
                </c:pt>
                <c:pt idx="1627">
                  <c:v>42536</c:v>
                </c:pt>
                <c:pt idx="1628">
                  <c:v>42537</c:v>
                </c:pt>
                <c:pt idx="1629">
                  <c:v>42538</c:v>
                </c:pt>
                <c:pt idx="1630">
                  <c:v>42539</c:v>
                </c:pt>
                <c:pt idx="1631">
                  <c:v>42540</c:v>
                </c:pt>
                <c:pt idx="1632">
                  <c:v>42541</c:v>
                </c:pt>
                <c:pt idx="1633">
                  <c:v>42542</c:v>
                </c:pt>
                <c:pt idx="1634">
                  <c:v>42543</c:v>
                </c:pt>
                <c:pt idx="1635">
                  <c:v>42544</c:v>
                </c:pt>
                <c:pt idx="1636">
                  <c:v>42545</c:v>
                </c:pt>
                <c:pt idx="1637">
                  <c:v>42546</c:v>
                </c:pt>
                <c:pt idx="1638">
                  <c:v>42547</c:v>
                </c:pt>
                <c:pt idx="1639">
                  <c:v>42548</c:v>
                </c:pt>
                <c:pt idx="1640">
                  <c:v>42549</c:v>
                </c:pt>
                <c:pt idx="1641">
                  <c:v>42550</c:v>
                </c:pt>
                <c:pt idx="1642">
                  <c:v>42551</c:v>
                </c:pt>
                <c:pt idx="1643">
                  <c:v>42552</c:v>
                </c:pt>
                <c:pt idx="1644">
                  <c:v>42553</c:v>
                </c:pt>
                <c:pt idx="1645">
                  <c:v>42554</c:v>
                </c:pt>
                <c:pt idx="1646">
                  <c:v>42555</c:v>
                </c:pt>
                <c:pt idx="1647">
                  <c:v>42556</c:v>
                </c:pt>
                <c:pt idx="1648">
                  <c:v>42557</c:v>
                </c:pt>
                <c:pt idx="1649">
                  <c:v>42558</c:v>
                </c:pt>
                <c:pt idx="1650">
                  <c:v>42559</c:v>
                </c:pt>
                <c:pt idx="1651">
                  <c:v>42560</c:v>
                </c:pt>
                <c:pt idx="1652">
                  <c:v>42561</c:v>
                </c:pt>
                <c:pt idx="1653">
                  <c:v>42562</c:v>
                </c:pt>
                <c:pt idx="1654">
                  <c:v>42563</c:v>
                </c:pt>
                <c:pt idx="1655">
                  <c:v>42564</c:v>
                </c:pt>
                <c:pt idx="1656">
                  <c:v>42565</c:v>
                </c:pt>
                <c:pt idx="1657">
                  <c:v>42566</c:v>
                </c:pt>
                <c:pt idx="1658">
                  <c:v>42567</c:v>
                </c:pt>
                <c:pt idx="1659">
                  <c:v>42568</c:v>
                </c:pt>
                <c:pt idx="1660">
                  <c:v>42569</c:v>
                </c:pt>
                <c:pt idx="1661">
                  <c:v>42570</c:v>
                </c:pt>
                <c:pt idx="1662">
                  <c:v>42571</c:v>
                </c:pt>
                <c:pt idx="1663">
                  <c:v>42572</c:v>
                </c:pt>
                <c:pt idx="1664">
                  <c:v>42573</c:v>
                </c:pt>
                <c:pt idx="1665">
                  <c:v>42574</c:v>
                </c:pt>
                <c:pt idx="1666">
                  <c:v>42575</c:v>
                </c:pt>
                <c:pt idx="1667">
                  <c:v>42576</c:v>
                </c:pt>
                <c:pt idx="1668">
                  <c:v>42577</c:v>
                </c:pt>
                <c:pt idx="1669">
                  <c:v>42578</c:v>
                </c:pt>
                <c:pt idx="1670">
                  <c:v>42579</c:v>
                </c:pt>
                <c:pt idx="1671">
                  <c:v>42580</c:v>
                </c:pt>
                <c:pt idx="1672">
                  <c:v>42581</c:v>
                </c:pt>
                <c:pt idx="1673">
                  <c:v>42582</c:v>
                </c:pt>
                <c:pt idx="1674">
                  <c:v>42583</c:v>
                </c:pt>
                <c:pt idx="1675">
                  <c:v>42584</c:v>
                </c:pt>
                <c:pt idx="1676">
                  <c:v>42585</c:v>
                </c:pt>
                <c:pt idx="1677">
                  <c:v>42586</c:v>
                </c:pt>
                <c:pt idx="1678">
                  <c:v>42587</c:v>
                </c:pt>
                <c:pt idx="1679">
                  <c:v>42588</c:v>
                </c:pt>
                <c:pt idx="1680">
                  <c:v>42589</c:v>
                </c:pt>
                <c:pt idx="1681">
                  <c:v>42590</c:v>
                </c:pt>
                <c:pt idx="1682">
                  <c:v>42591</c:v>
                </c:pt>
                <c:pt idx="1683">
                  <c:v>42592</c:v>
                </c:pt>
                <c:pt idx="1684">
                  <c:v>42593</c:v>
                </c:pt>
                <c:pt idx="1685">
                  <c:v>42594</c:v>
                </c:pt>
                <c:pt idx="1686">
                  <c:v>42595</c:v>
                </c:pt>
                <c:pt idx="1687">
                  <c:v>42596</c:v>
                </c:pt>
                <c:pt idx="1688">
                  <c:v>42597</c:v>
                </c:pt>
                <c:pt idx="1689">
                  <c:v>42598</c:v>
                </c:pt>
                <c:pt idx="1690">
                  <c:v>42599</c:v>
                </c:pt>
                <c:pt idx="1691">
                  <c:v>42600</c:v>
                </c:pt>
                <c:pt idx="1692">
                  <c:v>42601</c:v>
                </c:pt>
                <c:pt idx="1693">
                  <c:v>42602</c:v>
                </c:pt>
                <c:pt idx="1694">
                  <c:v>42603</c:v>
                </c:pt>
                <c:pt idx="1695">
                  <c:v>42604</c:v>
                </c:pt>
                <c:pt idx="1696">
                  <c:v>42605</c:v>
                </c:pt>
                <c:pt idx="1697">
                  <c:v>42606</c:v>
                </c:pt>
                <c:pt idx="1698">
                  <c:v>42607</c:v>
                </c:pt>
                <c:pt idx="1699">
                  <c:v>42608</c:v>
                </c:pt>
                <c:pt idx="1700">
                  <c:v>42609</c:v>
                </c:pt>
                <c:pt idx="1701">
                  <c:v>42610</c:v>
                </c:pt>
                <c:pt idx="1702">
                  <c:v>42611</c:v>
                </c:pt>
                <c:pt idx="1703">
                  <c:v>42612</c:v>
                </c:pt>
                <c:pt idx="1704">
                  <c:v>42613</c:v>
                </c:pt>
                <c:pt idx="1705">
                  <c:v>42614</c:v>
                </c:pt>
                <c:pt idx="1706">
                  <c:v>42615</c:v>
                </c:pt>
                <c:pt idx="1707">
                  <c:v>42616</c:v>
                </c:pt>
                <c:pt idx="1708">
                  <c:v>42617</c:v>
                </c:pt>
                <c:pt idx="1709">
                  <c:v>42618</c:v>
                </c:pt>
                <c:pt idx="1710">
                  <c:v>42619</c:v>
                </c:pt>
                <c:pt idx="1711">
                  <c:v>42620</c:v>
                </c:pt>
                <c:pt idx="1712">
                  <c:v>42621</c:v>
                </c:pt>
                <c:pt idx="1713">
                  <c:v>42622</c:v>
                </c:pt>
                <c:pt idx="1714">
                  <c:v>42623</c:v>
                </c:pt>
                <c:pt idx="1715">
                  <c:v>42624</c:v>
                </c:pt>
                <c:pt idx="1716">
                  <c:v>42625</c:v>
                </c:pt>
                <c:pt idx="1717">
                  <c:v>42626</c:v>
                </c:pt>
                <c:pt idx="1718">
                  <c:v>42627</c:v>
                </c:pt>
                <c:pt idx="1719">
                  <c:v>42628</c:v>
                </c:pt>
                <c:pt idx="1720">
                  <c:v>42629</c:v>
                </c:pt>
                <c:pt idx="1721">
                  <c:v>42630</c:v>
                </c:pt>
                <c:pt idx="1722">
                  <c:v>42631</c:v>
                </c:pt>
                <c:pt idx="1723">
                  <c:v>42632</c:v>
                </c:pt>
                <c:pt idx="1724">
                  <c:v>42633</c:v>
                </c:pt>
                <c:pt idx="1725">
                  <c:v>42634</c:v>
                </c:pt>
                <c:pt idx="1726">
                  <c:v>42635</c:v>
                </c:pt>
                <c:pt idx="1727">
                  <c:v>42636</c:v>
                </c:pt>
                <c:pt idx="1728">
                  <c:v>42637</c:v>
                </c:pt>
                <c:pt idx="1729">
                  <c:v>42638</c:v>
                </c:pt>
                <c:pt idx="1730">
                  <c:v>42639</c:v>
                </c:pt>
                <c:pt idx="1731">
                  <c:v>42640</c:v>
                </c:pt>
                <c:pt idx="1732">
                  <c:v>42641</c:v>
                </c:pt>
                <c:pt idx="1733">
                  <c:v>42642</c:v>
                </c:pt>
                <c:pt idx="1734">
                  <c:v>42643</c:v>
                </c:pt>
                <c:pt idx="1735">
                  <c:v>42644</c:v>
                </c:pt>
                <c:pt idx="1736">
                  <c:v>42645</c:v>
                </c:pt>
                <c:pt idx="1737">
                  <c:v>42646</c:v>
                </c:pt>
                <c:pt idx="1738">
                  <c:v>42647</c:v>
                </c:pt>
                <c:pt idx="1739">
                  <c:v>42648</c:v>
                </c:pt>
                <c:pt idx="1740">
                  <c:v>42649</c:v>
                </c:pt>
                <c:pt idx="1741">
                  <c:v>42650</c:v>
                </c:pt>
                <c:pt idx="1742">
                  <c:v>42651</c:v>
                </c:pt>
                <c:pt idx="1743">
                  <c:v>42652</c:v>
                </c:pt>
                <c:pt idx="1744">
                  <c:v>42653</c:v>
                </c:pt>
                <c:pt idx="1745">
                  <c:v>42654</c:v>
                </c:pt>
                <c:pt idx="1746">
                  <c:v>42655</c:v>
                </c:pt>
                <c:pt idx="1747">
                  <c:v>42656</c:v>
                </c:pt>
                <c:pt idx="1748">
                  <c:v>42657</c:v>
                </c:pt>
                <c:pt idx="1749">
                  <c:v>42658</c:v>
                </c:pt>
                <c:pt idx="1750">
                  <c:v>42659</c:v>
                </c:pt>
                <c:pt idx="1751">
                  <c:v>42660</c:v>
                </c:pt>
                <c:pt idx="1752">
                  <c:v>42661</c:v>
                </c:pt>
                <c:pt idx="1753">
                  <c:v>42662</c:v>
                </c:pt>
                <c:pt idx="1754">
                  <c:v>42663</c:v>
                </c:pt>
                <c:pt idx="1755">
                  <c:v>42664</c:v>
                </c:pt>
                <c:pt idx="1756">
                  <c:v>42665</c:v>
                </c:pt>
                <c:pt idx="1757">
                  <c:v>42666</c:v>
                </c:pt>
                <c:pt idx="1758">
                  <c:v>42667</c:v>
                </c:pt>
                <c:pt idx="1759">
                  <c:v>42668</c:v>
                </c:pt>
                <c:pt idx="1760">
                  <c:v>42669</c:v>
                </c:pt>
                <c:pt idx="1761">
                  <c:v>42670</c:v>
                </c:pt>
                <c:pt idx="1762">
                  <c:v>42671</c:v>
                </c:pt>
                <c:pt idx="1763">
                  <c:v>42672</c:v>
                </c:pt>
                <c:pt idx="1764">
                  <c:v>42673</c:v>
                </c:pt>
                <c:pt idx="1765">
                  <c:v>42674</c:v>
                </c:pt>
                <c:pt idx="1766">
                  <c:v>42675</c:v>
                </c:pt>
                <c:pt idx="1767">
                  <c:v>42676</c:v>
                </c:pt>
                <c:pt idx="1768">
                  <c:v>42677</c:v>
                </c:pt>
                <c:pt idx="1769">
                  <c:v>42678</c:v>
                </c:pt>
                <c:pt idx="1770">
                  <c:v>42679</c:v>
                </c:pt>
                <c:pt idx="1771">
                  <c:v>42680</c:v>
                </c:pt>
                <c:pt idx="1772">
                  <c:v>42681</c:v>
                </c:pt>
                <c:pt idx="1773">
                  <c:v>42682</c:v>
                </c:pt>
                <c:pt idx="1774">
                  <c:v>42683</c:v>
                </c:pt>
                <c:pt idx="1775">
                  <c:v>42684</c:v>
                </c:pt>
                <c:pt idx="1776">
                  <c:v>42685</c:v>
                </c:pt>
                <c:pt idx="1777">
                  <c:v>42686</c:v>
                </c:pt>
                <c:pt idx="1778">
                  <c:v>42687</c:v>
                </c:pt>
                <c:pt idx="1779">
                  <c:v>42688</c:v>
                </c:pt>
                <c:pt idx="1780">
                  <c:v>42689</c:v>
                </c:pt>
                <c:pt idx="1781">
                  <c:v>42690</c:v>
                </c:pt>
                <c:pt idx="1782">
                  <c:v>42691</c:v>
                </c:pt>
                <c:pt idx="1783">
                  <c:v>42692</c:v>
                </c:pt>
                <c:pt idx="1784">
                  <c:v>42693</c:v>
                </c:pt>
                <c:pt idx="1785">
                  <c:v>42694</c:v>
                </c:pt>
                <c:pt idx="1786">
                  <c:v>42695</c:v>
                </c:pt>
                <c:pt idx="1787">
                  <c:v>42696</c:v>
                </c:pt>
                <c:pt idx="1788">
                  <c:v>42697</c:v>
                </c:pt>
                <c:pt idx="1789">
                  <c:v>42698</c:v>
                </c:pt>
                <c:pt idx="1790">
                  <c:v>42699</c:v>
                </c:pt>
                <c:pt idx="1791">
                  <c:v>42700</c:v>
                </c:pt>
                <c:pt idx="1792">
                  <c:v>42701</c:v>
                </c:pt>
                <c:pt idx="1793">
                  <c:v>42702</c:v>
                </c:pt>
                <c:pt idx="1794">
                  <c:v>42703</c:v>
                </c:pt>
                <c:pt idx="1795">
                  <c:v>42704</c:v>
                </c:pt>
                <c:pt idx="1796">
                  <c:v>42705</c:v>
                </c:pt>
                <c:pt idx="1797">
                  <c:v>42706</c:v>
                </c:pt>
                <c:pt idx="1798">
                  <c:v>42707</c:v>
                </c:pt>
                <c:pt idx="1799">
                  <c:v>42708</c:v>
                </c:pt>
                <c:pt idx="1800">
                  <c:v>42709</c:v>
                </c:pt>
                <c:pt idx="1801">
                  <c:v>42710</c:v>
                </c:pt>
                <c:pt idx="1802">
                  <c:v>42711</c:v>
                </c:pt>
                <c:pt idx="1803">
                  <c:v>42712</c:v>
                </c:pt>
                <c:pt idx="1804">
                  <c:v>42713</c:v>
                </c:pt>
                <c:pt idx="1805">
                  <c:v>42714</c:v>
                </c:pt>
                <c:pt idx="1806">
                  <c:v>42715</c:v>
                </c:pt>
                <c:pt idx="1807">
                  <c:v>42716</c:v>
                </c:pt>
                <c:pt idx="1808">
                  <c:v>42717</c:v>
                </c:pt>
                <c:pt idx="1809">
                  <c:v>42718</c:v>
                </c:pt>
                <c:pt idx="1810">
                  <c:v>42719</c:v>
                </c:pt>
                <c:pt idx="1811">
                  <c:v>42720</c:v>
                </c:pt>
                <c:pt idx="1812">
                  <c:v>42721</c:v>
                </c:pt>
                <c:pt idx="1813">
                  <c:v>42722</c:v>
                </c:pt>
                <c:pt idx="1814">
                  <c:v>42723</c:v>
                </c:pt>
                <c:pt idx="1815">
                  <c:v>42724</c:v>
                </c:pt>
                <c:pt idx="1816">
                  <c:v>42725</c:v>
                </c:pt>
                <c:pt idx="1817">
                  <c:v>42726</c:v>
                </c:pt>
                <c:pt idx="1818">
                  <c:v>42727</c:v>
                </c:pt>
                <c:pt idx="1819">
                  <c:v>42728</c:v>
                </c:pt>
                <c:pt idx="1820">
                  <c:v>42729</c:v>
                </c:pt>
                <c:pt idx="1821">
                  <c:v>42730</c:v>
                </c:pt>
                <c:pt idx="1822">
                  <c:v>42731</c:v>
                </c:pt>
                <c:pt idx="1823">
                  <c:v>42732</c:v>
                </c:pt>
                <c:pt idx="1824">
                  <c:v>42733</c:v>
                </c:pt>
                <c:pt idx="1825">
                  <c:v>42734</c:v>
                </c:pt>
                <c:pt idx="1826">
                  <c:v>42735</c:v>
                </c:pt>
                <c:pt idx="1827">
                  <c:v>42736</c:v>
                </c:pt>
                <c:pt idx="1828">
                  <c:v>42737</c:v>
                </c:pt>
                <c:pt idx="1829">
                  <c:v>42738</c:v>
                </c:pt>
                <c:pt idx="1830">
                  <c:v>42739</c:v>
                </c:pt>
                <c:pt idx="1831">
                  <c:v>42740</c:v>
                </c:pt>
                <c:pt idx="1832">
                  <c:v>42741</c:v>
                </c:pt>
                <c:pt idx="1833">
                  <c:v>42742</c:v>
                </c:pt>
                <c:pt idx="1834">
                  <c:v>42743</c:v>
                </c:pt>
                <c:pt idx="1835">
                  <c:v>42744</c:v>
                </c:pt>
                <c:pt idx="1836">
                  <c:v>42745</c:v>
                </c:pt>
                <c:pt idx="1837">
                  <c:v>42746</c:v>
                </c:pt>
                <c:pt idx="1838">
                  <c:v>42747</c:v>
                </c:pt>
                <c:pt idx="1839">
                  <c:v>42748</c:v>
                </c:pt>
                <c:pt idx="1840">
                  <c:v>42749</c:v>
                </c:pt>
                <c:pt idx="1841">
                  <c:v>42750</c:v>
                </c:pt>
                <c:pt idx="1842">
                  <c:v>42751</c:v>
                </c:pt>
                <c:pt idx="1843">
                  <c:v>42752</c:v>
                </c:pt>
                <c:pt idx="1844">
                  <c:v>42753</c:v>
                </c:pt>
                <c:pt idx="1845">
                  <c:v>42754</c:v>
                </c:pt>
                <c:pt idx="1846">
                  <c:v>42755</c:v>
                </c:pt>
                <c:pt idx="1847">
                  <c:v>42756</c:v>
                </c:pt>
                <c:pt idx="1848">
                  <c:v>42757</c:v>
                </c:pt>
                <c:pt idx="1849">
                  <c:v>42758</c:v>
                </c:pt>
                <c:pt idx="1850">
                  <c:v>42759</c:v>
                </c:pt>
                <c:pt idx="1851">
                  <c:v>42760</c:v>
                </c:pt>
                <c:pt idx="1852">
                  <c:v>42761</c:v>
                </c:pt>
                <c:pt idx="1853">
                  <c:v>42762</c:v>
                </c:pt>
                <c:pt idx="1854">
                  <c:v>42763</c:v>
                </c:pt>
                <c:pt idx="1855">
                  <c:v>42764</c:v>
                </c:pt>
                <c:pt idx="1856">
                  <c:v>42765</c:v>
                </c:pt>
                <c:pt idx="1857">
                  <c:v>42766</c:v>
                </c:pt>
                <c:pt idx="1858">
                  <c:v>42767</c:v>
                </c:pt>
                <c:pt idx="1859">
                  <c:v>42768</c:v>
                </c:pt>
                <c:pt idx="1860">
                  <c:v>42769</c:v>
                </c:pt>
                <c:pt idx="1861">
                  <c:v>42770</c:v>
                </c:pt>
                <c:pt idx="1862">
                  <c:v>42771</c:v>
                </c:pt>
                <c:pt idx="1863">
                  <c:v>42772</c:v>
                </c:pt>
                <c:pt idx="1864">
                  <c:v>42773</c:v>
                </c:pt>
                <c:pt idx="1865">
                  <c:v>42774</c:v>
                </c:pt>
                <c:pt idx="1866">
                  <c:v>42775</c:v>
                </c:pt>
                <c:pt idx="1867">
                  <c:v>42776</c:v>
                </c:pt>
                <c:pt idx="1868">
                  <c:v>42777</c:v>
                </c:pt>
                <c:pt idx="1869">
                  <c:v>42778</c:v>
                </c:pt>
                <c:pt idx="1870">
                  <c:v>42779</c:v>
                </c:pt>
                <c:pt idx="1871">
                  <c:v>42780</c:v>
                </c:pt>
                <c:pt idx="1872">
                  <c:v>42781</c:v>
                </c:pt>
                <c:pt idx="1873">
                  <c:v>42782</c:v>
                </c:pt>
                <c:pt idx="1874">
                  <c:v>42783</c:v>
                </c:pt>
                <c:pt idx="1875">
                  <c:v>42784</c:v>
                </c:pt>
                <c:pt idx="1876">
                  <c:v>42785</c:v>
                </c:pt>
                <c:pt idx="1877">
                  <c:v>42786</c:v>
                </c:pt>
                <c:pt idx="1878">
                  <c:v>42787</c:v>
                </c:pt>
                <c:pt idx="1879">
                  <c:v>42788</c:v>
                </c:pt>
                <c:pt idx="1880">
                  <c:v>42789</c:v>
                </c:pt>
                <c:pt idx="1881">
                  <c:v>42790</c:v>
                </c:pt>
                <c:pt idx="1882">
                  <c:v>42791</c:v>
                </c:pt>
                <c:pt idx="1883">
                  <c:v>42792</c:v>
                </c:pt>
                <c:pt idx="1884">
                  <c:v>42793</c:v>
                </c:pt>
                <c:pt idx="1885">
                  <c:v>42794</c:v>
                </c:pt>
                <c:pt idx="1886">
                  <c:v>42795</c:v>
                </c:pt>
                <c:pt idx="1887">
                  <c:v>42796</c:v>
                </c:pt>
                <c:pt idx="1888">
                  <c:v>42797</c:v>
                </c:pt>
                <c:pt idx="1889">
                  <c:v>42798</c:v>
                </c:pt>
                <c:pt idx="1890">
                  <c:v>42799</c:v>
                </c:pt>
                <c:pt idx="1891">
                  <c:v>42800</c:v>
                </c:pt>
                <c:pt idx="1892">
                  <c:v>42801</c:v>
                </c:pt>
                <c:pt idx="1893">
                  <c:v>42802</c:v>
                </c:pt>
                <c:pt idx="1894">
                  <c:v>42803</c:v>
                </c:pt>
                <c:pt idx="1895">
                  <c:v>42804</c:v>
                </c:pt>
                <c:pt idx="1896">
                  <c:v>42805</c:v>
                </c:pt>
                <c:pt idx="1897">
                  <c:v>42806</c:v>
                </c:pt>
                <c:pt idx="1898">
                  <c:v>42807</c:v>
                </c:pt>
                <c:pt idx="1899">
                  <c:v>42808</c:v>
                </c:pt>
                <c:pt idx="1900">
                  <c:v>42809</c:v>
                </c:pt>
                <c:pt idx="1901">
                  <c:v>42810</c:v>
                </c:pt>
                <c:pt idx="1902">
                  <c:v>42811</c:v>
                </c:pt>
                <c:pt idx="1903">
                  <c:v>42812</c:v>
                </c:pt>
                <c:pt idx="1904">
                  <c:v>42813</c:v>
                </c:pt>
                <c:pt idx="1905">
                  <c:v>42814</c:v>
                </c:pt>
                <c:pt idx="1906">
                  <c:v>42815</c:v>
                </c:pt>
                <c:pt idx="1907">
                  <c:v>42816</c:v>
                </c:pt>
                <c:pt idx="1908">
                  <c:v>42817</c:v>
                </c:pt>
                <c:pt idx="1909">
                  <c:v>42818</c:v>
                </c:pt>
                <c:pt idx="1910">
                  <c:v>42819</c:v>
                </c:pt>
                <c:pt idx="1911">
                  <c:v>42820</c:v>
                </c:pt>
                <c:pt idx="1912">
                  <c:v>42821</c:v>
                </c:pt>
                <c:pt idx="1913">
                  <c:v>42822</c:v>
                </c:pt>
                <c:pt idx="1914">
                  <c:v>42823</c:v>
                </c:pt>
                <c:pt idx="1915">
                  <c:v>42824</c:v>
                </c:pt>
                <c:pt idx="1916">
                  <c:v>42825</c:v>
                </c:pt>
                <c:pt idx="1917">
                  <c:v>42826</c:v>
                </c:pt>
                <c:pt idx="1918">
                  <c:v>42827</c:v>
                </c:pt>
                <c:pt idx="1919">
                  <c:v>42828</c:v>
                </c:pt>
                <c:pt idx="1920">
                  <c:v>42829</c:v>
                </c:pt>
                <c:pt idx="1921">
                  <c:v>42830</c:v>
                </c:pt>
                <c:pt idx="1922">
                  <c:v>42831</c:v>
                </c:pt>
                <c:pt idx="1923">
                  <c:v>42832</c:v>
                </c:pt>
                <c:pt idx="1924">
                  <c:v>42833</c:v>
                </c:pt>
                <c:pt idx="1925">
                  <c:v>42834</c:v>
                </c:pt>
                <c:pt idx="1926">
                  <c:v>42835</c:v>
                </c:pt>
                <c:pt idx="1927">
                  <c:v>42836</c:v>
                </c:pt>
                <c:pt idx="1928">
                  <c:v>42837</c:v>
                </c:pt>
                <c:pt idx="1929">
                  <c:v>42838</c:v>
                </c:pt>
                <c:pt idx="1930">
                  <c:v>42839</c:v>
                </c:pt>
                <c:pt idx="1931">
                  <c:v>42840</c:v>
                </c:pt>
                <c:pt idx="1932">
                  <c:v>42841</c:v>
                </c:pt>
                <c:pt idx="1933">
                  <c:v>42842</c:v>
                </c:pt>
                <c:pt idx="1934">
                  <c:v>42843</c:v>
                </c:pt>
                <c:pt idx="1935">
                  <c:v>42844</c:v>
                </c:pt>
                <c:pt idx="1936">
                  <c:v>42845</c:v>
                </c:pt>
                <c:pt idx="1937">
                  <c:v>42846</c:v>
                </c:pt>
                <c:pt idx="1938">
                  <c:v>42847</c:v>
                </c:pt>
                <c:pt idx="1939">
                  <c:v>42848</c:v>
                </c:pt>
                <c:pt idx="1940">
                  <c:v>42849</c:v>
                </c:pt>
                <c:pt idx="1941">
                  <c:v>42850</c:v>
                </c:pt>
                <c:pt idx="1942">
                  <c:v>42851</c:v>
                </c:pt>
                <c:pt idx="1943">
                  <c:v>42852</c:v>
                </c:pt>
                <c:pt idx="1944">
                  <c:v>42853</c:v>
                </c:pt>
                <c:pt idx="1945">
                  <c:v>42854</c:v>
                </c:pt>
                <c:pt idx="1946">
                  <c:v>42855</c:v>
                </c:pt>
                <c:pt idx="1947">
                  <c:v>42856</c:v>
                </c:pt>
                <c:pt idx="1948">
                  <c:v>42857</c:v>
                </c:pt>
                <c:pt idx="1949">
                  <c:v>42858</c:v>
                </c:pt>
                <c:pt idx="1950">
                  <c:v>42859</c:v>
                </c:pt>
                <c:pt idx="1951">
                  <c:v>42860</c:v>
                </c:pt>
                <c:pt idx="1952">
                  <c:v>42861</c:v>
                </c:pt>
                <c:pt idx="1953">
                  <c:v>42862</c:v>
                </c:pt>
                <c:pt idx="1954">
                  <c:v>42863</c:v>
                </c:pt>
                <c:pt idx="1955">
                  <c:v>42864</c:v>
                </c:pt>
                <c:pt idx="1956">
                  <c:v>42865</c:v>
                </c:pt>
                <c:pt idx="1957">
                  <c:v>42866</c:v>
                </c:pt>
                <c:pt idx="1958">
                  <c:v>42867</c:v>
                </c:pt>
                <c:pt idx="1959">
                  <c:v>42868</c:v>
                </c:pt>
                <c:pt idx="1960">
                  <c:v>42869</c:v>
                </c:pt>
                <c:pt idx="1961">
                  <c:v>42870</c:v>
                </c:pt>
                <c:pt idx="1962">
                  <c:v>42871</c:v>
                </c:pt>
                <c:pt idx="1963">
                  <c:v>42872</c:v>
                </c:pt>
                <c:pt idx="1964">
                  <c:v>42873</c:v>
                </c:pt>
                <c:pt idx="1965">
                  <c:v>42874</c:v>
                </c:pt>
                <c:pt idx="1966">
                  <c:v>42875</c:v>
                </c:pt>
                <c:pt idx="1967">
                  <c:v>42876</c:v>
                </c:pt>
                <c:pt idx="1968">
                  <c:v>42877</c:v>
                </c:pt>
                <c:pt idx="1969">
                  <c:v>42878</c:v>
                </c:pt>
                <c:pt idx="1970">
                  <c:v>42879</c:v>
                </c:pt>
                <c:pt idx="1971">
                  <c:v>42880</c:v>
                </c:pt>
                <c:pt idx="1972">
                  <c:v>42881</c:v>
                </c:pt>
                <c:pt idx="1973">
                  <c:v>42882</c:v>
                </c:pt>
                <c:pt idx="1974">
                  <c:v>42883</c:v>
                </c:pt>
                <c:pt idx="1975">
                  <c:v>42884</c:v>
                </c:pt>
                <c:pt idx="1976">
                  <c:v>42885</c:v>
                </c:pt>
                <c:pt idx="1977">
                  <c:v>42886</c:v>
                </c:pt>
                <c:pt idx="1978">
                  <c:v>42887</c:v>
                </c:pt>
                <c:pt idx="1979">
                  <c:v>42888</c:v>
                </c:pt>
                <c:pt idx="1980">
                  <c:v>42889</c:v>
                </c:pt>
                <c:pt idx="1981">
                  <c:v>42890</c:v>
                </c:pt>
                <c:pt idx="1982">
                  <c:v>42891</c:v>
                </c:pt>
                <c:pt idx="1983">
                  <c:v>42892</c:v>
                </c:pt>
                <c:pt idx="1984">
                  <c:v>42893</c:v>
                </c:pt>
                <c:pt idx="1985">
                  <c:v>42894</c:v>
                </c:pt>
                <c:pt idx="1986">
                  <c:v>42895</c:v>
                </c:pt>
                <c:pt idx="1987">
                  <c:v>42896</c:v>
                </c:pt>
                <c:pt idx="1988">
                  <c:v>42897</c:v>
                </c:pt>
                <c:pt idx="1989">
                  <c:v>42898</c:v>
                </c:pt>
                <c:pt idx="1990">
                  <c:v>42899</c:v>
                </c:pt>
                <c:pt idx="1991">
                  <c:v>42900</c:v>
                </c:pt>
                <c:pt idx="1992">
                  <c:v>42901</c:v>
                </c:pt>
                <c:pt idx="1993">
                  <c:v>42902</c:v>
                </c:pt>
                <c:pt idx="1994">
                  <c:v>42903</c:v>
                </c:pt>
                <c:pt idx="1995">
                  <c:v>42904</c:v>
                </c:pt>
                <c:pt idx="1996">
                  <c:v>42905</c:v>
                </c:pt>
                <c:pt idx="1997">
                  <c:v>42906</c:v>
                </c:pt>
                <c:pt idx="1998">
                  <c:v>42907</c:v>
                </c:pt>
                <c:pt idx="1999">
                  <c:v>42908</c:v>
                </c:pt>
                <c:pt idx="2000">
                  <c:v>42909</c:v>
                </c:pt>
                <c:pt idx="2001">
                  <c:v>42910</c:v>
                </c:pt>
                <c:pt idx="2002">
                  <c:v>42911</c:v>
                </c:pt>
                <c:pt idx="2003">
                  <c:v>42912</c:v>
                </c:pt>
                <c:pt idx="2004">
                  <c:v>42913</c:v>
                </c:pt>
                <c:pt idx="2005">
                  <c:v>42914</c:v>
                </c:pt>
                <c:pt idx="2006">
                  <c:v>42915</c:v>
                </c:pt>
                <c:pt idx="2007">
                  <c:v>42916</c:v>
                </c:pt>
                <c:pt idx="2008">
                  <c:v>42917</c:v>
                </c:pt>
                <c:pt idx="2009">
                  <c:v>42918</c:v>
                </c:pt>
                <c:pt idx="2010">
                  <c:v>42919</c:v>
                </c:pt>
                <c:pt idx="2011">
                  <c:v>42920</c:v>
                </c:pt>
                <c:pt idx="2012">
                  <c:v>42921</c:v>
                </c:pt>
                <c:pt idx="2013">
                  <c:v>42922</c:v>
                </c:pt>
                <c:pt idx="2014">
                  <c:v>42923</c:v>
                </c:pt>
                <c:pt idx="2015">
                  <c:v>42924</c:v>
                </c:pt>
                <c:pt idx="2016">
                  <c:v>42925</c:v>
                </c:pt>
                <c:pt idx="2017">
                  <c:v>42926</c:v>
                </c:pt>
                <c:pt idx="2018">
                  <c:v>42927</c:v>
                </c:pt>
                <c:pt idx="2019">
                  <c:v>42928</c:v>
                </c:pt>
                <c:pt idx="2020">
                  <c:v>42929</c:v>
                </c:pt>
                <c:pt idx="2021">
                  <c:v>42930</c:v>
                </c:pt>
                <c:pt idx="2022">
                  <c:v>42931</c:v>
                </c:pt>
                <c:pt idx="2023">
                  <c:v>42932</c:v>
                </c:pt>
                <c:pt idx="2024">
                  <c:v>42933</c:v>
                </c:pt>
                <c:pt idx="2025">
                  <c:v>42934</c:v>
                </c:pt>
                <c:pt idx="2026">
                  <c:v>42935</c:v>
                </c:pt>
                <c:pt idx="2027">
                  <c:v>42936</c:v>
                </c:pt>
                <c:pt idx="2028">
                  <c:v>42937</c:v>
                </c:pt>
                <c:pt idx="2029">
                  <c:v>42938</c:v>
                </c:pt>
                <c:pt idx="2030">
                  <c:v>42939</c:v>
                </c:pt>
                <c:pt idx="2031">
                  <c:v>42940</c:v>
                </c:pt>
                <c:pt idx="2032">
                  <c:v>42941</c:v>
                </c:pt>
                <c:pt idx="2033">
                  <c:v>42942</c:v>
                </c:pt>
                <c:pt idx="2034">
                  <c:v>42943</c:v>
                </c:pt>
                <c:pt idx="2035">
                  <c:v>42944</c:v>
                </c:pt>
                <c:pt idx="2036">
                  <c:v>42945</c:v>
                </c:pt>
                <c:pt idx="2037">
                  <c:v>42946</c:v>
                </c:pt>
                <c:pt idx="2038">
                  <c:v>42947</c:v>
                </c:pt>
                <c:pt idx="2039">
                  <c:v>42948</c:v>
                </c:pt>
                <c:pt idx="2040">
                  <c:v>42949</c:v>
                </c:pt>
                <c:pt idx="2041">
                  <c:v>42950</c:v>
                </c:pt>
                <c:pt idx="2042">
                  <c:v>42951</c:v>
                </c:pt>
                <c:pt idx="2043">
                  <c:v>42952</c:v>
                </c:pt>
                <c:pt idx="2044">
                  <c:v>42953</c:v>
                </c:pt>
                <c:pt idx="2045">
                  <c:v>42954</c:v>
                </c:pt>
                <c:pt idx="2046">
                  <c:v>42955</c:v>
                </c:pt>
                <c:pt idx="2047">
                  <c:v>42956</c:v>
                </c:pt>
                <c:pt idx="2048">
                  <c:v>42957</c:v>
                </c:pt>
                <c:pt idx="2049">
                  <c:v>42958</c:v>
                </c:pt>
                <c:pt idx="2050">
                  <c:v>42959</c:v>
                </c:pt>
                <c:pt idx="2051">
                  <c:v>42960</c:v>
                </c:pt>
                <c:pt idx="2052">
                  <c:v>42961</c:v>
                </c:pt>
                <c:pt idx="2053">
                  <c:v>42962</c:v>
                </c:pt>
                <c:pt idx="2054">
                  <c:v>42963</c:v>
                </c:pt>
                <c:pt idx="2055">
                  <c:v>42964</c:v>
                </c:pt>
                <c:pt idx="2056">
                  <c:v>42965</c:v>
                </c:pt>
                <c:pt idx="2057">
                  <c:v>42966</c:v>
                </c:pt>
                <c:pt idx="2058">
                  <c:v>42967</c:v>
                </c:pt>
                <c:pt idx="2059">
                  <c:v>42968</c:v>
                </c:pt>
                <c:pt idx="2060">
                  <c:v>42969</c:v>
                </c:pt>
                <c:pt idx="2061">
                  <c:v>42970</c:v>
                </c:pt>
                <c:pt idx="2062">
                  <c:v>42971</c:v>
                </c:pt>
                <c:pt idx="2063">
                  <c:v>42972</c:v>
                </c:pt>
                <c:pt idx="2064">
                  <c:v>42973</c:v>
                </c:pt>
                <c:pt idx="2065">
                  <c:v>42974</c:v>
                </c:pt>
                <c:pt idx="2066">
                  <c:v>42975</c:v>
                </c:pt>
                <c:pt idx="2067">
                  <c:v>42976</c:v>
                </c:pt>
                <c:pt idx="2068">
                  <c:v>42977</c:v>
                </c:pt>
                <c:pt idx="2069">
                  <c:v>42978</c:v>
                </c:pt>
                <c:pt idx="2070">
                  <c:v>42979</c:v>
                </c:pt>
                <c:pt idx="2071">
                  <c:v>42980</c:v>
                </c:pt>
                <c:pt idx="2072">
                  <c:v>42981</c:v>
                </c:pt>
                <c:pt idx="2073">
                  <c:v>42982</c:v>
                </c:pt>
                <c:pt idx="2074">
                  <c:v>42983</c:v>
                </c:pt>
                <c:pt idx="2075">
                  <c:v>42984</c:v>
                </c:pt>
                <c:pt idx="2076">
                  <c:v>42985</c:v>
                </c:pt>
                <c:pt idx="2077">
                  <c:v>42986</c:v>
                </c:pt>
                <c:pt idx="2078">
                  <c:v>42987</c:v>
                </c:pt>
                <c:pt idx="2079">
                  <c:v>42988</c:v>
                </c:pt>
                <c:pt idx="2080">
                  <c:v>42989</c:v>
                </c:pt>
                <c:pt idx="2081">
                  <c:v>42990</c:v>
                </c:pt>
                <c:pt idx="2082">
                  <c:v>42991</c:v>
                </c:pt>
                <c:pt idx="2083">
                  <c:v>42992</c:v>
                </c:pt>
                <c:pt idx="2084">
                  <c:v>42993</c:v>
                </c:pt>
                <c:pt idx="2085">
                  <c:v>42994</c:v>
                </c:pt>
                <c:pt idx="2086">
                  <c:v>42995</c:v>
                </c:pt>
                <c:pt idx="2087">
                  <c:v>42996</c:v>
                </c:pt>
                <c:pt idx="2088">
                  <c:v>42997</c:v>
                </c:pt>
                <c:pt idx="2089">
                  <c:v>42998</c:v>
                </c:pt>
                <c:pt idx="2090">
                  <c:v>42999</c:v>
                </c:pt>
                <c:pt idx="2091">
                  <c:v>43000</c:v>
                </c:pt>
                <c:pt idx="2092">
                  <c:v>43001</c:v>
                </c:pt>
                <c:pt idx="2093">
                  <c:v>43002</c:v>
                </c:pt>
                <c:pt idx="2094">
                  <c:v>43003</c:v>
                </c:pt>
                <c:pt idx="2095">
                  <c:v>43004</c:v>
                </c:pt>
                <c:pt idx="2096">
                  <c:v>43005</c:v>
                </c:pt>
                <c:pt idx="2097">
                  <c:v>43006</c:v>
                </c:pt>
                <c:pt idx="2098">
                  <c:v>43007</c:v>
                </c:pt>
                <c:pt idx="2099">
                  <c:v>43008</c:v>
                </c:pt>
                <c:pt idx="2100">
                  <c:v>43009</c:v>
                </c:pt>
                <c:pt idx="2101">
                  <c:v>43010</c:v>
                </c:pt>
                <c:pt idx="2102">
                  <c:v>43011</c:v>
                </c:pt>
                <c:pt idx="2103">
                  <c:v>43012</c:v>
                </c:pt>
                <c:pt idx="2104">
                  <c:v>43013</c:v>
                </c:pt>
                <c:pt idx="2105">
                  <c:v>43014</c:v>
                </c:pt>
                <c:pt idx="2106">
                  <c:v>43015</c:v>
                </c:pt>
                <c:pt idx="2107">
                  <c:v>43016</c:v>
                </c:pt>
                <c:pt idx="2108">
                  <c:v>43017</c:v>
                </c:pt>
                <c:pt idx="2109">
                  <c:v>43018</c:v>
                </c:pt>
                <c:pt idx="2110">
                  <c:v>43019</c:v>
                </c:pt>
                <c:pt idx="2111">
                  <c:v>43020</c:v>
                </c:pt>
                <c:pt idx="2112">
                  <c:v>43021</c:v>
                </c:pt>
                <c:pt idx="2113">
                  <c:v>43022</c:v>
                </c:pt>
                <c:pt idx="2114">
                  <c:v>43023</c:v>
                </c:pt>
                <c:pt idx="2115">
                  <c:v>43024</c:v>
                </c:pt>
                <c:pt idx="2116">
                  <c:v>43025</c:v>
                </c:pt>
                <c:pt idx="2117">
                  <c:v>43026</c:v>
                </c:pt>
                <c:pt idx="2118">
                  <c:v>43027</c:v>
                </c:pt>
                <c:pt idx="2119">
                  <c:v>43028</c:v>
                </c:pt>
                <c:pt idx="2120">
                  <c:v>43029</c:v>
                </c:pt>
                <c:pt idx="2121">
                  <c:v>43030</c:v>
                </c:pt>
                <c:pt idx="2122">
                  <c:v>43031</c:v>
                </c:pt>
                <c:pt idx="2123">
                  <c:v>43032</c:v>
                </c:pt>
                <c:pt idx="2124">
                  <c:v>43033</c:v>
                </c:pt>
                <c:pt idx="2125">
                  <c:v>43034</c:v>
                </c:pt>
                <c:pt idx="2126">
                  <c:v>43035</c:v>
                </c:pt>
                <c:pt idx="2127">
                  <c:v>43036</c:v>
                </c:pt>
                <c:pt idx="2128">
                  <c:v>43037</c:v>
                </c:pt>
                <c:pt idx="2129">
                  <c:v>43038</c:v>
                </c:pt>
                <c:pt idx="2130">
                  <c:v>43039</c:v>
                </c:pt>
                <c:pt idx="2131">
                  <c:v>43040</c:v>
                </c:pt>
                <c:pt idx="2132">
                  <c:v>43041</c:v>
                </c:pt>
                <c:pt idx="2133">
                  <c:v>43042</c:v>
                </c:pt>
                <c:pt idx="2134">
                  <c:v>43043</c:v>
                </c:pt>
                <c:pt idx="2135">
                  <c:v>43044</c:v>
                </c:pt>
                <c:pt idx="2136">
                  <c:v>43045</c:v>
                </c:pt>
                <c:pt idx="2137">
                  <c:v>43046</c:v>
                </c:pt>
                <c:pt idx="2138">
                  <c:v>43047</c:v>
                </c:pt>
                <c:pt idx="2139">
                  <c:v>43048</c:v>
                </c:pt>
                <c:pt idx="2140">
                  <c:v>43049</c:v>
                </c:pt>
                <c:pt idx="2141">
                  <c:v>43050</c:v>
                </c:pt>
                <c:pt idx="2142">
                  <c:v>43051</c:v>
                </c:pt>
                <c:pt idx="2143">
                  <c:v>43052</c:v>
                </c:pt>
                <c:pt idx="2144">
                  <c:v>43053</c:v>
                </c:pt>
                <c:pt idx="2145">
                  <c:v>43054</c:v>
                </c:pt>
                <c:pt idx="2146">
                  <c:v>43055</c:v>
                </c:pt>
                <c:pt idx="2147">
                  <c:v>43056</c:v>
                </c:pt>
                <c:pt idx="2148">
                  <c:v>43057</c:v>
                </c:pt>
                <c:pt idx="2149">
                  <c:v>43058</c:v>
                </c:pt>
                <c:pt idx="2150">
                  <c:v>43059</c:v>
                </c:pt>
                <c:pt idx="2151">
                  <c:v>43060</c:v>
                </c:pt>
                <c:pt idx="2152">
                  <c:v>43061</c:v>
                </c:pt>
                <c:pt idx="2153">
                  <c:v>43062</c:v>
                </c:pt>
                <c:pt idx="2154">
                  <c:v>43063</c:v>
                </c:pt>
                <c:pt idx="2155">
                  <c:v>43064</c:v>
                </c:pt>
                <c:pt idx="2156">
                  <c:v>43065</c:v>
                </c:pt>
                <c:pt idx="2157">
                  <c:v>43066</c:v>
                </c:pt>
                <c:pt idx="2158">
                  <c:v>43067</c:v>
                </c:pt>
                <c:pt idx="2159">
                  <c:v>43068</c:v>
                </c:pt>
                <c:pt idx="2160">
                  <c:v>43069</c:v>
                </c:pt>
                <c:pt idx="2161">
                  <c:v>43070</c:v>
                </c:pt>
                <c:pt idx="2162">
                  <c:v>43071</c:v>
                </c:pt>
                <c:pt idx="2163">
                  <c:v>43072</c:v>
                </c:pt>
                <c:pt idx="2164">
                  <c:v>43073</c:v>
                </c:pt>
                <c:pt idx="2165">
                  <c:v>43074</c:v>
                </c:pt>
                <c:pt idx="2166">
                  <c:v>43075</c:v>
                </c:pt>
                <c:pt idx="2167">
                  <c:v>43076</c:v>
                </c:pt>
                <c:pt idx="2168">
                  <c:v>43077</c:v>
                </c:pt>
                <c:pt idx="2169">
                  <c:v>43078</c:v>
                </c:pt>
                <c:pt idx="2170">
                  <c:v>43079</c:v>
                </c:pt>
                <c:pt idx="2171">
                  <c:v>43080</c:v>
                </c:pt>
                <c:pt idx="2172">
                  <c:v>43081</c:v>
                </c:pt>
                <c:pt idx="2173">
                  <c:v>43082</c:v>
                </c:pt>
                <c:pt idx="2174">
                  <c:v>43083</c:v>
                </c:pt>
                <c:pt idx="2175">
                  <c:v>43084</c:v>
                </c:pt>
                <c:pt idx="2176">
                  <c:v>43085</c:v>
                </c:pt>
                <c:pt idx="2177">
                  <c:v>43086</c:v>
                </c:pt>
                <c:pt idx="2178">
                  <c:v>43087</c:v>
                </c:pt>
                <c:pt idx="2179">
                  <c:v>43088</c:v>
                </c:pt>
                <c:pt idx="2180">
                  <c:v>43089</c:v>
                </c:pt>
                <c:pt idx="2181">
                  <c:v>43090</c:v>
                </c:pt>
                <c:pt idx="2182">
                  <c:v>43091</c:v>
                </c:pt>
                <c:pt idx="2183">
                  <c:v>43092</c:v>
                </c:pt>
                <c:pt idx="2184">
                  <c:v>43093</c:v>
                </c:pt>
                <c:pt idx="2185">
                  <c:v>43094</c:v>
                </c:pt>
                <c:pt idx="2186">
                  <c:v>43095</c:v>
                </c:pt>
                <c:pt idx="2187">
                  <c:v>43096</c:v>
                </c:pt>
                <c:pt idx="2188">
                  <c:v>43097</c:v>
                </c:pt>
                <c:pt idx="2189">
                  <c:v>43098</c:v>
                </c:pt>
                <c:pt idx="2190">
                  <c:v>43099</c:v>
                </c:pt>
                <c:pt idx="2191">
                  <c:v>43100</c:v>
                </c:pt>
              </c:numCache>
            </c:numRef>
          </c:cat>
          <c:val>
            <c:numRef>
              <c:f>Resultados!$F$2:$F$2193</c:f>
              <c:numCache>
                <c:formatCode>0.0</c:formatCode>
                <c:ptCount val="2192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2</c:v>
                </c:pt>
                <c:pt idx="595">
                  <c:v>2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2</c:v>
                </c:pt>
                <c:pt idx="782">
                  <c:v>2</c:v>
                </c:pt>
                <c:pt idx="783">
                  <c:v>2</c:v>
                </c:pt>
                <c:pt idx="784">
                  <c:v>2</c:v>
                </c:pt>
                <c:pt idx="785">
                  <c:v>2</c:v>
                </c:pt>
                <c:pt idx="786">
                  <c:v>2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2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2</c:v>
                </c:pt>
                <c:pt idx="795">
                  <c:v>2</c:v>
                </c:pt>
                <c:pt idx="796">
                  <c:v>2</c:v>
                </c:pt>
                <c:pt idx="797">
                  <c:v>2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2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2</c:v>
                </c:pt>
                <c:pt idx="820">
                  <c:v>2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2</c:v>
                </c:pt>
                <c:pt idx="833">
                  <c:v>2</c:v>
                </c:pt>
                <c:pt idx="834">
                  <c:v>2</c:v>
                </c:pt>
                <c:pt idx="835">
                  <c:v>2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2</c:v>
                </c:pt>
                <c:pt idx="846">
                  <c:v>2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2</c:v>
                </c:pt>
                <c:pt idx="856">
                  <c:v>2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2</c:v>
                </c:pt>
                <c:pt idx="861">
                  <c:v>2</c:v>
                </c:pt>
                <c:pt idx="862">
                  <c:v>2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2</c:v>
                </c:pt>
                <c:pt idx="872">
                  <c:v>2</c:v>
                </c:pt>
                <c:pt idx="873">
                  <c:v>2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2</c:v>
                </c:pt>
                <c:pt idx="879">
                  <c:v>2</c:v>
                </c:pt>
                <c:pt idx="880">
                  <c:v>2</c:v>
                </c:pt>
                <c:pt idx="881">
                  <c:v>2</c:v>
                </c:pt>
                <c:pt idx="882">
                  <c:v>2</c:v>
                </c:pt>
                <c:pt idx="883">
                  <c:v>2</c:v>
                </c:pt>
                <c:pt idx="884">
                  <c:v>2</c:v>
                </c:pt>
                <c:pt idx="885">
                  <c:v>2</c:v>
                </c:pt>
                <c:pt idx="886">
                  <c:v>2</c:v>
                </c:pt>
                <c:pt idx="887">
                  <c:v>2</c:v>
                </c:pt>
                <c:pt idx="888">
                  <c:v>2</c:v>
                </c:pt>
                <c:pt idx="889">
                  <c:v>2</c:v>
                </c:pt>
                <c:pt idx="890">
                  <c:v>2</c:v>
                </c:pt>
                <c:pt idx="891">
                  <c:v>2</c:v>
                </c:pt>
                <c:pt idx="892">
                  <c:v>2</c:v>
                </c:pt>
                <c:pt idx="893">
                  <c:v>2</c:v>
                </c:pt>
                <c:pt idx="894">
                  <c:v>2</c:v>
                </c:pt>
                <c:pt idx="895">
                  <c:v>2</c:v>
                </c:pt>
                <c:pt idx="896">
                  <c:v>2</c:v>
                </c:pt>
                <c:pt idx="897">
                  <c:v>2</c:v>
                </c:pt>
                <c:pt idx="898">
                  <c:v>2</c:v>
                </c:pt>
                <c:pt idx="899">
                  <c:v>2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2</c:v>
                </c:pt>
                <c:pt idx="924">
                  <c:v>2</c:v>
                </c:pt>
                <c:pt idx="925">
                  <c:v>2</c:v>
                </c:pt>
                <c:pt idx="926">
                  <c:v>2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2</c:v>
                </c:pt>
                <c:pt idx="932">
                  <c:v>2</c:v>
                </c:pt>
                <c:pt idx="933">
                  <c:v>2</c:v>
                </c:pt>
                <c:pt idx="934">
                  <c:v>2</c:v>
                </c:pt>
                <c:pt idx="935">
                  <c:v>2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2</c:v>
                </c:pt>
                <c:pt idx="940">
                  <c:v>2</c:v>
                </c:pt>
                <c:pt idx="941">
                  <c:v>2</c:v>
                </c:pt>
                <c:pt idx="942">
                  <c:v>2</c:v>
                </c:pt>
                <c:pt idx="943">
                  <c:v>2</c:v>
                </c:pt>
                <c:pt idx="944">
                  <c:v>2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2</c:v>
                </c:pt>
                <c:pt idx="951">
                  <c:v>2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2</c:v>
                </c:pt>
                <c:pt idx="956">
                  <c:v>2</c:v>
                </c:pt>
                <c:pt idx="957">
                  <c:v>2</c:v>
                </c:pt>
                <c:pt idx="958">
                  <c:v>2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2</c:v>
                </c:pt>
                <c:pt idx="963">
                  <c:v>2</c:v>
                </c:pt>
                <c:pt idx="964">
                  <c:v>2</c:v>
                </c:pt>
                <c:pt idx="965">
                  <c:v>2</c:v>
                </c:pt>
                <c:pt idx="966">
                  <c:v>2</c:v>
                </c:pt>
                <c:pt idx="967">
                  <c:v>2</c:v>
                </c:pt>
                <c:pt idx="968">
                  <c:v>2</c:v>
                </c:pt>
                <c:pt idx="969">
                  <c:v>2</c:v>
                </c:pt>
                <c:pt idx="970">
                  <c:v>2</c:v>
                </c:pt>
                <c:pt idx="971">
                  <c:v>2</c:v>
                </c:pt>
                <c:pt idx="972">
                  <c:v>2</c:v>
                </c:pt>
                <c:pt idx="973">
                  <c:v>2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2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2</c:v>
                </c:pt>
                <c:pt idx="984">
                  <c:v>2</c:v>
                </c:pt>
                <c:pt idx="985">
                  <c:v>2</c:v>
                </c:pt>
                <c:pt idx="986">
                  <c:v>2</c:v>
                </c:pt>
                <c:pt idx="987">
                  <c:v>2</c:v>
                </c:pt>
                <c:pt idx="988">
                  <c:v>2</c:v>
                </c:pt>
                <c:pt idx="989">
                  <c:v>2</c:v>
                </c:pt>
                <c:pt idx="990">
                  <c:v>2</c:v>
                </c:pt>
                <c:pt idx="991">
                  <c:v>2</c:v>
                </c:pt>
                <c:pt idx="992">
                  <c:v>2</c:v>
                </c:pt>
                <c:pt idx="993">
                  <c:v>2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2</c:v>
                </c:pt>
                <c:pt idx="998">
                  <c:v>2</c:v>
                </c:pt>
                <c:pt idx="999">
                  <c:v>2</c:v>
                </c:pt>
                <c:pt idx="1000">
                  <c:v>2</c:v>
                </c:pt>
                <c:pt idx="1001">
                  <c:v>2</c:v>
                </c:pt>
                <c:pt idx="1002">
                  <c:v>2</c:v>
                </c:pt>
                <c:pt idx="1003">
                  <c:v>2</c:v>
                </c:pt>
                <c:pt idx="1004">
                  <c:v>2</c:v>
                </c:pt>
                <c:pt idx="1005">
                  <c:v>2</c:v>
                </c:pt>
                <c:pt idx="1006">
                  <c:v>2</c:v>
                </c:pt>
                <c:pt idx="1007">
                  <c:v>2</c:v>
                </c:pt>
                <c:pt idx="1008">
                  <c:v>2</c:v>
                </c:pt>
                <c:pt idx="1009">
                  <c:v>2</c:v>
                </c:pt>
                <c:pt idx="1010">
                  <c:v>2</c:v>
                </c:pt>
                <c:pt idx="1011">
                  <c:v>2</c:v>
                </c:pt>
                <c:pt idx="1012">
                  <c:v>2</c:v>
                </c:pt>
                <c:pt idx="1013">
                  <c:v>2</c:v>
                </c:pt>
                <c:pt idx="1014">
                  <c:v>2</c:v>
                </c:pt>
                <c:pt idx="1015">
                  <c:v>2</c:v>
                </c:pt>
                <c:pt idx="1016">
                  <c:v>2</c:v>
                </c:pt>
                <c:pt idx="1017">
                  <c:v>2</c:v>
                </c:pt>
                <c:pt idx="1018">
                  <c:v>2</c:v>
                </c:pt>
                <c:pt idx="1019">
                  <c:v>2</c:v>
                </c:pt>
                <c:pt idx="1020">
                  <c:v>2</c:v>
                </c:pt>
                <c:pt idx="1021">
                  <c:v>2</c:v>
                </c:pt>
                <c:pt idx="1022">
                  <c:v>2</c:v>
                </c:pt>
                <c:pt idx="1023">
                  <c:v>2</c:v>
                </c:pt>
                <c:pt idx="1024">
                  <c:v>2</c:v>
                </c:pt>
                <c:pt idx="1025">
                  <c:v>2</c:v>
                </c:pt>
                <c:pt idx="1026">
                  <c:v>2</c:v>
                </c:pt>
                <c:pt idx="1027">
                  <c:v>2</c:v>
                </c:pt>
                <c:pt idx="1028">
                  <c:v>2</c:v>
                </c:pt>
                <c:pt idx="1029">
                  <c:v>2</c:v>
                </c:pt>
                <c:pt idx="1030">
                  <c:v>2</c:v>
                </c:pt>
                <c:pt idx="1031">
                  <c:v>2</c:v>
                </c:pt>
                <c:pt idx="1032">
                  <c:v>2</c:v>
                </c:pt>
                <c:pt idx="1033">
                  <c:v>2</c:v>
                </c:pt>
                <c:pt idx="1034">
                  <c:v>2</c:v>
                </c:pt>
                <c:pt idx="1035">
                  <c:v>2</c:v>
                </c:pt>
                <c:pt idx="1036">
                  <c:v>2</c:v>
                </c:pt>
                <c:pt idx="1037">
                  <c:v>2</c:v>
                </c:pt>
                <c:pt idx="1038">
                  <c:v>2</c:v>
                </c:pt>
                <c:pt idx="1039">
                  <c:v>2</c:v>
                </c:pt>
                <c:pt idx="1040">
                  <c:v>2</c:v>
                </c:pt>
                <c:pt idx="1041">
                  <c:v>2</c:v>
                </c:pt>
                <c:pt idx="1042">
                  <c:v>2</c:v>
                </c:pt>
                <c:pt idx="1043">
                  <c:v>2</c:v>
                </c:pt>
                <c:pt idx="1044">
                  <c:v>2</c:v>
                </c:pt>
                <c:pt idx="1045">
                  <c:v>2</c:v>
                </c:pt>
                <c:pt idx="1046">
                  <c:v>2</c:v>
                </c:pt>
                <c:pt idx="1047">
                  <c:v>2</c:v>
                </c:pt>
                <c:pt idx="1048">
                  <c:v>2</c:v>
                </c:pt>
                <c:pt idx="1049">
                  <c:v>2</c:v>
                </c:pt>
                <c:pt idx="1050">
                  <c:v>2</c:v>
                </c:pt>
                <c:pt idx="1051">
                  <c:v>2</c:v>
                </c:pt>
                <c:pt idx="1052">
                  <c:v>2</c:v>
                </c:pt>
                <c:pt idx="1053">
                  <c:v>2</c:v>
                </c:pt>
                <c:pt idx="1054">
                  <c:v>2</c:v>
                </c:pt>
                <c:pt idx="1055">
                  <c:v>2</c:v>
                </c:pt>
                <c:pt idx="1056">
                  <c:v>2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2</c:v>
                </c:pt>
                <c:pt idx="1061">
                  <c:v>2</c:v>
                </c:pt>
                <c:pt idx="1062">
                  <c:v>2</c:v>
                </c:pt>
                <c:pt idx="1063">
                  <c:v>2</c:v>
                </c:pt>
                <c:pt idx="1064">
                  <c:v>2</c:v>
                </c:pt>
                <c:pt idx="1065">
                  <c:v>2</c:v>
                </c:pt>
                <c:pt idx="1066">
                  <c:v>2</c:v>
                </c:pt>
                <c:pt idx="1067">
                  <c:v>2</c:v>
                </c:pt>
                <c:pt idx="1068">
                  <c:v>2</c:v>
                </c:pt>
                <c:pt idx="1069">
                  <c:v>2</c:v>
                </c:pt>
                <c:pt idx="1070">
                  <c:v>2</c:v>
                </c:pt>
                <c:pt idx="1071">
                  <c:v>2</c:v>
                </c:pt>
                <c:pt idx="1072">
                  <c:v>2</c:v>
                </c:pt>
                <c:pt idx="1073">
                  <c:v>2</c:v>
                </c:pt>
                <c:pt idx="1074">
                  <c:v>2</c:v>
                </c:pt>
                <c:pt idx="1075">
                  <c:v>2</c:v>
                </c:pt>
                <c:pt idx="1076">
                  <c:v>2</c:v>
                </c:pt>
                <c:pt idx="1077">
                  <c:v>2</c:v>
                </c:pt>
                <c:pt idx="1078">
                  <c:v>2</c:v>
                </c:pt>
                <c:pt idx="1079">
                  <c:v>2</c:v>
                </c:pt>
                <c:pt idx="1080">
                  <c:v>2</c:v>
                </c:pt>
                <c:pt idx="1081">
                  <c:v>2</c:v>
                </c:pt>
                <c:pt idx="1082">
                  <c:v>2</c:v>
                </c:pt>
                <c:pt idx="1083">
                  <c:v>2</c:v>
                </c:pt>
                <c:pt idx="1084">
                  <c:v>2</c:v>
                </c:pt>
                <c:pt idx="1085">
                  <c:v>2</c:v>
                </c:pt>
                <c:pt idx="1086">
                  <c:v>2</c:v>
                </c:pt>
                <c:pt idx="1087">
                  <c:v>2</c:v>
                </c:pt>
                <c:pt idx="1088">
                  <c:v>2</c:v>
                </c:pt>
                <c:pt idx="1089">
                  <c:v>2</c:v>
                </c:pt>
                <c:pt idx="1090">
                  <c:v>2</c:v>
                </c:pt>
                <c:pt idx="1091">
                  <c:v>2</c:v>
                </c:pt>
                <c:pt idx="1092">
                  <c:v>2</c:v>
                </c:pt>
                <c:pt idx="1093">
                  <c:v>2</c:v>
                </c:pt>
                <c:pt idx="1094">
                  <c:v>2</c:v>
                </c:pt>
                <c:pt idx="1095">
                  <c:v>2</c:v>
                </c:pt>
                <c:pt idx="1096">
                  <c:v>2</c:v>
                </c:pt>
                <c:pt idx="1097">
                  <c:v>2</c:v>
                </c:pt>
                <c:pt idx="1098">
                  <c:v>2</c:v>
                </c:pt>
                <c:pt idx="1099">
                  <c:v>2</c:v>
                </c:pt>
                <c:pt idx="1100">
                  <c:v>2</c:v>
                </c:pt>
                <c:pt idx="1101">
                  <c:v>2</c:v>
                </c:pt>
                <c:pt idx="1102">
                  <c:v>2</c:v>
                </c:pt>
                <c:pt idx="1103">
                  <c:v>2</c:v>
                </c:pt>
                <c:pt idx="1104">
                  <c:v>2</c:v>
                </c:pt>
                <c:pt idx="1105">
                  <c:v>2</c:v>
                </c:pt>
                <c:pt idx="1106">
                  <c:v>2</c:v>
                </c:pt>
                <c:pt idx="1107">
                  <c:v>2</c:v>
                </c:pt>
                <c:pt idx="1108">
                  <c:v>2</c:v>
                </c:pt>
                <c:pt idx="1109">
                  <c:v>2</c:v>
                </c:pt>
                <c:pt idx="1110">
                  <c:v>2</c:v>
                </c:pt>
                <c:pt idx="1111">
                  <c:v>2</c:v>
                </c:pt>
                <c:pt idx="1112">
                  <c:v>2</c:v>
                </c:pt>
                <c:pt idx="1113">
                  <c:v>2</c:v>
                </c:pt>
                <c:pt idx="1114">
                  <c:v>2</c:v>
                </c:pt>
                <c:pt idx="1115">
                  <c:v>2</c:v>
                </c:pt>
                <c:pt idx="1116">
                  <c:v>2</c:v>
                </c:pt>
                <c:pt idx="1117">
                  <c:v>2</c:v>
                </c:pt>
                <c:pt idx="1118">
                  <c:v>2</c:v>
                </c:pt>
                <c:pt idx="1119">
                  <c:v>2</c:v>
                </c:pt>
                <c:pt idx="1120">
                  <c:v>2</c:v>
                </c:pt>
                <c:pt idx="1121">
                  <c:v>2</c:v>
                </c:pt>
                <c:pt idx="1122">
                  <c:v>2</c:v>
                </c:pt>
                <c:pt idx="1123">
                  <c:v>2</c:v>
                </c:pt>
                <c:pt idx="1124">
                  <c:v>2</c:v>
                </c:pt>
                <c:pt idx="1125">
                  <c:v>2</c:v>
                </c:pt>
                <c:pt idx="1126">
                  <c:v>2</c:v>
                </c:pt>
                <c:pt idx="1127">
                  <c:v>2</c:v>
                </c:pt>
                <c:pt idx="1128">
                  <c:v>2</c:v>
                </c:pt>
                <c:pt idx="1129">
                  <c:v>2</c:v>
                </c:pt>
                <c:pt idx="1130">
                  <c:v>2</c:v>
                </c:pt>
                <c:pt idx="1131">
                  <c:v>2</c:v>
                </c:pt>
                <c:pt idx="1132">
                  <c:v>2</c:v>
                </c:pt>
                <c:pt idx="1133">
                  <c:v>2</c:v>
                </c:pt>
                <c:pt idx="1134">
                  <c:v>2</c:v>
                </c:pt>
                <c:pt idx="1135">
                  <c:v>2</c:v>
                </c:pt>
                <c:pt idx="1136">
                  <c:v>2</c:v>
                </c:pt>
                <c:pt idx="1137">
                  <c:v>2</c:v>
                </c:pt>
                <c:pt idx="1138">
                  <c:v>2</c:v>
                </c:pt>
                <c:pt idx="1139">
                  <c:v>2</c:v>
                </c:pt>
                <c:pt idx="1140">
                  <c:v>2</c:v>
                </c:pt>
                <c:pt idx="1141">
                  <c:v>2</c:v>
                </c:pt>
                <c:pt idx="1142">
                  <c:v>2</c:v>
                </c:pt>
                <c:pt idx="1143">
                  <c:v>2</c:v>
                </c:pt>
                <c:pt idx="1144">
                  <c:v>2</c:v>
                </c:pt>
                <c:pt idx="1145">
                  <c:v>2</c:v>
                </c:pt>
                <c:pt idx="1146">
                  <c:v>2</c:v>
                </c:pt>
                <c:pt idx="1147">
                  <c:v>2</c:v>
                </c:pt>
                <c:pt idx="1148">
                  <c:v>2</c:v>
                </c:pt>
                <c:pt idx="1149">
                  <c:v>2</c:v>
                </c:pt>
                <c:pt idx="1150">
                  <c:v>2</c:v>
                </c:pt>
                <c:pt idx="1151">
                  <c:v>2</c:v>
                </c:pt>
                <c:pt idx="1152">
                  <c:v>2</c:v>
                </c:pt>
                <c:pt idx="1153">
                  <c:v>2</c:v>
                </c:pt>
                <c:pt idx="1154">
                  <c:v>2</c:v>
                </c:pt>
                <c:pt idx="1155">
                  <c:v>2</c:v>
                </c:pt>
                <c:pt idx="1156">
                  <c:v>2</c:v>
                </c:pt>
                <c:pt idx="1157">
                  <c:v>2</c:v>
                </c:pt>
                <c:pt idx="1158">
                  <c:v>2</c:v>
                </c:pt>
                <c:pt idx="1159">
                  <c:v>2</c:v>
                </c:pt>
                <c:pt idx="1160">
                  <c:v>2</c:v>
                </c:pt>
                <c:pt idx="1161">
                  <c:v>2</c:v>
                </c:pt>
                <c:pt idx="1162">
                  <c:v>2</c:v>
                </c:pt>
                <c:pt idx="1163">
                  <c:v>2</c:v>
                </c:pt>
                <c:pt idx="1164">
                  <c:v>2</c:v>
                </c:pt>
                <c:pt idx="1165">
                  <c:v>2</c:v>
                </c:pt>
                <c:pt idx="1166">
                  <c:v>2</c:v>
                </c:pt>
                <c:pt idx="1167">
                  <c:v>2</c:v>
                </c:pt>
                <c:pt idx="1168">
                  <c:v>2</c:v>
                </c:pt>
                <c:pt idx="1169">
                  <c:v>2</c:v>
                </c:pt>
                <c:pt idx="1170">
                  <c:v>2</c:v>
                </c:pt>
                <c:pt idx="1171">
                  <c:v>2</c:v>
                </c:pt>
                <c:pt idx="1172">
                  <c:v>2</c:v>
                </c:pt>
                <c:pt idx="1173">
                  <c:v>2</c:v>
                </c:pt>
                <c:pt idx="1174">
                  <c:v>2</c:v>
                </c:pt>
                <c:pt idx="1175">
                  <c:v>2</c:v>
                </c:pt>
                <c:pt idx="1176">
                  <c:v>2</c:v>
                </c:pt>
                <c:pt idx="1177">
                  <c:v>2</c:v>
                </c:pt>
                <c:pt idx="1178">
                  <c:v>2</c:v>
                </c:pt>
                <c:pt idx="1179">
                  <c:v>2</c:v>
                </c:pt>
                <c:pt idx="1180">
                  <c:v>2</c:v>
                </c:pt>
                <c:pt idx="1181">
                  <c:v>2</c:v>
                </c:pt>
                <c:pt idx="1182">
                  <c:v>2</c:v>
                </c:pt>
                <c:pt idx="1183">
                  <c:v>2</c:v>
                </c:pt>
                <c:pt idx="1184">
                  <c:v>2</c:v>
                </c:pt>
                <c:pt idx="1185">
                  <c:v>2</c:v>
                </c:pt>
                <c:pt idx="1186">
                  <c:v>2</c:v>
                </c:pt>
                <c:pt idx="1187">
                  <c:v>2</c:v>
                </c:pt>
                <c:pt idx="1188">
                  <c:v>2</c:v>
                </c:pt>
                <c:pt idx="1189">
                  <c:v>2</c:v>
                </c:pt>
                <c:pt idx="1190">
                  <c:v>2</c:v>
                </c:pt>
                <c:pt idx="1191">
                  <c:v>2</c:v>
                </c:pt>
                <c:pt idx="1192">
                  <c:v>2</c:v>
                </c:pt>
                <c:pt idx="1193">
                  <c:v>2</c:v>
                </c:pt>
                <c:pt idx="1194">
                  <c:v>2</c:v>
                </c:pt>
                <c:pt idx="1195">
                  <c:v>2</c:v>
                </c:pt>
                <c:pt idx="1196">
                  <c:v>2</c:v>
                </c:pt>
                <c:pt idx="1197">
                  <c:v>2</c:v>
                </c:pt>
                <c:pt idx="1198">
                  <c:v>2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2</c:v>
                </c:pt>
                <c:pt idx="1203">
                  <c:v>2</c:v>
                </c:pt>
                <c:pt idx="1204">
                  <c:v>2</c:v>
                </c:pt>
                <c:pt idx="1205">
                  <c:v>2</c:v>
                </c:pt>
                <c:pt idx="1206">
                  <c:v>2</c:v>
                </c:pt>
                <c:pt idx="1207">
                  <c:v>2</c:v>
                </c:pt>
                <c:pt idx="1208">
                  <c:v>2</c:v>
                </c:pt>
                <c:pt idx="1209">
                  <c:v>2</c:v>
                </c:pt>
                <c:pt idx="1210">
                  <c:v>2</c:v>
                </c:pt>
                <c:pt idx="1211">
                  <c:v>2</c:v>
                </c:pt>
                <c:pt idx="1212">
                  <c:v>2</c:v>
                </c:pt>
                <c:pt idx="1213">
                  <c:v>2</c:v>
                </c:pt>
                <c:pt idx="1214">
                  <c:v>2</c:v>
                </c:pt>
                <c:pt idx="1215">
                  <c:v>2</c:v>
                </c:pt>
                <c:pt idx="1216">
                  <c:v>2</c:v>
                </c:pt>
                <c:pt idx="1217">
                  <c:v>2</c:v>
                </c:pt>
                <c:pt idx="1218">
                  <c:v>2</c:v>
                </c:pt>
                <c:pt idx="1219">
                  <c:v>2</c:v>
                </c:pt>
                <c:pt idx="1220">
                  <c:v>2</c:v>
                </c:pt>
                <c:pt idx="1221">
                  <c:v>2</c:v>
                </c:pt>
                <c:pt idx="1222">
                  <c:v>2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2</c:v>
                </c:pt>
                <c:pt idx="1227">
                  <c:v>2</c:v>
                </c:pt>
                <c:pt idx="1228">
                  <c:v>2</c:v>
                </c:pt>
                <c:pt idx="1229">
                  <c:v>2</c:v>
                </c:pt>
                <c:pt idx="1230">
                  <c:v>2</c:v>
                </c:pt>
                <c:pt idx="1231">
                  <c:v>2</c:v>
                </c:pt>
                <c:pt idx="1232">
                  <c:v>2</c:v>
                </c:pt>
                <c:pt idx="1233">
                  <c:v>2</c:v>
                </c:pt>
                <c:pt idx="1234">
                  <c:v>2</c:v>
                </c:pt>
                <c:pt idx="1235">
                  <c:v>2</c:v>
                </c:pt>
                <c:pt idx="1236">
                  <c:v>2</c:v>
                </c:pt>
                <c:pt idx="1237">
                  <c:v>2</c:v>
                </c:pt>
                <c:pt idx="1238">
                  <c:v>2</c:v>
                </c:pt>
                <c:pt idx="1239">
                  <c:v>2</c:v>
                </c:pt>
                <c:pt idx="1240">
                  <c:v>2</c:v>
                </c:pt>
                <c:pt idx="1241">
                  <c:v>2</c:v>
                </c:pt>
                <c:pt idx="1242">
                  <c:v>2</c:v>
                </c:pt>
                <c:pt idx="1243">
                  <c:v>2</c:v>
                </c:pt>
                <c:pt idx="1244">
                  <c:v>2</c:v>
                </c:pt>
                <c:pt idx="1245">
                  <c:v>2</c:v>
                </c:pt>
                <c:pt idx="1246">
                  <c:v>2</c:v>
                </c:pt>
                <c:pt idx="1247">
                  <c:v>2</c:v>
                </c:pt>
                <c:pt idx="1248">
                  <c:v>2</c:v>
                </c:pt>
                <c:pt idx="1249">
                  <c:v>2</c:v>
                </c:pt>
                <c:pt idx="1250">
                  <c:v>2</c:v>
                </c:pt>
                <c:pt idx="1251">
                  <c:v>2</c:v>
                </c:pt>
                <c:pt idx="1252">
                  <c:v>2</c:v>
                </c:pt>
                <c:pt idx="1253">
                  <c:v>2</c:v>
                </c:pt>
                <c:pt idx="1254">
                  <c:v>2</c:v>
                </c:pt>
                <c:pt idx="1255">
                  <c:v>2</c:v>
                </c:pt>
                <c:pt idx="1256">
                  <c:v>2</c:v>
                </c:pt>
                <c:pt idx="1257">
                  <c:v>2</c:v>
                </c:pt>
                <c:pt idx="1258">
                  <c:v>2</c:v>
                </c:pt>
                <c:pt idx="1259">
                  <c:v>2</c:v>
                </c:pt>
                <c:pt idx="1260">
                  <c:v>2</c:v>
                </c:pt>
                <c:pt idx="1261">
                  <c:v>2</c:v>
                </c:pt>
                <c:pt idx="1262">
                  <c:v>2</c:v>
                </c:pt>
                <c:pt idx="1263">
                  <c:v>2</c:v>
                </c:pt>
                <c:pt idx="1264">
                  <c:v>2</c:v>
                </c:pt>
                <c:pt idx="1265">
                  <c:v>2</c:v>
                </c:pt>
                <c:pt idx="1266">
                  <c:v>2</c:v>
                </c:pt>
                <c:pt idx="1267">
                  <c:v>2</c:v>
                </c:pt>
                <c:pt idx="1268">
                  <c:v>2</c:v>
                </c:pt>
                <c:pt idx="1269">
                  <c:v>2</c:v>
                </c:pt>
                <c:pt idx="1270">
                  <c:v>2</c:v>
                </c:pt>
                <c:pt idx="1271">
                  <c:v>2</c:v>
                </c:pt>
                <c:pt idx="1272">
                  <c:v>2</c:v>
                </c:pt>
                <c:pt idx="1273">
                  <c:v>2</c:v>
                </c:pt>
                <c:pt idx="1274">
                  <c:v>2</c:v>
                </c:pt>
                <c:pt idx="1275">
                  <c:v>2</c:v>
                </c:pt>
                <c:pt idx="1276">
                  <c:v>2</c:v>
                </c:pt>
                <c:pt idx="1277">
                  <c:v>2</c:v>
                </c:pt>
                <c:pt idx="1278">
                  <c:v>2</c:v>
                </c:pt>
                <c:pt idx="1279">
                  <c:v>2</c:v>
                </c:pt>
                <c:pt idx="1280">
                  <c:v>2</c:v>
                </c:pt>
                <c:pt idx="1281">
                  <c:v>2</c:v>
                </c:pt>
                <c:pt idx="1282">
                  <c:v>2</c:v>
                </c:pt>
                <c:pt idx="1283">
                  <c:v>2</c:v>
                </c:pt>
                <c:pt idx="1284">
                  <c:v>2</c:v>
                </c:pt>
                <c:pt idx="1285">
                  <c:v>2</c:v>
                </c:pt>
                <c:pt idx="1286">
                  <c:v>2</c:v>
                </c:pt>
                <c:pt idx="1287">
                  <c:v>2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2</c:v>
                </c:pt>
                <c:pt idx="1292">
                  <c:v>2</c:v>
                </c:pt>
                <c:pt idx="1293">
                  <c:v>2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2</c:v>
                </c:pt>
                <c:pt idx="1298">
                  <c:v>2</c:v>
                </c:pt>
                <c:pt idx="1299">
                  <c:v>2</c:v>
                </c:pt>
                <c:pt idx="1300">
                  <c:v>2</c:v>
                </c:pt>
                <c:pt idx="1301">
                  <c:v>2</c:v>
                </c:pt>
                <c:pt idx="1302">
                  <c:v>2</c:v>
                </c:pt>
                <c:pt idx="1303">
                  <c:v>2</c:v>
                </c:pt>
                <c:pt idx="1304">
                  <c:v>2</c:v>
                </c:pt>
                <c:pt idx="1305">
                  <c:v>2</c:v>
                </c:pt>
                <c:pt idx="1306">
                  <c:v>2</c:v>
                </c:pt>
                <c:pt idx="1307">
                  <c:v>2</c:v>
                </c:pt>
                <c:pt idx="1308">
                  <c:v>2</c:v>
                </c:pt>
                <c:pt idx="1309">
                  <c:v>2</c:v>
                </c:pt>
                <c:pt idx="1310">
                  <c:v>2</c:v>
                </c:pt>
                <c:pt idx="1311">
                  <c:v>2</c:v>
                </c:pt>
                <c:pt idx="1312">
                  <c:v>2</c:v>
                </c:pt>
                <c:pt idx="1313">
                  <c:v>2</c:v>
                </c:pt>
                <c:pt idx="1314">
                  <c:v>2</c:v>
                </c:pt>
                <c:pt idx="1315">
                  <c:v>2</c:v>
                </c:pt>
                <c:pt idx="1316">
                  <c:v>2</c:v>
                </c:pt>
                <c:pt idx="1317">
                  <c:v>2</c:v>
                </c:pt>
                <c:pt idx="1318">
                  <c:v>2</c:v>
                </c:pt>
                <c:pt idx="1319">
                  <c:v>2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2</c:v>
                </c:pt>
                <c:pt idx="1324">
                  <c:v>2</c:v>
                </c:pt>
                <c:pt idx="1325">
                  <c:v>2</c:v>
                </c:pt>
                <c:pt idx="1326">
                  <c:v>2</c:v>
                </c:pt>
                <c:pt idx="1327">
                  <c:v>2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2</c:v>
                </c:pt>
                <c:pt idx="1332">
                  <c:v>2</c:v>
                </c:pt>
                <c:pt idx="1333">
                  <c:v>2</c:v>
                </c:pt>
                <c:pt idx="1334">
                  <c:v>2</c:v>
                </c:pt>
                <c:pt idx="1335">
                  <c:v>2</c:v>
                </c:pt>
                <c:pt idx="1336">
                  <c:v>2</c:v>
                </c:pt>
                <c:pt idx="1337">
                  <c:v>2</c:v>
                </c:pt>
                <c:pt idx="1338">
                  <c:v>2</c:v>
                </c:pt>
                <c:pt idx="1339">
                  <c:v>2</c:v>
                </c:pt>
                <c:pt idx="1340">
                  <c:v>2</c:v>
                </c:pt>
                <c:pt idx="1341">
                  <c:v>2</c:v>
                </c:pt>
                <c:pt idx="1342">
                  <c:v>2</c:v>
                </c:pt>
                <c:pt idx="1343">
                  <c:v>2</c:v>
                </c:pt>
                <c:pt idx="1344">
                  <c:v>2</c:v>
                </c:pt>
                <c:pt idx="1345">
                  <c:v>2</c:v>
                </c:pt>
                <c:pt idx="1346">
                  <c:v>2</c:v>
                </c:pt>
                <c:pt idx="1347">
                  <c:v>2</c:v>
                </c:pt>
                <c:pt idx="1348">
                  <c:v>2</c:v>
                </c:pt>
                <c:pt idx="1349">
                  <c:v>2</c:v>
                </c:pt>
                <c:pt idx="1350">
                  <c:v>2</c:v>
                </c:pt>
                <c:pt idx="1351">
                  <c:v>2</c:v>
                </c:pt>
                <c:pt idx="1352">
                  <c:v>2</c:v>
                </c:pt>
                <c:pt idx="1353">
                  <c:v>2</c:v>
                </c:pt>
                <c:pt idx="1354">
                  <c:v>2</c:v>
                </c:pt>
                <c:pt idx="1355">
                  <c:v>2</c:v>
                </c:pt>
                <c:pt idx="1356">
                  <c:v>2</c:v>
                </c:pt>
                <c:pt idx="1357">
                  <c:v>2</c:v>
                </c:pt>
                <c:pt idx="1358">
                  <c:v>2</c:v>
                </c:pt>
                <c:pt idx="1359">
                  <c:v>2</c:v>
                </c:pt>
                <c:pt idx="1360">
                  <c:v>2</c:v>
                </c:pt>
                <c:pt idx="1361">
                  <c:v>2</c:v>
                </c:pt>
                <c:pt idx="1362">
                  <c:v>2</c:v>
                </c:pt>
                <c:pt idx="1363">
                  <c:v>2</c:v>
                </c:pt>
                <c:pt idx="1364">
                  <c:v>2</c:v>
                </c:pt>
                <c:pt idx="1365">
                  <c:v>2</c:v>
                </c:pt>
                <c:pt idx="1366">
                  <c:v>2</c:v>
                </c:pt>
                <c:pt idx="1367">
                  <c:v>2</c:v>
                </c:pt>
                <c:pt idx="1368">
                  <c:v>2</c:v>
                </c:pt>
                <c:pt idx="1369">
                  <c:v>2</c:v>
                </c:pt>
                <c:pt idx="1370">
                  <c:v>2</c:v>
                </c:pt>
                <c:pt idx="1371">
                  <c:v>2</c:v>
                </c:pt>
                <c:pt idx="1372">
                  <c:v>2</c:v>
                </c:pt>
                <c:pt idx="1373">
                  <c:v>2</c:v>
                </c:pt>
                <c:pt idx="1374">
                  <c:v>2</c:v>
                </c:pt>
                <c:pt idx="1375">
                  <c:v>2</c:v>
                </c:pt>
                <c:pt idx="1376">
                  <c:v>2</c:v>
                </c:pt>
                <c:pt idx="1377">
                  <c:v>2</c:v>
                </c:pt>
                <c:pt idx="1378">
                  <c:v>2</c:v>
                </c:pt>
                <c:pt idx="1379">
                  <c:v>2</c:v>
                </c:pt>
                <c:pt idx="1380">
                  <c:v>2</c:v>
                </c:pt>
                <c:pt idx="1381">
                  <c:v>2</c:v>
                </c:pt>
                <c:pt idx="1382">
                  <c:v>2</c:v>
                </c:pt>
                <c:pt idx="1383">
                  <c:v>2</c:v>
                </c:pt>
                <c:pt idx="1384">
                  <c:v>2</c:v>
                </c:pt>
                <c:pt idx="1385">
                  <c:v>2</c:v>
                </c:pt>
                <c:pt idx="1386">
                  <c:v>2</c:v>
                </c:pt>
                <c:pt idx="1387">
                  <c:v>2</c:v>
                </c:pt>
                <c:pt idx="1388">
                  <c:v>2</c:v>
                </c:pt>
                <c:pt idx="1389">
                  <c:v>2</c:v>
                </c:pt>
                <c:pt idx="1390">
                  <c:v>2</c:v>
                </c:pt>
                <c:pt idx="1391">
                  <c:v>2</c:v>
                </c:pt>
                <c:pt idx="1392">
                  <c:v>2</c:v>
                </c:pt>
                <c:pt idx="1393">
                  <c:v>2</c:v>
                </c:pt>
                <c:pt idx="1394">
                  <c:v>2</c:v>
                </c:pt>
                <c:pt idx="1395">
                  <c:v>2</c:v>
                </c:pt>
                <c:pt idx="1396">
                  <c:v>2</c:v>
                </c:pt>
                <c:pt idx="1397">
                  <c:v>2</c:v>
                </c:pt>
                <c:pt idx="1398">
                  <c:v>2</c:v>
                </c:pt>
                <c:pt idx="1399">
                  <c:v>2</c:v>
                </c:pt>
                <c:pt idx="1400">
                  <c:v>2</c:v>
                </c:pt>
                <c:pt idx="1401">
                  <c:v>2</c:v>
                </c:pt>
                <c:pt idx="1402">
                  <c:v>2</c:v>
                </c:pt>
                <c:pt idx="1403">
                  <c:v>2</c:v>
                </c:pt>
                <c:pt idx="1404">
                  <c:v>2</c:v>
                </c:pt>
                <c:pt idx="1405">
                  <c:v>2</c:v>
                </c:pt>
                <c:pt idx="1406">
                  <c:v>2</c:v>
                </c:pt>
                <c:pt idx="1407">
                  <c:v>2</c:v>
                </c:pt>
                <c:pt idx="1408">
                  <c:v>2</c:v>
                </c:pt>
                <c:pt idx="1409">
                  <c:v>2</c:v>
                </c:pt>
                <c:pt idx="1410">
                  <c:v>2</c:v>
                </c:pt>
                <c:pt idx="1411">
                  <c:v>2</c:v>
                </c:pt>
                <c:pt idx="1412">
                  <c:v>2</c:v>
                </c:pt>
                <c:pt idx="1413">
                  <c:v>2</c:v>
                </c:pt>
                <c:pt idx="1414">
                  <c:v>2</c:v>
                </c:pt>
                <c:pt idx="1415">
                  <c:v>2</c:v>
                </c:pt>
                <c:pt idx="1416">
                  <c:v>2</c:v>
                </c:pt>
                <c:pt idx="1417">
                  <c:v>2</c:v>
                </c:pt>
                <c:pt idx="1418">
                  <c:v>2</c:v>
                </c:pt>
                <c:pt idx="1419">
                  <c:v>2</c:v>
                </c:pt>
                <c:pt idx="1420">
                  <c:v>2</c:v>
                </c:pt>
                <c:pt idx="1421">
                  <c:v>2</c:v>
                </c:pt>
                <c:pt idx="1422">
                  <c:v>2</c:v>
                </c:pt>
                <c:pt idx="1423">
                  <c:v>2</c:v>
                </c:pt>
                <c:pt idx="1424">
                  <c:v>2</c:v>
                </c:pt>
                <c:pt idx="1425">
                  <c:v>2</c:v>
                </c:pt>
                <c:pt idx="1426">
                  <c:v>2</c:v>
                </c:pt>
                <c:pt idx="1427">
                  <c:v>2</c:v>
                </c:pt>
                <c:pt idx="1428">
                  <c:v>2</c:v>
                </c:pt>
                <c:pt idx="1429">
                  <c:v>2</c:v>
                </c:pt>
                <c:pt idx="1430">
                  <c:v>2</c:v>
                </c:pt>
                <c:pt idx="1431">
                  <c:v>2</c:v>
                </c:pt>
                <c:pt idx="1432">
                  <c:v>2</c:v>
                </c:pt>
                <c:pt idx="1433">
                  <c:v>2</c:v>
                </c:pt>
                <c:pt idx="1434">
                  <c:v>2</c:v>
                </c:pt>
                <c:pt idx="1435">
                  <c:v>2</c:v>
                </c:pt>
                <c:pt idx="1436">
                  <c:v>2</c:v>
                </c:pt>
                <c:pt idx="1437">
                  <c:v>2</c:v>
                </c:pt>
                <c:pt idx="1438">
                  <c:v>2</c:v>
                </c:pt>
                <c:pt idx="1439">
                  <c:v>2</c:v>
                </c:pt>
                <c:pt idx="1440">
                  <c:v>2</c:v>
                </c:pt>
                <c:pt idx="1441">
                  <c:v>2</c:v>
                </c:pt>
                <c:pt idx="1442">
                  <c:v>2</c:v>
                </c:pt>
                <c:pt idx="1443">
                  <c:v>2</c:v>
                </c:pt>
                <c:pt idx="1444">
                  <c:v>2</c:v>
                </c:pt>
                <c:pt idx="1445">
                  <c:v>2</c:v>
                </c:pt>
                <c:pt idx="1446">
                  <c:v>2</c:v>
                </c:pt>
                <c:pt idx="1447">
                  <c:v>2</c:v>
                </c:pt>
                <c:pt idx="1448">
                  <c:v>2</c:v>
                </c:pt>
                <c:pt idx="1449">
                  <c:v>2</c:v>
                </c:pt>
                <c:pt idx="1450">
                  <c:v>2</c:v>
                </c:pt>
                <c:pt idx="1451">
                  <c:v>2</c:v>
                </c:pt>
                <c:pt idx="1452">
                  <c:v>2</c:v>
                </c:pt>
                <c:pt idx="1453">
                  <c:v>2</c:v>
                </c:pt>
                <c:pt idx="1454">
                  <c:v>2</c:v>
                </c:pt>
                <c:pt idx="1455">
                  <c:v>2</c:v>
                </c:pt>
                <c:pt idx="1456">
                  <c:v>2</c:v>
                </c:pt>
                <c:pt idx="1457">
                  <c:v>2</c:v>
                </c:pt>
                <c:pt idx="1458">
                  <c:v>2</c:v>
                </c:pt>
                <c:pt idx="1459">
                  <c:v>2</c:v>
                </c:pt>
                <c:pt idx="1460">
                  <c:v>2</c:v>
                </c:pt>
                <c:pt idx="1461">
                  <c:v>2</c:v>
                </c:pt>
                <c:pt idx="1462">
                  <c:v>2</c:v>
                </c:pt>
                <c:pt idx="1463">
                  <c:v>2</c:v>
                </c:pt>
                <c:pt idx="1464">
                  <c:v>2</c:v>
                </c:pt>
                <c:pt idx="1465">
                  <c:v>2</c:v>
                </c:pt>
                <c:pt idx="1466">
                  <c:v>2</c:v>
                </c:pt>
                <c:pt idx="1467">
                  <c:v>2</c:v>
                </c:pt>
                <c:pt idx="1468">
                  <c:v>2</c:v>
                </c:pt>
                <c:pt idx="1469">
                  <c:v>2</c:v>
                </c:pt>
                <c:pt idx="1470">
                  <c:v>2</c:v>
                </c:pt>
                <c:pt idx="1471">
                  <c:v>2</c:v>
                </c:pt>
                <c:pt idx="1472">
                  <c:v>2</c:v>
                </c:pt>
                <c:pt idx="1473">
                  <c:v>2</c:v>
                </c:pt>
                <c:pt idx="1474">
                  <c:v>2</c:v>
                </c:pt>
                <c:pt idx="1475">
                  <c:v>2</c:v>
                </c:pt>
                <c:pt idx="1476">
                  <c:v>2</c:v>
                </c:pt>
                <c:pt idx="1477">
                  <c:v>2</c:v>
                </c:pt>
                <c:pt idx="1478">
                  <c:v>2</c:v>
                </c:pt>
                <c:pt idx="1479">
                  <c:v>2</c:v>
                </c:pt>
                <c:pt idx="1480">
                  <c:v>2</c:v>
                </c:pt>
                <c:pt idx="1481">
                  <c:v>2</c:v>
                </c:pt>
                <c:pt idx="1482">
                  <c:v>2</c:v>
                </c:pt>
                <c:pt idx="1483">
                  <c:v>2</c:v>
                </c:pt>
                <c:pt idx="1484">
                  <c:v>2</c:v>
                </c:pt>
                <c:pt idx="1485">
                  <c:v>2</c:v>
                </c:pt>
                <c:pt idx="1486">
                  <c:v>2</c:v>
                </c:pt>
                <c:pt idx="1487">
                  <c:v>2</c:v>
                </c:pt>
                <c:pt idx="1488">
                  <c:v>2</c:v>
                </c:pt>
                <c:pt idx="1489">
                  <c:v>2</c:v>
                </c:pt>
                <c:pt idx="1490">
                  <c:v>2</c:v>
                </c:pt>
                <c:pt idx="1491">
                  <c:v>2</c:v>
                </c:pt>
                <c:pt idx="1492">
                  <c:v>2</c:v>
                </c:pt>
                <c:pt idx="1493">
                  <c:v>2</c:v>
                </c:pt>
                <c:pt idx="1494">
                  <c:v>2</c:v>
                </c:pt>
                <c:pt idx="1495">
                  <c:v>2</c:v>
                </c:pt>
                <c:pt idx="1496">
                  <c:v>2</c:v>
                </c:pt>
                <c:pt idx="1497">
                  <c:v>2</c:v>
                </c:pt>
                <c:pt idx="1498">
                  <c:v>2</c:v>
                </c:pt>
                <c:pt idx="1499">
                  <c:v>2</c:v>
                </c:pt>
                <c:pt idx="1500">
                  <c:v>2</c:v>
                </c:pt>
                <c:pt idx="1501">
                  <c:v>2</c:v>
                </c:pt>
                <c:pt idx="1502">
                  <c:v>2</c:v>
                </c:pt>
                <c:pt idx="1503">
                  <c:v>2</c:v>
                </c:pt>
                <c:pt idx="1504">
                  <c:v>2</c:v>
                </c:pt>
                <c:pt idx="1505">
                  <c:v>2</c:v>
                </c:pt>
                <c:pt idx="1506">
                  <c:v>2</c:v>
                </c:pt>
                <c:pt idx="1507">
                  <c:v>2</c:v>
                </c:pt>
                <c:pt idx="1508">
                  <c:v>2</c:v>
                </c:pt>
                <c:pt idx="1509">
                  <c:v>2</c:v>
                </c:pt>
                <c:pt idx="1510">
                  <c:v>2</c:v>
                </c:pt>
                <c:pt idx="1511">
                  <c:v>2</c:v>
                </c:pt>
                <c:pt idx="1512">
                  <c:v>2</c:v>
                </c:pt>
                <c:pt idx="1513">
                  <c:v>2</c:v>
                </c:pt>
                <c:pt idx="1514">
                  <c:v>2</c:v>
                </c:pt>
                <c:pt idx="1515">
                  <c:v>2</c:v>
                </c:pt>
                <c:pt idx="1516">
                  <c:v>2</c:v>
                </c:pt>
                <c:pt idx="1517">
                  <c:v>2</c:v>
                </c:pt>
                <c:pt idx="1518">
                  <c:v>2</c:v>
                </c:pt>
                <c:pt idx="1519">
                  <c:v>2</c:v>
                </c:pt>
                <c:pt idx="1520">
                  <c:v>2</c:v>
                </c:pt>
                <c:pt idx="1521">
                  <c:v>2</c:v>
                </c:pt>
                <c:pt idx="1522">
                  <c:v>2</c:v>
                </c:pt>
                <c:pt idx="1523">
                  <c:v>2</c:v>
                </c:pt>
                <c:pt idx="1524">
                  <c:v>2</c:v>
                </c:pt>
                <c:pt idx="1525">
                  <c:v>2</c:v>
                </c:pt>
                <c:pt idx="1526">
                  <c:v>2</c:v>
                </c:pt>
                <c:pt idx="1527">
                  <c:v>2</c:v>
                </c:pt>
                <c:pt idx="1528">
                  <c:v>2</c:v>
                </c:pt>
                <c:pt idx="1529">
                  <c:v>2</c:v>
                </c:pt>
                <c:pt idx="1530">
                  <c:v>2</c:v>
                </c:pt>
                <c:pt idx="1531">
                  <c:v>2</c:v>
                </c:pt>
                <c:pt idx="1532">
                  <c:v>2</c:v>
                </c:pt>
                <c:pt idx="1533">
                  <c:v>2</c:v>
                </c:pt>
                <c:pt idx="1534">
                  <c:v>2</c:v>
                </c:pt>
                <c:pt idx="1535">
                  <c:v>2</c:v>
                </c:pt>
                <c:pt idx="1536">
                  <c:v>2</c:v>
                </c:pt>
                <c:pt idx="1537">
                  <c:v>2</c:v>
                </c:pt>
                <c:pt idx="1538">
                  <c:v>2</c:v>
                </c:pt>
                <c:pt idx="1539">
                  <c:v>2</c:v>
                </c:pt>
                <c:pt idx="1540">
                  <c:v>2</c:v>
                </c:pt>
                <c:pt idx="1541">
                  <c:v>2</c:v>
                </c:pt>
                <c:pt idx="1542">
                  <c:v>2</c:v>
                </c:pt>
                <c:pt idx="1543">
                  <c:v>2</c:v>
                </c:pt>
                <c:pt idx="1544">
                  <c:v>2</c:v>
                </c:pt>
                <c:pt idx="1545">
                  <c:v>2</c:v>
                </c:pt>
                <c:pt idx="1546">
                  <c:v>2</c:v>
                </c:pt>
                <c:pt idx="1547">
                  <c:v>2</c:v>
                </c:pt>
                <c:pt idx="1548">
                  <c:v>2</c:v>
                </c:pt>
                <c:pt idx="1549">
                  <c:v>2</c:v>
                </c:pt>
                <c:pt idx="1550">
                  <c:v>2</c:v>
                </c:pt>
                <c:pt idx="1551">
                  <c:v>2</c:v>
                </c:pt>
                <c:pt idx="1552">
                  <c:v>2</c:v>
                </c:pt>
                <c:pt idx="1553">
                  <c:v>2</c:v>
                </c:pt>
                <c:pt idx="1554">
                  <c:v>2</c:v>
                </c:pt>
                <c:pt idx="1555">
                  <c:v>2</c:v>
                </c:pt>
                <c:pt idx="1556">
                  <c:v>2</c:v>
                </c:pt>
                <c:pt idx="1557">
                  <c:v>2</c:v>
                </c:pt>
                <c:pt idx="1558">
                  <c:v>2</c:v>
                </c:pt>
                <c:pt idx="1559">
                  <c:v>2</c:v>
                </c:pt>
                <c:pt idx="1560">
                  <c:v>2</c:v>
                </c:pt>
                <c:pt idx="1561">
                  <c:v>2</c:v>
                </c:pt>
                <c:pt idx="1562">
                  <c:v>2</c:v>
                </c:pt>
                <c:pt idx="1563">
                  <c:v>2</c:v>
                </c:pt>
                <c:pt idx="1564">
                  <c:v>2</c:v>
                </c:pt>
                <c:pt idx="1565">
                  <c:v>2</c:v>
                </c:pt>
                <c:pt idx="1566">
                  <c:v>2</c:v>
                </c:pt>
                <c:pt idx="1567">
                  <c:v>2</c:v>
                </c:pt>
                <c:pt idx="1568">
                  <c:v>2</c:v>
                </c:pt>
                <c:pt idx="1569">
                  <c:v>2</c:v>
                </c:pt>
                <c:pt idx="1570">
                  <c:v>2</c:v>
                </c:pt>
                <c:pt idx="1571">
                  <c:v>2</c:v>
                </c:pt>
                <c:pt idx="1572">
                  <c:v>2</c:v>
                </c:pt>
                <c:pt idx="1573">
                  <c:v>2</c:v>
                </c:pt>
                <c:pt idx="1574">
                  <c:v>2</c:v>
                </c:pt>
                <c:pt idx="1575">
                  <c:v>2</c:v>
                </c:pt>
                <c:pt idx="1576">
                  <c:v>2</c:v>
                </c:pt>
                <c:pt idx="1577">
                  <c:v>2</c:v>
                </c:pt>
                <c:pt idx="1578">
                  <c:v>2</c:v>
                </c:pt>
                <c:pt idx="1579">
                  <c:v>2</c:v>
                </c:pt>
                <c:pt idx="1580">
                  <c:v>2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2</c:v>
                </c:pt>
                <c:pt idx="1604">
                  <c:v>2</c:v>
                </c:pt>
                <c:pt idx="1605">
                  <c:v>2</c:v>
                </c:pt>
                <c:pt idx="1606">
                  <c:v>2</c:v>
                </c:pt>
                <c:pt idx="1607">
                  <c:v>2</c:v>
                </c:pt>
                <c:pt idx="1608">
                  <c:v>2</c:v>
                </c:pt>
                <c:pt idx="1609">
                  <c:v>2</c:v>
                </c:pt>
                <c:pt idx="1610">
                  <c:v>2</c:v>
                </c:pt>
                <c:pt idx="1611">
                  <c:v>2</c:v>
                </c:pt>
                <c:pt idx="1612">
                  <c:v>2</c:v>
                </c:pt>
                <c:pt idx="1613">
                  <c:v>2</c:v>
                </c:pt>
                <c:pt idx="1614">
                  <c:v>2</c:v>
                </c:pt>
                <c:pt idx="1615">
                  <c:v>2</c:v>
                </c:pt>
                <c:pt idx="1616">
                  <c:v>2</c:v>
                </c:pt>
                <c:pt idx="1617">
                  <c:v>2</c:v>
                </c:pt>
                <c:pt idx="1618">
                  <c:v>2</c:v>
                </c:pt>
                <c:pt idx="1619">
                  <c:v>2</c:v>
                </c:pt>
                <c:pt idx="1620">
                  <c:v>2</c:v>
                </c:pt>
                <c:pt idx="1621">
                  <c:v>2</c:v>
                </c:pt>
                <c:pt idx="1622">
                  <c:v>2</c:v>
                </c:pt>
                <c:pt idx="1623">
                  <c:v>2</c:v>
                </c:pt>
                <c:pt idx="1624">
                  <c:v>2</c:v>
                </c:pt>
                <c:pt idx="1625">
                  <c:v>2</c:v>
                </c:pt>
                <c:pt idx="1626">
                  <c:v>2</c:v>
                </c:pt>
                <c:pt idx="1627">
                  <c:v>2</c:v>
                </c:pt>
                <c:pt idx="1628">
                  <c:v>2</c:v>
                </c:pt>
                <c:pt idx="1629">
                  <c:v>2</c:v>
                </c:pt>
                <c:pt idx="1630">
                  <c:v>2</c:v>
                </c:pt>
                <c:pt idx="1631">
                  <c:v>2</c:v>
                </c:pt>
                <c:pt idx="1632">
                  <c:v>2</c:v>
                </c:pt>
                <c:pt idx="1633">
                  <c:v>2</c:v>
                </c:pt>
                <c:pt idx="1634">
                  <c:v>2</c:v>
                </c:pt>
                <c:pt idx="1635">
                  <c:v>2</c:v>
                </c:pt>
                <c:pt idx="1636">
                  <c:v>2</c:v>
                </c:pt>
                <c:pt idx="1637">
                  <c:v>2</c:v>
                </c:pt>
                <c:pt idx="1638">
                  <c:v>2</c:v>
                </c:pt>
                <c:pt idx="1639">
                  <c:v>2</c:v>
                </c:pt>
                <c:pt idx="1640">
                  <c:v>2</c:v>
                </c:pt>
                <c:pt idx="1641">
                  <c:v>2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2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2</c:v>
                </c:pt>
                <c:pt idx="1652">
                  <c:v>2</c:v>
                </c:pt>
                <c:pt idx="1653">
                  <c:v>2</c:v>
                </c:pt>
                <c:pt idx="1654">
                  <c:v>2</c:v>
                </c:pt>
                <c:pt idx="1655">
                  <c:v>2</c:v>
                </c:pt>
                <c:pt idx="1656">
                  <c:v>2</c:v>
                </c:pt>
                <c:pt idx="1657">
                  <c:v>2</c:v>
                </c:pt>
                <c:pt idx="1658">
                  <c:v>2</c:v>
                </c:pt>
                <c:pt idx="1659">
                  <c:v>2</c:v>
                </c:pt>
                <c:pt idx="1660">
                  <c:v>2</c:v>
                </c:pt>
                <c:pt idx="1661">
                  <c:v>2</c:v>
                </c:pt>
                <c:pt idx="1662">
                  <c:v>2</c:v>
                </c:pt>
                <c:pt idx="1663">
                  <c:v>2</c:v>
                </c:pt>
                <c:pt idx="1664">
                  <c:v>2</c:v>
                </c:pt>
                <c:pt idx="1665">
                  <c:v>2</c:v>
                </c:pt>
                <c:pt idx="1666">
                  <c:v>2</c:v>
                </c:pt>
                <c:pt idx="1667">
                  <c:v>2</c:v>
                </c:pt>
                <c:pt idx="1668">
                  <c:v>2</c:v>
                </c:pt>
                <c:pt idx="1669">
                  <c:v>2</c:v>
                </c:pt>
                <c:pt idx="1670">
                  <c:v>2</c:v>
                </c:pt>
                <c:pt idx="1671">
                  <c:v>2</c:v>
                </c:pt>
                <c:pt idx="1672">
                  <c:v>2</c:v>
                </c:pt>
                <c:pt idx="1673">
                  <c:v>2</c:v>
                </c:pt>
                <c:pt idx="1674">
                  <c:v>2</c:v>
                </c:pt>
                <c:pt idx="1675">
                  <c:v>2</c:v>
                </c:pt>
                <c:pt idx="1676">
                  <c:v>2</c:v>
                </c:pt>
                <c:pt idx="1677">
                  <c:v>2</c:v>
                </c:pt>
                <c:pt idx="1678">
                  <c:v>2</c:v>
                </c:pt>
                <c:pt idx="1679">
                  <c:v>2</c:v>
                </c:pt>
                <c:pt idx="1680">
                  <c:v>2</c:v>
                </c:pt>
                <c:pt idx="1681">
                  <c:v>2</c:v>
                </c:pt>
                <c:pt idx="1682">
                  <c:v>2</c:v>
                </c:pt>
                <c:pt idx="1683">
                  <c:v>2</c:v>
                </c:pt>
                <c:pt idx="1684">
                  <c:v>2</c:v>
                </c:pt>
                <c:pt idx="1685">
                  <c:v>2</c:v>
                </c:pt>
                <c:pt idx="1686">
                  <c:v>2</c:v>
                </c:pt>
                <c:pt idx="1687">
                  <c:v>2</c:v>
                </c:pt>
                <c:pt idx="1688">
                  <c:v>2</c:v>
                </c:pt>
                <c:pt idx="1689">
                  <c:v>2</c:v>
                </c:pt>
                <c:pt idx="1690">
                  <c:v>2</c:v>
                </c:pt>
                <c:pt idx="1691">
                  <c:v>2</c:v>
                </c:pt>
                <c:pt idx="1692">
                  <c:v>2</c:v>
                </c:pt>
                <c:pt idx="1693">
                  <c:v>2</c:v>
                </c:pt>
                <c:pt idx="1694">
                  <c:v>2</c:v>
                </c:pt>
                <c:pt idx="1695">
                  <c:v>2</c:v>
                </c:pt>
                <c:pt idx="1696">
                  <c:v>2</c:v>
                </c:pt>
                <c:pt idx="1697">
                  <c:v>2</c:v>
                </c:pt>
                <c:pt idx="1698">
                  <c:v>2</c:v>
                </c:pt>
                <c:pt idx="1699">
                  <c:v>2</c:v>
                </c:pt>
                <c:pt idx="1700">
                  <c:v>2</c:v>
                </c:pt>
                <c:pt idx="1701">
                  <c:v>2</c:v>
                </c:pt>
                <c:pt idx="1702">
                  <c:v>2</c:v>
                </c:pt>
                <c:pt idx="1703">
                  <c:v>2</c:v>
                </c:pt>
                <c:pt idx="1704">
                  <c:v>2</c:v>
                </c:pt>
                <c:pt idx="1705">
                  <c:v>2</c:v>
                </c:pt>
                <c:pt idx="1706">
                  <c:v>2</c:v>
                </c:pt>
                <c:pt idx="1707">
                  <c:v>2</c:v>
                </c:pt>
                <c:pt idx="1708">
                  <c:v>2</c:v>
                </c:pt>
                <c:pt idx="1709">
                  <c:v>2</c:v>
                </c:pt>
                <c:pt idx="1710">
                  <c:v>2</c:v>
                </c:pt>
                <c:pt idx="1711">
                  <c:v>2</c:v>
                </c:pt>
                <c:pt idx="1712">
                  <c:v>2</c:v>
                </c:pt>
                <c:pt idx="1713">
                  <c:v>2</c:v>
                </c:pt>
                <c:pt idx="1714">
                  <c:v>2</c:v>
                </c:pt>
                <c:pt idx="1715">
                  <c:v>2</c:v>
                </c:pt>
                <c:pt idx="1716">
                  <c:v>2</c:v>
                </c:pt>
                <c:pt idx="1717">
                  <c:v>2</c:v>
                </c:pt>
                <c:pt idx="1718">
                  <c:v>2</c:v>
                </c:pt>
                <c:pt idx="1719">
                  <c:v>2</c:v>
                </c:pt>
                <c:pt idx="1720">
                  <c:v>2</c:v>
                </c:pt>
                <c:pt idx="1721">
                  <c:v>2</c:v>
                </c:pt>
                <c:pt idx="1722">
                  <c:v>2</c:v>
                </c:pt>
                <c:pt idx="1723">
                  <c:v>2</c:v>
                </c:pt>
                <c:pt idx="1724">
                  <c:v>2</c:v>
                </c:pt>
                <c:pt idx="1725">
                  <c:v>2</c:v>
                </c:pt>
                <c:pt idx="1726">
                  <c:v>2</c:v>
                </c:pt>
                <c:pt idx="1727">
                  <c:v>2</c:v>
                </c:pt>
                <c:pt idx="1728">
                  <c:v>2</c:v>
                </c:pt>
                <c:pt idx="1729">
                  <c:v>2</c:v>
                </c:pt>
                <c:pt idx="1730">
                  <c:v>2</c:v>
                </c:pt>
                <c:pt idx="1731">
                  <c:v>2</c:v>
                </c:pt>
                <c:pt idx="1732">
                  <c:v>2</c:v>
                </c:pt>
                <c:pt idx="1733">
                  <c:v>2</c:v>
                </c:pt>
                <c:pt idx="1734">
                  <c:v>2</c:v>
                </c:pt>
                <c:pt idx="1735">
                  <c:v>2</c:v>
                </c:pt>
                <c:pt idx="1736">
                  <c:v>2</c:v>
                </c:pt>
                <c:pt idx="1737">
                  <c:v>2</c:v>
                </c:pt>
                <c:pt idx="1738">
                  <c:v>2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2</c:v>
                </c:pt>
                <c:pt idx="1743">
                  <c:v>2</c:v>
                </c:pt>
                <c:pt idx="1744">
                  <c:v>2</c:v>
                </c:pt>
                <c:pt idx="1745">
                  <c:v>2</c:v>
                </c:pt>
                <c:pt idx="1746">
                  <c:v>2</c:v>
                </c:pt>
                <c:pt idx="1747">
                  <c:v>2</c:v>
                </c:pt>
                <c:pt idx="1748">
                  <c:v>2</c:v>
                </c:pt>
                <c:pt idx="1749">
                  <c:v>2</c:v>
                </c:pt>
                <c:pt idx="1750">
                  <c:v>2</c:v>
                </c:pt>
                <c:pt idx="1751">
                  <c:v>2</c:v>
                </c:pt>
                <c:pt idx="1752">
                  <c:v>2</c:v>
                </c:pt>
                <c:pt idx="1753">
                  <c:v>2</c:v>
                </c:pt>
                <c:pt idx="1754">
                  <c:v>2</c:v>
                </c:pt>
                <c:pt idx="1755">
                  <c:v>2</c:v>
                </c:pt>
                <c:pt idx="1756">
                  <c:v>2</c:v>
                </c:pt>
                <c:pt idx="1757">
                  <c:v>2</c:v>
                </c:pt>
                <c:pt idx="1758">
                  <c:v>2</c:v>
                </c:pt>
                <c:pt idx="1759">
                  <c:v>2</c:v>
                </c:pt>
                <c:pt idx="1760">
                  <c:v>2</c:v>
                </c:pt>
                <c:pt idx="1761">
                  <c:v>2</c:v>
                </c:pt>
                <c:pt idx="1762">
                  <c:v>2</c:v>
                </c:pt>
                <c:pt idx="1763">
                  <c:v>2</c:v>
                </c:pt>
                <c:pt idx="1764">
                  <c:v>2</c:v>
                </c:pt>
                <c:pt idx="1765">
                  <c:v>2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</c:v>
                </c:pt>
                <c:pt idx="1784">
                  <c:v>2</c:v>
                </c:pt>
                <c:pt idx="1785">
                  <c:v>2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2</c:v>
                </c:pt>
                <c:pt idx="1790">
                  <c:v>2</c:v>
                </c:pt>
                <c:pt idx="1791">
                  <c:v>2</c:v>
                </c:pt>
                <c:pt idx="1792">
                  <c:v>2</c:v>
                </c:pt>
                <c:pt idx="1793">
                  <c:v>2</c:v>
                </c:pt>
                <c:pt idx="1794">
                  <c:v>2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2</c:v>
                </c:pt>
                <c:pt idx="1801">
                  <c:v>2</c:v>
                </c:pt>
                <c:pt idx="1802">
                  <c:v>2</c:v>
                </c:pt>
                <c:pt idx="1803">
                  <c:v>2</c:v>
                </c:pt>
                <c:pt idx="1804">
                  <c:v>2</c:v>
                </c:pt>
                <c:pt idx="1805">
                  <c:v>2</c:v>
                </c:pt>
                <c:pt idx="1806">
                  <c:v>2</c:v>
                </c:pt>
                <c:pt idx="1807">
                  <c:v>2</c:v>
                </c:pt>
                <c:pt idx="1808">
                  <c:v>2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2</c:v>
                </c:pt>
                <c:pt idx="1814">
                  <c:v>2</c:v>
                </c:pt>
                <c:pt idx="1815">
                  <c:v>2</c:v>
                </c:pt>
                <c:pt idx="1816">
                  <c:v>2</c:v>
                </c:pt>
                <c:pt idx="1817">
                  <c:v>2</c:v>
                </c:pt>
                <c:pt idx="1818">
                  <c:v>2</c:v>
                </c:pt>
                <c:pt idx="1819">
                  <c:v>2</c:v>
                </c:pt>
                <c:pt idx="1820">
                  <c:v>2</c:v>
                </c:pt>
                <c:pt idx="1821">
                  <c:v>2</c:v>
                </c:pt>
                <c:pt idx="1822">
                  <c:v>2</c:v>
                </c:pt>
                <c:pt idx="1823">
                  <c:v>2</c:v>
                </c:pt>
                <c:pt idx="1824">
                  <c:v>2</c:v>
                </c:pt>
                <c:pt idx="1825">
                  <c:v>2</c:v>
                </c:pt>
                <c:pt idx="1826">
                  <c:v>2</c:v>
                </c:pt>
                <c:pt idx="1827">
                  <c:v>2</c:v>
                </c:pt>
                <c:pt idx="1828">
                  <c:v>2</c:v>
                </c:pt>
                <c:pt idx="1829">
                  <c:v>2</c:v>
                </c:pt>
                <c:pt idx="1830">
                  <c:v>2</c:v>
                </c:pt>
                <c:pt idx="1831">
                  <c:v>2</c:v>
                </c:pt>
                <c:pt idx="1832">
                  <c:v>2</c:v>
                </c:pt>
                <c:pt idx="1833">
                  <c:v>2</c:v>
                </c:pt>
                <c:pt idx="1834">
                  <c:v>2</c:v>
                </c:pt>
                <c:pt idx="1835">
                  <c:v>2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2</c:v>
                </c:pt>
                <c:pt idx="1847">
                  <c:v>2</c:v>
                </c:pt>
                <c:pt idx="1848">
                  <c:v>2</c:v>
                </c:pt>
                <c:pt idx="1849">
                  <c:v>2</c:v>
                </c:pt>
                <c:pt idx="1850">
                  <c:v>2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2</c:v>
                </c:pt>
                <c:pt idx="1855">
                  <c:v>2</c:v>
                </c:pt>
                <c:pt idx="1856">
                  <c:v>2</c:v>
                </c:pt>
                <c:pt idx="1857">
                  <c:v>2</c:v>
                </c:pt>
                <c:pt idx="1858">
                  <c:v>2</c:v>
                </c:pt>
                <c:pt idx="1859">
                  <c:v>2</c:v>
                </c:pt>
                <c:pt idx="1860">
                  <c:v>2</c:v>
                </c:pt>
                <c:pt idx="1861">
                  <c:v>2</c:v>
                </c:pt>
                <c:pt idx="1862">
                  <c:v>2</c:v>
                </c:pt>
                <c:pt idx="1863">
                  <c:v>2</c:v>
                </c:pt>
                <c:pt idx="1864">
                  <c:v>2</c:v>
                </c:pt>
                <c:pt idx="1865">
                  <c:v>2</c:v>
                </c:pt>
                <c:pt idx="1866">
                  <c:v>2</c:v>
                </c:pt>
                <c:pt idx="1867">
                  <c:v>2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2</c:v>
                </c:pt>
                <c:pt idx="1876">
                  <c:v>2</c:v>
                </c:pt>
                <c:pt idx="1877">
                  <c:v>2</c:v>
                </c:pt>
                <c:pt idx="1878">
                  <c:v>2</c:v>
                </c:pt>
                <c:pt idx="1879">
                  <c:v>2</c:v>
                </c:pt>
                <c:pt idx="1880">
                  <c:v>2</c:v>
                </c:pt>
                <c:pt idx="1881">
                  <c:v>2</c:v>
                </c:pt>
                <c:pt idx="1882">
                  <c:v>2</c:v>
                </c:pt>
                <c:pt idx="1883">
                  <c:v>2</c:v>
                </c:pt>
                <c:pt idx="1884">
                  <c:v>2</c:v>
                </c:pt>
                <c:pt idx="1885">
                  <c:v>2</c:v>
                </c:pt>
                <c:pt idx="1886">
                  <c:v>2</c:v>
                </c:pt>
                <c:pt idx="1887">
                  <c:v>2</c:v>
                </c:pt>
                <c:pt idx="1888">
                  <c:v>2</c:v>
                </c:pt>
                <c:pt idx="1889">
                  <c:v>2</c:v>
                </c:pt>
                <c:pt idx="1890">
                  <c:v>2</c:v>
                </c:pt>
                <c:pt idx="1891">
                  <c:v>2</c:v>
                </c:pt>
                <c:pt idx="1892">
                  <c:v>2</c:v>
                </c:pt>
                <c:pt idx="1893">
                  <c:v>2</c:v>
                </c:pt>
                <c:pt idx="1894">
                  <c:v>2</c:v>
                </c:pt>
                <c:pt idx="1895">
                  <c:v>2</c:v>
                </c:pt>
                <c:pt idx="1896">
                  <c:v>2</c:v>
                </c:pt>
                <c:pt idx="1897">
                  <c:v>2</c:v>
                </c:pt>
                <c:pt idx="1898">
                  <c:v>2</c:v>
                </c:pt>
                <c:pt idx="1899">
                  <c:v>2</c:v>
                </c:pt>
                <c:pt idx="1900">
                  <c:v>2</c:v>
                </c:pt>
                <c:pt idx="1901">
                  <c:v>2</c:v>
                </c:pt>
                <c:pt idx="1902">
                  <c:v>2</c:v>
                </c:pt>
                <c:pt idx="1903">
                  <c:v>2</c:v>
                </c:pt>
                <c:pt idx="1904">
                  <c:v>2</c:v>
                </c:pt>
                <c:pt idx="1905">
                  <c:v>2</c:v>
                </c:pt>
                <c:pt idx="1906">
                  <c:v>2</c:v>
                </c:pt>
                <c:pt idx="1907">
                  <c:v>2</c:v>
                </c:pt>
                <c:pt idx="1908">
                  <c:v>2</c:v>
                </c:pt>
                <c:pt idx="1909">
                  <c:v>2</c:v>
                </c:pt>
                <c:pt idx="1910">
                  <c:v>2</c:v>
                </c:pt>
                <c:pt idx="1911">
                  <c:v>2</c:v>
                </c:pt>
                <c:pt idx="1912">
                  <c:v>2</c:v>
                </c:pt>
                <c:pt idx="1913">
                  <c:v>2</c:v>
                </c:pt>
                <c:pt idx="1914">
                  <c:v>2</c:v>
                </c:pt>
                <c:pt idx="1915">
                  <c:v>2</c:v>
                </c:pt>
                <c:pt idx="1916">
                  <c:v>2</c:v>
                </c:pt>
                <c:pt idx="1917">
                  <c:v>2</c:v>
                </c:pt>
                <c:pt idx="1918">
                  <c:v>2</c:v>
                </c:pt>
                <c:pt idx="1919">
                  <c:v>2</c:v>
                </c:pt>
                <c:pt idx="1920">
                  <c:v>2</c:v>
                </c:pt>
                <c:pt idx="1921">
                  <c:v>2</c:v>
                </c:pt>
                <c:pt idx="1922">
                  <c:v>2</c:v>
                </c:pt>
                <c:pt idx="1923">
                  <c:v>2</c:v>
                </c:pt>
                <c:pt idx="1924">
                  <c:v>2</c:v>
                </c:pt>
                <c:pt idx="1925">
                  <c:v>2</c:v>
                </c:pt>
                <c:pt idx="1926">
                  <c:v>2</c:v>
                </c:pt>
                <c:pt idx="1927">
                  <c:v>2</c:v>
                </c:pt>
                <c:pt idx="1928">
                  <c:v>2</c:v>
                </c:pt>
                <c:pt idx="1929">
                  <c:v>2</c:v>
                </c:pt>
                <c:pt idx="1930">
                  <c:v>2</c:v>
                </c:pt>
                <c:pt idx="1931">
                  <c:v>2</c:v>
                </c:pt>
                <c:pt idx="1932">
                  <c:v>2</c:v>
                </c:pt>
                <c:pt idx="1933">
                  <c:v>2</c:v>
                </c:pt>
                <c:pt idx="1934">
                  <c:v>2</c:v>
                </c:pt>
                <c:pt idx="1935">
                  <c:v>2</c:v>
                </c:pt>
                <c:pt idx="1936">
                  <c:v>2</c:v>
                </c:pt>
                <c:pt idx="1937">
                  <c:v>2</c:v>
                </c:pt>
                <c:pt idx="1938">
                  <c:v>2</c:v>
                </c:pt>
                <c:pt idx="1939">
                  <c:v>2</c:v>
                </c:pt>
                <c:pt idx="1940">
                  <c:v>2</c:v>
                </c:pt>
                <c:pt idx="1941">
                  <c:v>2</c:v>
                </c:pt>
                <c:pt idx="1942">
                  <c:v>2</c:v>
                </c:pt>
                <c:pt idx="1943">
                  <c:v>2</c:v>
                </c:pt>
                <c:pt idx="1944">
                  <c:v>2</c:v>
                </c:pt>
                <c:pt idx="1945">
                  <c:v>2</c:v>
                </c:pt>
                <c:pt idx="1946">
                  <c:v>2</c:v>
                </c:pt>
                <c:pt idx="1947">
                  <c:v>2</c:v>
                </c:pt>
                <c:pt idx="1948">
                  <c:v>2</c:v>
                </c:pt>
                <c:pt idx="1949">
                  <c:v>2</c:v>
                </c:pt>
                <c:pt idx="1950">
                  <c:v>2</c:v>
                </c:pt>
                <c:pt idx="1951">
                  <c:v>2</c:v>
                </c:pt>
                <c:pt idx="1952">
                  <c:v>2</c:v>
                </c:pt>
                <c:pt idx="1953">
                  <c:v>2</c:v>
                </c:pt>
                <c:pt idx="1954">
                  <c:v>2</c:v>
                </c:pt>
                <c:pt idx="1955">
                  <c:v>2</c:v>
                </c:pt>
                <c:pt idx="1956">
                  <c:v>2</c:v>
                </c:pt>
                <c:pt idx="1957">
                  <c:v>2</c:v>
                </c:pt>
                <c:pt idx="1958">
                  <c:v>2</c:v>
                </c:pt>
                <c:pt idx="1959">
                  <c:v>2</c:v>
                </c:pt>
                <c:pt idx="1960">
                  <c:v>2</c:v>
                </c:pt>
                <c:pt idx="1961">
                  <c:v>2</c:v>
                </c:pt>
                <c:pt idx="1962">
                  <c:v>2</c:v>
                </c:pt>
                <c:pt idx="1963">
                  <c:v>2</c:v>
                </c:pt>
                <c:pt idx="1964">
                  <c:v>2</c:v>
                </c:pt>
                <c:pt idx="1965">
                  <c:v>2</c:v>
                </c:pt>
                <c:pt idx="1966">
                  <c:v>2</c:v>
                </c:pt>
                <c:pt idx="1967">
                  <c:v>2</c:v>
                </c:pt>
                <c:pt idx="1968">
                  <c:v>2</c:v>
                </c:pt>
                <c:pt idx="1969">
                  <c:v>2</c:v>
                </c:pt>
                <c:pt idx="1970">
                  <c:v>2</c:v>
                </c:pt>
                <c:pt idx="1971">
                  <c:v>2</c:v>
                </c:pt>
                <c:pt idx="1972">
                  <c:v>2</c:v>
                </c:pt>
                <c:pt idx="1973">
                  <c:v>2</c:v>
                </c:pt>
                <c:pt idx="1974">
                  <c:v>2</c:v>
                </c:pt>
                <c:pt idx="1975">
                  <c:v>2</c:v>
                </c:pt>
                <c:pt idx="1976">
                  <c:v>2</c:v>
                </c:pt>
                <c:pt idx="1977">
                  <c:v>2</c:v>
                </c:pt>
                <c:pt idx="1978">
                  <c:v>2</c:v>
                </c:pt>
                <c:pt idx="1979">
                  <c:v>2</c:v>
                </c:pt>
                <c:pt idx="1980">
                  <c:v>2</c:v>
                </c:pt>
                <c:pt idx="1981">
                  <c:v>2</c:v>
                </c:pt>
                <c:pt idx="1982">
                  <c:v>2</c:v>
                </c:pt>
                <c:pt idx="1983">
                  <c:v>2</c:v>
                </c:pt>
                <c:pt idx="1984">
                  <c:v>2</c:v>
                </c:pt>
                <c:pt idx="1985">
                  <c:v>2</c:v>
                </c:pt>
                <c:pt idx="1986">
                  <c:v>2</c:v>
                </c:pt>
                <c:pt idx="1987">
                  <c:v>2</c:v>
                </c:pt>
                <c:pt idx="1988">
                  <c:v>2</c:v>
                </c:pt>
                <c:pt idx="1989">
                  <c:v>2</c:v>
                </c:pt>
                <c:pt idx="1990">
                  <c:v>2</c:v>
                </c:pt>
                <c:pt idx="1991">
                  <c:v>2</c:v>
                </c:pt>
                <c:pt idx="1992">
                  <c:v>2</c:v>
                </c:pt>
                <c:pt idx="1993">
                  <c:v>2</c:v>
                </c:pt>
                <c:pt idx="1994">
                  <c:v>2</c:v>
                </c:pt>
                <c:pt idx="1995">
                  <c:v>2</c:v>
                </c:pt>
                <c:pt idx="1996">
                  <c:v>2</c:v>
                </c:pt>
                <c:pt idx="1997">
                  <c:v>2</c:v>
                </c:pt>
                <c:pt idx="1998">
                  <c:v>2</c:v>
                </c:pt>
                <c:pt idx="1999">
                  <c:v>2</c:v>
                </c:pt>
                <c:pt idx="2000">
                  <c:v>2</c:v>
                </c:pt>
                <c:pt idx="2001">
                  <c:v>2</c:v>
                </c:pt>
                <c:pt idx="2002">
                  <c:v>2</c:v>
                </c:pt>
                <c:pt idx="2003">
                  <c:v>2</c:v>
                </c:pt>
                <c:pt idx="2004">
                  <c:v>2</c:v>
                </c:pt>
                <c:pt idx="2005">
                  <c:v>2</c:v>
                </c:pt>
                <c:pt idx="2006">
                  <c:v>2</c:v>
                </c:pt>
                <c:pt idx="2007">
                  <c:v>2</c:v>
                </c:pt>
                <c:pt idx="2008">
                  <c:v>2</c:v>
                </c:pt>
                <c:pt idx="2009">
                  <c:v>2</c:v>
                </c:pt>
                <c:pt idx="2010">
                  <c:v>2</c:v>
                </c:pt>
                <c:pt idx="2011">
                  <c:v>2</c:v>
                </c:pt>
                <c:pt idx="2012">
                  <c:v>2</c:v>
                </c:pt>
                <c:pt idx="2013">
                  <c:v>2</c:v>
                </c:pt>
                <c:pt idx="2014">
                  <c:v>2</c:v>
                </c:pt>
                <c:pt idx="2015">
                  <c:v>2</c:v>
                </c:pt>
                <c:pt idx="2016">
                  <c:v>2</c:v>
                </c:pt>
                <c:pt idx="2017">
                  <c:v>2</c:v>
                </c:pt>
                <c:pt idx="2018">
                  <c:v>2</c:v>
                </c:pt>
                <c:pt idx="2019">
                  <c:v>2</c:v>
                </c:pt>
                <c:pt idx="2020">
                  <c:v>2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2</c:v>
                </c:pt>
                <c:pt idx="2025">
                  <c:v>2</c:v>
                </c:pt>
                <c:pt idx="2026">
                  <c:v>2</c:v>
                </c:pt>
                <c:pt idx="2027">
                  <c:v>2</c:v>
                </c:pt>
                <c:pt idx="2028">
                  <c:v>2</c:v>
                </c:pt>
                <c:pt idx="2029">
                  <c:v>2</c:v>
                </c:pt>
                <c:pt idx="2030">
                  <c:v>2</c:v>
                </c:pt>
                <c:pt idx="2031">
                  <c:v>2</c:v>
                </c:pt>
                <c:pt idx="2032">
                  <c:v>2</c:v>
                </c:pt>
                <c:pt idx="2033">
                  <c:v>2</c:v>
                </c:pt>
                <c:pt idx="2034">
                  <c:v>2</c:v>
                </c:pt>
                <c:pt idx="2035">
                  <c:v>2</c:v>
                </c:pt>
                <c:pt idx="2036">
                  <c:v>2</c:v>
                </c:pt>
                <c:pt idx="2037">
                  <c:v>2</c:v>
                </c:pt>
                <c:pt idx="2038">
                  <c:v>2</c:v>
                </c:pt>
                <c:pt idx="2039">
                  <c:v>2</c:v>
                </c:pt>
                <c:pt idx="2040">
                  <c:v>2</c:v>
                </c:pt>
                <c:pt idx="2041">
                  <c:v>2</c:v>
                </c:pt>
                <c:pt idx="2042">
                  <c:v>2</c:v>
                </c:pt>
                <c:pt idx="2043">
                  <c:v>2</c:v>
                </c:pt>
                <c:pt idx="2044">
                  <c:v>2</c:v>
                </c:pt>
                <c:pt idx="2045">
                  <c:v>2</c:v>
                </c:pt>
                <c:pt idx="2046">
                  <c:v>2</c:v>
                </c:pt>
                <c:pt idx="2047">
                  <c:v>2</c:v>
                </c:pt>
                <c:pt idx="2048">
                  <c:v>2</c:v>
                </c:pt>
                <c:pt idx="2049">
                  <c:v>2</c:v>
                </c:pt>
                <c:pt idx="2050">
                  <c:v>2</c:v>
                </c:pt>
                <c:pt idx="2051">
                  <c:v>2</c:v>
                </c:pt>
                <c:pt idx="2052">
                  <c:v>2</c:v>
                </c:pt>
                <c:pt idx="2053">
                  <c:v>2</c:v>
                </c:pt>
                <c:pt idx="2054">
                  <c:v>2</c:v>
                </c:pt>
                <c:pt idx="2055">
                  <c:v>2</c:v>
                </c:pt>
                <c:pt idx="2056">
                  <c:v>2</c:v>
                </c:pt>
                <c:pt idx="2057">
                  <c:v>2</c:v>
                </c:pt>
                <c:pt idx="2058">
                  <c:v>2</c:v>
                </c:pt>
                <c:pt idx="2059">
                  <c:v>2</c:v>
                </c:pt>
                <c:pt idx="2060">
                  <c:v>2</c:v>
                </c:pt>
                <c:pt idx="2061">
                  <c:v>2</c:v>
                </c:pt>
                <c:pt idx="2062">
                  <c:v>2</c:v>
                </c:pt>
                <c:pt idx="2063">
                  <c:v>2</c:v>
                </c:pt>
                <c:pt idx="2064">
                  <c:v>2</c:v>
                </c:pt>
                <c:pt idx="2065">
                  <c:v>2</c:v>
                </c:pt>
                <c:pt idx="2066">
                  <c:v>2</c:v>
                </c:pt>
                <c:pt idx="2067">
                  <c:v>2</c:v>
                </c:pt>
                <c:pt idx="2068">
                  <c:v>2</c:v>
                </c:pt>
                <c:pt idx="2069">
                  <c:v>2</c:v>
                </c:pt>
                <c:pt idx="2070">
                  <c:v>2</c:v>
                </c:pt>
                <c:pt idx="2071">
                  <c:v>2</c:v>
                </c:pt>
                <c:pt idx="2072">
                  <c:v>2</c:v>
                </c:pt>
                <c:pt idx="2073">
                  <c:v>2</c:v>
                </c:pt>
                <c:pt idx="2074">
                  <c:v>2</c:v>
                </c:pt>
                <c:pt idx="2075">
                  <c:v>2</c:v>
                </c:pt>
                <c:pt idx="2076">
                  <c:v>2</c:v>
                </c:pt>
                <c:pt idx="2077">
                  <c:v>2</c:v>
                </c:pt>
                <c:pt idx="2078">
                  <c:v>2</c:v>
                </c:pt>
                <c:pt idx="2079">
                  <c:v>2</c:v>
                </c:pt>
                <c:pt idx="2080">
                  <c:v>2</c:v>
                </c:pt>
                <c:pt idx="2081">
                  <c:v>2</c:v>
                </c:pt>
                <c:pt idx="2082">
                  <c:v>2</c:v>
                </c:pt>
                <c:pt idx="2083">
                  <c:v>2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2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2</c:v>
                </c:pt>
                <c:pt idx="2095">
                  <c:v>2</c:v>
                </c:pt>
                <c:pt idx="2096">
                  <c:v>2</c:v>
                </c:pt>
                <c:pt idx="2097">
                  <c:v>2</c:v>
                </c:pt>
                <c:pt idx="2098">
                  <c:v>2</c:v>
                </c:pt>
                <c:pt idx="2099">
                  <c:v>2</c:v>
                </c:pt>
                <c:pt idx="2100">
                  <c:v>2</c:v>
                </c:pt>
                <c:pt idx="2101">
                  <c:v>2</c:v>
                </c:pt>
                <c:pt idx="2102">
                  <c:v>2</c:v>
                </c:pt>
                <c:pt idx="2103">
                  <c:v>2</c:v>
                </c:pt>
                <c:pt idx="2104">
                  <c:v>2</c:v>
                </c:pt>
                <c:pt idx="2105">
                  <c:v>2</c:v>
                </c:pt>
                <c:pt idx="2106">
                  <c:v>2</c:v>
                </c:pt>
                <c:pt idx="2107">
                  <c:v>2</c:v>
                </c:pt>
                <c:pt idx="2108">
                  <c:v>2</c:v>
                </c:pt>
                <c:pt idx="2109">
                  <c:v>2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2</c:v>
                </c:pt>
                <c:pt idx="2116">
                  <c:v>2</c:v>
                </c:pt>
                <c:pt idx="2117">
                  <c:v>2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2</c:v>
                </c:pt>
                <c:pt idx="2122">
                  <c:v>2</c:v>
                </c:pt>
                <c:pt idx="2123">
                  <c:v>2</c:v>
                </c:pt>
                <c:pt idx="2124">
                  <c:v>2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2</c:v>
                </c:pt>
                <c:pt idx="2129">
                  <c:v>2</c:v>
                </c:pt>
                <c:pt idx="2130">
                  <c:v>2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2</c:v>
                </c:pt>
                <c:pt idx="2137">
                  <c:v>2</c:v>
                </c:pt>
                <c:pt idx="2138">
                  <c:v>2</c:v>
                </c:pt>
                <c:pt idx="2139">
                  <c:v>2</c:v>
                </c:pt>
                <c:pt idx="2140">
                  <c:v>2</c:v>
                </c:pt>
                <c:pt idx="2141">
                  <c:v>2</c:v>
                </c:pt>
                <c:pt idx="2142">
                  <c:v>2</c:v>
                </c:pt>
                <c:pt idx="2143">
                  <c:v>2</c:v>
                </c:pt>
                <c:pt idx="2144">
                  <c:v>2</c:v>
                </c:pt>
                <c:pt idx="2145">
                  <c:v>2</c:v>
                </c:pt>
                <c:pt idx="2146">
                  <c:v>2</c:v>
                </c:pt>
                <c:pt idx="2147">
                  <c:v>2</c:v>
                </c:pt>
                <c:pt idx="2148">
                  <c:v>2</c:v>
                </c:pt>
                <c:pt idx="2149">
                  <c:v>2</c:v>
                </c:pt>
                <c:pt idx="2150">
                  <c:v>2</c:v>
                </c:pt>
                <c:pt idx="2151">
                  <c:v>2</c:v>
                </c:pt>
                <c:pt idx="2152">
                  <c:v>2</c:v>
                </c:pt>
                <c:pt idx="2153">
                  <c:v>2</c:v>
                </c:pt>
                <c:pt idx="2154">
                  <c:v>2</c:v>
                </c:pt>
                <c:pt idx="2155">
                  <c:v>2</c:v>
                </c:pt>
                <c:pt idx="2156">
                  <c:v>2</c:v>
                </c:pt>
                <c:pt idx="2157">
                  <c:v>2</c:v>
                </c:pt>
                <c:pt idx="2158">
                  <c:v>2</c:v>
                </c:pt>
                <c:pt idx="2159">
                  <c:v>2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2</c:v>
                </c:pt>
                <c:pt idx="2167">
                  <c:v>2</c:v>
                </c:pt>
                <c:pt idx="2168">
                  <c:v>2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2</c:v>
                </c:pt>
                <c:pt idx="2176">
                  <c:v>2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2</c:v>
                </c:pt>
                <c:pt idx="219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C9-4254-BE14-218B19478B0E}"/>
            </c:ext>
          </c:extLst>
        </c:ser>
        <c:ser>
          <c:idx val="5"/>
          <c:order val="5"/>
          <c:tx>
            <c:strRef>
              <c:f>Resultados!$G$1</c:f>
              <c:strCache>
                <c:ptCount val="1"/>
                <c:pt idx="0">
                  <c:v>SDNEG_CL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Resultados!$A$2:$A$2193</c:f>
              <c:numCache>
                <c:formatCode>m/d/yyyy</c:formatCode>
                <c:ptCount val="2192"/>
                <c:pt idx="0">
                  <c:v>40909</c:v>
                </c:pt>
                <c:pt idx="1">
                  <c:v>40910</c:v>
                </c:pt>
                <c:pt idx="2">
                  <c:v>40911</c:v>
                </c:pt>
                <c:pt idx="3">
                  <c:v>40912</c:v>
                </c:pt>
                <c:pt idx="4">
                  <c:v>40913</c:v>
                </c:pt>
                <c:pt idx="5">
                  <c:v>40914</c:v>
                </c:pt>
                <c:pt idx="6">
                  <c:v>40915</c:v>
                </c:pt>
                <c:pt idx="7">
                  <c:v>40916</c:v>
                </c:pt>
                <c:pt idx="8">
                  <c:v>40917</c:v>
                </c:pt>
                <c:pt idx="9">
                  <c:v>40918</c:v>
                </c:pt>
                <c:pt idx="10">
                  <c:v>40919</c:v>
                </c:pt>
                <c:pt idx="11">
                  <c:v>40920</c:v>
                </c:pt>
                <c:pt idx="12">
                  <c:v>40921</c:v>
                </c:pt>
                <c:pt idx="13">
                  <c:v>40922</c:v>
                </c:pt>
                <c:pt idx="14">
                  <c:v>40923</c:v>
                </c:pt>
                <c:pt idx="15">
                  <c:v>40924</c:v>
                </c:pt>
                <c:pt idx="16">
                  <c:v>40925</c:v>
                </c:pt>
                <c:pt idx="17">
                  <c:v>40926</c:v>
                </c:pt>
                <c:pt idx="18">
                  <c:v>40927</c:v>
                </c:pt>
                <c:pt idx="19">
                  <c:v>40928</c:v>
                </c:pt>
                <c:pt idx="20">
                  <c:v>40929</c:v>
                </c:pt>
                <c:pt idx="21">
                  <c:v>40930</c:v>
                </c:pt>
                <c:pt idx="22">
                  <c:v>40931</c:v>
                </c:pt>
                <c:pt idx="23">
                  <c:v>40932</c:v>
                </c:pt>
                <c:pt idx="24">
                  <c:v>40933</c:v>
                </c:pt>
                <c:pt idx="25">
                  <c:v>40934</c:v>
                </c:pt>
                <c:pt idx="26">
                  <c:v>40935</c:v>
                </c:pt>
                <c:pt idx="27">
                  <c:v>40936</c:v>
                </c:pt>
                <c:pt idx="28">
                  <c:v>40937</c:v>
                </c:pt>
                <c:pt idx="29">
                  <c:v>40938</c:v>
                </c:pt>
                <c:pt idx="30">
                  <c:v>40939</c:v>
                </c:pt>
                <c:pt idx="31">
                  <c:v>40940</c:v>
                </c:pt>
                <c:pt idx="32">
                  <c:v>40941</c:v>
                </c:pt>
                <c:pt idx="33">
                  <c:v>40942</c:v>
                </c:pt>
                <c:pt idx="34">
                  <c:v>40943</c:v>
                </c:pt>
                <c:pt idx="35">
                  <c:v>40944</c:v>
                </c:pt>
                <c:pt idx="36">
                  <c:v>40945</c:v>
                </c:pt>
                <c:pt idx="37">
                  <c:v>40946</c:v>
                </c:pt>
                <c:pt idx="38">
                  <c:v>40947</c:v>
                </c:pt>
                <c:pt idx="39">
                  <c:v>40948</c:v>
                </c:pt>
                <c:pt idx="40">
                  <c:v>40949</c:v>
                </c:pt>
                <c:pt idx="41">
                  <c:v>40950</c:v>
                </c:pt>
                <c:pt idx="42">
                  <c:v>40951</c:v>
                </c:pt>
                <c:pt idx="43">
                  <c:v>40952</c:v>
                </c:pt>
                <c:pt idx="44">
                  <c:v>40953</c:v>
                </c:pt>
                <c:pt idx="45">
                  <c:v>40954</c:v>
                </c:pt>
                <c:pt idx="46">
                  <c:v>40955</c:v>
                </c:pt>
                <c:pt idx="47">
                  <c:v>40956</c:v>
                </c:pt>
                <c:pt idx="48">
                  <c:v>40957</c:v>
                </c:pt>
                <c:pt idx="49">
                  <c:v>40958</c:v>
                </c:pt>
                <c:pt idx="50">
                  <c:v>40959</c:v>
                </c:pt>
                <c:pt idx="51">
                  <c:v>40960</c:v>
                </c:pt>
                <c:pt idx="52">
                  <c:v>40961</c:v>
                </c:pt>
                <c:pt idx="53">
                  <c:v>40962</c:v>
                </c:pt>
                <c:pt idx="54">
                  <c:v>40963</c:v>
                </c:pt>
                <c:pt idx="55">
                  <c:v>40964</c:v>
                </c:pt>
                <c:pt idx="56">
                  <c:v>40965</c:v>
                </c:pt>
                <c:pt idx="57">
                  <c:v>40966</c:v>
                </c:pt>
                <c:pt idx="58">
                  <c:v>40967</c:v>
                </c:pt>
                <c:pt idx="59">
                  <c:v>40968</c:v>
                </c:pt>
                <c:pt idx="60">
                  <c:v>40969</c:v>
                </c:pt>
                <c:pt idx="61">
                  <c:v>40970</c:v>
                </c:pt>
                <c:pt idx="62">
                  <c:v>40971</c:v>
                </c:pt>
                <c:pt idx="63">
                  <c:v>40972</c:v>
                </c:pt>
                <c:pt idx="64">
                  <c:v>40973</c:v>
                </c:pt>
                <c:pt idx="65">
                  <c:v>40974</c:v>
                </c:pt>
                <c:pt idx="66">
                  <c:v>40975</c:v>
                </c:pt>
                <c:pt idx="67">
                  <c:v>40976</c:v>
                </c:pt>
                <c:pt idx="68">
                  <c:v>40977</c:v>
                </c:pt>
                <c:pt idx="69">
                  <c:v>40978</c:v>
                </c:pt>
                <c:pt idx="70">
                  <c:v>40979</c:v>
                </c:pt>
                <c:pt idx="71">
                  <c:v>40980</c:v>
                </c:pt>
                <c:pt idx="72">
                  <c:v>40981</c:v>
                </c:pt>
                <c:pt idx="73">
                  <c:v>40982</c:v>
                </c:pt>
                <c:pt idx="74">
                  <c:v>40983</c:v>
                </c:pt>
                <c:pt idx="75">
                  <c:v>40984</c:v>
                </c:pt>
                <c:pt idx="76">
                  <c:v>40985</c:v>
                </c:pt>
                <c:pt idx="77">
                  <c:v>40986</c:v>
                </c:pt>
                <c:pt idx="78">
                  <c:v>40987</c:v>
                </c:pt>
                <c:pt idx="79">
                  <c:v>40988</c:v>
                </c:pt>
                <c:pt idx="80">
                  <c:v>40989</c:v>
                </c:pt>
                <c:pt idx="81">
                  <c:v>40990</c:v>
                </c:pt>
                <c:pt idx="82">
                  <c:v>40991</c:v>
                </c:pt>
                <c:pt idx="83">
                  <c:v>40992</c:v>
                </c:pt>
                <c:pt idx="84">
                  <c:v>40993</c:v>
                </c:pt>
                <c:pt idx="85">
                  <c:v>40994</c:v>
                </c:pt>
                <c:pt idx="86">
                  <c:v>40995</c:v>
                </c:pt>
                <c:pt idx="87">
                  <c:v>40996</c:v>
                </c:pt>
                <c:pt idx="88">
                  <c:v>40997</c:v>
                </c:pt>
                <c:pt idx="89">
                  <c:v>40998</c:v>
                </c:pt>
                <c:pt idx="90">
                  <c:v>40999</c:v>
                </c:pt>
                <c:pt idx="91">
                  <c:v>41000</c:v>
                </c:pt>
                <c:pt idx="92">
                  <c:v>41001</c:v>
                </c:pt>
                <c:pt idx="93">
                  <c:v>41002</c:v>
                </c:pt>
                <c:pt idx="94">
                  <c:v>41003</c:v>
                </c:pt>
                <c:pt idx="95">
                  <c:v>41004</c:v>
                </c:pt>
                <c:pt idx="96">
                  <c:v>41005</c:v>
                </c:pt>
                <c:pt idx="97">
                  <c:v>41006</c:v>
                </c:pt>
                <c:pt idx="98">
                  <c:v>41007</c:v>
                </c:pt>
                <c:pt idx="99">
                  <c:v>41008</c:v>
                </c:pt>
                <c:pt idx="100">
                  <c:v>41009</c:v>
                </c:pt>
                <c:pt idx="101">
                  <c:v>41010</c:v>
                </c:pt>
                <c:pt idx="102">
                  <c:v>41011</c:v>
                </c:pt>
                <c:pt idx="103">
                  <c:v>41012</c:v>
                </c:pt>
                <c:pt idx="104">
                  <c:v>41013</c:v>
                </c:pt>
                <c:pt idx="105">
                  <c:v>41014</c:v>
                </c:pt>
                <c:pt idx="106">
                  <c:v>41015</c:v>
                </c:pt>
                <c:pt idx="107">
                  <c:v>41016</c:v>
                </c:pt>
                <c:pt idx="108">
                  <c:v>41017</c:v>
                </c:pt>
                <c:pt idx="109">
                  <c:v>41018</c:v>
                </c:pt>
                <c:pt idx="110">
                  <c:v>41019</c:v>
                </c:pt>
                <c:pt idx="111">
                  <c:v>41020</c:v>
                </c:pt>
                <c:pt idx="112">
                  <c:v>41021</c:v>
                </c:pt>
                <c:pt idx="113">
                  <c:v>41022</c:v>
                </c:pt>
                <c:pt idx="114">
                  <c:v>41023</c:v>
                </c:pt>
                <c:pt idx="115">
                  <c:v>41024</c:v>
                </c:pt>
                <c:pt idx="116">
                  <c:v>41025</c:v>
                </c:pt>
                <c:pt idx="117">
                  <c:v>41026</c:v>
                </c:pt>
                <c:pt idx="118">
                  <c:v>41027</c:v>
                </c:pt>
                <c:pt idx="119">
                  <c:v>41028</c:v>
                </c:pt>
                <c:pt idx="120">
                  <c:v>41029</c:v>
                </c:pt>
                <c:pt idx="121">
                  <c:v>41030</c:v>
                </c:pt>
                <c:pt idx="122">
                  <c:v>41031</c:v>
                </c:pt>
                <c:pt idx="123">
                  <c:v>41032</c:v>
                </c:pt>
                <c:pt idx="124">
                  <c:v>41033</c:v>
                </c:pt>
                <c:pt idx="125">
                  <c:v>41034</c:v>
                </c:pt>
                <c:pt idx="126">
                  <c:v>41035</c:v>
                </c:pt>
                <c:pt idx="127">
                  <c:v>41036</c:v>
                </c:pt>
                <c:pt idx="128">
                  <c:v>41037</c:v>
                </c:pt>
                <c:pt idx="129">
                  <c:v>41038</c:v>
                </c:pt>
                <c:pt idx="130">
                  <c:v>41039</c:v>
                </c:pt>
                <c:pt idx="131">
                  <c:v>41040</c:v>
                </c:pt>
                <c:pt idx="132">
                  <c:v>41041</c:v>
                </c:pt>
                <c:pt idx="133">
                  <c:v>41042</c:v>
                </c:pt>
                <c:pt idx="134">
                  <c:v>41043</c:v>
                </c:pt>
                <c:pt idx="135">
                  <c:v>41044</c:v>
                </c:pt>
                <c:pt idx="136">
                  <c:v>41045</c:v>
                </c:pt>
                <c:pt idx="137">
                  <c:v>41046</c:v>
                </c:pt>
                <c:pt idx="138">
                  <c:v>41047</c:v>
                </c:pt>
                <c:pt idx="139">
                  <c:v>41048</c:v>
                </c:pt>
                <c:pt idx="140">
                  <c:v>41049</c:v>
                </c:pt>
                <c:pt idx="141">
                  <c:v>41050</c:v>
                </c:pt>
                <c:pt idx="142">
                  <c:v>41051</c:v>
                </c:pt>
                <c:pt idx="143">
                  <c:v>41052</c:v>
                </c:pt>
                <c:pt idx="144">
                  <c:v>41053</c:v>
                </c:pt>
                <c:pt idx="145">
                  <c:v>41054</c:v>
                </c:pt>
                <c:pt idx="146">
                  <c:v>41055</c:v>
                </c:pt>
                <c:pt idx="147">
                  <c:v>41056</c:v>
                </c:pt>
                <c:pt idx="148">
                  <c:v>41057</c:v>
                </c:pt>
                <c:pt idx="149">
                  <c:v>41058</c:v>
                </c:pt>
                <c:pt idx="150">
                  <c:v>41059</c:v>
                </c:pt>
                <c:pt idx="151">
                  <c:v>41060</c:v>
                </c:pt>
                <c:pt idx="152">
                  <c:v>41061</c:v>
                </c:pt>
                <c:pt idx="153">
                  <c:v>41062</c:v>
                </c:pt>
                <c:pt idx="154">
                  <c:v>41063</c:v>
                </c:pt>
                <c:pt idx="155">
                  <c:v>41064</c:v>
                </c:pt>
                <c:pt idx="156">
                  <c:v>41065</c:v>
                </c:pt>
                <c:pt idx="157">
                  <c:v>41066</c:v>
                </c:pt>
                <c:pt idx="158">
                  <c:v>41067</c:v>
                </c:pt>
                <c:pt idx="159">
                  <c:v>41068</c:v>
                </c:pt>
                <c:pt idx="160">
                  <c:v>41069</c:v>
                </c:pt>
                <c:pt idx="161">
                  <c:v>41070</c:v>
                </c:pt>
                <c:pt idx="162">
                  <c:v>41071</c:v>
                </c:pt>
                <c:pt idx="163">
                  <c:v>41072</c:v>
                </c:pt>
                <c:pt idx="164">
                  <c:v>41073</c:v>
                </c:pt>
                <c:pt idx="165">
                  <c:v>41074</c:v>
                </c:pt>
                <c:pt idx="166">
                  <c:v>41075</c:v>
                </c:pt>
                <c:pt idx="167">
                  <c:v>41076</c:v>
                </c:pt>
                <c:pt idx="168">
                  <c:v>41077</c:v>
                </c:pt>
                <c:pt idx="169">
                  <c:v>41078</c:v>
                </c:pt>
                <c:pt idx="170">
                  <c:v>41079</c:v>
                </c:pt>
                <c:pt idx="171">
                  <c:v>41080</c:v>
                </c:pt>
                <c:pt idx="172">
                  <c:v>41081</c:v>
                </c:pt>
                <c:pt idx="173">
                  <c:v>41082</c:v>
                </c:pt>
                <c:pt idx="174">
                  <c:v>41083</c:v>
                </c:pt>
                <c:pt idx="175">
                  <c:v>41084</c:v>
                </c:pt>
                <c:pt idx="176">
                  <c:v>41085</c:v>
                </c:pt>
                <c:pt idx="177">
                  <c:v>41086</c:v>
                </c:pt>
                <c:pt idx="178">
                  <c:v>41087</c:v>
                </c:pt>
                <c:pt idx="179">
                  <c:v>41088</c:v>
                </c:pt>
                <c:pt idx="180">
                  <c:v>41089</c:v>
                </c:pt>
                <c:pt idx="181">
                  <c:v>41090</c:v>
                </c:pt>
                <c:pt idx="182">
                  <c:v>41091</c:v>
                </c:pt>
                <c:pt idx="183">
                  <c:v>41092</c:v>
                </c:pt>
                <c:pt idx="184">
                  <c:v>41093</c:v>
                </c:pt>
                <c:pt idx="185">
                  <c:v>41094</c:v>
                </c:pt>
                <c:pt idx="186">
                  <c:v>41095</c:v>
                </c:pt>
                <c:pt idx="187">
                  <c:v>41096</c:v>
                </c:pt>
                <c:pt idx="188">
                  <c:v>41097</c:v>
                </c:pt>
                <c:pt idx="189">
                  <c:v>41098</c:v>
                </c:pt>
                <c:pt idx="190">
                  <c:v>41099</c:v>
                </c:pt>
                <c:pt idx="191">
                  <c:v>41100</c:v>
                </c:pt>
                <c:pt idx="192">
                  <c:v>41101</c:v>
                </c:pt>
                <c:pt idx="193">
                  <c:v>41102</c:v>
                </c:pt>
                <c:pt idx="194">
                  <c:v>41103</c:v>
                </c:pt>
                <c:pt idx="195">
                  <c:v>41104</c:v>
                </c:pt>
                <c:pt idx="196">
                  <c:v>41105</c:v>
                </c:pt>
                <c:pt idx="197">
                  <c:v>41106</c:v>
                </c:pt>
                <c:pt idx="198">
                  <c:v>41107</c:v>
                </c:pt>
                <c:pt idx="199">
                  <c:v>41108</c:v>
                </c:pt>
                <c:pt idx="200">
                  <c:v>41109</c:v>
                </c:pt>
                <c:pt idx="201">
                  <c:v>41110</c:v>
                </c:pt>
                <c:pt idx="202">
                  <c:v>41111</c:v>
                </c:pt>
                <c:pt idx="203">
                  <c:v>41112</c:v>
                </c:pt>
                <c:pt idx="204">
                  <c:v>41113</c:v>
                </c:pt>
                <c:pt idx="205">
                  <c:v>41114</c:v>
                </c:pt>
                <c:pt idx="206">
                  <c:v>41115</c:v>
                </c:pt>
                <c:pt idx="207">
                  <c:v>41116</c:v>
                </c:pt>
                <c:pt idx="208">
                  <c:v>41117</c:v>
                </c:pt>
                <c:pt idx="209">
                  <c:v>41118</c:v>
                </c:pt>
                <c:pt idx="210">
                  <c:v>41119</c:v>
                </c:pt>
                <c:pt idx="211">
                  <c:v>41120</c:v>
                </c:pt>
                <c:pt idx="212">
                  <c:v>41121</c:v>
                </c:pt>
                <c:pt idx="213">
                  <c:v>41122</c:v>
                </c:pt>
                <c:pt idx="214">
                  <c:v>41123</c:v>
                </c:pt>
                <c:pt idx="215">
                  <c:v>41124</c:v>
                </c:pt>
                <c:pt idx="216">
                  <c:v>41125</c:v>
                </c:pt>
                <c:pt idx="217">
                  <c:v>41126</c:v>
                </c:pt>
                <c:pt idx="218">
                  <c:v>41127</c:v>
                </c:pt>
                <c:pt idx="219">
                  <c:v>41128</c:v>
                </c:pt>
                <c:pt idx="220">
                  <c:v>41129</c:v>
                </c:pt>
                <c:pt idx="221">
                  <c:v>41130</c:v>
                </c:pt>
                <c:pt idx="222">
                  <c:v>41131</c:v>
                </c:pt>
                <c:pt idx="223">
                  <c:v>41132</c:v>
                </c:pt>
                <c:pt idx="224">
                  <c:v>41133</c:v>
                </c:pt>
                <c:pt idx="225">
                  <c:v>41134</c:v>
                </c:pt>
                <c:pt idx="226">
                  <c:v>41135</c:v>
                </c:pt>
                <c:pt idx="227">
                  <c:v>41136</c:v>
                </c:pt>
                <c:pt idx="228">
                  <c:v>41137</c:v>
                </c:pt>
                <c:pt idx="229">
                  <c:v>41138</c:v>
                </c:pt>
                <c:pt idx="230">
                  <c:v>41139</c:v>
                </c:pt>
                <c:pt idx="231">
                  <c:v>41140</c:v>
                </c:pt>
                <c:pt idx="232">
                  <c:v>41141</c:v>
                </c:pt>
                <c:pt idx="233">
                  <c:v>41142</c:v>
                </c:pt>
                <c:pt idx="234">
                  <c:v>41143</c:v>
                </c:pt>
                <c:pt idx="235">
                  <c:v>41144</c:v>
                </c:pt>
                <c:pt idx="236">
                  <c:v>41145</c:v>
                </c:pt>
                <c:pt idx="237">
                  <c:v>41146</c:v>
                </c:pt>
                <c:pt idx="238">
                  <c:v>41147</c:v>
                </c:pt>
                <c:pt idx="239">
                  <c:v>41148</c:v>
                </c:pt>
                <c:pt idx="240">
                  <c:v>41149</c:v>
                </c:pt>
                <c:pt idx="241">
                  <c:v>41150</c:v>
                </c:pt>
                <c:pt idx="242">
                  <c:v>41151</c:v>
                </c:pt>
                <c:pt idx="243">
                  <c:v>41152</c:v>
                </c:pt>
                <c:pt idx="244">
                  <c:v>41153</c:v>
                </c:pt>
                <c:pt idx="245">
                  <c:v>41154</c:v>
                </c:pt>
                <c:pt idx="246">
                  <c:v>41155</c:v>
                </c:pt>
                <c:pt idx="247">
                  <c:v>41156</c:v>
                </c:pt>
                <c:pt idx="248">
                  <c:v>41157</c:v>
                </c:pt>
                <c:pt idx="249">
                  <c:v>41158</c:v>
                </c:pt>
                <c:pt idx="250">
                  <c:v>41159</c:v>
                </c:pt>
                <c:pt idx="251">
                  <c:v>41160</c:v>
                </c:pt>
                <c:pt idx="252">
                  <c:v>41161</c:v>
                </c:pt>
                <c:pt idx="253">
                  <c:v>41162</c:v>
                </c:pt>
                <c:pt idx="254">
                  <c:v>41163</c:v>
                </c:pt>
                <c:pt idx="255">
                  <c:v>41164</c:v>
                </c:pt>
                <c:pt idx="256">
                  <c:v>41165</c:v>
                </c:pt>
                <c:pt idx="257">
                  <c:v>41166</c:v>
                </c:pt>
                <c:pt idx="258">
                  <c:v>41167</c:v>
                </c:pt>
                <c:pt idx="259">
                  <c:v>41168</c:v>
                </c:pt>
                <c:pt idx="260">
                  <c:v>41169</c:v>
                </c:pt>
                <c:pt idx="261">
                  <c:v>41170</c:v>
                </c:pt>
                <c:pt idx="262">
                  <c:v>41171</c:v>
                </c:pt>
                <c:pt idx="263">
                  <c:v>41172</c:v>
                </c:pt>
                <c:pt idx="264">
                  <c:v>41173</c:v>
                </c:pt>
                <c:pt idx="265">
                  <c:v>41174</c:v>
                </c:pt>
                <c:pt idx="266">
                  <c:v>41175</c:v>
                </c:pt>
                <c:pt idx="267">
                  <c:v>41176</c:v>
                </c:pt>
                <c:pt idx="268">
                  <c:v>41177</c:v>
                </c:pt>
                <c:pt idx="269">
                  <c:v>41178</c:v>
                </c:pt>
                <c:pt idx="270">
                  <c:v>41179</c:v>
                </c:pt>
                <c:pt idx="271">
                  <c:v>41180</c:v>
                </c:pt>
                <c:pt idx="272">
                  <c:v>41181</c:v>
                </c:pt>
                <c:pt idx="273">
                  <c:v>41182</c:v>
                </c:pt>
                <c:pt idx="274">
                  <c:v>41183</c:v>
                </c:pt>
                <c:pt idx="275">
                  <c:v>41184</c:v>
                </c:pt>
                <c:pt idx="276">
                  <c:v>41185</c:v>
                </c:pt>
                <c:pt idx="277">
                  <c:v>41186</c:v>
                </c:pt>
                <c:pt idx="278">
                  <c:v>41187</c:v>
                </c:pt>
                <c:pt idx="279">
                  <c:v>41188</c:v>
                </c:pt>
                <c:pt idx="280">
                  <c:v>41189</c:v>
                </c:pt>
                <c:pt idx="281">
                  <c:v>41190</c:v>
                </c:pt>
                <c:pt idx="282">
                  <c:v>41191</c:v>
                </c:pt>
                <c:pt idx="283">
                  <c:v>41192</c:v>
                </c:pt>
                <c:pt idx="284">
                  <c:v>41193</c:v>
                </c:pt>
                <c:pt idx="285">
                  <c:v>41194</c:v>
                </c:pt>
                <c:pt idx="286">
                  <c:v>41195</c:v>
                </c:pt>
                <c:pt idx="287">
                  <c:v>41196</c:v>
                </c:pt>
                <c:pt idx="288">
                  <c:v>41197</c:v>
                </c:pt>
                <c:pt idx="289">
                  <c:v>41198</c:v>
                </c:pt>
                <c:pt idx="290">
                  <c:v>41199</c:v>
                </c:pt>
                <c:pt idx="291">
                  <c:v>41200</c:v>
                </c:pt>
                <c:pt idx="292">
                  <c:v>41201</c:v>
                </c:pt>
                <c:pt idx="293">
                  <c:v>41202</c:v>
                </c:pt>
                <c:pt idx="294">
                  <c:v>41203</c:v>
                </c:pt>
                <c:pt idx="295">
                  <c:v>41204</c:v>
                </c:pt>
                <c:pt idx="296">
                  <c:v>41205</c:v>
                </c:pt>
                <c:pt idx="297">
                  <c:v>41206</c:v>
                </c:pt>
                <c:pt idx="298">
                  <c:v>41207</c:v>
                </c:pt>
                <c:pt idx="299">
                  <c:v>41208</c:v>
                </c:pt>
                <c:pt idx="300">
                  <c:v>41209</c:v>
                </c:pt>
                <c:pt idx="301">
                  <c:v>41210</c:v>
                </c:pt>
                <c:pt idx="302">
                  <c:v>41211</c:v>
                </c:pt>
                <c:pt idx="303">
                  <c:v>41212</c:v>
                </c:pt>
                <c:pt idx="304">
                  <c:v>41213</c:v>
                </c:pt>
                <c:pt idx="305">
                  <c:v>41214</c:v>
                </c:pt>
                <c:pt idx="306">
                  <c:v>41215</c:v>
                </c:pt>
                <c:pt idx="307">
                  <c:v>41216</c:v>
                </c:pt>
                <c:pt idx="308">
                  <c:v>41217</c:v>
                </c:pt>
                <c:pt idx="309">
                  <c:v>41218</c:v>
                </c:pt>
                <c:pt idx="310">
                  <c:v>41219</c:v>
                </c:pt>
                <c:pt idx="311">
                  <c:v>41220</c:v>
                </c:pt>
                <c:pt idx="312">
                  <c:v>41221</c:v>
                </c:pt>
                <c:pt idx="313">
                  <c:v>41222</c:v>
                </c:pt>
                <c:pt idx="314">
                  <c:v>41223</c:v>
                </c:pt>
                <c:pt idx="315">
                  <c:v>41224</c:v>
                </c:pt>
                <c:pt idx="316">
                  <c:v>41225</c:v>
                </c:pt>
                <c:pt idx="317">
                  <c:v>41226</c:v>
                </c:pt>
                <c:pt idx="318">
                  <c:v>41227</c:v>
                </c:pt>
                <c:pt idx="319">
                  <c:v>41228</c:v>
                </c:pt>
                <c:pt idx="320">
                  <c:v>41229</c:v>
                </c:pt>
                <c:pt idx="321">
                  <c:v>41230</c:v>
                </c:pt>
                <c:pt idx="322">
                  <c:v>41231</c:v>
                </c:pt>
                <c:pt idx="323">
                  <c:v>41232</c:v>
                </c:pt>
                <c:pt idx="324">
                  <c:v>41233</c:v>
                </c:pt>
                <c:pt idx="325">
                  <c:v>41234</c:v>
                </c:pt>
                <c:pt idx="326">
                  <c:v>41235</c:v>
                </c:pt>
                <c:pt idx="327">
                  <c:v>41236</c:v>
                </c:pt>
                <c:pt idx="328">
                  <c:v>41237</c:v>
                </c:pt>
                <c:pt idx="329">
                  <c:v>41238</c:v>
                </c:pt>
                <c:pt idx="330">
                  <c:v>41239</c:v>
                </c:pt>
                <c:pt idx="331">
                  <c:v>41240</c:v>
                </c:pt>
                <c:pt idx="332">
                  <c:v>41241</c:v>
                </c:pt>
                <c:pt idx="333">
                  <c:v>41242</c:v>
                </c:pt>
                <c:pt idx="334">
                  <c:v>41243</c:v>
                </c:pt>
                <c:pt idx="335">
                  <c:v>41244</c:v>
                </c:pt>
                <c:pt idx="336">
                  <c:v>41245</c:v>
                </c:pt>
                <c:pt idx="337">
                  <c:v>41246</c:v>
                </c:pt>
                <c:pt idx="338">
                  <c:v>41247</c:v>
                </c:pt>
                <c:pt idx="339">
                  <c:v>41248</c:v>
                </c:pt>
                <c:pt idx="340">
                  <c:v>41249</c:v>
                </c:pt>
                <c:pt idx="341">
                  <c:v>41250</c:v>
                </c:pt>
                <c:pt idx="342">
                  <c:v>41251</c:v>
                </c:pt>
                <c:pt idx="343">
                  <c:v>41252</c:v>
                </c:pt>
                <c:pt idx="344">
                  <c:v>41253</c:v>
                </c:pt>
                <c:pt idx="345">
                  <c:v>41254</c:v>
                </c:pt>
                <c:pt idx="346">
                  <c:v>41255</c:v>
                </c:pt>
                <c:pt idx="347">
                  <c:v>41256</c:v>
                </c:pt>
                <c:pt idx="348">
                  <c:v>41257</c:v>
                </c:pt>
                <c:pt idx="349">
                  <c:v>41258</c:v>
                </c:pt>
                <c:pt idx="350">
                  <c:v>41259</c:v>
                </c:pt>
                <c:pt idx="351">
                  <c:v>41260</c:v>
                </c:pt>
                <c:pt idx="352">
                  <c:v>41261</c:v>
                </c:pt>
                <c:pt idx="353">
                  <c:v>41262</c:v>
                </c:pt>
                <c:pt idx="354">
                  <c:v>41263</c:v>
                </c:pt>
                <c:pt idx="355">
                  <c:v>41264</c:v>
                </c:pt>
                <c:pt idx="356">
                  <c:v>41265</c:v>
                </c:pt>
                <c:pt idx="357">
                  <c:v>41266</c:v>
                </c:pt>
                <c:pt idx="358">
                  <c:v>41267</c:v>
                </c:pt>
                <c:pt idx="359">
                  <c:v>41268</c:v>
                </c:pt>
                <c:pt idx="360">
                  <c:v>41269</c:v>
                </c:pt>
                <c:pt idx="361">
                  <c:v>41270</c:v>
                </c:pt>
                <c:pt idx="362">
                  <c:v>41271</c:v>
                </c:pt>
                <c:pt idx="363">
                  <c:v>41272</c:v>
                </c:pt>
                <c:pt idx="364">
                  <c:v>41273</c:v>
                </c:pt>
                <c:pt idx="365">
                  <c:v>41274</c:v>
                </c:pt>
                <c:pt idx="366">
                  <c:v>41275</c:v>
                </c:pt>
                <c:pt idx="367">
                  <c:v>41276</c:v>
                </c:pt>
                <c:pt idx="368">
                  <c:v>41277</c:v>
                </c:pt>
                <c:pt idx="369">
                  <c:v>41278</c:v>
                </c:pt>
                <c:pt idx="370">
                  <c:v>41279</c:v>
                </c:pt>
                <c:pt idx="371">
                  <c:v>41280</c:v>
                </c:pt>
                <c:pt idx="372">
                  <c:v>41281</c:v>
                </c:pt>
                <c:pt idx="373">
                  <c:v>41282</c:v>
                </c:pt>
                <c:pt idx="374">
                  <c:v>41283</c:v>
                </c:pt>
                <c:pt idx="375">
                  <c:v>41284</c:v>
                </c:pt>
                <c:pt idx="376">
                  <c:v>41285</c:v>
                </c:pt>
                <c:pt idx="377">
                  <c:v>41286</c:v>
                </c:pt>
                <c:pt idx="378">
                  <c:v>41287</c:v>
                </c:pt>
                <c:pt idx="379">
                  <c:v>41288</c:v>
                </c:pt>
                <c:pt idx="380">
                  <c:v>41289</c:v>
                </c:pt>
                <c:pt idx="381">
                  <c:v>41290</c:v>
                </c:pt>
                <c:pt idx="382">
                  <c:v>41291</c:v>
                </c:pt>
                <c:pt idx="383">
                  <c:v>41292</c:v>
                </c:pt>
                <c:pt idx="384">
                  <c:v>41293</c:v>
                </c:pt>
                <c:pt idx="385">
                  <c:v>41294</c:v>
                </c:pt>
                <c:pt idx="386">
                  <c:v>41295</c:v>
                </c:pt>
                <c:pt idx="387">
                  <c:v>41296</c:v>
                </c:pt>
                <c:pt idx="388">
                  <c:v>41297</c:v>
                </c:pt>
                <c:pt idx="389">
                  <c:v>41298</c:v>
                </c:pt>
                <c:pt idx="390">
                  <c:v>41299</c:v>
                </c:pt>
                <c:pt idx="391">
                  <c:v>41300</c:v>
                </c:pt>
                <c:pt idx="392">
                  <c:v>41301</c:v>
                </c:pt>
                <c:pt idx="393">
                  <c:v>41302</c:v>
                </c:pt>
                <c:pt idx="394">
                  <c:v>41303</c:v>
                </c:pt>
                <c:pt idx="395">
                  <c:v>41304</c:v>
                </c:pt>
                <c:pt idx="396">
                  <c:v>41305</c:v>
                </c:pt>
                <c:pt idx="397">
                  <c:v>41306</c:v>
                </c:pt>
                <c:pt idx="398">
                  <c:v>41307</c:v>
                </c:pt>
                <c:pt idx="399">
                  <c:v>41308</c:v>
                </c:pt>
                <c:pt idx="400">
                  <c:v>41309</c:v>
                </c:pt>
                <c:pt idx="401">
                  <c:v>41310</c:v>
                </c:pt>
                <c:pt idx="402">
                  <c:v>41311</c:v>
                </c:pt>
                <c:pt idx="403">
                  <c:v>41312</c:v>
                </c:pt>
                <c:pt idx="404">
                  <c:v>41313</c:v>
                </c:pt>
                <c:pt idx="405">
                  <c:v>41314</c:v>
                </c:pt>
                <c:pt idx="406">
                  <c:v>41315</c:v>
                </c:pt>
                <c:pt idx="407">
                  <c:v>41316</c:v>
                </c:pt>
                <c:pt idx="408">
                  <c:v>41317</c:v>
                </c:pt>
                <c:pt idx="409">
                  <c:v>41318</c:v>
                </c:pt>
                <c:pt idx="410">
                  <c:v>41319</c:v>
                </c:pt>
                <c:pt idx="411">
                  <c:v>41320</c:v>
                </c:pt>
                <c:pt idx="412">
                  <c:v>41321</c:v>
                </c:pt>
                <c:pt idx="413">
                  <c:v>41322</c:v>
                </c:pt>
                <c:pt idx="414">
                  <c:v>41323</c:v>
                </c:pt>
                <c:pt idx="415">
                  <c:v>41324</c:v>
                </c:pt>
                <c:pt idx="416">
                  <c:v>41325</c:v>
                </c:pt>
                <c:pt idx="417">
                  <c:v>41326</c:v>
                </c:pt>
                <c:pt idx="418">
                  <c:v>41327</c:v>
                </c:pt>
                <c:pt idx="419">
                  <c:v>41328</c:v>
                </c:pt>
                <c:pt idx="420">
                  <c:v>41329</c:v>
                </c:pt>
                <c:pt idx="421">
                  <c:v>41330</c:v>
                </c:pt>
                <c:pt idx="422">
                  <c:v>41331</c:v>
                </c:pt>
                <c:pt idx="423">
                  <c:v>41332</c:v>
                </c:pt>
                <c:pt idx="424">
                  <c:v>41333</c:v>
                </c:pt>
                <c:pt idx="425">
                  <c:v>41334</c:v>
                </c:pt>
                <c:pt idx="426">
                  <c:v>41335</c:v>
                </c:pt>
                <c:pt idx="427">
                  <c:v>41336</c:v>
                </c:pt>
                <c:pt idx="428">
                  <c:v>41337</c:v>
                </c:pt>
                <c:pt idx="429">
                  <c:v>41338</c:v>
                </c:pt>
                <c:pt idx="430">
                  <c:v>41339</c:v>
                </c:pt>
                <c:pt idx="431">
                  <c:v>41340</c:v>
                </c:pt>
                <c:pt idx="432">
                  <c:v>41341</c:v>
                </c:pt>
                <c:pt idx="433">
                  <c:v>41342</c:v>
                </c:pt>
                <c:pt idx="434">
                  <c:v>41343</c:v>
                </c:pt>
                <c:pt idx="435">
                  <c:v>41344</c:v>
                </c:pt>
                <c:pt idx="436">
                  <c:v>41345</c:v>
                </c:pt>
                <c:pt idx="437">
                  <c:v>41346</c:v>
                </c:pt>
                <c:pt idx="438">
                  <c:v>41347</c:v>
                </c:pt>
                <c:pt idx="439">
                  <c:v>41348</c:v>
                </c:pt>
                <c:pt idx="440">
                  <c:v>41349</c:v>
                </c:pt>
                <c:pt idx="441">
                  <c:v>41350</c:v>
                </c:pt>
                <c:pt idx="442">
                  <c:v>41351</c:v>
                </c:pt>
                <c:pt idx="443">
                  <c:v>41352</c:v>
                </c:pt>
                <c:pt idx="444">
                  <c:v>41353</c:v>
                </c:pt>
                <c:pt idx="445">
                  <c:v>41354</c:v>
                </c:pt>
                <c:pt idx="446">
                  <c:v>41355</c:v>
                </c:pt>
                <c:pt idx="447">
                  <c:v>41356</c:v>
                </c:pt>
                <c:pt idx="448">
                  <c:v>41357</c:v>
                </c:pt>
                <c:pt idx="449">
                  <c:v>41358</c:v>
                </c:pt>
                <c:pt idx="450">
                  <c:v>41359</c:v>
                </c:pt>
                <c:pt idx="451">
                  <c:v>41360</c:v>
                </c:pt>
                <c:pt idx="452">
                  <c:v>41361</c:v>
                </c:pt>
                <c:pt idx="453">
                  <c:v>41362</c:v>
                </c:pt>
                <c:pt idx="454">
                  <c:v>41363</c:v>
                </c:pt>
                <c:pt idx="455">
                  <c:v>41364</c:v>
                </c:pt>
                <c:pt idx="456">
                  <c:v>41365</c:v>
                </c:pt>
                <c:pt idx="457">
                  <c:v>41366</c:v>
                </c:pt>
                <c:pt idx="458">
                  <c:v>41367</c:v>
                </c:pt>
                <c:pt idx="459">
                  <c:v>41368</c:v>
                </c:pt>
                <c:pt idx="460">
                  <c:v>41369</c:v>
                </c:pt>
                <c:pt idx="461">
                  <c:v>41370</c:v>
                </c:pt>
                <c:pt idx="462">
                  <c:v>41371</c:v>
                </c:pt>
                <c:pt idx="463">
                  <c:v>41372</c:v>
                </c:pt>
                <c:pt idx="464">
                  <c:v>41373</c:v>
                </c:pt>
                <c:pt idx="465">
                  <c:v>41374</c:v>
                </c:pt>
                <c:pt idx="466">
                  <c:v>41375</c:v>
                </c:pt>
                <c:pt idx="467">
                  <c:v>41376</c:v>
                </c:pt>
                <c:pt idx="468">
                  <c:v>41377</c:v>
                </c:pt>
                <c:pt idx="469">
                  <c:v>41378</c:v>
                </c:pt>
                <c:pt idx="470">
                  <c:v>41379</c:v>
                </c:pt>
                <c:pt idx="471">
                  <c:v>41380</c:v>
                </c:pt>
                <c:pt idx="472">
                  <c:v>41381</c:v>
                </c:pt>
                <c:pt idx="473">
                  <c:v>41382</c:v>
                </c:pt>
                <c:pt idx="474">
                  <c:v>41383</c:v>
                </c:pt>
                <c:pt idx="475">
                  <c:v>41384</c:v>
                </c:pt>
                <c:pt idx="476">
                  <c:v>41385</c:v>
                </c:pt>
                <c:pt idx="477">
                  <c:v>41386</c:v>
                </c:pt>
                <c:pt idx="478">
                  <c:v>41387</c:v>
                </c:pt>
                <c:pt idx="479">
                  <c:v>41388</c:v>
                </c:pt>
                <c:pt idx="480">
                  <c:v>41389</c:v>
                </c:pt>
                <c:pt idx="481">
                  <c:v>41390</c:v>
                </c:pt>
                <c:pt idx="482">
                  <c:v>41391</c:v>
                </c:pt>
                <c:pt idx="483">
                  <c:v>41392</c:v>
                </c:pt>
                <c:pt idx="484">
                  <c:v>41393</c:v>
                </c:pt>
                <c:pt idx="485">
                  <c:v>41394</c:v>
                </c:pt>
                <c:pt idx="486">
                  <c:v>41395</c:v>
                </c:pt>
                <c:pt idx="487">
                  <c:v>41396</c:v>
                </c:pt>
                <c:pt idx="488">
                  <c:v>41397</c:v>
                </c:pt>
                <c:pt idx="489">
                  <c:v>41398</c:v>
                </c:pt>
                <c:pt idx="490">
                  <c:v>41399</c:v>
                </c:pt>
                <c:pt idx="491">
                  <c:v>41400</c:v>
                </c:pt>
                <c:pt idx="492">
                  <c:v>41401</c:v>
                </c:pt>
                <c:pt idx="493">
                  <c:v>41402</c:v>
                </c:pt>
                <c:pt idx="494">
                  <c:v>41403</c:v>
                </c:pt>
                <c:pt idx="495">
                  <c:v>41404</c:v>
                </c:pt>
                <c:pt idx="496">
                  <c:v>41405</c:v>
                </c:pt>
                <c:pt idx="497">
                  <c:v>41406</c:v>
                </c:pt>
                <c:pt idx="498">
                  <c:v>41407</c:v>
                </c:pt>
                <c:pt idx="499">
                  <c:v>41408</c:v>
                </c:pt>
                <c:pt idx="500">
                  <c:v>41409</c:v>
                </c:pt>
                <c:pt idx="501">
                  <c:v>41410</c:v>
                </c:pt>
                <c:pt idx="502">
                  <c:v>41411</c:v>
                </c:pt>
                <c:pt idx="503">
                  <c:v>41412</c:v>
                </c:pt>
                <c:pt idx="504">
                  <c:v>41413</c:v>
                </c:pt>
                <c:pt idx="505">
                  <c:v>41414</c:v>
                </c:pt>
                <c:pt idx="506">
                  <c:v>41415</c:v>
                </c:pt>
                <c:pt idx="507">
                  <c:v>41416</c:v>
                </c:pt>
                <c:pt idx="508">
                  <c:v>41417</c:v>
                </c:pt>
                <c:pt idx="509">
                  <c:v>41418</c:v>
                </c:pt>
                <c:pt idx="510">
                  <c:v>41419</c:v>
                </c:pt>
                <c:pt idx="511">
                  <c:v>41420</c:v>
                </c:pt>
                <c:pt idx="512">
                  <c:v>41421</c:v>
                </c:pt>
                <c:pt idx="513">
                  <c:v>41422</c:v>
                </c:pt>
                <c:pt idx="514">
                  <c:v>41423</c:v>
                </c:pt>
                <c:pt idx="515">
                  <c:v>41424</c:v>
                </c:pt>
                <c:pt idx="516">
                  <c:v>41425</c:v>
                </c:pt>
                <c:pt idx="517">
                  <c:v>41426</c:v>
                </c:pt>
                <c:pt idx="518">
                  <c:v>41427</c:v>
                </c:pt>
                <c:pt idx="519">
                  <c:v>41428</c:v>
                </c:pt>
                <c:pt idx="520">
                  <c:v>41429</c:v>
                </c:pt>
                <c:pt idx="521">
                  <c:v>41430</c:v>
                </c:pt>
                <c:pt idx="522">
                  <c:v>41431</c:v>
                </c:pt>
                <c:pt idx="523">
                  <c:v>41432</c:v>
                </c:pt>
                <c:pt idx="524">
                  <c:v>41433</c:v>
                </c:pt>
                <c:pt idx="525">
                  <c:v>41434</c:v>
                </c:pt>
                <c:pt idx="526">
                  <c:v>41435</c:v>
                </c:pt>
                <c:pt idx="527">
                  <c:v>41436</c:v>
                </c:pt>
                <c:pt idx="528">
                  <c:v>41437</c:v>
                </c:pt>
                <c:pt idx="529">
                  <c:v>41438</c:v>
                </c:pt>
                <c:pt idx="530">
                  <c:v>41439</c:v>
                </c:pt>
                <c:pt idx="531">
                  <c:v>41440</c:v>
                </c:pt>
                <c:pt idx="532">
                  <c:v>41441</c:v>
                </c:pt>
                <c:pt idx="533">
                  <c:v>41442</c:v>
                </c:pt>
                <c:pt idx="534">
                  <c:v>41443</c:v>
                </c:pt>
                <c:pt idx="535">
                  <c:v>41444</c:v>
                </c:pt>
                <c:pt idx="536">
                  <c:v>41445</c:v>
                </c:pt>
                <c:pt idx="537">
                  <c:v>41446</c:v>
                </c:pt>
                <c:pt idx="538">
                  <c:v>41447</c:v>
                </c:pt>
                <c:pt idx="539">
                  <c:v>41448</c:v>
                </c:pt>
                <c:pt idx="540">
                  <c:v>41449</c:v>
                </c:pt>
                <c:pt idx="541">
                  <c:v>41450</c:v>
                </c:pt>
                <c:pt idx="542">
                  <c:v>41451</c:v>
                </c:pt>
                <c:pt idx="543">
                  <c:v>41452</c:v>
                </c:pt>
                <c:pt idx="544">
                  <c:v>41453</c:v>
                </c:pt>
                <c:pt idx="545">
                  <c:v>41454</c:v>
                </c:pt>
                <c:pt idx="546">
                  <c:v>41455</c:v>
                </c:pt>
                <c:pt idx="547">
                  <c:v>41456</c:v>
                </c:pt>
                <c:pt idx="548">
                  <c:v>41457</c:v>
                </c:pt>
                <c:pt idx="549">
                  <c:v>41458</c:v>
                </c:pt>
                <c:pt idx="550">
                  <c:v>41459</c:v>
                </c:pt>
                <c:pt idx="551">
                  <c:v>41460</c:v>
                </c:pt>
                <c:pt idx="552">
                  <c:v>41461</c:v>
                </c:pt>
                <c:pt idx="553">
                  <c:v>41462</c:v>
                </c:pt>
                <c:pt idx="554">
                  <c:v>41463</c:v>
                </c:pt>
                <c:pt idx="555">
                  <c:v>41464</c:v>
                </c:pt>
                <c:pt idx="556">
                  <c:v>41465</c:v>
                </c:pt>
                <c:pt idx="557">
                  <c:v>41466</c:v>
                </c:pt>
                <c:pt idx="558">
                  <c:v>41467</c:v>
                </c:pt>
                <c:pt idx="559">
                  <c:v>41468</c:v>
                </c:pt>
                <c:pt idx="560">
                  <c:v>41469</c:v>
                </c:pt>
                <c:pt idx="561">
                  <c:v>41470</c:v>
                </c:pt>
                <c:pt idx="562">
                  <c:v>41471</c:v>
                </c:pt>
                <c:pt idx="563">
                  <c:v>41472</c:v>
                </c:pt>
                <c:pt idx="564">
                  <c:v>41473</c:v>
                </c:pt>
                <c:pt idx="565">
                  <c:v>41474</c:v>
                </c:pt>
                <c:pt idx="566">
                  <c:v>41475</c:v>
                </c:pt>
                <c:pt idx="567">
                  <c:v>41476</c:v>
                </c:pt>
                <c:pt idx="568">
                  <c:v>41477</c:v>
                </c:pt>
                <c:pt idx="569">
                  <c:v>41478</c:v>
                </c:pt>
                <c:pt idx="570">
                  <c:v>41479</c:v>
                </c:pt>
                <c:pt idx="571">
                  <c:v>41480</c:v>
                </c:pt>
                <c:pt idx="572">
                  <c:v>41481</c:v>
                </c:pt>
                <c:pt idx="573">
                  <c:v>41482</c:v>
                </c:pt>
                <c:pt idx="574">
                  <c:v>41483</c:v>
                </c:pt>
                <c:pt idx="575">
                  <c:v>41484</c:v>
                </c:pt>
                <c:pt idx="576">
                  <c:v>41485</c:v>
                </c:pt>
                <c:pt idx="577">
                  <c:v>41486</c:v>
                </c:pt>
                <c:pt idx="578">
                  <c:v>41487</c:v>
                </c:pt>
                <c:pt idx="579">
                  <c:v>41488</c:v>
                </c:pt>
                <c:pt idx="580">
                  <c:v>41489</c:v>
                </c:pt>
                <c:pt idx="581">
                  <c:v>41490</c:v>
                </c:pt>
                <c:pt idx="582">
                  <c:v>41491</c:v>
                </c:pt>
                <c:pt idx="583">
                  <c:v>41492</c:v>
                </c:pt>
                <c:pt idx="584">
                  <c:v>41493</c:v>
                </c:pt>
                <c:pt idx="585">
                  <c:v>41494</c:v>
                </c:pt>
                <c:pt idx="586">
                  <c:v>41495</c:v>
                </c:pt>
                <c:pt idx="587">
                  <c:v>41496</c:v>
                </c:pt>
                <c:pt idx="588">
                  <c:v>41497</c:v>
                </c:pt>
                <c:pt idx="589">
                  <c:v>41498</c:v>
                </c:pt>
                <c:pt idx="590">
                  <c:v>41499</c:v>
                </c:pt>
                <c:pt idx="591">
                  <c:v>41500</c:v>
                </c:pt>
                <c:pt idx="592">
                  <c:v>41501</c:v>
                </c:pt>
                <c:pt idx="593">
                  <c:v>41502</c:v>
                </c:pt>
                <c:pt idx="594">
                  <c:v>41503</c:v>
                </c:pt>
                <c:pt idx="595">
                  <c:v>41504</c:v>
                </c:pt>
                <c:pt idx="596">
                  <c:v>41505</c:v>
                </c:pt>
                <c:pt idx="597">
                  <c:v>41506</c:v>
                </c:pt>
                <c:pt idx="598">
                  <c:v>41507</c:v>
                </c:pt>
                <c:pt idx="599">
                  <c:v>41508</c:v>
                </c:pt>
                <c:pt idx="600">
                  <c:v>41509</c:v>
                </c:pt>
                <c:pt idx="601">
                  <c:v>41510</c:v>
                </c:pt>
                <c:pt idx="602">
                  <c:v>41511</c:v>
                </c:pt>
                <c:pt idx="603">
                  <c:v>41512</c:v>
                </c:pt>
                <c:pt idx="604">
                  <c:v>41513</c:v>
                </c:pt>
                <c:pt idx="605">
                  <c:v>41514</c:v>
                </c:pt>
                <c:pt idx="606">
                  <c:v>41515</c:v>
                </c:pt>
                <c:pt idx="607">
                  <c:v>41516</c:v>
                </c:pt>
                <c:pt idx="608">
                  <c:v>41517</c:v>
                </c:pt>
                <c:pt idx="609">
                  <c:v>41518</c:v>
                </c:pt>
                <c:pt idx="610">
                  <c:v>41519</c:v>
                </c:pt>
                <c:pt idx="611">
                  <c:v>41520</c:v>
                </c:pt>
                <c:pt idx="612">
                  <c:v>41521</c:v>
                </c:pt>
                <c:pt idx="613">
                  <c:v>41522</c:v>
                </c:pt>
                <c:pt idx="614">
                  <c:v>41523</c:v>
                </c:pt>
                <c:pt idx="615">
                  <c:v>41524</c:v>
                </c:pt>
                <c:pt idx="616">
                  <c:v>41525</c:v>
                </c:pt>
                <c:pt idx="617">
                  <c:v>41526</c:v>
                </c:pt>
                <c:pt idx="618">
                  <c:v>41527</c:v>
                </c:pt>
                <c:pt idx="619">
                  <c:v>41528</c:v>
                </c:pt>
                <c:pt idx="620">
                  <c:v>41529</c:v>
                </c:pt>
                <c:pt idx="621">
                  <c:v>41530</c:v>
                </c:pt>
                <c:pt idx="622">
                  <c:v>41531</c:v>
                </c:pt>
                <c:pt idx="623">
                  <c:v>41532</c:v>
                </c:pt>
                <c:pt idx="624">
                  <c:v>41533</c:v>
                </c:pt>
                <c:pt idx="625">
                  <c:v>41534</c:v>
                </c:pt>
                <c:pt idx="626">
                  <c:v>41535</c:v>
                </c:pt>
                <c:pt idx="627">
                  <c:v>41536</c:v>
                </c:pt>
                <c:pt idx="628">
                  <c:v>41537</c:v>
                </c:pt>
                <c:pt idx="629">
                  <c:v>41538</c:v>
                </c:pt>
                <c:pt idx="630">
                  <c:v>41539</c:v>
                </c:pt>
                <c:pt idx="631">
                  <c:v>41540</c:v>
                </c:pt>
                <c:pt idx="632">
                  <c:v>41541</c:v>
                </c:pt>
                <c:pt idx="633">
                  <c:v>41542</c:v>
                </c:pt>
                <c:pt idx="634">
                  <c:v>41543</c:v>
                </c:pt>
                <c:pt idx="635">
                  <c:v>41544</c:v>
                </c:pt>
                <c:pt idx="636">
                  <c:v>41545</c:v>
                </c:pt>
                <c:pt idx="637">
                  <c:v>41546</c:v>
                </c:pt>
                <c:pt idx="638">
                  <c:v>41547</c:v>
                </c:pt>
                <c:pt idx="639">
                  <c:v>41548</c:v>
                </c:pt>
                <c:pt idx="640">
                  <c:v>41549</c:v>
                </c:pt>
                <c:pt idx="641">
                  <c:v>41550</c:v>
                </c:pt>
                <c:pt idx="642">
                  <c:v>41551</c:v>
                </c:pt>
                <c:pt idx="643">
                  <c:v>41552</c:v>
                </c:pt>
                <c:pt idx="644">
                  <c:v>41553</c:v>
                </c:pt>
                <c:pt idx="645">
                  <c:v>41554</c:v>
                </c:pt>
                <c:pt idx="646">
                  <c:v>41555</c:v>
                </c:pt>
                <c:pt idx="647">
                  <c:v>41556</c:v>
                </c:pt>
                <c:pt idx="648">
                  <c:v>41557</c:v>
                </c:pt>
                <c:pt idx="649">
                  <c:v>41558</c:v>
                </c:pt>
                <c:pt idx="650">
                  <c:v>41559</c:v>
                </c:pt>
                <c:pt idx="651">
                  <c:v>41560</c:v>
                </c:pt>
                <c:pt idx="652">
                  <c:v>41561</c:v>
                </c:pt>
                <c:pt idx="653">
                  <c:v>41562</c:v>
                </c:pt>
                <c:pt idx="654">
                  <c:v>41563</c:v>
                </c:pt>
                <c:pt idx="655">
                  <c:v>41564</c:v>
                </c:pt>
                <c:pt idx="656">
                  <c:v>41565</c:v>
                </c:pt>
                <c:pt idx="657">
                  <c:v>41566</c:v>
                </c:pt>
                <c:pt idx="658">
                  <c:v>41567</c:v>
                </c:pt>
                <c:pt idx="659">
                  <c:v>41568</c:v>
                </c:pt>
                <c:pt idx="660">
                  <c:v>41569</c:v>
                </c:pt>
                <c:pt idx="661">
                  <c:v>41570</c:v>
                </c:pt>
                <c:pt idx="662">
                  <c:v>41571</c:v>
                </c:pt>
                <c:pt idx="663">
                  <c:v>41572</c:v>
                </c:pt>
                <c:pt idx="664">
                  <c:v>41573</c:v>
                </c:pt>
                <c:pt idx="665">
                  <c:v>41574</c:v>
                </c:pt>
                <c:pt idx="666">
                  <c:v>41575</c:v>
                </c:pt>
                <c:pt idx="667">
                  <c:v>41576</c:v>
                </c:pt>
                <c:pt idx="668">
                  <c:v>41577</c:v>
                </c:pt>
                <c:pt idx="669">
                  <c:v>41578</c:v>
                </c:pt>
                <c:pt idx="670">
                  <c:v>41579</c:v>
                </c:pt>
                <c:pt idx="671">
                  <c:v>41580</c:v>
                </c:pt>
                <c:pt idx="672">
                  <c:v>41581</c:v>
                </c:pt>
                <c:pt idx="673">
                  <c:v>41582</c:v>
                </c:pt>
                <c:pt idx="674">
                  <c:v>41583</c:v>
                </c:pt>
                <c:pt idx="675">
                  <c:v>41584</c:v>
                </c:pt>
                <c:pt idx="676">
                  <c:v>41585</c:v>
                </c:pt>
                <c:pt idx="677">
                  <c:v>41586</c:v>
                </c:pt>
                <c:pt idx="678">
                  <c:v>41587</c:v>
                </c:pt>
                <c:pt idx="679">
                  <c:v>41588</c:v>
                </c:pt>
                <c:pt idx="680">
                  <c:v>41589</c:v>
                </c:pt>
                <c:pt idx="681">
                  <c:v>41590</c:v>
                </c:pt>
                <c:pt idx="682">
                  <c:v>41591</c:v>
                </c:pt>
                <c:pt idx="683">
                  <c:v>41592</c:v>
                </c:pt>
                <c:pt idx="684">
                  <c:v>41593</c:v>
                </c:pt>
                <c:pt idx="685">
                  <c:v>41594</c:v>
                </c:pt>
                <c:pt idx="686">
                  <c:v>41595</c:v>
                </c:pt>
                <c:pt idx="687">
                  <c:v>41596</c:v>
                </c:pt>
                <c:pt idx="688">
                  <c:v>41597</c:v>
                </c:pt>
                <c:pt idx="689">
                  <c:v>41598</c:v>
                </c:pt>
                <c:pt idx="690">
                  <c:v>41599</c:v>
                </c:pt>
                <c:pt idx="691">
                  <c:v>41600</c:v>
                </c:pt>
                <c:pt idx="692">
                  <c:v>41601</c:v>
                </c:pt>
                <c:pt idx="693">
                  <c:v>41602</c:v>
                </c:pt>
                <c:pt idx="694">
                  <c:v>41603</c:v>
                </c:pt>
                <c:pt idx="695">
                  <c:v>41604</c:v>
                </c:pt>
                <c:pt idx="696">
                  <c:v>41605</c:v>
                </c:pt>
                <c:pt idx="697">
                  <c:v>41606</c:v>
                </c:pt>
                <c:pt idx="698">
                  <c:v>41607</c:v>
                </c:pt>
                <c:pt idx="699">
                  <c:v>41608</c:v>
                </c:pt>
                <c:pt idx="700">
                  <c:v>41609</c:v>
                </c:pt>
                <c:pt idx="701">
                  <c:v>41610</c:v>
                </c:pt>
                <c:pt idx="702">
                  <c:v>41611</c:v>
                </c:pt>
                <c:pt idx="703">
                  <c:v>41612</c:v>
                </c:pt>
                <c:pt idx="704">
                  <c:v>41613</c:v>
                </c:pt>
                <c:pt idx="705">
                  <c:v>41614</c:v>
                </c:pt>
                <c:pt idx="706">
                  <c:v>41615</c:v>
                </c:pt>
                <c:pt idx="707">
                  <c:v>41616</c:v>
                </c:pt>
                <c:pt idx="708">
                  <c:v>41617</c:v>
                </c:pt>
                <c:pt idx="709">
                  <c:v>41618</c:v>
                </c:pt>
                <c:pt idx="710">
                  <c:v>41619</c:v>
                </c:pt>
                <c:pt idx="711">
                  <c:v>41620</c:v>
                </c:pt>
                <c:pt idx="712">
                  <c:v>41621</c:v>
                </c:pt>
                <c:pt idx="713">
                  <c:v>41622</c:v>
                </c:pt>
                <c:pt idx="714">
                  <c:v>41623</c:v>
                </c:pt>
                <c:pt idx="715">
                  <c:v>41624</c:v>
                </c:pt>
                <c:pt idx="716">
                  <c:v>41625</c:v>
                </c:pt>
                <c:pt idx="717">
                  <c:v>41626</c:v>
                </c:pt>
                <c:pt idx="718">
                  <c:v>41627</c:v>
                </c:pt>
                <c:pt idx="719">
                  <c:v>41628</c:v>
                </c:pt>
                <c:pt idx="720">
                  <c:v>41629</c:v>
                </c:pt>
                <c:pt idx="721">
                  <c:v>41630</c:v>
                </c:pt>
                <c:pt idx="722">
                  <c:v>41631</c:v>
                </c:pt>
                <c:pt idx="723">
                  <c:v>41632</c:v>
                </c:pt>
                <c:pt idx="724">
                  <c:v>41633</c:v>
                </c:pt>
                <c:pt idx="725">
                  <c:v>41634</c:v>
                </c:pt>
                <c:pt idx="726">
                  <c:v>41635</c:v>
                </c:pt>
                <c:pt idx="727">
                  <c:v>41636</c:v>
                </c:pt>
                <c:pt idx="728">
                  <c:v>41637</c:v>
                </c:pt>
                <c:pt idx="729">
                  <c:v>41638</c:v>
                </c:pt>
                <c:pt idx="730">
                  <c:v>41639</c:v>
                </c:pt>
                <c:pt idx="731">
                  <c:v>41640</c:v>
                </c:pt>
                <c:pt idx="732">
                  <c:v>41641</c:v>
                </c:pt>
                <c:pt idx="733">
                  <c:v>41642</c:v>
                </c:pt>
                <c:pt idx="734">
                  <c:v>41643</c:v>
                </c:pt>
                <c:pt idx="735">
                  <c:v>41644</c:v>
                </c:pt>
                <c:pt idx="736">
                  <c:v>41645</c:v>
                </c:pt>
                <c:pt idx="737">
                  <c:v>41646</c:v>
                </c:pt>
                <c:pt idx="738">
                  <c:v>41647</c:v>
                </c:pt>
                <c:pt idx="739">
                  <c:v>41648</c:v>
                </c:pt>
                <c:pt idx="740">
                  <c:v>41649</c:v>
                </c:pt>
                <c:pt idx="741">
                  <c:v>41650</c:v>
                </c:pt>
                <c:pt idx="742">
                  <c:v>41651</c:v>
                </c:pt>
                <c:pt idx="743">
                  <c:v>41652</c:v>
                </c:pt>
                <c:pt idx="744">
                  <c:v>41653</c:v>
                </c:pt>
                <c:pt idx="745">
                  <c:v>41654</c:v>
                </c:pt>
                <c:pt idx="746">
                  <c:v>41655</c:v>
                </c:pt>
                <c:pt idx="747">
                  <c:v>41656</c:v>
                </c:pt>
                <c:pt idx="748">
                  <c:v>41657</c:v>
                </c:pt>
                <c:pt idx="749">
                  <c:v>41658</c:v>
                </c:pt>
                <c:pt idx="750">
                  <c:v>41659</c:v>
                </c:pt>
                <c:pt idx="751">
                  <c:v>41660</c:v>
                </c:pt>
                <c:pt idx="752">
                  <c:v>41661</c:v>
                </c:pt>
                <c:pt idx="753">
                  <c:v>41662</c:v>
                </c:pt>
                <c:pt idx="754">
                  <c:v>41663</c:v>
                </c:pt>
                <c:pt idx="755">
                  <c:v>41664</c:v>
                </c:pt>
                <c:pt idx="756">
                  <c:v>41665</c:v>
                </c:pt>
                <c:pt idx="757">
                  <c:v>41666</c:v>
                </c:pt>
                <c:pt idx="758">
                  <c:v>41667</c:v>
                </c:pt>
                <c:pt idx="759">
                  <c:v>41668</c:v>
                </c:pt>
                <c:pt idx="760">
                  <c:v>41669</c:v>
                </c:pt>
                <c:pt idx="761">
                  <c:v>41670</c:v>
                </c:pt>
                <c:pt idx="762">
                  <c:v>41671</c:v>
                </c:pt>
                <c:pt idx="763">
                  <c:v>41672</c:v>
                </c:pt>
                <c:pt idx="764">
                  <c:v>41673</c:v>
                </c:pt>
                <c:pt idx="765">
                  <c:v>41674</c:v>
                </c:pt>
                <c:pt idx="766">
                  <c:v>41675</c:v>
                </c:pt>
                <c:pt idx="767">
                  <c:v>41676</c:v>
                </c:pt>
                <c:pt idx="768">
                  <c:v>41677</c:v>
                </c:pt>
                <c:pt idx="769">
                  <c:v>41678</c:v>
                </c:pt>
                <c:pt idx="770">
                  <c:v>41679</c:v>
                </c:pt>
                <c:pt idx="771">
                  <c:v>41680</c:v>
                </c:pt>
                <c:pt idx="772">
                  <c:v>41681</c:v>
                </c:pt>
                <c:pt idx="773">
                  <c:v>41682</c:v>
                </c:pt>
                <c:pt idx="774">
                  <c:v>41683</c:v>
                </c:pt>
                <c:pt idx="775">
                  <c:v>41684</c:v>
                </c:pt>
                <c:pt idx="776">
                  <c:v>41685</c:v>
                </c:pt>
                <c:pt idx="777">
                  <c:v>41686</c:v>
                </c:pt>
                <c:pt idx="778">
                  <c:v>41687</c:v>
                </c:pt>
                <c:pt idx="779">
                  <c:v>41688</c:v>
                </c:pt>
                <c:pt idx="780">
                  <c:v>41689</c:v>
                </c:pt>
                <c:pt idx="781">
                  <c:v>41690</c:v>
                </c:pt>
                <c:pt idx="782">
                  <c:v>41691</c:v>
                </c:pt>
                <c:pt idx="783">
                  <c:v>41692</c:v>
                </c:pt>
                <c:pt idx="784">
                  <c:v>41693</c:v>
                </c:pt>
                <c:pt idx="785">
                  <c:v>41694</c:v>
                </c:pt>
                <c:pt idx="786">
                  <c:v>41695</c:v>
                </c:pt>
                <c:pt idx="787">
                  <c:v>41696</c:v>
                </c:pt>
                <c:pt idx="788">
                  <c:v>41697</c:v>
                </c:pt>
                <c:pt idx="789">
                  <c:v>41698</c:v>
                </c:pt>
                <c:pt idx="790">
                  <c:v>41699</c:v>
                </c:pt>
                <c:pt idx="791">
                  <c:v>41700</c:v>
                </c:pt>
                <c:pt idx="792">
                  <c:v>41701</c:v>
                </c:pt>
                <c:pt idx="793">
                  <c:v>41702</c:v>
                </c:pt>
                <c:pt idx="794">
                  <c:v>41703</c:v>
                </c:pt>
                <c:pt idx="795">
                  <c:v>41704</c:v>
                </c:pt>
                <c:pt idx="796">
                  <c:v>41705</c:v>
                </c:pt>
                <c:pt idx="797">
                  <c:v>41706</c:v>
                </c:pt>
                <c:pt idx="798">
                  <c:v>41707</c:v>
                </c:pt>
                <c:pt idx="799">
                  <c:v>41708</c:v>
                </c:pt>
                <c:pt idx="800">
                  <c:v>41709</c:v>
                </c:pt>
                <c:pt idx="801">
                  <c:v>41710</c:v>
                </c:pt>
                <c:pt idx="802">
                  <c:v>41711</c:v>
                </c:pt>
                <c:pt idx="803">
                  <c:v>41712</c:v>
                </c:pt>
                <c:pt idx="804">
                  <c:v>41713</c:v>
                </c:pt>
                <c:pt idx="805">
                  <c:v>41714</c:v>
                </c:pt>
                <c:pt idx="806">
                  <c:v>41715</c:v>
                </c:pt>
                <c:pt idx="807">
                  <c:v>41716</c:v>
                </c:pt>
                <c:pt idx="808">
                  <c:v>41717</c:v>
                </c:pt>
                <c:pt idx="809">
                  <c:v>41718</c:v>
                </c:pt>
                <c:pt idx="810">
                  <c:v>41719</c:v>
                </c:pt>
                <c:pt idx="811">
                  <c:v>41720</c:v>
                </c:pt>
                <c:pt idx="812">
                  <c:v>41721</c:v>
                </c:pt>
                <c:pt idx="813">
                  <c:v>41722</c:v>
                </c:pt>
                <c:pt idx="814">
                  <c:v>41723</c:v>
                </c:pt>
                <c:pt idx="815">
                  <c:v>41724</c:v>
                </c:pt>
                <c:pt idx="816">
                  <c:v>41725</c:v>
                </c:pt>
                <c:pt idx="817">
                  <c:v>41726</c:v>
                </c:pt>
                <c:pt idx="818">
                  <c:v>41727</c:v>
                </c:pt>
                <c:pt idx="819">
                  <c:v>41728</c:v>
                </c:pt>
                <c:pt idx="820">
                  <c:v>41729</c:v>
                </c:pt>
                <c:pt idx="821">
                  <c:v>41730</c:v>
                </c:pt>
                <c:pt idx="822">
                  <c:v>41731</c:v>
                </c:pt>
                <c:pt idx="823">
                  <c:v>41732</c:v>
                </c:pt>
                <c:pt idx="824">
                  <c:v>41733</c:v>
                </c:pt>
                <c:pt idx="825">
                  <c:v>41734</c:v>
                </c:pt>
                <c:pt idx="826">
                  <c:v>41735</c:v>
                </c:pt>
                <c:pt idx="827">
                  <c:v>41736</c:v>
                </c:pt>
                <c:pt idx="828">
                  <c:v>41737</c:v>
                </c:pt>
                <c:pt idx="829">
                  <c:v>41738</c:v>
                </c:pt>
                <c:pt idx="830">
                  <c:v>41739</c:v>
                </c:pt>
                <c:pt idx="831">
                  <c:v>41740</c:v>
                </c:pt>
                <c:pt idx="832">
                  <c:v>41741</c:v>
                </c:pt>
                <c:pt idx="833">
                  <c:v>41742</c:v>
                </c:pt>
                <c:pt idx="834">
                  <c:v>41743</c:v>
                </c:pt>
                <c:pt idx="835">
                  <c:v>41744</c:v>
                </c:pt>
                <c:pt idx="836">
                  <c:v>41745</c:v>
                </c:pt>
                <c:pt idx="837">
                  <c:v>41746</c:v>
                </c:pt>
                <c:pt idx="838">
                  <c:v>41747</c:v>
                </c:pt>
                <c:pt idx="839">
                  <c:v>41748</c:v>
                </c:pt>
                <c:pt idx="840">
                  <c:v>41749</c:v>
                </c:pt>
                <c:pt idx="841">
                  <c:v>41750</c:v>
                </c:pt>
                <c:pt idx="842">
                  <c:v>41751</c:v>
                </c:pt>
                <c:pt idx="843">
                  <c:v>41752</c:v>
                </c:pt>
                <c:pt idx="844">
                  <c:v>41753</c:v>
                </c:pt>
                <c:pt idx="845">
                  <c:v>41754</c:v>
                </c:pt>
                <c:pt idx="846">
                  <c:v>41755</c:v>
                </c:pt>
                <c:pt idx="847">
                  <c:v>41756</c:v>
                </c:pt>
                <c:pt idx="848">
                  <c:v>41757</c:v>
                </c:pt>
                <c:pt idx="849">
                  <c:v>41758</c:v>
                </c:pt>
                <c:pt idx="850">
                  <c:v>41759</c:v>
                </c:pt>
                <c:pt idx="851">
                  <c:v>41760</c:v>
                </c:pt>
                <c:pt idx="852">
                  <c:v>41761</c:v>
                </c:pt>
                <c:pt idx="853">
                  <c:v>41762</c:v>
                </c:pt>
                <c:pt idx="854">
                  <c:v>41763</c:v>
                </c:pt>
                <c:pt idx="855">
                  <c:v>41764</c:v>
                </c:pt>
                <c:pt idx="856">
                  <c:v>41765</c:v>
                </c:pt>
                <c:pt idx="857">
                  <c:v>41766</c:v>
                </c:pt>
                <c:pt idx="858">
                  <c:v>41767</c:v>
                </c:pt>
                <c:pt idx="859">
                  <c:v>41768</c:v>
                </c:pt>
                <c:pt idx="860">
                  <c:v>41769</c:v>
                </c:pt>
                <c:pt idx="861">
                  <c:v>41770</c:v>
                </c:pt>
                <c:pt idx="862">
                  <c:v>41771</c:v>
                </c:pt>
                <c:pt idx="863">
                  <c:v>41772</c:v>
                </c:pt>
                <c:pt idx="864">
                  <c:v>41773</c:v>
                </c:pt>
                <c:pt idx="865">
                  <c:v>41774</c:v>
                </c:pt>
                <c:pt idx="866">
                  <c:v>41775</c:v>
                </c:pt>
                <c:pt idx="867">
                  <c:v>41776</c:v>
                </c:pt>
                <c:pt idx="868">
                  <c:v>41777</c:v>
                </c:pt>
                <c:pt idx="869">
                  <c:v>41778</c:v>
                </c:pt>
                <c:pt idx="870">
                  <c:v>41779</c:v>
                </c:pt>
                <c:pt idx="871">
                  <c:v>41780</c:v>
                </c:pt>
                <c:pt idx="872">
                  <c:v>41781</c:v>
                </c:pt>
                <c:pt idx="873">
                  <c:v>41782</c:v>
                </c:pt>
                <c:pt idx="874">
                  <c:v>41783</c:v>
                </c:pt>
                <c:pt idx="875">
                  <c:v>41784</c:v>
                </c:pt>
                <c:pt idx="876">
                  <c:v>41785</c:v>
                </c:pt>
                <c:pt idx="877">
                  <c:v>41786</c:v>
                </c:pt>
                <c:pt idx="878">
                  <c:v>41787</c:v>
                </c:pt>
                <c:pt idx="879">
                  <c:v>41788</c:v>
                </c:pt>
                <c:pt idx="880">
                  <c:v>41789</c:v>
                </c:pt>
                <c:pt idx="881">
                  <c:v>41790</c:v>
                </c:pt>
                <c:pt idx="882">
                  <c:v>41791</c:v>
                </c:pt>
                <c:pt idx="883">
                  <c:v>41792</c:v>
                </c:pt>
                <c:pt idx="884">
                  <c:v>41793</c:v>
                </c:pt>
                <c:pt idx="885">
                  <c:v>41794</c:v>
                </c:pt>
                <c:pt idx="886">
                  <c:v>41795</c:v>
                </c:pt>
                <c:pt idx="887">
                  <c:v>41796</c:v>
                </c:pt>
                <c:pt idx="888">
                  <c:v>41797</c:v>
                </c:pt>
                <c:pt idx="889">
                  <c:v>41798</c:v>
                </c:pt>
                <c:pt idx="890">
                  <c:v>41799</c:v>
                </c:pt>
                <c:pt idx="891">
                  <c:v>41800</c:v>
                </c:pt>
                <c:pt idx="892">
                  <c:v>41801</c:v>
                </c:pt>
                <c:pt idx="893">
                  <c:v>41802</c:v>
                </c:pt>
                <c:pt idx="894">
                  <c:v>41803</c:v>
                </c:pt>
                <c:pt idx="895">
                  <c:v>41804</c:v>
                </c:pt>
                <c:pt idx="896">
                  <c:v>41805</c:v>
                </c:pt>
                <c:pt idx="897">
                  <c:v>41806</c:v>
                </c:pt>
                <c:pt idx="898">
                  <c:v>41807</c:v>
                </c:pt>
                <c:pt idx="899">
                  <c:v>41808</c:v>
                </c:pt>
                <c:pt idx="900">
                  <c:v>41809</c:v>
                </c:pt>
                <c:pt idx="901">
                  <c:v>41810</c:v>
                </c:pt>
                <c:pt idx="902">
                  <c:v>41811</c:v>
                </c:pt>
                <c:pt idx="903">
                  <c:v>41812</c:v>
                </c:pt>
                <c:pt idx="904">
                  <c:v>41813</c:v>
                </c:pt>
                <c:pt idx="905">
                  <c:v>41814</c:v>
                </c:pt>
                <c:pt idx="906">
                  <c:v>41815</c:v>
                </c:pt>
                <c:pt idx="907">
                  <c:v>41816</c:v>
                </c:pt>
                <c:pt idx="908">
                  <c:v>41817</c:v>
                </c:pt>
                <c:pt idx="909">
                  <c:v>41818</c:v>
                </c:pt>
                <c:pt idx="910">
                  <c:v>41819</c:v>
                </c:pt>
                <c:pt idx="911">
                  <c:v>41820</c:v>
                </c:pt>
                <c:pt idx="912">
                  <c:v>41821</c:v>
                </c:pt>
                <c:pt idx="913">
                  <c:v>41822</c:v>
                </c:pt>
                <c:pt idx="914">
                  <c:v>41823</c:v>
                </c:pt>
                <c:pt idx="915">
                  <c:v>41824</c:v>
                </c:pt>
                <c:pt idx="916">
                  <c:v>41825</c:v>
                </c:pt>
                <c:pt idx="917">
                  <c:v>41826</c:v>
                </c:pt>
                <c:pt idx="918">
                  <c:v>41827</c:v>
                </c:pt>
                <c:pt idx="919">
                  <c:v>41828</c:v>
                </c:pt>
                <c:pt idx="920">
                  <c:v>41829</c:v>
                </c:pt>
                <c:pt idx="921">
                  <c:v>41830</c:v>
                </c:pt>
                <c:pt idx="922">
                  <c:v>41831</c:v>
                </c:pt>
                <c:pt idx="923">
                  <c:v>41832</c:v>
                </c:pt>
                <c:pt idx="924">
                  <c:v>41833</c:v>
                </c:pt>
                <c:pt idx="925">
                  <c:v>41834</c:v>
                </c:pt>
                <c:pt idx="926">
                  <c:v>41835</c:v>
                </c:pt>
                <c:pt idx="927">
                  <c:v>41836</c:v>
                </c:pt>
                <c:pt idx="928">
                  <c:v>41837</c:v>
                </c:pt>
                <c:pt idx="929">
                  <c:v>41838</c:v>
                </c:pt>
                <c:pt idx="930">
                  <c:v>41839</c:v>
                </c:pt>
                <c:pt idx="931">
                  <c:v>41840</c:v>
                </c:pt>
                <c:pt idx="932">
                  <c:v>41841</c:v>
                </c:pt>
                <c:pt idx="933">
                  <c:v>41842</c:v>
                </c:pt>
                <c:pt idx="934">
                  <c:v>41843</c:v>
                </c:pt>
                <c:pt idx="935">
                  <c:v>41844</c:v>
                </c:pt>
                <c:pt idx="936">
                  <c:v>41845</c:v>
                </c:pt>
                <c:pt idx="937">
                  <c:v>41846</c:v>
                </c:pt>
                <c:pt idx="938">
                  <c:v>41847</c:v>
                </c:pt>
                <c:pt idx="939">
                  <c:v>41848</c:v>
                </c:pt>
                <c:pt idx="940">
                  <c:v>41849</c:v>
                </c:pt>
                <c:pt idx="941">
                  <c:v>41850</c:v>
                </c:pt>
                <c:pt idx="942">
                  <c:v>41851</c:v>
                </c:pt>
                <c:pt idx="943">
                  <c:v>41852</c:v>
                </c:pt>
                <c:pt idx="944">
                  <c:v>41853</c:v>
                </c:pt>
                <c:pt idx="945">
                  <c:v>41854</c:v>
                </c:pt>
                <c:pt idx="946">
                  <c:v>41855</c:v>
                </c:pt>
                <c:pt idx="947">
                  <c:v>41856</c:v>
                </c:pt>
                <c:pt idx="948">
                  <c:v>41857</c:v>
                </c:pt>
                <c:pt idx="949">
                  <c:v>41858</c:v>
                </c:pt>
                <c:pt idx="950">
                  <c:v>41859</c:v>
                </c:pt>
                <c:pt idx="951">
                  <c:v>41860</c:v>
                </c:pt>
                <c:pt idx="952">
                  <c:v>41861</c:v>
                </c:pt>
                <c:pt idx="953">
                  <c:v>41862</c:v>
                </c:pt>
                <c:pt idx="954">
                  <c:v>41863</c:v>
                </c:pt>
                <c:pt idx="955">
                  <c:v>41864</c:v>
                </c:pt>
                <c:pt idx="956">
                  <c:v>41865</c:v>
                </c:pt>
                <c:pt idx="957">
                  <c:v>41866</c:v>
                </c:pt>
                <c:pt idx="958">
                  <c:v>41867</c:v>
                </c:pt>
                <c:pt idx="959">
                  <c:v>41868</c:v>
                </c:pt>
                <c:pt idx="960">
                  <c:v>41869</c:v>
                </c:pt>
                <c:pt idx="961">
                  <c:v>41870</c:v>
                </c:pt>
                <c:pt idx="962">
                  <c:v>41871</c:v>
                </c:pt>
                <c:pt idx="963">
                  <c:v>41872</c:v>
                </c:pt>
                <c:pt idx="964">
                  <c:v>41873</c:v>
                </c:pt>
                <c:pt idx="965">
                  <c:v>41874</c:v>
                </c:pt>
                <c:pt idx="966">
                  <c:v>41875</c:v>
                </c:pt>
                <c:pt idx="967">
                  <c:v>41876</c:v>
                </c:pt>
                <c:pt idx="968">
                  <c:v>41877</c:v>
                </c:pt>
                <c:pt idx="969">
                  <c:v>41878</c:v>
                </c:pt>
                <c:pt idx="970">
                  <c:v>41879</c:v>
                </c:pt>
                <c:pt idx="971">
                  <c:v>41880</c:v>
                </c:pt>
                <c:pt idx="972">
                  <c:v>41881</c:v>
                </c:pt>
                <c:pt idx="973">
                  <c:v>41882</c:v>
                </c:pt>
                <c:pt idx="974">
                  <c:v>41883</c:v>
                </c:pt>
                <c:pt idx="975">
                  <c:v>41884</c:v>
                </c:pt>
                <c:pt idx="976">
                  <c:v>41885</c:v>
                </c:pt>
                <c:pt idx="977">
                  <c:v>41886</c:v>
                </c:pt>
                <c:pt idx="978">
                  <c:v>41887</c:v>
                </c:pt>
                <c:pt idx="979">
                  <c:v>41888</c:v>
                </c:pt>
                <c:pt idx="980">
                  <c:v>41889</c:v>
                </c:pt>
                <c:pt idx="981">
                  <c:v>41890</c:v>
                </c:pt>
                <c:pt idx="982">
                  <c:v>41891</c:v>
                </c:pt>
                <c:pt idx="983">
                  <c:v>41892</c:v>
                </c:pt>
                <c:pt idx="984">
                  <c:v>41893</c:v>
                </c:pt>
                <c:pt idx="985">
                  <c:v>41894</c:v>
                </c:pt>
                <c:pt idx="986">
                  <c:v>41895</c:v>
                </c:pt>
                <c:pt idx="987">
                  <c:v>41896</c:v>
                </c:pt>
                <c:pt idx="988">
                  <c:v>41897</c:v>
                </c:pt>
                <c:pt idx="989">
                  <c:v>41898</c:v>
                </c:pt>
                <c:pt idx="990">
                  <c:v>41899</c:v>
                </c:pt>
                <c:pt idx="991">
                  <c:v>41900</c:v>
                </c:pt>
                <c:pt idx="992">
                  <c:v>41901</c:v>
                </c:pt>
                <c:pt idx="993">
                  <c:v>41902</c:v>
                </c:pt>
                <c:pt idx="994">
                  <c:v>41903</c:v>
                </c:pt>
                <c:pt idx="995">
                  <c:v>41904</c:v>
                </c:pt>
                <c:pt idx="996">
                  <c:v>41905</c:v>
                </c:pt>
                <c:pt idx="997">
                  <c:v>41906</c:v>
                </c:pt>
                <c:pt idx="998">
                  <c:v>41907</c:v>
                </c:pt>
                <c:pt idx="999">
                  <c:v>41908</c:v>
                </c:pt>
                <c:pt idx="1000">
                  <c:v>41909</c:v>
                </c:pt>
                <c:pt idx="1001">
                  <c:v>41910</c:v>
                </c:pt>
                <c:pt idx="1002">
                  <c:v>41911</c:v>
                </c:pt>
                <c:pt idx="1003">
                  <c:v>41912</c:v>
                </c:pt>
                <c:pt idx="1004">
                  <c:v>41913</c:v>
                </c:pt>
                <c:pt idx="1005">
                  <c:v>41914</c:v>
                </c:pt>
                <c:pt idx="1006">
                  <c:v>41915</c:v>
                </c:pt>
                <c:pt idx="1007">
                  <c:v>41916</c:v>
                </c:pt>
                <c:pt idx="1008">
                  <c:v>41917</c:v>
                </c:pt>
                <c:pt idx="1009">
                  <c:v>41918</c:v>
                </c:pt>
                <c:pt idx="1010">
                  <c:v>41919</c:v>
                </c:pt>
                <c:pt idx="1011">
                  <c:v>41920</c:v>
                </c:pt>
                <c:pt idx="1012">
                  <c:v>41921</c:v>
                </c:pt>
                <c:pt idx="1013">
                  <c:v>41922</c:v>
                </c:pt>
                <c:pt idx="1014">
                  <c:v>41923</c:v>
                </c:pt>
                <c:pt idx="1015">
                  <c:v>41924</c:v>
                </c:pt>
                <c:pt idx="1016">
                  <c:v>41925</c:v>
                </c:pt>
                <c:pt idx="1017">
                  <c:v>41926</c:v>
                </c:pt>
                <c:pt idx="1018">
                  <c:v>41927</c:v>
                </c:pt>
                <c:pt idx="1019">
                  <c:v>41928</c:v>
                </c:pt>
                <c:pt idx="1020">
                  <c:v>41929</c:v>
                </c:pt>
                <c:pt idx="1021">
                  <c:v>41930</c:v>
                </c:pt>
                <c:pt idx="1022">
                  <c:v>41931</c:v>
                </c:pt>
                <c:pt idx="1023">
                  <c:v>41932</c:v>
                </c:pt>
                <c:pt idx="1024">
                  <c:v>41933</c:v>
                </c:pt>
                <c:pt idx="1025">
                  <c:v>41934</c:v>
                </c:pt>
                <c:pt idx="1026">
                  <c:v>41935</c:v>
                </c:pt>
                <c:pt idx="1027">
                  <c:v>41936</c:v>
                </c:pt>
                <c:pt idx="1028">
                  <c:v>41937</c:v>
                </c:pt>
                <c:pt idx="1029">
                  <c:v>41938</c:v>
                </c:pt>
                <c:pt idx="1030">
                  <c:v>41939</c:v>
                </c:pt>
                <c:pt idx="1031">
                  <c:v>41940</c:v>
                </c:pt>
                <c:pt idx="1032">
                  <c:v>41941</c:v>
                </c:pt>
                <c:pt idx="1033">
                  <c:v>41942</c:v>
                </c:pt>
                <c:pt idx="1034">
                  <c:v>41943</c:v>
                </c:pt>
                <c:pt idx="1035">
                  <c:v>41944</c:v>
                </c:pt>
                <c:pt idx="1036">
                  <c:v>41945</c:v>
                </c:pt>
                <c:pt idx="1037">
                  <c:v>41946</c:v>
                </c:pt>
                <c:pt idx="1038">
                  <c:v>41947</c:v>
                </c:pt>
                <c:pt idx="1039">
                  <c:v>41948</c:v>
                </c:pt>
                <c:pt idx="1040">
                  <c:v>41949</c:v>
                </c:pt>
                <c:pt idx="1041">
                  <c:v>41950</c:v>
                </c:pt>
                <c:pt idx="1042">
                  <c:v>41951</c:v>
                </c:pt>
                <c:pt idx="1043">
                  <c:v>41952</c:v>
                </c:pt>
                <c:pt idx="1044">
                  <c:v>41953</c:v>
                </c:pt>
                <c:pt idx="1045">
                  <c:v>41954</c:v>
                </c:pt>
                <c:pt idx="1046">
                  <c:v>41955</c:v>
                </c:pt>
                <c:pt idx="1047">
                  <c:v>41956</c:v>
                </c:pt>
                <c:pt idx="1048">
                  <c:v>41957</c:v>
                </c:pt>
                <c:pt idx="1049">
                  <c:v>41958</c:v>
                </c:pt>
                <c:pt idx="1050">
                  <c:v>41959</c:v>
                </c:pt>
                <c:pt idx="1051">
                  <c:v>41960</c:v>
                </c:pt>
                <c:pt idx="1052">
                  <c:v>41961</c:v>
                </c:pt>
                <c:pt idx="1053">
                  <c:v>41962</c:v>
                </c:pt>
                <c:pt idx="1054">
                  <c:v>41963</c:v>
                </c:pt>
                <c:pt idx="1055">
                  <c:v>41964</c:v>
                </c:pt>
                <c:pt idx="1056">
                  <c:v>41965</c:v>
                </c:pt>
                <c:pt idx="1057">
                  <c:v>41966</c:v>
                </c:pt>
                <c:pt idx="1058">
                  <c:v>41967</c:v>
                </c:pt>
                <c:pt idx="1059">
                  <c:v>41968</c:v>
                </c:pt>
                <c:pt idx="1060">
                  <c:v>41969</c:v>
                </c:pt>
                <c:pt idx="1061">
                  <c:v>41970</c:v>
                </c:pt>
                <c:pt idx="1062">
                  <c:v>41971</c:v>
                </c:pt>
                <c:pt idx="1063">
                  <c:v>41972</c:v>
                </c:pt>
                <c:pt idx="1064">
                  <c:v>41973</c:v>
                </c:pt>
                <c:pt idx="1065">
                  <c:v>41974</c:v>
                </c:pt>
                <c:pt idx="1066">
                  <c:v>41975</c:v>
                </c:pt>
                <c:pt idx="1067">
                  <c:v>41976</c:v>
                </c:pt>
                <c:pt idx="1068">
                  <c:v>41977</c:v>
                </c:pt>
                <c:pt idx="1069">
                  <c:v>41978</c:v>
                </c:pt>
                <c:pt idx="1070">
                  <c:v>41979</c:v>
                </c:pt>
                <c:pt idx="1071">
                  <c:v>41980</c:v>
                </c:pt>
                <c:pt idx="1072">
                  <c:v>41981</c:v>
                </c:pt>
                <c:pt idx="1073">
                  <c:v>41982</c:v>
                </c:pt>
                <c:pt idx="1074">
                  <c:v>41983</c:v>
                </c:pt>
                <c:pt idx="1075">
                  <c:v>41984</c:v>
                </c:pt>
                <c:pt idx="1076">
                  <c:v>41985</c:v>
                </c:pt>
                <c:pt idx="1077">
                  <c:v>41986</c:v>
                </c:pt>
                <c:pt idx="1078">
                  <c:v>41987</c:v>
                </c:pt>
                <c:pt idx="1079">
                  <c:v>41988</c:v>
                </c:pt>
                <c:pt idx="1080">
                  <c:v>41989</c:v>
                </c:pt>
                <c:pt idx="1081">
                  <c:v>41990</c:v>
                </c:pt>
                <c:pt idx="1082">
                  <c:v>41991</c:v>
                </c:pt>
                <c:pt idx="1083">
                  <c:v>41992</c:v>
                </c:pt>
                <c:pt idx="1084">
                  <c:v>41993</c:v>
                </c:pt>
                <c:pt idx="1085">
                  <c:v>41994</c:v>
                </c:pt>
                <c:pt idx="1086">
                  <c:v>41995</c:v>
                </c:pt>
                <c:pt idx="1087">
                  <c:v>41996</c:v>
                </c:pt>
                <c:pt idx="1088">
                  <c:v>41997</c:v>
                </c:pt>
                <c:pt idx="1089">
                  <c:v>41998</c:v>
                </c:pt>
                <c:pt idx="1090">
                  <c:v>41999</c:v>
                </c:pt>
                <c:pt idx="1091">
                  <c:v>42000</c:v>
                </c:pt>
                <c:pt idx="1092">
                  <c:v>42001</c:v>
                </c:pt>
                <c:pt idx="1093">
                  <c:v>42002</c:v>
                </c:pt>
                <c:pt idx="1094">
                  <c:v>42003</c:v>
                </c:pt>
                <c:pt idx="1095">
                  <c:v>42004</c:v>
                </c:pt>
                <c:pt idx="1096">
                  <c:v>42005</c:v>
                </c:pt>
                <c:pt idx="1097">
                  <c:v>42006</c:v>
                </c:pt>
                <c:pt idx="1098">
                  <c:v>42007</c:v>
                </c:pt>
                <c:pt idx="1099">
                  <c:v>42008</c:v>
                </c:pt>
                <c:pt idx="1100">
                  <c:v>42009</c:v>
                </c:pt>
                <c:pt idx="1101">
                  <c:v>42010</c:v>
                </c:pt>
                <c:pt idx="1102">
                  <c:v>42011</c:v>
                </c:pt>
                <c:pt idx="1103">
                  <c:v>42012</c:v>
                </c:pt>
                <c:pt idx="1104">
                  <c:v>42013</c:v>
                </c:pt>
                <c:pt idx="1105">
                  <c:v>42014</c:v>
                </c:pt>
                <c:pt idx="1106">
                  <c:v>42015</c:v>
                </c:pt>
                <c:pt idx="1107">
                  <c:v>42016</c:v>
                </c:pt>
                <c:pt idx="1108">
                  <c:v>42017</c:v>
                </c:pt>
                <c:pt idx="1109">
                  <c:v>42018</c:v>
                </c:pt>
                <c:pt idx="1110">
                  <c:v>42019</c:v>
                </c:pt>
                <c:pt idx="1111">
                  <c:v>42020</c:v>
                </c:pt>
                <c:pt idx="1112">
                  <c:v>42021</c:v>
                </c:pt>
                <c:pt idx="1113">
                  <c:v>42022</c:v>
                </c:pt>
                <c:pt idx="1114">
                  <c:v>42023</c:v>
                </c:pt>
                <c:pt idx="1115">
                  <c:v>42024</c:v>
                </c:pt>
                <c:pt idx="1116">
                  <c:v>42025</c:v>
                </c:pt>
                <c:pt idx="1117">
                  <c:v>42026</c:v>
                </c:pt>
                <c:pt idx="1118">
                  <c:v>42027</c:v>
                </c:pt>
                <c:pt idx="1119">
                  <c:v>42028</c:v>
                </c:pt>
                <c:pt idx="1120">
                  <c:v>42029</c:v>
                </c:pt>
                <c:pt idx="1121">
                  <c:v>42030</c:v>
                </c:pt>
                <c:pt idx="1122">
                  <c:v>42031</c:v>
                </c:pt>
                <c:pt idx="1123">
                  <c:v>42032</c:v>
                </c:pt>
                <c:pt idx="1124">
                  <c:v>42033</c:v>
                </c:pt>
                <c:pt idx="1125">
                  <c:v>42034</c:v>
                </c:pt>
                <c:pt idx="1126">
                  <c:v>42035</c:v>
                </c:pt>
                <c:pt idx="1127">
                  <c:v>42036</c:v>
                </c:pt>
                <c:pt idx="1128">
                  <c:v>42037</c:v>
                </c:pt>
                <c:pt idx="1129">
                  <c:v>42038</c:v>
                </c:pt>
                <c:pt idx="1130">
                  <c:v>42039</c:v>
                </c:pt>
                <c:pt idx="1131">
                  <c:v>42040</c:v>
                </c:pt>
                <c:pt idx="1132">
                  <c:v>42041</c:v>
                </c:pt>
                <c:pt idx="1133">
                  <c:v>42042</c:v>
                </c:pt>
                <c:pt idx="1134">
                  <c:v>42043</c:v>
                </c:pt>
                <c:pt idx="1135">
                  <c:v>42044</c:v>
                </c:pt>
                <c:pt idx="1136">
                  <c:v>42045</c:v>
                </c:pt>
                <c:pt idx="1137">
                  <c:v>42046</c:v>
                </c:pt>
                <c:pt idx="1138">
                  <c:v>42047</c:v>
                </c:pt>
                <c:pt idx="1139">
                  <c:v>42048</c:v>
                </c:pt>
                <c:pt idx="1140">
                  <c:v>42049</c:v>
                </c:pt>
                <c:pt idx="1141">
                  <c:v>42050</c:v>
                </c:pt>
                <c:pt idx="1142">
                  <c:v>42051</c:v>
                </c:pt>
                <c:pt idx="1143">
                  <c:v>42052</c:v>
                </c:pt>
                <c:pt idx="1144">
                  <c:v>42053</c:v>
                </c:pt>
                <c:pt idx="1145">
                  <c:v>42054</c:v>
                </c:pt>
                <c:pt idx="1146">
                  <c:v>42055</c:v>
                </c:pt>
                <c:pt idx="1147">
                  <c:v>42056</c:v>
                </c:pt>
                <c:pt idx="1148">
                  <c:v>42057</c:v>
                </c:pt>
                <c:pt idx="1149">
                  <c:v>42058</c:v>
                </c:pt>
                <c:pt idx="1150">
                  <c:v>42059</c:v>
                </c:pt>
                <c:pt idx="1151">
                  <c:v>42060</c:v>
                </c:pt>
                <c:pt idx="1152">
                  <c:v>42061</c:v>
                </c:pt>
                <c:pt idx="1153">
                  <c:v>42062</c:v>
                </c:pt>
                <c:pt idx="1154">
                  <c:v>42063</c:v>
                </c:pt>
                <c:pt idx="1155">
                  <c:v>42064</c:v>
                </c:pt>
                <c:pt idx="1156">
                  <c:v>42065</c:v>
                </c:pt>
                <c:pt idx="1157">
                  <c:v>42066</c:v>
                </c:pt>
                <c:pt idx="1158">
                  <c:v>42067</c:v>
                </c:pt>
                <c:pt idx="1159">
                  <c:v>42068</c:v>
                </c:pt>
                <c:pt idx="1160">
                  <c:v>42069</c:v>
                </c:pt>
                <c:pt idx="1161">
                  <c:v>42070</c:v>
                </c:pt>
                <c:pt idx="1162">
                  <c:v>42071</c:v>
                </c:pt>
                <c:pt idx="1163">
                  <c:v>42072</c:v>
                </c:pt>
                <c:pt idx="1164">
                  <c:v>42073</c:v>
                </c:pt>
                <c:pt idx="1165">
                  <c:v>42074</c:v>
                </c:pt>
                <c:pt idx="1166">
                  <c:v>42075</c:v>
                </c:pt>
                <c:pt idx="1167">
                  <c:v>42076</c:v>
                </c:pt>
                <c:pt idx="1168">
                  <c:v>42077</c:v>
                </c:pt>
                <c:pt idx="1169">
                  <c:v>42078</c:v>
                </c:pt>
                <c:pt idx="1170">
                  <c:v>42079</c:v>
                </c:pt>
                <c:pt idx="1171">
                  <c:v>42080</c:v>
                </c:pt>
                <c:pt idx="1172">
                  <c:v>42081</c:v>
                </c:pt>
                <c:pt idx="1173">
                  <c:v>42082</c:v>
                </c:pt>
                <c:pt idx="1174">
                  <c:v>42083</c:v>
                </c:pt>
                <c:pt idx="1175">
                  <c:v>42084</c:v>
                </c:pt>
                <c:pt idx="1176">
                  <c:v>42085</c:v>
                </c:pt>
                <c:pt idx="1177">
                  <c:v>42086</c:v>
                </c:pt>
                <c:pt idx="1178">
                  <c:v>42087</c:v>
                </c:pt>
                <c:pt idx="1179">
                  <c:v>42088</c:v>
                </c:pt>
                <c:pt idx="1180">
                  <c:v>42089</c:v>
                </c:pt>
                <c:pt idx="1181">
                  <c:v>42090</c:v>
                </c:pt>
                <c:pt idx="1182">
                  <c:v>42091</c:v>
                </c:pt>
                <c:pt idx="1183">
                  <c:v>42092</c:v>
                </c:pt>
                <c:pt idx="1184">
                  <c:v>42093</c:v>
                </c:pt>
                <c:pt idx="1185">
                  <c:v>42094</c:v>
                </c:pt>
                <c:pt idx="1186">
                  <c:v>42095</c:v>
                </c:pt>
                <c:pt idx="1187">
                  <c:v>42096</c:v>
                </c:pt>
                <c:pt idx="1188">
                  <c:v>42097</c:v>
                </c:pt>
                <c:pt idx="1189">
                  <c:v>42098</c:v>
                </c:pt>
                <c:pt idx="1190">
                  <c:v>42099</c:v>
                </c:pt>
                <c:pt idx="1191">
                  <c:v>42100</c:v>
                </c:pt>
                <c:pt idx="1192">
                  <c:v>42101</c:v>
                </c:pt>
                <c:pt idx="1193">
                  <c:v>42102</c:v>
                </c:pt>
                <c:pt idx="1194">
                  <c:v>42103</c:v>
                </c:pt>
                <c:pt idx="1195">
                  <c:v>42104</c:v>
                </c:pt>
                <c:pt idx="1196">
                  <c:v>42105</c:v>
                </c:pt>
                <c:pt idx="1197">
                  <c:v>42106</c:v>
                </c:pt>
                <c:pt idx="1198">
                  <c:v>42107</c:v>
                </c:pt>
                <c:pt idx="1199">
                  <c:v>42108</c:v>
                </c:pt>
                <c:pt idx="1200">
                  <c:v>42109</c:v>
                </c:pt>
                <c:pt idx="1201">
                  <c:v>42110</c:v>
                </c:pt>
                <c:pt idx="1202">
                  <c:v>42111</c:v>
                </c:pt>
                <c:pt idx="1203">
                  <c:v>42112</c:v>
                </c:pt>
                <c:pt idx="1204">
                  <c:v>42113</c:v>
                </c:pt>
                <c:pt idx="1205">
                  <c:v>42114</c:v>
                </c:pt>
                <c:pt idx="1206">
                  <c:v>42115</c:v>
                </c:pt>
                <c:pt idx="1207">
                  <c:v>42116</c:v>
                </c:pt>
                <c:pt idx="1208">
                  <c:v>42117</c:v>
                </c:pt>
                <c:pt idx="1209">
                  <c:v>42118</c:v>
                </c:pt>
                <c:pt idx="1210">
                  <c:v>42119</c:v>
                </c:pt>
                <c:pt idx="1211">
                  <c:v>42120</c:v>
                </c:pt>
                <c:pt idx="1212">
                  <c:v>42121</c:v>
                </c:pt>
                <c:pt idx="1213">
                  <c:v>42122</c:v>
                </c:pt>
                <c:pt idx="1214">
                  <c:v>42123</c:v>
                </c:pt>
                <c:pt idx="1215">
                  <c:v>42124</c:v>
                </c:pt>
                <c:pt idx="1216">
                  <c:v>42125</c:v>
                </c:pt>
                <c:pt idx="1217">
                  <c:v>42126</c:v>
                </c:pt>
                <c:pt idx="1218">
                  <c:v>42127</c:v>
                </c:pt>
                <c:pt idx="1219">
                  <c:v>42128</c:v>
                </c:pt>
                <c:pt idx="1220">
                  <c:v>42129</c:v>
                </c:pt>
                <c:pt idx="1221">
                  <c:v>42130</c:v>
                </c:pt>
                <c:pt idx="1222">
                  <c:v>42131</c:v>
                </c:pt>
                <c:pt idx="1223">
                  <c:v>42132</c:v>
                </c:pt>
                <c:pt idx="1224">
                  <c:v>42133</c:v>
                </c:pt>
                <c:pt idx="1225">
                  <c:v>42134</c:v>
                </c:pt>
                <c:pt idx="1226">
                  <c:v>42135</c:v>
                </c:pt>
                <c:pt idx="1227">
                  <c:v>42136</c:v>
                </c:pt>
                <c:pt idx="1228">
                  <c:v>42137</c:v>
                </c:pt>
                <c:pt idx="1229">
                  <c:v>42138</c:v>
                </c:pt>
                <c:pt idx="1230">
                  <c:v>42139</c:v>
                </c:pt>
                <c:pt idx="1231">
                  <c:v>42140</c:v>
                </c:pt>
                <c:pt idx="1232">
                  <c:v>42141</c:v>
                </c:pt>
                <c:pt idx="1233">
                  <c:v>42142</c:v>
                </c:pt>
                <c:pt idx="1234">
                  <c:v>42143</c:v>
                </c:pt>
                <c:pt idx="1235">
                  <c:v>42144</c:v>
                </c:pt>
                <c:pt idx="1236">
                  <c:v>42145</c:v>
                </c:pt>
                <c:pt idx="1237">
                  <c:v>42146</c:v>
                </c:pt>
                <c:pt idx="1238">
                  <c:v>42147</c:v>
                </c:pt>
                <c:pt idx="1239">
                  <c:v>42148</c:v>
                </c:pt>
                <c:pt idx="1240">
                  <c:v>42149</c:v>
                </c:pt>
                <c:pt idx="1241">
                  <c:v>42150</c:v>
                </c:pt>
                <c:pt idx="1242">
                  <c:v>42151</c:v>
                </c:pt>
                <c:pt idx="1243">
                  <c:v>42152</c:v>
                </c:pt>
                <c:pt idx="1244">
                  <c:v>42153</c:v>
                </c:pt>
                <c:pt idx="1245">
                  <c:v>42154</c:v>
                </c:pt>
                <c:pt idx="1246">
                  <c:v>42155</c:v>
                </c:pt>
                <c:pt idx="1247">
                  <c:v>42156</c:v>
                </c:pt>
                <c:pt idx="1248">
                  <c:v>42157</c:v>
                </c:pt>
                <c:pt idx="1249">
                  <c:v>42158</c:v>
                </c:pt>
                <c:pt idx="1250">
                  <c:v>42159</c:v>
                </c:pt>
                <c:pt idx="1251">
                  <c:v>42160</c:v>
                </c:pt>
                <c:pt idx="1252">
                  <c:v>42161</c:v>
                </c:pt>
                <c:pt idx="1253">
                  <c:v>42162</c:v>
                </c:pt>
                <c:pt idx="1254">
                  <c:v>42163</c:v>
                </c:pt>
                <c:pt idx="1255">
                  <c:v>42164</c:v>
                </c:pt>
                <c:pt idx="1256">
                  <c:v>42165</c:v>
                </c:pt>
                <c:pt idx="1257">
                  <c:v>42166</c:v>
                </c:pt>
                <c:pt idx="1258">
                  <c:v>42167</c:v>
                </c:pt>
                <c:pt idx="1259">
                  <c:v>42168</c:v>
                </c:pt>
                <c:pt idx="1260">
                  <c:v>42169</c:v>
                </c:pt>
                <c:pt idx="1261">
                  <c:v>42170</c:v>
                </c:pt>
                <c:pt idx="1262">
                  <c:v>42171</c:v>
                </c:pt>
                <c:pt idx="1263">
                  <c:v>42172</c:v>
                </c:pt>
                <c:pt idx="1264">
                  <c:v>42173</c:v>
                </c:pt>
                <c:pt idx="1265">
                  <c:v>42174</c:v>
                </c:pt>
                <c:pt idx="1266">
                  <c:v>42175</c:v>
                </c:pt>
                <c:pt idx="1267">
                  <c:v>42176</c:v>
                </c:pt>
                <c:pt idx="1268">
                  <c:v>42177</c:v>
                </c:pt>
                <c:pt idx="1269">
                  <c:v>42178</c:v>
                </c:pt>
                <c:pt idx="1270">
                  <c:v>42179</c:v>
                </c:pt>
                <c:pt idx="1271">
                  <c:v>42180</c:v>
                </c:pt>
                <c:pt idx="1272">
                  <c:v>42181</c:v>
                </c:pt>
                <c:pt idx="1273">
                  <c:v>42182</c:v>
                </c:pt>
                <c:pt idx="1274">
                  <c:v>42183</c:v>
                </c:pt>
                <c:pt idx="1275">
                  <c:v>42184</c:v>
                </c:pt>
                <c:pt idx="1276">
                  <c:v>42185</c:v>
                </c:pt>
                <c:pt idx="1277">
                  <c:v>42186</c:v>
                </c:pt>
                <c:pt idx="1278">
                  <c:v>42187</c:v>
                </c:pt>
                <c:pt idx="1279">
                  <c:v>42188</c:v>
                </c:pt>
                <c:pt idx="1280">
                  <c:v>42189</c:v>
                </c:pt>
                <c:pt idx="1281">
                  <c:v>42190</c:v>
                </c:pt>
                <c:pt idx="1282">
                  <c:v>42191</c:v>
                </c:pt>
                <c:pt idx="1283">
                  <c:v>42192</c:v>
                </c:pt>
                <c:pt idx="1284">
                  <c:v>42193</c:v>
                </c:pt>
                <c:pt idx="1285">
                  <c:v>42194</c:v>
                </c:pt>
                <c:pt idx="1286">
                  <c:v>42195</c:v>
                </c:pt>
                <c:pt idx="1287">
                  <c:v>42196</c:v>
                </c:pt>
                <c:pt idx="1288">
                  <c:v>42197</c:v>
                </c:pt>
                <c:pt idx="1289">
                  <c:v>42198</c:v>
                </c:pt>
                <c:pt idx="1290">
                  <c:v>42199</c:v>
                </c:pt>
                <c:pt idx="1291">
                  <c:v>42200</c:v>
                </c:pt>
                <c:pt idx="1292">
                  <c:v>42201</c:v>
                </c:pt>
                <c:pt idx="1293">
                  <c:v>42202</c:v>
                </c:pt>
                <c:pt idx="1294">
                  <c:v>42203</c:v>
                </c:pt>
                <c:pt idx="1295">
                  <c:v>42204</c:v>
                </c:pt>
                <c:pt idx="1296">
                  <c:v>42205</c:v>
                </c:pt>
                <c:pt idx="1297">
                  <c:v>42206</c:v>
                </c:pt>
                <c:pt idx="1298">
                  <c:v>42207</c:v>
                </c:pt>
                <c:pt idx="1299">
                  <c:v>42208</c:v>
                </c:pt>
                <c:pt idx="1300">
                  <c:v>42209</c:v>
                </c:pt>
                <c:pt idx="1301">
                  <c:v>42210</c:v>
                </c:pt>
                <c:pt idx="1302">
                  <c:v>42211</c:v>
                </c:pt>
                <c:pt idx="1303">
                  <c:v>42212</c:v>
                </c:pt>
                <c:pt idx="1304">
                  <c:v>42213</c:v>
                </c:pt>
                <c:pt idx="1305">
                  <c:v>42214</c:v>
                </c:pt>
                <c:pt idx="1306">
                  <c:v>42215</c:v>
                </c:pt>
                <c:pt idx="1307">
                  <c:v>42216</c:v>
                </c:pt>
                <c:pt idx="1308">
                  <c:v>42217</c:v>
                </c:pt>
                <c:pt idx="1309">
                  <c:v>42218</c:v>
                </c:pt>
                <c:pt idx="1310">
                  <c:v>42219</c:v>
                </c:pt>
                <c:pt idx="1311">
                  <c:v>42220</c:v>
                </c:pt>
                <c:pt idx="1312">
                  <c:v>42221</c:v>
                </c:pt>
                <c:pt idx="1313">
                  <c:v>42222</c:v>
                </c:pt>
                <c:pt idx="1314">
                  <c:v>42223</c:v>
                </c:pt>
                <c:pt idx="1315">
                  <c:v>42224</c:v>
                </c:pt>
                <c:pt idx="1316">
                  <c:v>42225</c:v>
                </c:pt>
                <c:pt idx="1317">
                  <c:v>42226</c:v>
                </c:pt>
                <c:pt idx="1318">
                  <c:v>42227</c:v>
                </c:pt>
                <c:pt idx="1319">
                  <c:v>42228</c:v>
                </c:pt>
                <c:pt idx="1320">
                  <c:v>42229</c:v>
                </c:pt>
                <c:pt idx="1321">
                  <c:v>42230</c:v>
                </c:pt>
                <c:pt idx="1322">
                  <c:v>42231</c:v>
                </c:pt>
                <c:pt idx="1323">
                  <c:v>42232</c:v>
                </c:pt>
                <c:pt idx="1324">
                  <c:v>42233</c:v>
                </c:pt>
                <c:pt idx="1325">
                  <c:v>42234</c:v>
                </c:pt>
                <c:pt idx="1326">
                  <c:v>42235</c:v>
                </c:pt>
                <c:pt idx="1327">
                  <c:v>42236</c:v>
                </c:pt>
                <c:pt idx="1328">
                  <c:v>42237</c:v>
                </c:pt>
                <c:pt idx="1329">
                  <c:v>42238</c:v>
                </c:pt>
                <c:pt idx="1330">
                  <c:v>42239</c:v>
                </c:pt>
                <c:pt idx="1331">
                  <c:v>42240</c:v>
                </c:pt>
                <c:pt idx="1332">
                  <c:v>42241</c:v>
                </c:pt>
                <c:pt idx="1333">
                  <c:v>42242</c:v>
                </c:pt>
                <c:pt idx="1334">
                  <c:v>42243</c:v>
                </c:pt>
                <c:pt idx="1335">
                  <c:v>42244</c:v>
                </c:pt>
                <c:pt idx="1336">
                  <c:v>42245</c:v>
                </c:pt>
                <c:pt idx="1337">
                  <c:v>42246</c:v>
                </c:pt>
                <c:pt idx="1338">
                  <c:v>42247</c:v>
                </c:pt>
                <c:pt idx="1339">
                  <c:v>42248</c:v>
                </c:pt>
                <c:pt idx="1340">
                  <c:v>42249</c:v>
                </c:pt>
                <c:pt idx="1341">
                  <c:v>42250</c:v>
                </c:pt>
                <c:pt idx="1342">
                  <c:v>42251</c:v>
                </c:pt>
                <c:pt idx="1343">
                  <c:v>42252</c:v>
                </c:pt>
                <c:pt idx="1344">
                  <c:v>42253</c:v>
                </c:pt>
                <c:pt idx="1345">
                  <c:v>42254</c:v>
                </c:pt>
                <c:pt idx="1346">
                  <c:v>42255</c:v>
                </c:pt>
                <c:pt idx="1347">
                  <c:v>42256</c:v>
                </c:pt>
                <c:pt idx="1348">
                  <c:v>42257</c:v>
                </c:pt>
                <c:pt idx="1349">
                  <c:v>42258</c:v>
                </c:pt>
                <c:pt idx="1350">
                  <c:v>42259</c:v>
                </c:pt>
                <c:pt idx="1351">
                  <c:v>42260</c:v>
                </c:pt>
                <c:pt idx="1352">
                  <c:v>42261</c:v>
                </c:pt>
                <c:pt idx="1353">
                  <c:v>42262</c:v>
                </c:pt>
                <c:pt idx="1354">
                  <c:v>42263</c:v>
                </c:pt>
                <c:pt idx="1355">
                  <c:v>42264</c:v>
                </c:pt>
                <c:pt idx="1356">
                  <c:v>42265</c:v>
                </c:pt>
                <c:pt idx="1357">
                  <c:v>42266</c:v>
                </c:pt>
                <c:pt idx="1358">
                  <c:v>42267</c:v>
                </c:pt>
                <c:pt idx="1359">
                  <c:v>42268</c:v>
                </c:pt>
                <c:pt idx="1360">
                  <c:v>42269</c:v>
                </c:pt>
                <c:pt idx="1361">
                  <c:v>42270</c:v>
                </c:pt>
                <c:pt idx="1362">
                  <c:v>42271</c:v>
                </c:pt>
                <c:pt idx="1363">
                  <c:v>42272</c:v>
                </c:pt>
                <c:pt idx="1364">
                  <c:v>42273</c:v>
                </c:pt>
                <c:pt idx="1365">
                  <c:v>42274</c:v>
                </c:pt>
                <c:pt idx="1366">
                  <c:v>42275</c:v>
                </c:pt>
                <c:pt idx="1367">
                  <c:v>42276</c:v>
                </c:pt>
                <c:pt idx="1368">
                  <c:v>42277</c:v>
                </c:pt>
                <c:pt idx="1369">
                  <c:v>42278</c:v>
                </c:pt>
                <c:pt idx="1370">
                  <c:v>42279</c:v>
                </c:pt>
                <c:pt idx="1371">
                  <c:v>42280</c:v>
                </c:pt>
                <c:pt idx="1372">
                  <c:v>42281</c:v>
                </c:pt>
                <c:pt idx="1373">
                  <c:v>42282</c:v>
                </c:pt>
                <c:pt idx="1374">
                  <c:v>42283</c:v>
                </c:pt>
                <c:pt idx="1375">
                  <c:v>42284</c:v>
                </c:pt>
                <c:pt idx="1376">
                  <c:v>42285</c:v>
                </c:pt>
                <c:pt idx="1377">
                  <c:v>42286</c:v>
                </c:pt>
                <c:pt idx="1378">
                  <c:v>42287</c:v>
                </c:pt>
                <c:pt idx="1379">
                  <c:v>42288</c:v>
                </c:pt>
                <c:pt idx="1380">
                  <c:v>42289</c:v>
                </c:pt>
                <c:pt idx="1381">
                  <c:v>42290</c:v>
                </c:pt>
                <c:pt idx="1382">
                  <c:v>42291</c:v>
                </c:pt>
                <c:pt idx="1383">
                  <c:v>42292</c:v>
                </c:pt>
                <c:pt idx="1384">
                  <c:v>42293</c:v>
                </c:pt>
                <c:pt idx="1385">
                  <c:v>42294</c:v>
                </c:pt>
                <c:pt idx="1386">
                  <c:v>42295</c:v>
                </c:pt>
                <c:pt idx="1387">
                  <c:v>42296</c:v>
                </c:pt>
                <c:pt idx="1388">
                  <c:v>42297</c:v>
                </c:pt>
                <c:pt idx="1389">
                  <c:v>42298</c:v>
                </c:pt>
                <c:pt idx="1390">
                  <c:v>42299</c:v>
                </c:pt>
                <c:pt idx="1391">
                  <c:v>42300</c:v>
                </c:pt>
                <c:pt idx="1392">
                  <c:v>42301</c:v>
                </c:pt>
                <c:pt idx="1393">
                  <c:v>42302</c:v>
                </c:pt>
                <c:pt idx="1394">
                  <c:v>42303</c:v>
                </c:pt>
                <c:pt idx="1395">
                  <c:v>42304</c:v>
                </c:pt>
                <c:pt idx="1396">
                  <c:v>42305</c:v>
                </c:pt>
                <c:pt idx="1397">
                  <c:v>42306</c:v>
                </c:pt>
                <c:pt idx="1398">
                  <c:v>42307</c:v>
                </c:pt>
                <c:pt idx="1399">
                  <c:v>42308</c:v>
                </c:pt>
                <c:pt idx="1400">
                  <c:v>42309</c:v>
                </c:pt>
                <c:pt idx="1401">
                  <c:v>42310</c:v>
                </c:pt>
                <c:pt idx="1402">
                  <c:v>42311</c:v>
                </c:pt>
                <c:pt idx="1403">
                  <c:v>42312</c:v>
                </c:pt>
                <c:pt idx="1404">
                  <c:v>42313</c:v>
                </c:pt>
                <c:pt idx="1405">
                  <c:v>42314</c:v>
                </c:pt>
                <c:pt idx="1406">
                  <c:v>42315</c:v>
                </c:pt>
                <c:pt idx="1407">
                  <c:v>42316</c:v>
                </c:pt>
                <c:pt idx="1408">
                  <c:v>42317</c:v>
                </c:pt>
                <c:pt idx="1409">
                  <c:v>42318</c:v>
                </c:pt>
                <c:pt idx="1410">
                  <c:v>42319</c:v>
                </c:pt>
                <c:pt idx="1411">
                  <c:v>42320</c:v>
                </c:pt>
                <c:pt idx="1412">
                  <c:v>42321</c:v>
                </c:pt>
                <c:pt idx="1413">
                  <c:v>42322</c:v>
                </c:pt>
                <c:pt idx="1414">
                  <c:v>42323</c:v>
                </c:pt>
                <c:pt idx="1415">
                  <c:v>42324</c:v>
                </c:pt>
                <c:pt idx="1416">
                  <c:v>42325</c:v>
                </c:pt>
                <c:pt idx="1417">
                  <c:v>42326</c:v>
                </c:pt>
                <c:pt idx="1418">
                  <c:v>42327</c:v>
                </c:pt>
                <c:pt idx="1419">
                  <c:v>42328</c:v>
                </c:pt>
                <c:pt idx="1420">
                  <c:v>42329</c:v>
                </c:pt>
                <c:pt idx="1421">
                  <c:v>42330</c:v>
                </c:pt>
                <c:pt idx="1422">
                  <c:v>42331</c:v>
                </c:pt>
                <c:pt idx="1423">
                  <c:v>42332</c:v>
                </c:pt>
                <c:pt idx="1424">
                  <c:v>42333</c:v>
                </c:pt>
                <c:pt idx="1425">
                  <c:v>42334</c:v>
                </c:pt>
                <c:pt idx="1426">
                  <c:v>42335</c:v>
                </c:pt>
                <c:pt idx="1427">
                  <c:v>42336</c:v>
                </c:pt>
                <c:pt idx="1428">
                  <c:v>42337</c:v>
                </c:pt>
                <c:pt idx="1429">
                  <c:v>42338</c:v>
                </c:pt>
                <c:pt idx="1430">
                  <c:v>42339</c:v>
                </c:pt>
                <c:pt idx="1431">
                  <c:v>42340</c:v>
                </c:pt>
                <c:pt idx="1432">
                  <c:v>42341</c:v>
                </c:pt>
                <c:pt idx="1433">
                  <c:v>42342</c:v>
                </c:pt>
                <c:pt idx="1434">
                  <c:v>42343</c:v>
                </c:pt>
                <c:pt idx="1435">
                  <c:v>42344</c:v>
                </c:pt>
                <c:pt idx="1436">
                  <c:v>42345</c:v>
                </c:pt>
                <c:pt idx="1437">
                  <c:v>42346</c:v>
                </c:pt>
                <c:pt idx="1438">
                  <c:v>42347</c:v>
                </c:pt>
                <c:pt idx="1439">
                  <c:v>42348</c:v>
                </c:pt>
                <c:pt idx="1440">
                  <c:v>42349</c:v>
                </c:pt>
                <c:pt idx="1441">
                  <c:v>42350</c:v>
                </c:pt>
                <c:pt idx="1442">
                  <c:v>42351</c:v>
                </c:pt>
                <c:pt idx="1443">
                  <c:v>42352</c:v>
                </c:pt>
                <c:pt idx="1444">
                  <c:v>42353</c:v>
                </c:pt>
                <c:pt idx="1445">
                  <c:v>42354</c:v>
                </c:pt>
                <c:pt idx="1446">
                  <c:v>42355</c:v>
                </c:pt>
                <c:pt idx="1447">
                  <c:v>42356</c:v>
                </c:pt>
                <c:pt idx="1448">
                  <c:v>42357</c:v>
                </c:pt>
                <c:pt idx="1449">
                  <c:v>42358</c:v>
                </c:pt>
                <c:pt idx="1450">
                  <c:v>42359</c:v>
                </c:pt>
                <c:pt idx="1451">
                  <c:v>42360</c:v>
                </c:pt>
                <c:pt idx="1452">
                  <c:v>42361</c:v>
                </c:pt>
                <c:pt idx="1453">
                  <c:v>42362</c:v>
                </c:pt>
                <c:pt idx="1454">
                  <c:v>42363</c:v>
                </c:pt>
                <c:pt idx="1455">
                  <c:v>42364</c:v>
                </c:pt>
                <c:pt idx="1456">
                  <c:v>42365</c:v>
                </c:pt>
                <c:pt idx="1457">
                  <c:v>42366</c:v>
                </c:pt>
                <c:pt idx="1458">
                  <c:v>42367</c:v>
                </c:pt>
                <c:pt idx="1459">
                  <c:v>42368</c:v>
                </c:pt>
                <c:pt idx="1460">
                  <c:v>42369</c:v>
                </c:pt>
                <c:pt idx="1461">
                  <c:v>42370</c:v>
                </c:pt>
                <c:pt idx="1462">
                  <c:v>42371</c:v>
                </c:pt>
                <c:pt idx="1463">
                  <c:v>42372</c:v>
                </c:pt>
                <c:pt idx="1464">
                  <c:v>42373</c:v>
                </c:pt>
                <c:pt idx="1465">
                  <c:v>42374</c:v>
                </c:pt>
                <c:pt idx="1466">
                  <c:v>42375</c:v>
                </c:pt>
                <c:pt idx="1467">
                  <c:v>42376</c:v>
                </c:pt>
                <c:pt idx="1468">
                  <c:v>42377</c:v>
                </c:pt>
                <c:pt idx="1469">
                  <c:v>42378</c:v>
                </c:pt>
                <c:pt idx="1470">
                  <c:v>42379</c:v>
                </c:pt>
                <c:pt idx="1471">
                  <c:v>42380</c:v>
                </c:pt>
                <c:pt idx="1472">
                  <c:v>42381</c:v>
                </c:pt>
                <c:pt idx="1473">
                  <c:v>42382</c:v>
                </c:pt>
                <c:pt idx="1474">
                  <c:v>42383</c:v>
                </c:pt>
                <c:pt idx="1475">
                  <c:v>42384</c:v>
                </c:pt>
                <c:pt idx="1476">
                  <c:v>42385</c:v>
                </c:pt>
                <c:pt idx="1477">
                  <c:v>42386</c:v>
                </c:pt>
                <c:pt idx="1478">
                  <c:v>42387</c:v>
                </c:pt>
                <c:pt idx="1479">
                  <c:v>42388</c:v>
                </c:pt>
                <c:pt idx="1480">
                  <c:v>42389</c:v>
                </c:pt>
                <c:pt idx="1481">
                  <c:v>42390</c:v>
                </c:pt>
                <c:pt idx="1482">
                  <c:v>42391</c:v>
                </c:pt>
                <c:pt idx="1483">
                  <c:v>42392</c:v>
                </c:pt>
                <c:pt idx="1484">
                  <c:v>42393</c:v>
                </c:pt>
                <c:pt idx="1485">
                  <c:v>42394</c:v>
                </c:pt>
                <c:pt idx="1486">
                  <c:v>42395</c:v>
                </c:pt>
                <c:pt idx="1487">
                  <c:v>42396</c:v>
                </c:pt>
                <c:pt idx="1488">
                  <c:v>42397</c:v>
                </c:pt>
                <c:pt idx="1489">
                  <c:v>42398</c:v>
                </c:pt>
                <c:pt idx="1490">
                  <c:v>42399</c:v>
                </c:pt>
                <c:pt idx="1491">
                  <c:v>42400</c:v>
                </c:pt>
                <c:pt idx="1492">
                  <c:v>42401</c:v>
                </c:pt>
                <c:pt idx="1493">
                  <c:v>42402</c:v>
                </c:pt>
                <c:pt idx="1494">
                  <c:v>42403</c:v>
                </c:pt>
                <c:pt idx="1495">
                  <c:v>42404</c:v>
                </c:pt>
                <c:pt idx="1496">
                  <c:v>42405</c:v>
                </c:pt>
                <c:pt idx="1497">
                  <c:v>42406</c:v>
                </c:pt>
                <c:pt idx="1498">
                  <c:v>42407</c:v>
                </c:pt>
                <c:pt idx="1499">
                  <c:v>42408</c:v>
                </c:pt>
                <c:pt idx="1500">
                  <c:v>42409</c:v>
                </c:pt>
                <c:pt idx="1501">
                  <c:v>42410</c:v>
                </c:pt>
                <c:pt idx="1502">
                  <c:v>42411</c:v>
                </c:pt>
                <c:pt idx="1503">
                  <c:v>42412</c:v>
                </c:pt>
                <c:pt idx="1504">
                  <c:v>42413</c:v>
                </c:pt>
                <c:pt idx="1505">
                  <c:v>42414</c:v>
                </c:pt>
                <c:pt idx="1506">
                  <c:v>42415</c:v>
                </c:pt>
                <c:pt idx="1507">
                  <c:v>42416</c:v>
                </c:pt>
                <c:pt idx="1508">
                  <c:v>42417</c:v>
                </c:pt>
                <c:pt idx="1509">
                  <c:v>42418</c:v>
                </c:pt>
                <c:pt idx="1510">
                  <c:v>42419</c:v>
                </c:pt>
                <c:pt idx="1511">
                  <c:v>42420</c:v>
                </c:pt>
                <c:pt idx="1512">
                  <c:v>42421</c:v>
                </c:pt>
                <c:pt idx="1513">
                  <c:v>42422</c:v>
                </c:pt>
                <c:pt idx="1514">
                  <c:v>42423</c:v>
                </c:pt>
                <c:pt idx="1515">
                  <c:v>42424</c:v>
                </c:pt>
                <c:pt idx="1516">
                  <c:v>42425</c:v>
                </c:pt>
                <c:pt idx="1517">
                  <c:v>42426</c:v>
                </c:pt>
                <c:pt idx="1518">
                  <c:v>42427</c:v>
                </c:pt>
                <c:pt idx="1519">
                  <c:v>42428</c:v>
                </c:pt>
                <c:pt idx="1520">
                  <c:v>42429</c:v>
                </c:pt>
                <c:pt idx="1521">
                  <c:v>42430</c:v>
                </c:pt>
                <c:pt idx="1522">
                  <c:v>42431</c:v>
                </c:pt>
                <c:pt idx="1523">
                  <c:v>42432</c:v>
                </c:pt>
                <c:pt idx="1524">
                  <c:v>42433</c:v>
                </c:pt>
                <c:pt idx="1525">
                  <c:v>42434</c:v>
                </c:pt>
                <c:pt idx="1526">
                  <c:v>42435</c:v>
                </c:pt>
                <c:pt idx="1527">
                  <c:v>42436</c:v>
                </c:pt>
                <c:pt idx="1528">
                  <c:v>42437</c:v>
                </c:pt>
                <c:pt idx="1529">
                  <c:v>42438</c:v>
                </c:pt>
                <c:pt idx="1530">
                  <c:v>42439</c:v>
                </c:pt>
                <c:pt idx="1531">
                  <c:v>42440</c:v>
                </c:pt>
                <c:pt idx="1532">
                  <c:v>42441</c:v>
                </c:pt>
                <c:pt idx="1533">
                  <c:v>42442</c:v>
                </c:pt>
                <c:pt idx="1534">
                  <c:v>42443</c:v>
                </c:pt>
                <c:pt idx="1535">
                  <c:v>42444</c:v>
                </c:pt>
                <c:pt idx="1536">
                  <c:v>42445</c:v>
                </c:pt>
                <c:pt idx="1537">
                  <c:v>42446</c:v>
                </c:pt>
                <c:pt idx="1538">
                  <c:v>42447</c:v>
                </c:pt>
                <c:pt idx="1539">
                  <c:v>42448</c:v>
                </c:pt>
                <c:pt idx="1540">
                  <c:v>42449</c:v>
                </c:pt>
                <c:pt idx="1541">
                  <c:v>42450</c:v>
                </c:pt>
                <c:pt idx="1542">
                  <c:v>42451</c:v>
                </c:pt>
                <c:pt idx="1543">
                  <c:v>42452</c:v>
                </c:pt>
                <c:pt idx="1544">
                  <c:v>42453</c:v>
                </c:pt>
                <c:pt idx="1545">
                  <c:v>42454</c:v>
                </c:pt>
                <c:pt idx="1546">
                  <c:v>42455</c:v>
                </c:pt>
                <c:pt idx="1547">
                  <c:v>42456</c:v>
                </c:pt>
                <c:pt idx="1548">
                  <c:v>42457</c:v>
                </c:pt>
                <c:pt idx="1549">
                  <c:v>42458</c:v>
                </c:pt>
                <c:pt idx="1550">
                  <c:v>42459</c:v>
                </c:pt>
                <c:pt idx="1551">
                  <c:v>42460</c:v>
                </c:pt>
                <c:pt idx="1552">
                  <c:v>42461</c:v>
                </c:pt>
                <c:pt idx="1553">
                  <c:v>42462</c:v>
                </c:pt>
                <c:pt idx="1554">
                  <c:v>42463</c:v>
                </c:pt>
                <c:pt idx="1555">
                  <c:v>42464</c:v>
                </c:pt>
                <c:pt idx="1556">
                  <c:v>42465</c:v>
                </c:pt>
                <c:pt idx="1557">
                  <c:v>42466</c:v>
                </c:pt>
                <c:pt idx="1558">
                  <c:v>42467</c:v>
                </c:pt>
                <c:pt idx="1559">
                  <c:v>42468</c:v>
                </c:pt>
                <c:pt idx="1560">
                  <c:v>42469</c:v>
                </c:pt>
                <c:pt idx="1561">
                  <c:v>42470</c:v>
                </c:pt>
                <c:pt idx="1562">
                  <c:v>42471</c:v>
                </c:pt>
                <c:pt idx="1563">
                  <c:v>42472</c:v>
                </c:pt>
                <c:pt idx="1564">
                  <c:v>42473</c:v>
                </c:pt>
                <c:pt idx="1565">
                  <c:v>42474</c:v>
                </c:pt>
                <c:pt idx="1566">
                  <c:v>42475</c:v>
                </c:pt>
                <c:pt idx="1567">
                  <c:v>42476</c:v>
                </c:pt>
                <c:pt idx="1568">
                  <c:v>42477</c:v>
                </c:pt>
                <c:pt idx="1569">
                  <c:v>42478</c:v>
                </c:pt>
                <c:pt idx="1570">
                  <c:v>42479</c:v>
                </c:pt>
                <c:pt idx="1571">
                  <c:v>42480</c:v>
                </c:pt>
                <c:pt idx="1572">
                  <c:v>42481</c:v>
                </c:pt>
                <c:pt idx="1573">
                  <c:v>42482</c:v>
                </c:pt>
                <c:pt idx="1574">
                  <c:v>42483</c:v>
                </c:pt>
                <c:pt idx="1575">
                  <c:v>42484</c:v>
                </c:pt>
                <c:pt idx="1576">
                  <c:v>42485</c:v>
                </c:pt>
                <c:pt idx="1577">
                  <c:v>42486</c:v>
                </c:pt>
                <c:pt idx="1578">
                  <c:v>42487</c:v>
                </c:pt>
                <c:pt idx="1579">
                  <c:v>42488</c:v>
                </c:pt>
                <c:pt idx="1580">
                  <c:v>42489</c:v>
                </c:pt>
                <c:pt idx="1581">
                  <c:v>42490</c:v>
                </c:pt>
                <c:pt idx="1582">
                  <c:v>42491</c:v>
                </c:pt>
                <c:pt idx="1583">
                  <c:v>42492</c:v>
                </c:pt>
                <c:pt idx="1584">
                  <c:v>42493</c:v>
                </c:pt>
                <c:pt idx="1585">
                  <c:v>42494</c:v>
                </c:pt>
                <c:pt idx="1586">
                  <c:v>42495</c:v>
                </c:pt>
                <c:pt idx="1587">
                  <c:v>42496</c:v>
                </c:pt>
                <c:pt idx="1588">
                  <c:v>42497</c:v>
                </c:pt>
                <c:pt idx="1589">
                  <c:v>42498</c:v>
                </c:pt>
                <c:pt idx="1590">
                  <c:v>42499</c:v>
                </c:pt>
                <c:pt idx="1591">
                  <c:v>42500</c:v>
                </c:pt>
                <c:pt idx="1592">
                  <c:v>42501</c:v>
                </c:pt>
                <c:pt idx="1593">
                  <c:v>42502</c:v>
                </c:pt>
                <c:pt idx="1594">
                  <c:v>42503</c:v>
                </c:pt>
                <c:pt idx="1595">
                  <c:v>42504</c:v>
                </c:pt>
                <c:pt idx="1596">
                  <c:v>42505</c:v>
                </c:pt>
                <c:pt idx="1597">
                  <c:v>42506</c:v>
                </c:pt>
                <c:pt idx="1598">
                  <c:v>42507</c:v>
                </c:pt>
                <c:pt idx="1599">
                  <c:v>42508</c:v>
                </c:pt>
                <c:pt idx="1600">
                  <c:v>42509</c:v>
                </c:pt>
                <c:pt idx="1601">
                  <c:v>42510</c:v>
                </c:pt>
                <c:pt idx="1602">
                  <c:v>42511</c:v>
                </c:pt>
                <c:pt idx="1603">
                  <c:v>42512</c:v>
                </c:pt>
                <c:pt idx="1604">
                  <c:v>42513</c:v>
                </c:pt>
                <c:pt idx="1605">
                  <c:v>42514</c:v>
                </c:pt>
                <c:pt idx="1606">
                  <c:v>42515</c:v>
                </c:pt>
                <c:pt idx="1607">
                  <c:v>42516</c:v>
                </c:pt>
                <c:pt idx="1608">
                  <c:v>42517</c:v>
                </c:pt>
                <c:pt idx="1609">
                  <c:v>42518</c:v>
                </c:pt>
                <c:pt idx="1610">
                  <c:v>42519</c:v>
                </c:pt>
                <c:pt idx="1611">
                  <c:v>42520</c:v>
                </c:pt>
                <c:pt idx="1612">
                  <c:v>42521</c:v>
                </c:pt>
                <c:pt idx="1613">
                  <c:v>42522</c:v>
                </c:pt>
                <c:pt idx="1614">
                  <c:v>42523</c:v>
                </c:pt>
                <c:pt idx="1615">
                  <c:v>42524</c:v>
                </c:pt>
                <c:pt idx="1616">
                  <c:v>42525</c:v>
                </c:pt>
                <c:pt idx="1617">
                  <c:v>42526</c:v>
                </c:pt>
                <c:pt idx="1618">
                  <c:v>42527</c:v>
                </c:pt>
                <c:pt idx="1619">
                  <c:v>42528</c:v>
                </c:pt>
                <c:pt idx="1620">
                  <c:v>42529</c:v>
                </c:pt>
                <c:pt idx="1621">
                  <c:v>42530</c:v>
                </c:pt>
                <c:pt idx="1622">
                  <c:v>42531</c:v>
                </c:pt>
                <c:pt idx="1623">
                  <c:v>42532</c:v>
                </c:pt>
                <c:pt idx="1624">
                  <c:v>42533</c:v>
                </c:pt>
                <c:pt idx="1625">
                  <c:v>42534</c:v>
                </c:pt>
                <c:pt idx="1626">
                  <c:v>42535</c:v>
                </c:pt>
                <c:pt idx="1627">
                  <c:v>42536</c:v>
                </c:pt>
                <c:pt idx="1628">
                  <c:v>42537</c:v>
                </c:pt>
                <c:pt idx="1629">
                  <c:v>42538</c:v>
                </c:pt>
                <c:pt idx="1630">
                  <c:v>42539</c:v>
                </c:pt>
                <c:pt idx="1631">
                  <c:v>42540</c:v>
                </c:pt>
                <c:pt idx="1632">
                  <c:v>42541</c:v>
                </c:pt>
                <c:pt idx="1633">
                  <c:v>42542</c:v>
                </c:pt>
                <c:pt idx="1634">
                  <c:v>42543</c:v>
                </c:pt>
                <c:pt idx="1635">
                  <c:v>42544</c:v>
                </c:pt>
                <c:pt idx="1636">
                  <c:v>42545</c:v>
                </c:pt>
                <c:pt idx="1637">
                  <c:v>42546</c:v>
                </c:pt>
                <c:pt idx="1638">
                  <c:v>42547</c:v>
                </c:pt>
                <c:pt idx="1639">
                  <c:v>42548</c:v>
                </c:pt>
                <c:pt idx="1640">
                  <c:v>42549</c:v>
                </c:pt>
                <c:pt idx="1641">
                  <c:v>42550</c:v>
                </c:pt>
                <c:pt idx="1642">
                  <c:v>42551</c:v>
                </c:pt>
                <c:pt idx="1643">
                  <c:v>42552</c:v>
                </c:pt>
                <c:pt idx="1644">
                  <c:v>42553</c:v>
                </c:pt>
                <c:pt idx="1645">
                  <c:v>42554</c:v>
                </c:pt>
                <c:pt idx="1646">
                  <c:v>42555</c:v>
                </c:pt>
                <c:pt idx="1647">
                  <c:v>42556</c:v>
                </c:pt>
                <c:pt idx="1648">
                  <c:v>42557</c:v>
                </c:pt>
                <c:pt idx="1649">
                  <c:v>42558</c:v>
                </c:pt>
                <c:pt idx="1650">
                  <c:v>42559</c:v>
                </c:pt>
                <c:pt idx="1651">
                  <c:v>42560</c:v>
                </c:pt>
                <c:pt idx="1652">
                  <c:v>42561</c:v>
                </c:pt>
                <c:pt idx="1653">
                  <c:v>42562</c:v>
                </c:pt>
                <c:pt idx="1654">
                  <c:v>42563</c:v>
                </c:pt>
                <c:pt idx="1655">
                  <c:v>42564</c:v>
                </c:pt>
                <c:pt idx="1656">
                  <c:v>42565</c:v>
                </c:pt>
                <c:pt idx="1657">
                  <c:v>42566</c:v>
                </c:pt>
                <c:pt idx="1658">
                  <c:v>42567</c:v>
                </c:pt>
                <c:pt idx="1659">
                  <c:v>42568</c:v>
                </c:pt>
                <c:pt idx="1660">
                  <c:v>42569</c:v>
                </c:pt>
                <c:pt idx="1661">
                  <c:v>42570</c:v>
                </c:pt>
                <c:pt idx="1662">
                  <c:v>42571</c:v>
                </c:pt>
                <c:pt idx="1663">
                  <c:v>42572</c:v>
                </c:pt>
                <c:pt idx="1664">
                  <c:v>42573</c:v>
                </c:pt>
                <c:pt idx="1665">
                  <c:v>42574</c:v>
                </c:pt>
                <c:pt idx="1666">
                  <c:v>42575</c:v>
                </c:pt>
                <c:pt idx="1667">
                  <c:v>42576</c:v>
                </c:pt>
                <c:pt idx="1668">
                  <c:v>42577</c:v>
                </c:pt>
                <c:pt idx="1669">
                  <c:v>42578</c:v>
                </c:pt>
                <c:pt idx="1670">
                  <c:v>42579</c:v>
                </c:pt>
                <c:pt idx="1671">
                  <c:v>42580</c:v>
                </c:pt>
                <c:pt idx="1672">
                  <c:v>42581</c:v>
                </c:pt>
                <c:pt idx="1673">
                  <c:v>42582</c:v>
                </c:pt>
                <c:pt idx="1674">
                  <c:v>42583</c:v>
                </c:pt>
                <c:pt idx="1675">
                  <c:v>42584</c:v>
                </c:pt>
                <c:pt idx="1676">
                  <c:v>42585</c:v>
                </c:pt>
                <c:pt idx="1677">
                  <c:v>42586</c:v>
                </c:pt>
                <c:pt idx="1678">
                  <c:v>42587</c:v>
                </c:pt>
                <c:pt idx="1679">
                  <c:v>42588</c:v>
                </c:pt>
                <c:pt idx="1680">
                  <c:v>42589</c:v>
                </c:pt>
                <c:pt idx="1681">
                  <c:v>42590</c:v>
                </c:pt>
                <c:pt idx="1682">
                  <c:v>42591</c:v>
                </c:pt>
                <c:pt idx="1683">
                  <c:v>42592</c:v>
                </c:pt>
                <c:pt idx="1684">
                  <c:v>42593</c:v>
                </c:pt>
                <c:pt idx="1685">
                  <c:v>42594</c:v>
                </c:pt>
                <c:pt idx="1686">
                  <c:v>42595</c:v>
                </c:pt>
                <c:pt idx="1687">
                  <c:v>42596</c:v>
                </c:pt>
                <c:pt idx="1688">
                  <c:v>42597</c:v>
                </c:pt>
                <c:pt idx="1689">
                  <c:v>42598</c:v>
                </c:pt>
                <c:pt idx="1690">
                  <c:v>42599</c:v>
                </c:pt>
                <c:pt idx="1691">
                  <c:v>42600</c:v>
                </c:pt>
                <c:pt idx="1692">
                  <c:v>42601</c:v>
                </c:pt>
                <c:pt idx="1693">
                  <c:v>42602</c:v>
                </c:pt>
                <c:pt idx="1694">
                  <c:v>42603</c:v>
                </c:pt>
                <c:pt idx="1695">
                  <c:v>42604</c:v>
                </c:pt>
                <c:pt idx="1696">
                  <c:v>42605</c:v>
                </c:pt>
                <c:pt idx="1697">
                  <c:v>42606</c:v>
                </c:pt>
                <c:pt idx="1698">
                  <c:v>42607</c:v>
                </c:pt>
                <c:pt idx="1699">
                  <c:v>42608</c:v>
                </c:pt>
                <c:pt idx="1700">
                  <c:v>42609</c:v>
                </c:pt>
                <c:pt idx="1701">
                  <c:v>42610</c:v>
                </c:pt>
                <c:pt idx="1702">
                  <c:v>42611</c:v>
                </c:pt>
                <c:pt idx="1703">
                  <c:v>42612</c:v>
                </c:pt>
                <c:pt idx="1704">
                  <c:v>42613</c:v>
                </c:pt>
                <c:pt idx="1705">
                  <c:v>42614</c:v>
                </c:pt>
                <c:pt idx="1706">
                  <c:v>42615</c:v>
                </c:pt>
                <c:pt idx="1707">
                  <c:v>42616</c:v>
                </c:pt>
                <c:pt idx="1708">
                  <c:v>42617</c:v>
                </c:pt>
                <c:pt idx="1709">
                  <c:v>42618</c:v>
                </c:pt>
                <c:pt idx="1710">
                  <c:v>42619</c:v>
                </c:pt>
                <c:pt idx="1711">
                  <c:v>42620</c:v>
                </c:pt>
                <c:pt idx="1712">
                  <c:v>42621</c:v>
                </c:pt>
                <c:pt idx="1713">
                  <c:v>42622</c:v>
                </c:pt>
                <c:pt idx="1714">
                  <c:v>42623</c:v>
                </c:pt>
                <c:pt idx="1715">
                  <c:v>42624</c:v>
                </c:pt>
                <c:pt idx="1716">
                  <c:v>42625</c:v>
                </c:pt>
                <c:pt idx="1717">
                  <c:v>42626</c:v>
                </c:pt>
                <c:pt idx="1718">
                  <c:v>42627</c:v>
                </c:pt>
                <c:pt idx="1719">
                  <c:v>42628</c:v>
                </c:pt>
                <c:pt idx="1720">
                  <c:v>42629</c:v>
                </c:pt>
                <c:pt idx="1721">
                  <c:v>42630</c:v>
                </c:pt>
                <c:pt idx="1722">
                  <c:v>42631</c:v>
                </c:pt>
                <c:pt idx="1723">
                  <c:v>42632</c:v>
                </c:pt>
                <c:pt idx="1724">
                  <c:v>42633</c:v>
                </c:pt>
                <c:pt idx="1725">
                  <c:v>42634</c:v>
                </c:pt>
                <c:pt idx="1726">
                  <c:v>42635</c:v>
                </c:pt>
                <c:pt idx="1727">
                  <c:v>42636</c:v>
                </c:pt>
                <c:pt idx="1728">
                  <c:v>42637</c:v>
                </c:pt>
                <c:pt idx="1729">
                  <c:v>42638</c:v>
                </c:pt>
                <c:pt idx="1730">
                  <c:v>42639</c:v>
                </c:pt>
                <c:pt idx="1731">
                  <c:v>42640</c:v>
                </c:pt>
                <c:pt idx="1732">
                  <c:v>42641</c:v>
                </c:pt>
                <c:pt idx="1733">
                  <c:v>42642</c:v>
                </c:pt>
                <c:pt idx="1734">
                  <c:v>42643</c:v>
                </c:pt>
                <c:pt idx="1735">
                  <c:v>42644</c:v>
                </c:pt>
                <c:pt idx="1736">
                  <c:v>42645</c:v>
                </c:pt>
                <c:pt idx="1737">
                  <c:v>42646</c:v>
                </c:pt>
                <c:pt idx="1738">
                  <c:v>42647</c:v>
                </c:pt>
                <c:pt idx="1739">
                  <c:v>42648</c:v>
                </c:pt>
                <c:pt idx="1740">
                  <c:v>42649</c:v>
                </c:pt>
                <c:pt idx="1741">
                  <c:v>42650</c:v>
                </c:pt>
                <c:pt idx="1742">
                  <c:v>42651</c:v>
                </c:pt>
                <c:pt idx="1743">
                  <c:v>42652</c:v>
                </c:pt>
                <c:pt idx="1744">
                  <c:v>42653</c:v>
                </c:pt>
                <c:pt idx="1745">
                  <c:v>42654</c:v>
                </c:pt>
                <c:pt idx="1746">
                  <c:v>42655</c:v>
                </c:pt>
                <c:pt idx="1747">
                  <c:v>42656</c:v>
                </c:pt>
                <c:pt idx="1748">
                  <c:v>42657</c:v>
                </c:pt>
                <c:pt idx="1749">
                  <c:v>42658</c:v>
                </c:pt>
                <c:pt idx="1750">
                  <c:v>42659</c:v>
                </c:pt>
                <c:pt idx="1751">
                  <c:v>42660</c:v>
                </c:pt>
                <c:pt idx="1752">
                  <c:v>42661</c:v>
                </c:pt>
                <c:pt idx="1753">
                  <c:v>42662</c:v>
                </c:pt>
                <c:pt idx="1754">
                  <c:v>42663</c:v>
                </c:pt>
                <c:pt idx="1755">
                  <c:v>42664</c:v>
                </c:pt>
                <c:pt idx="1756">
                  <c:v>42665</c:v>
                </c:pt>
                <c:pt idx="1757">
                  <c:v>42666</c:v>
                </c:pt>
                <c:pt idx="1758">
                  <c:v>42667</c:v>
                </c:pt>
                <c:pt idx="1759">
                  <c:v>42668</c:v>
                </c:pt>
                <c:pt idx="1760">
                  <c:v>42669</c:v>
                </c:pt>
                <c:pt idx="1761">
                  <c:v>42670</c:v>
                </c:pt>
                <c:pt idx="1762">
                  <c:v>42671</c:v>
                </c:pt>
                <c:pt idx="1763">
                  <c:v>42672</c:v>
                </c:pt>
                <c:pt idx="1764">
                  <c:v>42673</c:v>
                </c:pt>
                <c:pt idx="1765">
                  <c:v>42674</c:v>
                </c:pt>
                <c:pt idx="1766">
                  <c:v>42675</c:v>
                </c:pt>
                <c:pt idx="1767">
                  <c:v>42676</c:v>
                </c:pt>
                <c:pt idx="1768">
                  <c:v>42677</c:v>
                </c:pt>
                <c:pt idx="1769">
                  <c:v>42678</c:v>
                </c:pt>
                <c:pt idx="1770">
                  <c:v>42679</c:v>
                </c:pt>
                <c:pt idx="1771">
                  <c:v>42680</c:v>
                </c:pt>
                <c:pt idx="1772">
                  <c:v>42681</c:v>
                </c:pt>
                <c:pt idx="1773">
                  <c:v>42682</c:v>
                </c:pt>
                <c:pt idx="1774">
                  <c:v>42683</c:v>
                </c:pt>
                <c:pt idx="1775">
                  <c:v>42684</c:v>
                </c:pt>
                <c:pt idx="1776">
                  <c:v>42685</c:v>
                </c:pt>
                <c:pt idx="1777">
                  <c:v>42686</c:v>
                </c:pt>
                <c:pt idx="1778">
                  <c:v>42687</c:v>
                </c:pt>
                <c:pt idx="1779">
                  <c:v>42688</c:v>
                </c:pt>
                <c:pt idx="1780">
                  <c:v>42689</c:v>
                </c:pt>
                <c:pt idx="1781">
                  <c:v>42690</c:v>
                </c:pt>
                <c:pt idx="1782">
                  <c:v>42691</c:v>
                </c:pt>
                <c:pt idx="1783">
                  <c:v>42692</c:v>
                </c:pt>
                <c:pt idx="1784">
                  <c:v>42693</c:v>
                </c:pt>
                <c:pt idx="1785">
                  <c:v>42694</c:v>
                </c:pt>
                <c:pt idx="1786">
                  <c:v>42695</c:v>
                </c:pt>
                <c:pt idx="1787">
                  <c:v>42696</c:v>
                </c:pt>
                <c:pt idx="1788">
                  <c:v>42697</c:v>
                </c:pt>
                <c:pt idx="1789">
                  <c:v>42698</c:v>
                </c:pt>
                <c:pt idx="1790">
                  <c:v>42699</c:v>
                </c:pt>
                <c:pt idx="1791">
                  <c:v>42700</c:v>
                </c:pt>
                <c:pt idx="1792">
                  <c:v>42701</c:v>
                </c:pt>
                <c:pt idx="1793">
                  <c:v>42702</c:v>
                </c:pt>
                <c:pt idx="1794">
                  <c:v>42703</c:v>
                </c:pt>
                <c:pt idx="1795">
                  <c:v>42704</c:v>
                </c:pt>
                <c:pt idx="1796">
                  <c:v>42705</c:v>
                </c:pt>
                <c:pt idx="1797">
                  <c:v>42706</c:v>
                </c:pt>
                <c:pt idx="1798">
                  <c:v>42707</c:v>
                </c:pt>
                <c:pt idx="1799">
                  <c:v>42708</c:v>
                </c:pt>
                <c:pt idx="1800">
                  <c:v>42709</c:v>
                </c:pt>
                <c:pt idx="1801">
                  <c:v>42710</c:v>
                </c:pt>
                <c:pt idx="1802">
                  <c:v>42711</c:v>
                </c:pt>
                <c:pt idx="1803">
                  <c:v>42712</c:v>
                </c:pt>
                <c:pt idx="1804">
                  <c:v>42713</c:v>
                </c:pt>
                <c:pt idx="1805">
                  <c:v>42714</c:v>
                </c:pt>
                <c:pt idx="1806">
                  <c:v>42715</c:v>
                </c:pt>
                <c:pt idx="1807">
                  <c:v>42716</c:v>
                </c:pt>
                <c:pt idx="1808">
                  <c:v>42717</c:v>
                </c:pt>
                <c:pt idx="1809">
                  <c:v>42718</c:v>
                </c:pt>
                <c:pt idx="1810">
                  <c:v>42719</c:v>
                </c:pt>
                <c:pt idx="1811">
                  <c:v>42720</c:v>
                </c:pt>
                <c:pt idx="1812">
                  <c:v>42721</c:v>
                </c:pt>
                <c:pt idx="1813">
                  <c:v>42722</c:v>
                </c:pt>
                <c:pt idx="1814">
                  <c:v>42723</c:v>
                </c:pt>
                <c:pt idx="1815">
                  <c:v>42724</c:v>
                </c:pt>
                <c:pt idx="1816">
                  <c:v>42725</c:v>
                </c:pt>
                <c:pt idx="1817">
                  <c:v>42726</c:v>
                </c:pt>
                <c:pt idx="1818">
                  <c:v>42727</c:v>
                </c:pt>
                <c:pt idx="1819">
                  <c:v>42728</c:v>
                </c:pt>
                <c:pt idx="1820">
                  <c:v>42729</c:v>
                </c:pt>
                <c:pt idx="1821">
                  <c:v>42730</c:v>
                </c:pt>
                <c:pt idx="1822">
                  <c:v>42731</c:v>
                </c:pt>
                <c:pt idx="1823">
                  <c:v>42732</c:v>
                </c:pt>
                <c:pt idx="1824">
                  <c:v>42733</c:v>
                </c:pt>
                <c:pt idx="1825">
                  <c:v>42734</c:v>
                </c:pt>
                <c:pt idx="1826">
                  <c:v>42735</c:v>
                </c:pt>
                <c:pt idx="1827">
                  <c:v>42736</c:v>
                </c:pt>
                <c:pt idx="1828">
                  <c:v>42737</c:v>
                </c:pt>
                <c:pt idx="1829">
                  <c:v>42738</c:v>
                </c:pt>
                <c:pt idx="1830">
                  <c:v>42739</c:v>
                </c:pt>
                <c:pt idx="1831">
                  <c:v>42740</c:v>
                </c:pt>
                <c:pt idx="1832">
                  <c:v>42741</c:v>
                </c:pt>
                <c:pt idx="1833">
                  <c:v>42742</c:v>
                </c:pt>
                <c:pt idx="1834">
                  <c:v>42743</c:v>
                </c:pt>
                <c:pt idx="1835">
                  <c:v>42744</c:v>
                </c:pt>
                <c:pt idx="1836">
                  <c:v>42745</c:v>
                </c:pt>
                <c:pt idx="1837">
                  <c:v>42746</c:v>
                </c:pt>
                <c:pt idx="1838">
                  <c:v>42747</c:v>
                </c:pt>
                <c:pt idx="1839">
                  <c:v>42748</c:v>
                </c:pt>
                <c:pt idx="1840">
                  <c:v>42749</c:v>
                </c:pt>
                <c:pt idx="1841">
                  <c:v>42750</c:v>
                </c:pt>
                <c:pt idx="1842">
                  <c:v>42751</c:v>
                </c:pt>
                <c:pt idx="1843">
                  <c:v>42752</c:v>
                </c:pt>
                <c:pt idx="1844">
                  <c:v>42753</c:v>
                </c:pt>
                <c:pt idx="1845">
                  <c:v>42754</c:v>
                </c:pt>
                <c:pt idx="1846">
                  <c:v>42755</c:v>
                </c:pt>
                <c:pt idx="1847">
                  <c:v>42756</c:v>
                </c:pt>
                <c:pt idx="1848">
                  <c:v>42757</c:v>
                </c:pt>
                <c:pt idx="1849">
                  <c:v>42758</c:v>
                </c:pt>
                <c:pt idx="1850">
                  <c:v>42759</c:v>
                </c:pt>
                <c:pt idx="1851">
                  <c:v>42760</c:v>
                </c:pt>
                <c:pt idx="1852">
                  <c:v>42761</c:v>
                </c:pt>
                <c:pt idx="1853">
                  <c:v>42762</c:v>
                </c:pt>
                <c:pt idx="1854">
                  <c:v>42763</c:v>
                </c:pt>
                <c:pt idx="1855">
                  <c:v>42764</c:v>
                </c:pt>
                <c:pt idx="1856">
                  <c:v>42765</c:v>
                </c:pt>
                <c:pt idx="1857">
                  <c:v>42766</c:v>
                </c:pt>
                <c:pt idx="1858">
                  <c:v>42767</c:v>
                </c:pt>
                <c:pt idx="1859">
                  <c:v>42768</c:v>
                </c:pt>
                <c:pt idx="1860">
                  <c:v>42769</c:v>
                </c:pt>
                <c:pt idx="1861">
                  <c:v>42770</c:v>
                </c:pt>
                <c:pt idx="1862">
                  <c:v>42771</c:v>
                </c:pt>
                <c:pt idx="1863">
                  <c:v>42772</c:v>
                </c:pt>
                <c:pt idx="1864">
                  <c:v>42773</c:v>
                </c:pt>
                <c:pt idx="1865">
                  <c:v>42774</c:v>
                </c:pt>
                <c:pt idx="1866">
                  <c:v>42775</c:v>
                </c:pt>
                <c:pt idx="1867">
                  <c:v>42776</c:v>
                </c:pt>
                <c:pt idx="1868">
                  <c:v>42777</c:v>
                </c:pt>
                <c:pt idx="1869">
                  <c:v>42778</c:v>
                </c:pt>
                <c:pt idx="1870">
                  <c:v>42779</c:v>
                </c:pt>
                <c:pt idx="1871">
                  <c:v>42780</c:v>
                </c:pt>
                <c:pt idx="1872">
                  <c:v>42781</c:v>
                </c:pt>
                <c:pt idx="1873">
                  <c:v>42782</c:v>
                </c:pt>
                <c:pt idx="1874">
                  <c:v>42783</c:v>
                </c:pt>
                <c:pt idx="1875">
                  <c:v>42784</c:v>
                </c:pt>
                <c:pt idx="1876">
                  <c:v>42785</c:v>
                </c:pt>
                <c:pt idx="1877">
                  <c:v>42786</c:v>
                </c:pt>
                <c:pt idx="1878">
                  <c:v>42787</c:v>
                </c:pt>
                <c:pt idx="1879">
                  <c:v>42788</c:v>
                </c:pt>
                <c:pt idx="1880">
                  <c:v>42789</c:v>
                </c:pt>
                <c:pt idx="1881">
                  <c:v>42790</c:v>
                </c:pt>
                <c:pt idx="1882">
                  <c:v>42791</c:v>
                </c:pt>
                <c:pt idx="1883">
                  <c:v>42792</c:v>
                </c:pt>
                <c:pt idx="1884">
                  <c:v>42793</c:v>
                </c:pt>
                <c:pt idx="1885">
                  <c:v>42794</c:v>
                </c:pt>
                <c:pt idx="1886">
                  <c:v>42795</c:v>
                </c:pt>
                <c:pt idx="1887">
                  <c:v>42796</c:v>
                </c:pt>
                <c:pt idx="1888">
                  <c:v>42797</c:v>
                </c:pt>
                <c:pt idx="1889">
                  <c:v>42798</c:v>
                </c:pt>
                <c:pt idx="1890">
                  <c:v>42799</c:v>
                </c:pt>
                <c:pt idx="1891">
                  <c:v>42800</c:v>
                </c:pt>
                <c:pt idx="1892">
                  <c:v>42801</c:v>
                </c:pt>
                <c:pt idx="1893">
                  <c:v>42802</c:v>
                </c:pt>
                <c:pt idx="1894">
                  <c:v>42803</c:v>
                </c:pt>
                <c:pt idx="1895">
                  <c:v>42804</c:v>
                </c:pt>
                <c:pt idx="1896">
                  <c:v>42805</c:v>
                </c:pt>
                <c:pt idx="1897">
                  <c:v>42806</c:v>
                </c:pt>
                <c:pt idx="1898">
                  <c:v>42807</c:v>
                </c:pt>
                <c:pt idx="1899">
                  <c:v>42808</c:v>
                </c:pt>
                <c:pt idx="1900">
                  <c:v>42809</c:v>
                </c:pt>
                <c:pt idx="1901">
                  <c:v>42810</c:v>
                </c:pt>
                <c:pt idx="1902">
                  <c:v>42811</c:v>
                </c:pt>
                <c:pt idx="1903">
                  <c:v>42812</c:v>
                </c:pt>
                <c:pt idx="1904">
                  <c:v>42813</c:v>
                </c:pt>
                <c:pt idx="1905">
                  <c:v>42814</c:v>
                </c:pt>
                <c:pt idx="1906">
                  <c:v>42815</c:v>
                </c:pt>
                <c:pt idx="1907">
                  <c:v>42816</c:v>
                </c:pt>
                <c:pt idx="1908">
                  <c:v>42817</c:v>
                </c:pt>
                <c:pt idx="1909">
                  <c:v>42818</c:v>
                </c:pt>
                <c:pt idx="1910">
                  <c:v>42819</c:v>
                </c:pt>
                <c:pt idx="1911">
                  <c:v>42820</c:v>
                </c:pt>
                <c:pt idx="1912">
                  <c:v>42821</c:v>
                </c:pt>
                <c:pt idx="1913">
                  <c:v>42822</c:v>
                </c:pt>
                <c:pt idx="1914">
                  <c:v>42823</c:v>
                </c:pt>
                <c:pt idx="1915">
                  <c:v>42824</c:v>
                </c:pt>
                <c:pt idx="1916">
                  <c:v>42825</c:v>
                </c:pt>
                <c:pt idx="1917">
                  <c:v>42826</c:v>
                </c:pt>
                <c:pt idx="1918">
                  <c:v>42827</c:v>
                </c:pt>
                <c:pt idx="1919">
                  <c:v>42828</c:v>
                </c:pt>
                <c:pt idx="1920">
                  <c:v>42829</c:v>
                </c:pt>
                <c:pt idx="1921">
                  <c:v>42830</c:v>
                </c:pt>
                <c:pt idx="1922">
                  <c:v>42831</c:v>
                </c:pt>
                <c:pt idx="1923">
                  <c:v>42832</c:v>
                </c:pt>
                <c:pt idx="1924">
                  <c:v>42833</c:v>
                </c:pt>
                <c:pt idx="1925">
                  <c:v>42834</c:v>
                </c:pt>
                <c:pt idx="1926">
                  <c:v>42835</c:v>
                </c:pt>
                <c:pt idx="1927">
                  <c:v>42836</c:v>
                </c:pt>
                <c:pt idx="1928">
                  <c:v>42837</c:v>
                </c:pt>
                <c:pt idx="1929">
                  <c:v>42838</c:v>
                </c:pt>
                <c:pt idx="1930">
                  <c:v>42839</c:v>
                </c:pt>
                <c:pt idx="1931">
                  <c:v>42840</c:v>
                </c:pt>
                <c:pt idx="1932">
                  <c:v>42841</c:v>
                </c:pt>
                <c:pt idx="1933">
                  <c:v>42842</c:v>
                </c:pt>
                <c:pt idx="1934">
                  <c:v>42843</c:v>
                </c:pt>
                <c:pt idx="1935">
                  <c:v>42844</c:v>
                </c:pt>
                <c:pt idx="1936">
                  <c:v>42845</c:v>
                </c:pt>
                <c:pt idx="1937">
                  <c:v>42846</c:v>
                </c:pt>
                <c:pt idx="1938">
                  <c:v>42847</c:v>
                </c:pt>
                <c:pt idx="1939">
                  <c:v>42848</c:v>
                </c:pt>
                <c:pt idx="1940">
                  <c:v>42849</c:v>
                </c:pt>
                <c:pt idx="1941">
                  <c:v>42850</c:v>
                </c:pt>
                <c:pt idx="1942">
                  <c:v>42851</c:v>
                </c:pt>
                <c:pt idx="1943">
                  <c:v>42852</c:v>
                </c:pt>
                <c:pt idx="1944">
                  <c:v>42853</c:v>
                </c:pt>
                <c:pt idx="1945">
                  <c:v>42854</c:v>
                </c:pt>
                <c:pt idx="1946">
                  <c:v>42855</c:v>
                </c:pt>
                <c:pt idx="1947">
                  <c:v>42856</c:v>
                </c:pt>
                <c:pt idx="1948">
                  <c:v>42857</c:v>
                </c:pt>
                <c:pt idx="1949">
                  <c:v>42858</c:v>
                </c:pt>
                <c:pt idx="1950">
                  <c:v>42859</c:v>
                </c:pt>
                <c:pt idx="1951">
                  <c:v>42860</c:v>
                </c:pt>
                <c:pt idx="1952">
                  <c:v>42861</c:v>
                </c:pt>
                <c:pt idx="1953">
                  <c:v>42862</c:v>
                </c:pt>
                <c:pt idx="1954">
                  <c:v>42863</c:v>
                </c:pt>
                <c:pt idx="1955">
                  <c:v>42864</c:v>
                </c:pt>
                <c:pt idx="1956">
                  <c:v>42865</c:v>
                </c:pt>
                <c:pt idx="1957">
                  <c:v>42866</c:v>
                </c:pt>
                <c:pt idx="1958">
                  <c:v>42867</c:v>
                </c:pt>
                <c:pt idx="1959">
                  <c:v>42868</c:v>
                </c:pt>
                <c:pt idx="1960">
                  <c:v>42869</c:v>
                </c:pt>
                <c:pt idx="1961">
                  <c:v>42870</c:v>
                </c:pt>
                <c:pt idx="1962">
                  <c:v>42871</c:v>
                </c:pt>
                <c:pt idx="1963">
                  <c:v>42872</c:v>
                </c:pt>
                <c:pt idx="1964">
                  <c:v>42873</c:v>
                </c:pt>
                <c:pt idx="1965">
                  <c:v>42874</c:v>
                </c:pt>
                <c:pt idx="1966">
                  <c:v>42875</c:v>
                </c:pt>
                <c:pt idx="1967">
                  <c:v>42876</c:v>
                </c:pt>
                <c:pt idx="1968">
                  <c:v>42877</c:v>
                </c:pt>
                <c:pt idx="1969">
                  <c:v>42878</c:v>
                </c:pt>
                <c:pt idx="1970">
                  <c:v>42879</c:v>
                </c:pt>
                <c:pt idx="1971">
                  <c:v>42880</c:v>
                </c:pt>
                <c:pt idx="1972">
                  <c:v>42881</c:v>
                </c:pt>
                <c:pt idx="1973">
                  <c:v>42882</c:v>
                </c:pt>
                <c:pt idx="1974">
                  <c:v>42883</c:v>
                </c:pt>
                <c:pt idx="1975">
                  <c:v>42884</c:v>
                </c:pt>
                <c:pt idx="1976">
                  <c:v>42885</c:v>
                </c:pt>
                <c:pt idx="1977">
                  <c:v>42886</c:v>
                </c:pt>
                <c:pt idx="1978">
                  <c:v>42887</c:v>
                </c:pt>
                <c:pt idx="1979">
                  <c:v>42888</c:v>
                </c:pt>
                <c:pt idx="1980">
                  <c:v>42889</c:v>
                </c:pt>
                <c:pt idx="1981">
                  <c:v>42890</c:v>
                </c:pt>
                <c:pt idx="1982">
                  <c:v>42891</c:v>
                </c:pt>
                <c:pt idx="1983">
                  <c:v>42892</c:v>
                </c:pt>
                <c:pt idx="1984">
                  <c:v>42893</c:v>
                </c:pt>
                <c:pt idx="1985">
                  <c:v>42894</c:v>
                </c:pt>
                <c:pt idx="1986">
                  <c:v>42895</c:v>
                </c:pt>
                <c:pt idx="1987">
                  <c:v>42896</c:v>
                </c:pt>
                <c:pt idx="1988">
                  <c:v>42897</c:v>
                </c:pt>
                <c:pt idx="1989">
                  <c:v>42898</c:v>
                </c:pt>
                <c:pt idx="1990">
                  <c:v>42899</c:v>
                </c:pt>
                <c:pt idx="1991">
                  <c:v>42900</c:v>
                </c:pt>
                <c:pt idx="1992">
                  <c:v>42901</c:v>
                </c:pt>
                <c:pt idx="1993">
                  <c:v>42902</c:v>
                </c:pt>
                <c:pt idx="1994">
                  <c:v>42903</c:v>
                </c:pt>
                <c:pt idx="1995">
                  <c:v>42904</c:v>
                </c:pt>
                <c:pt idx="1996">
                  <c:v>42905</c:v>
                </c:pt>
                <c:pt idx="1997">
                  <c:v>42906</c:v>
                </c:pt>
                <c:pt idx="1998">
                  <c:v>42907</c:v>
                </c:pt>
                <c:pt idx="1999">
                  <c:v>42908</c:v>
                </c:pt>
                <c:pt idx="2000">
                  <c:v>42909</c:v>
                </c:pt>
                <c:pt idx="2001">
                  <c:v>42910</c:v>
                </c:pt>
                <c:pt idx="2002">
                  <c:v>42911</c:v>
                </c:pt>
                <c:pt idx="2003">
                  <c:v>42912</c:v>
                </c:pt>
                <c:pt idx="2004">
                  <c:v>42913</c:v>
                </c:pt>
                <c:pt idx="2005">
                  <c:v>42914</c:v>
                </c:pt>
                <c:pt idx="2006">
                  <c:v>42915</c:v>
                </c:pt>
                <c:pt idx="2007">
                  <c:v>42916</c:v>
                </c:pt>
                <c:pt idx="2008">
                  <c:v>42917</c:v>
                </c:pt>
                <c:pt idx="2009">
                  <c:v>42918</c:v>
                </c:pt>
                <c:pt idx="2010">
                  <c:v>42919</c:v>
                </c:pt>
                <c:pt idx="2011">
                  <c:v>42920</c:v>
                </c:pt>
                <c:pt idx="2012">
                  <c:v>42921</c:v>
                </c:pt>
                <c:pt idx="2013">
                  <c:v>42922</c:v>
                </c:pt>
                <c:pt idx="2014">
                  <c:v>42923</c:v>
                </c:pt>
                <c:pt idx="2015">
                  <c:v>42924</c:v>
                </c:pt>
                <c:pt idx="2016">
                  <c:v>42925</c:v>
                </c:pt>
                <c:pt idx="2017">
                  <c:v>42926</c:v>
                </c:pt>
                <c:pt idx="2018">
                  <c:v>42927</c:v>
                </c:pt>
                <c:pt idx="2019">
                  <c:v>42928</c:v>
                </c:pt>
                <c:pt idx="2020">
                  <c:v>42929</c:v>
                </c:pt>
                <c:pt idx="2021">
                  <c:v>42930</c:v>
                </c:pt>
                <c:pt idx="2022">
                  <c:v>42931</c:v>
                </c:pt>
                <c:pt idx="2023">
                  <c:v>42932</c:v>
                </c:pt>
                <c:pt idx="2024">
                  <c:v>42933</c:v>
                </c:pt>
                <c:pt idx="2025">
                  <c:v>42934</c:v>
                </c:pt>
                <c:pt idx="2026">
                  <c:v>42935</c:v>
                </c:pt>
                <c:pt idx="2027">
                  <c:v>42936</c:v>
                </c:pt>
                <c:pt idx="2028">
                  <c:v>42937</c:v>
                </c:pt>
                <c:pt idx="2029">
                  <c:v>42938</c:v>
                </c:pt>
                <c:pt idx="2030">
                  <c:v>42939</c:v>
                </c:pt>
                <c:pt idx="2031">
                  <c:v>42940</c:v>
                </c:pt>
                <c:pt idx="2032">
                  <c:v>42941</c:v>
                </c:pt>
                <c:pt idx="2033">
                  <c:v>42942</c:v>
                </c:pt>
                <c:pt idx="2034">
                  <c:v>42943</c:v>
                </c:pt>
                <c:pt idx="2035">
                  <c:v>42944</c:v>
                </c:pt>
                <c:pt idx="2036">
                  <c:v>42945</c:v>
                </c:pt>
                <c:pt idx="2037">
                  <c:v>42946</c:v>
                </c:pt>
                <c:pt idx="2038">
                  <c:v>42947</c:v>
                </c:pt>
                <c:pt idx="2039">
                  <c:v>42948</c:v>
                </c:pt>
                <c:pt idx="2040">
                  <c:v>42949</c:v>
                </c:pt>
                <c:pt idx="2041">
                  <c:v>42950</c:v>
                </c:pt>
                <c:pt idx="2042">
                  <c:v>42951</c:v>
                </c:pt>
                <c:pt idx="2043">
                  <c:v>42952</c:v>
                </c:pt>
                <c:pt idx="2044">
                  <c:v>42953</c:v>
                </c:pt>
                <c:pt idx="2045">
                  <c:v>42954</c:v>
                </c:pt>
                <c:pt idx="2046">
                  <c:v>42955</c:v>
                </c:pt>
                <c:pt idx="2047">
                  <c:v>42956</c:v>
                </c:pt>
                <c:pt idx="2048">
                  <c:v>42957</c:v>
                </c:pt>
                <c:pt idx="2049">
                  <c:v>42958</c:v>
                </c:pt>
                <c:pt idx="2050">
                  <c:v>42959</c:v>
                </c:pt>
                <c:pt idx="2051">
                  <c:v>42960</c:v>
                </c:pt>
                <c:pt idx="2052">
                  <c:v>42961</c:v>
                </c:pt>
                <c:pt idx="2053">
                  <c:v>42962</c:v>
                </c:pt>
                <c:pt idx="2054">
                  <c:v>42963</c:v>
                </c:pt>
                <c:pt idx="2055">
                  <c:v>42964</c:v>
                </c:pt>
                <c:pt idx="2056">
                  <c:v>42965</c:v>
                </c:pt>
                <c:pt idx="2057">
                  <c:v>42966</c:v>
                </c:pt>
                <c:pt idx="2058">
                  <c:v>42967</c:v>
                </c:pt>
                <c:pt idx="2059">
                  <c:v>42968</c:v>
                </c:pt>
                <c:pt idx="2060">
                  <c:v>42969</c:v>
                </c:pt>
                <c:pt idx="2061">
                  <c:v>42970</c:v>
                </c:pt>
                <c:pt idx="2062">
                  <c:v>42971</c:v>
                </c:pt>
                <c:pt idx="2063">
                  <c:v>42972</c:v>
                </c:pt>
                <c:pt idx="2064">
                  <c:v>42973</c:v>
                </c:pt>
                <c:pt idx="2065">
                  <c:v>42974</c:v>
                </c:pt>
                <c:pt idx="2066">
                  <c:v>42975</c:v>
                </c:pt>
                <c:pt idx="2067">
                  <c:v>42976</c:v>
                </c:pt>
                <c:pt idx="2068">
                  <c:v>42977</c:v>
                </c:pt>
                <c:pt idx="2069">
                  <c:v>42978</c:v>
                </c:pt>
                <c:pt idx="2070">
                  <c:v>42979</c:v>
                </c:pt>
                <c:pt idx="2071">
                  <c:v>42980</c:v>
                </c:pt>
                <c:pt idx="2072">
                  <c:v>42981</c:v>
                </c:pt>
                <c:pt idx="2073">
                  <c:v>42982</c:v>
                </c:pt>
                <c:pt idx="2074">
                  <c:v>42983</c:v>
                </c:pt>
                <c:pt idx="2075">
                  <c:v>42984</c:v>
                </c:pt>
                <c:pt idx="2076">
                  <c:v>42985</c:v>
                </c:pt>
                <c:pt idx="2077">
                  <c:v>42986</c:v>
                </c:pt>
                <c:pt idx="2078">
                  <c:v>42987</c:v>
                </c:pt>
                <c:pt idx="2079">
                  <c:v>42988</c:v>
                </c:pt>
                <c:pt idx="2080">
                  <c:v>42989</c:v>
                </c:pt>
                <c:pt idx="2081">
                  <c:v>42990</c:v>
                </c:pt>
                <c:pt idx="2082">
                  <c:v>42991</c:v>
                </c:pt>
                <c:pt idx="2083">
                  <c:v>42992</c:v>
                </c:pt>
                <c:pt idx="2084">
                  <c:v>42993</c:v>
                </c:pt>
                <c:pt idx="2085">
                  <c:v>42994</c:v>
                </c:pt>
                <c:pt idx="2086">
                  <c:v>42995</c:v>
                </c:pt>
                <c:pt idx="2087">
                  <c:v>42996</c:v>
                </c:pt>
                <c:pt idx="2088">
                  <c:v>42997</c:v>
                </c:pt>
                <c:pt idx="2089">
                  <c:v>42998</c:v>
                </c:pt>
                <c:pt idx="2090">
                  <c:v>42999</c:v>
                </c:pt>
                <c:pt idx="2091">
                  <c:v>43000</c:v>
                </c:pt>
                <c:pt idx="2092">
                  <c:v>43001</c:v>
                </c:pt>
                <c:pt idx="2093">
                  <c:v>43002</c:v>
                </c:pt>
                <c:pt idx="2094">
                  <c:v>43003</c:v>
                </c:pt>
                <c:pt idx="2095">
                  <c:v>43004</c:v>
                </c:pt>
                <c:pt idx="2096">
                  <c:v>43005</c:v>
                </c:pt>
                <c:pt idx="2097">
                  <c:v>43006</c:v>
                </c:pt>
                <c:pt idx="2098">
                  <c:v>43007</c:v>
                </c:pt>
                <c:pt idx="2099">
                  <c:v>43008</c:v>
                </c:pt>
                <c:pt idx="2100">
                  <c:v>43009</c:v>
                </c:pt>
                <c:pt idx="2101">
                  <c:v>43010</c:v>
                </c:pt>
                <c:pt idx="2102">
                  <c:v>43011</c:v>
                </c:pt>
                <c:pt idx="2103">
                  <c:v>43012</c:v>
                </c:pt>
                <c:pt idx="2104">
                  <c:v>43013</c:v>
                </c:pt>
                <c:pt idx="2105">
                  <c:v>43014</c:v>
                </c:pt>
                <c:pt idx="2106">
                  <c:v>43015</c:v>
                </c:pt>
                <c:pt idx="2107">
                  <c:v>43016</c:v>
                </c:pt>
                <c:pt idx="2108">
                  <c:v>43017</c:v>
                </c:pt>
                <c:pt idx="2109">
                  <c:v>43018</c:v>
                </c:pt>
                <c:pt idx="2110">
                  <c:v>43019</c:v>
                </c:pt>
                <c:pt idx="2111">
                  <c:v>43020</c:v>
                </c:pt>
                <c:pt idx="2112">
                  <c:v>43021</c:v>
                </c:pt>
                <c:pt idx="2113">
                  <c:v>43022</c:v>
                </c:pt>
                <c:pt idx="2114">
                  <c:v>43023</c:v>
                </c:pt>
                <c:pt idx="2115">
                  <c:v>43024</c:v>
                </c:pt>
                <c:pt idx="2116">
                  <c:v>43025</c:v>
                </c:pt>
                <c:pt idx="2117">
                  <c:v>43026</c:v>
                </c:pt>
                <c:pt idx="2118">
                  <c:v>43027</c:v>
                </c:pt>
                <c:pt idx="2119">
                  <c:v>43028</c:v>
                </c:pt>
                <c:pt idx="2120">
                  <c:v>43029</c:v>
                </c:pt>
                <c:pt idx="2121">
                  <c:v>43030</c:v>
                </c:pt>
                <c:pt idx="2122">
                  <c:v>43031</c:v>
                </c:pt>
                <c:pt idx="2123">
                  <c:v>43032</c:v>
                </c:pt>
                <c:pt idx="2124">
                  <c:v>43033</c:v>
                </c:pt>
                <c:pt idx="2125">
                  <c:v>43034</c:v>
                </c:pt>
                <c:pt idx="2126">
                  <c:v>43035</c:v>
                </c:pt>
                <c:pt idx="2127">
                  <c:v>43036</c:v>
                </c:pt>
                <c:pt idx="2128">
                  <c:v>43037</c:v>
                </c:pt>
                <c:pt idx="2129">
                  <c:v>43038</c:v>
                </c:pt>
                <c:pt idx="2130">
                  <c:v>43039</c:v>
                </c:pt>
                <c:pt idx="2131">
                  <c:v>43040</c:v>
                </c:pt>
                <c:pt idx="2132">
                  <c:v>43041</c:v>
                </c:pt>
                <c:pt idx="2133">
                  <c:v>43042</c:v>
                </c:pt>
                <c:pt idx="2134">
                  <c:v>43043</c:v>
                </c:pt>
                <c:pt idx="2135">
                  <c:v>43044</c:v>
                </c:pt>
                <c:pt idx="2136">
                  <c:v>43045</c:v>
                </c:pt>
                <c:pt idx="2137">
                  <c:v>43046</c:v>
                </c:pt>
                <c:pt idx="2138">
                  <c:v>43047</c:v>
                </c:pt>
                <c:pt idx="2139">
                  <c:v>43048</c:v>
                </c:pt>
                <c:pt idx="2140">
                  <c:v>43049</c:v>
                </c:pt>
                <c:pt idx="2141">
                  <c:v>43050</c:v>
                </c:pt>
                <c:pt idx="2142">
                  <c:v>43051</c:v>
                </c:pt>
                <c:pt idx="2143">
                  <c:v>43052</c:v>
                </c:pt>
                <c:pt idx="2144">
                  <c:v>43053</c:v>
                </c:pt>
                <c:pt idx="2145">
                  <c:v>43054</c:v>
                </c:pt>
                <c:pt idx="2146">
                  <c:v>43055</c:v>
                </c:pt>
                <c:pt idx="2147">
                  <c:v>43056</c:v>
                </c:pt>
                <c:pt idx="2148">
                  <c:v>43057</c:v>
                </c:pt>
                <c:pt idx="2149">
                  <c:v>43058</c:v>
                </c:pt>
                <c:pt idx="2150">
                  <c:v>43059</c:v>
                </c:pt>
                <c:pt idx="2151">
                  <c:v>43060</c:v>
                </c:pt>
                <c:pt idx="2152">
                  <c:v>43061</c:v>
                </c:pt>
                <c:pt idx="2153">
                  <c:v>43062</c:v>
                </c:pt>
                <c:pt idx="2154">
                  <c:v>43063</c:v>
                </c:pt>
                <c:pt idx="2155">
                  <c:v>43064</c:v>
                </c:pt>
                <c:pt idx="2156">
                  <c:v>43065</c:v>
                </c:pt>
                <c:pt idx="2157">
                  <c:v>43066</c:v>
                </c:pt>
                <c:pt idx="2158">
                  <c:v>43067</c:v>
                </c:pt>
                <c:pt idx="2159">
                  <c:v>43068</c:v>
                </c:pt>
                <c:pt idx="2160">
                  <c:v>43069</c:v>
                </c:pt>
                <c:pt idx="2161">
                  <c:v>43070</c:v>
                </c:pt>
                <c:pt idx="2162">
                  <c:v>43071</c:v>
                </c:pt>
                <c:pt idx="2163">
                  <c:v>43072</c:v>
                </c:pt>
                <c:pt idx="2164">
                  <c:v>43073</c:v>
                </c:pt>
                <c:pt idx="2165">
                  <c:v>43074</c:v>
                </c:pt>
                <c:pt idx="2166">
                  <c:v>43075</c:v>
                </c:pt>
                <c:pt idx="2167">
                  <c:v>43076</c:v>
                </c:pt>
                <c:pt idx="2168">
                  <c:v>43077</c:v>
                </c:pt>
                <c:pt idx="2169">
                  <c:v>43078</c:v>
                </c:pt>
                <c:pt idx="2170">
                  <c:v>43079</c:v>
                </c:pt>
                <c:pt idx="2171">
                  <c:v>43080</c:v>
                </c:pt>
                <c:pt idx="2172">
                  <c:v>43081</c:v>
                </c:pt>
                <c:pt idx="2173">
                  <c:v>43082</c:v>
                </c:pt>
                <c:pt idx="2174">
                  <c:v>43083</c:v>
                </c:pt>
                <c:pt idx="2175">
                  <c:v>43084</c:v>
                </c:pt>
                <c:pt idx="2176">
                  <c:v>43085</c:v>
                </c:pt>
                <c:pt idx="2177">
                  <c:v>43086</c:v>
                </c:pt>
                <c:pt idx="2178">
                  <c:v>43087</c:v>
                </c:pt>
                <c:pt idx="2179">
                  <c:v>43088</c:v>
                </c:pt>
                <c:pt idx="2180">
                  <c:v>43089</c:v>
                </c:pt>
                <c:pt idx="2181">
                  <c:v>43090</c:v>
                </c:pt>
                <c:pt idx="2182">
                  <c:v>43091</c:v>
                </c:pt>
                <c:pt idx="2183">
                  <c:v>43092</c:v>
                </c:pt>
                <c:pt idx="2184">
                  <c:v>43093</c:v>
                </c:pt>
                <c:pt idx="2185">
                  <c:v>43094</c:v>
                </c:pt>
                <c:pt idx="2186">
                  <c:v>43095</c:v>
                </c:pt>
                <c:pt idx="2187">
                  <c:v>43096</c:v>
                </c:pt>
                <c:pt idx="2188">
                  <c:v>43097</c:v>
                </c:pt>
                <c:pt idx="2189">
                  <c:v>43098</c:v>
                </c:pt>
                <c:pt idx="2190">
                  <c:v>43099</c:v>
                </c:pt>
                <c:pt idx="2191">
                  <c:v>43100</c:v>
                </c:pt>
              </c:numCache>
            </c:numRef>
          </c:cat>
          <c:val>
            <c:numRef>
              <c:f>Resultados!$G$2:$G$2193</c:f>
              <c:numCache>
                <c:formatCode>0.0</c:formatCode>
                <c:ptCount val="2192"/>
                <c:pt idx="0">
                  <c:v>-2</c:v>
                </c:pt>
                <c:pt idx="1">
                  <c:v>-2</c:v>
                </c:pt>
                <c:pt idx="2">
                  <c:v>-2</c:v>
                </c:pt>
                <c:pt idx="3">
                  <c:v>-2</c:v>
                </c:pt>
                <c:pt idx="4">
                  <c:v>-2</c:v>
                </c:pt>
                <c:pt idx="5">
                  <c:v>-2</c:v>
                </c:pt>
                <c:pt idx="6">
                  <c:v>-2</c:v>
                </c:pt>
                <c:pt idx="7">
                  <c:v>-2</c:v>
                </c:pt>
                <c:pt idx="8">
                  <c:v>-2</c:v>
                </c:pt>
                <c:pt idx="9">
                  <c:v>-2</c:v>
                </c:pt>
                <c:pt idx="10">
                  <c:v>-2</c:v>
                </c:pt>
                <c:pt idx="11">
                  <c:v>-2</c:v>
                </c:pt>
                <c:pt idx="12">
                  <c:v>-2</c:v>
                </c:pt>
                <c:pt idx="13">
                  <c:v>-2</c:v>
                </c:pt>
                <c:pt idx="14">
                  <c:v>-2</c:v>
                </c:pt>
                <c:pt idx="15">
                  <c:v>-2</c:v>
                </c:pt>
                <c:pt idx="16">
                  <c:v>-2</c:v>
                </c:pt>
                <c:pt idx="17">
                  <c:v>-2</c:v>
                </c:pt>
                <c:pt idx="18">
                  <c:v>-2</c:v>
                </c:pt>
                <c:pt idx="19">
                  <c:v>-2</c:v>
                </c:pt>
                <c:pt idx="20">
                  <c:v>-2</c:v>
                </c:pt>
                <c:pt idx="21">
                  <c:v>-2</c:v>
                </c:pt>
                <c:pt idx="22">
                  <c:v>-2</c:v>
                </c:pt>
                <c:pt idx="23">
                  <c:v>-2</c:v>
                </c:pt>
                <c:pt idx="24">
                  <c:v>-2</c:v>
                </c:pt>
                <c:pt idx="25">
                  <c:v>-2</c:v>
                </c:pt>
                <c:pt idx="26">
                  <c:v>-2</c:v>
                </c:pt>
                <c:pt idx="27">
                  <c:v>-2</c:v>
                </c:pt>
                <c:pt idx="28">
                  <c:v>-2</c:v>
                </c:pt>
                <c:pt idx="29">
                  <c:v>-2</c:v>
                </c:pt>
                <c:pt idx="30">
                  <c:v>-2</c:v>
                </c:pt>
                <c:pt idx="31">
                  <c:v>-2</c:v>
                </c:pt>
                <c:pt idx="32">
                  <c:v>-2</c:v>
                </c:pt>
                <c:pt idx="33">
                  <c:v>-2</c:v>
                </c:pt>
                <c:pt idx="34">
                  <c:v>-2</c:v>
                </c:pt>
                <c:pt idx="35">
                  <c:v>-2</c:v>
                </c:pt>
                <c:pt idx="36">
                  <c:v>-2</c:v>
                </c:pt>
                <c:pt idx="37">
                  <c:v>-2</c:v>
                </c:pt>
                <c:pt idx="38">
                  <c:v>-2</c:v>
                </c:pt>
                <c:pt idx="39">
                  <c:v>-2</c:v>
                </c:pt>
                <c:pt idx="40">
                  <c:v>-2</c:v>
                </c:pt>
                <c:pt idx="41">
                  <c:v>-2</c:v>
                </c:pt>
                <c:pt idx="42">
                  <c:v>-2</c:v>
                </c:pt>
                <c:pt idx="43">
                  <c:v>-2</c:v>
                </c:pt>
                <c:pt idx="44">
                  <c:v>-2</c:v>
                </c:pt>
                <c:pt idx="45">
                  <c:v>-2</c:v>
                </c:pt>
                <c:pt idx="46">
                  <c:v>-2</c:v>
                </c:pt>
                <c:pt idx="47">
                  <c:v>-2</c:v>
                </c:pt>
                <c:pt idx="48">
                  <c:v>-2</c:v>
                </c:pt>
                <c:pt idx="49">
                  <c:v>-2</c:v>
                </c:pt>
                <c:pt idx="50">
                  <c:v>-2</c:v>
                </c:pt>
                <c:pt idx="51">
                  <c:v>-2</c:v>
                </c:pt>
                <c:pt idx="52">
                  <c:v>-2</c:v>
                </c:pt>
                <c:pt idx="53">
                  <c:v>-2</c:v>
                </c:pt>
                <c:pt idx="54">
                  <c:v>-2</c:v>
                </c:pt>
                <c:pt idx="55">
                  <c:v>-2</c:v>
                </c:pt>
                <c:pt idx="56">
                  <c:v>-2</c:v>
                </c:pt>
                <c:pt idx="57">
                  <c:v>-2</c:v>
                </c:pt>
                <c:pt idx="58">
                  <c:v>-2</c:v>
                </c:pt>
                <c:pt idx="59">
                  <c:v>-2</c:v>
                </c:pt>
                <c:pt idx="60">
                  <c:v>-2</c:v>
                </c:pt>
                <c:pt idx="61">
                  <c:v>-2</c:v>
                </c:pt>
                <c:pt idx="62">
                  <c:v>-2</c:v>
                </c:pt>
                <c:pt idx="63">
                  <c:v>-2</c:v>
                </c:pt>
                <c:pt idx="64">
                  <c:v>-2</c:v>
                </c:pt>
                <c:pt idx="65">
                  <c:v>-2</c:v>
                </c:pt>
                <c:pt idx="66">
                  <c:v>-2</c:v>
                </c:pt>
                <c:pt idx="67">
                  <c:v>-2</c:v>
                </c:pt>
                <c:pt idx="68">
                  <c:v>-2</c:v>
                </c:pt>
                <c:pt idx="69">
                  <c:v>-2</c:v>
                </c:pt>
                <c:pt idx="70">
                  <c:v>-2</c:v>
                </c:pt>
                <c:pt idx="71">
                  <c:v>-2</c:v>
                </c:pt>
                <c:pt idx="72">
                  <c:v>-2</c:v>
                </c:pt>
                <c:pt idx="73">
                  <c:v>-2</c:v>
                </c:pt>
                <c:pt idx="74">
                  <c:v>-2</c:v>
                </c:pt>
                <c:pt idx="75">
                  <c:v>-2</c:v>
                </c:pt>
                <c:pt idx="76">
                  <c:v>-2</c:v>
                </c:pt>
                <c:pt idx="77">
                  <c:v>-2</c:v>
                </c:pt>
                <c:pt idx="78">
                  <c:v>-2</c:v>
                </c:pt>
                <c:pt idx="79">
                  <c:v>-2</c:v>
                </c:pt>
                <c:pt idx="80">
                  <c:v>-2</c:v>
                </c:pt>
                <c:pt idx="81">
                  <c:v>-2</c:v>
                </c:pt>
                <c:pt idx="82">
                  <c:v>-2</c:v>
                </c:pt>
                <c:pt idx="83">
                  <c:v>-2</c:v>
                </c:pt>
                <c:pt idx="84">
                  <c:v>-2</c:v>
                </c:pt>
                <c:pt idx="85">
                  <c:v>-2</c:v>
                </c:pt>
                <c:pt idx="86">
                  <c:v>-2</c:v>
                </c:pt>
                <c:pt idx="87">
                  <c:v>-2</c:v>
                </c:pt>
                <c:pt idx="88">
                  <c:v>-2</c:v>
                </c:pt>
                <c:pt idx="89">
                  <c:v>-2</c:v>
                </c:pt>
                <c:pt idx="90">
                  <c:v>-2</c:v>
                </c:pt>
                <c:pt idx="91">
                  <c:v>-2</c:v>
                </c:pt>
                <c:pt idx="92">
                  <c:v>-2</c:v>
                </c:pt>
                <c:pt idx="93">
                  <c:v>-2</c:v>
                </c:pt>
                <c:pt idx="94">
                  <c:v>-2</c:v>
                </c:pt>
                <c:pt idx="95">
                  <c:v>-2</c:v>
                </c:pt>
                <c:pt idx="96">
                  <c:v>-2</c:v>
                </c:pt>
                <c:pt idx="97">
                  <c:v>-2</c:v>
                </c:pt>
                <c:pt idx="98">
                  <c:v>-2</c:v>
                </c:pt>
                <c:pt idx="99">
                  <c:v>-2</c:v>
                </c:pt>
                <c:pt idx="100">
                  <c:v>-2</c:v>
                </c:pt>
                <c:pt idx="101">
                  <c:v>-2</c:v>
                </c:pt>
                <c:pt idx="102">
                  <c:v>-2</c:v>
                </c:pt>
                <c:pt idx="103">
                  <c:v>-2</c:v>
                </c:pt>
                <c:pt idx="104">
                  <c:v>-2</c:v>
                </c:pt>
                <c:pt idx="105">
                  <c:v>-2</c:v>
                </c:pt>
                <c:pt idx="106">
                  <c:v>-2</c:v>
                </c:pt>
                <c:pt idx="107">
                  <c:v>-2</c:v>
                </c:pt>
                <c:pt idx="108">
                  <c:v>-2</c:v>
                </c:pt>
                <c:pt idx="109">
                  <c:v>-2</c:v>
                </c:pt>
                <c:pt idx="110">
                  <c:v>-2</c:v>
                </c:pt>
                <c:pt idx="111">
                  <c:v>-2</c:v>
                </c:pt>
                <c:pt idx="112">
                  <c:v>-2</c:v>
                </c:pt>
                <c:pt idx="113">
                  <c:v>-2</c:v>
                </c:pt>
                <c:pt idx="114">
                  <c:v>-2</c:v>
                </c:pt>
                <c:pt idx="115">
                  <c:v>-2</c:v>
                </c:pt>
                <c:pt idx="116">
                  <c:v>-2</c:v>
                </c:pt>
                <c:pt idx="117">
                  <c:v>-2</c:v>
                </c:pt>
                <c:pt idx="118">
                  <c:v>-2</c:v>
                </c:pt>
                <c:pt idx="119">
                  <c:v>-2</c:v>
                </c:pt>
                <c:pt idx="120">
                  <c:v>-2</c:v>
                </c:pt>
                <c:pt idx="121">
                  <c:v>-2</c:v>
                </c:pt>
                <c:pt idx="122">
                  <c:v>-2</c:v>
                </c:pt>
                <c:pt idx="123">
                  <c:v>-2</c:v>
                </c:pt>
                <c:pt idx="124">
                  <c:v>-2</c:v>
                </c:pt>
                <c:pt idx="125">
                  <c:v>-2</c:v>
                </c:pt>
                <c:pt idx="126">
                  <c:v>-2</c:v>
                </c:pt>
                <c:pt idx="127">
                  <c:v>-2</c:v>
                </c:pt>
                <c:pt idx="128">
                  <c:v>-2</c:v>
                </c:pt>
                <c:pt idx="129">
                  <c:v>-2</c:v>
                </c:pt>
                <c:pt idx="130">
                  <c:v>-2</c:v>
                </c:pt>
                <c:pt idx="131">
                  <c:v>-2</c:v>
                </c:pt>
                <c:pt idx="132">
                  <c:v>-2</c:v>
                </c:pt>
                <c:pt idx="133">
                  <c:v>-2</c:v>
                </c:pt>
                <c:pt idx="134">
                  <c:v>-2</c:v>
                </c:pt>
                <c:pt idx="135">
                  <c:v>-2</c:v>
                </c:pt>
                <c:pt idx="136">
                  <c:v>-2</c:v>
                </c:pt>
                <c:pt idx="137">
                  <c:v>-2</c:v>
                </c:pt>
                <c:pt idx="138">
                  <c:v>-2</c:v>
                </c:pt>
                <c:pt idx="139">
                  <c:v>-2</c:v>
                </c:pt>
                <c:pt idx="140">
                  <c:v>-2</c:v>
                </c:pt>
                <c:pt idx="141">
                  <c:v>-2</c:v>
                </c:pt>
                <c:pt idx="142">
                  <c:v>-2</c:v>
                </c:pt>
                <c:pt idx="143">
                  <c:v>-2</c:v>
                </c:pt>
                <c:pt idx="144">
                  <c:v>-2</c:v>
                </c:pt>
                <c:pt idx="145">
                  <c:v>-2</c:v>
                </c:pt>
                <c:pt idx="146">
                  <c:v>-2</c:v>
                </c:pt>
                <c:pt idx="147">
                  <c:v>-2</c:v>
                </c:pt>
                <c:pt idx="148">
                  <c:v>-2</c:v>
                </c:pt>
                <c:pt idx="149">
                  <c:v>-2</c:v>
                </c:pt>
                <c:pt idx="150">
                  <c:v>-2</c:v>
                </c:pt>
                <c:pt idx="151">
                  <c:v>-2</c:v>
                </c:pt>
                <c:pt idx="152">
                  <c:v>-2</c:v>
                </c:pt>
                <c:pt idx="153">
                  <c:v>-2</c:v>
                </c:pt>
                <c:pt idx="154">
                  <c:v>-2</c:v>
                </c:pt>
                <c:pt idx="155">
                  <c:v>-2</c:v>
                </c:pt>
                <c:pt idx="156">
                  <c:v>-2</c:v>
                </c:pt>
                <c:pt idx="157">
                  <c:v>-2</c:v>
                </c:pt>
                <c:pt idx="158">
                  <c:v>-2</c:v>
                </c:pt>
                <c:pt idx="159">
                  <c:v>-2</c:v>
                </c:pt>
                <c:pt idx="160">
                  <c:v>-2</c:v>
                </c:pt>
                <c:pt idx="161">
                  <c:v>-2</c:v>
                </c:pt>
                <c:pt idx="162">
                  <c:v>-2</c:v>
                </c:pt>
                <c:pt idx="163">
                  <c:v>-2</c:v>
                </c:pt>
                <c:pt idx="164">
                  <c:v>-2</c:v>
                </c:pt>
                <c:pt idx="165">
                  <c:v>-2</c:v>
                </c:pt>
                <c:pt idx="166">
                  <c:v>-2</c:v>
                </c:pt>
                <c:pt idx="167">
                  <c:v>-2</c:v>
                </c:pt>
                <c:pt idx="168">
                  <c:v>-2</c:v>
                </c:pt>
                <c:pt idx="169">
                  <c:v>-2</c:v>
                </c:pt>
                <c:pt idx="170">
                  <c:v>-2</c:v>
                </c:pt>
                <c:pt idx="171">
                  <c:v>-2</c:v>
                </c:pt>
                <c:pt idx="172">
                  <c:v>-2</c:v>
                </c:pt>
                <c:pt idx="173">
                  <c:v>-2</c:v>
                </c:pt>
                <c:pt idx="174">
                  <c:v>-2</c:v>
                </c:pt>
                <c:pt idx="175">
                  <c:v>-2</c:v>
                </c:pt>
                <c:pt idx="176">
                  <c:v>-2</c:v>
                </c:pt>
                <c:pt idx="177">
                  <c:v>-2</c:v>
                </c:pt>
                <c:pt idx="178">
                  <c:v>-2</c:v>
                </c:pt>
                <c:pt idx="179">
                  <c:v>-2</c:v>
                </c:pt>
                <c:pt idx="180">
                  <c:v>-2</c:v>
                </c:pt>
                <c:pt idx="181">
                  <c:v>-2</c:v>
                </c:pt>
                <c:pt idx="182">
                  <c:v>-2</c:v>
                </c:pt>
                <c:pt idx="183">
                  <c:v>-2</c:v>
                </c:pt>
                <c:pt idx="184">
                  <c:v>-2</c:v>
                </c:pt>
                <c:pt idx="185">
                  <c:v>-2</c:v>
                </c:pt>
                <c:pt idx="186">
                  <c:v>-2</c:v>
                </c:pt>
                <c:pt idx="187">
                  <c:v>-2</c:v>
                </c:pt>
                <c:pt idx="188">
                  <c:v>-2</c:v>
                </c:pt>
                <c:pt idx="189">
                  <c:v>-2</c:v>
                </c:pt>
                <c:pt idx="190">
                  <c:v>-2</c:v>
                </c:pt>
                <c:pt idx="191">
                  <c:v>-2</c:v>
                </c:pt>
                <c:pt idx="192">
                  <c:v>-2</c:v>
                </c:pt>
                <c:pt idx="193">
                  <c:v>-2</c:v>
                </c:pt>
                <c:pt idx="194">
                  <c:v>-2</c:v>
                </c:pt>
                <c:pt idx="195">
                  <c:v>-2</c:v>
                </c:pt>
                <c:pt idx="196">
                  <c:v>-2</c:v>
                </c:pt>
                <c:pt idx="197">
                  <c:v>-2</c:v>
                </c:pt>
                <c:pt idx="198">
                  <c:v>-2</c:v>
                </c:pt>
                <c:pt idx="199">
                  <c:v>-2</c:v>
                </c:pt>
                <c:pt idx="200">
                  <c:v>-2</c:v>
                </c:pt>
                <c:pt idx="201">
                  <c:v>-2</c:v>
                </c:pt>
                <c:pt idx="202">
                  <c:v>-2</c:v>
                </c:pt>
                <c:pt idx="203">
                  <c:v>-2</c:v>
                </c:pt>
                <c:pt idx="204">
                  <c:v>-2</c:v>
                </c:pt>
                <c:pt idx="205">
                  <c:v>-2</c:v>
                </c:pt>
                <c:pt idx="206">
                  <c:v>-2</c:v>
                </c:pt>
                <c:pt idx="207">
                  <c:v>-2</c:v>
                </c:pt>
                <c:pt idx="208">
                  <c:v>-2</c:v>
                </c:pt>
                <c:pt idx="209">
                  <c:v>-2</c:v>
                </c:pt>
                <c:pt idx="210">
                  <c:v>-2</c:v>
                </c:pt>
                <c:pt idx="211">
                  <c:v>-2</c:v>
                </c:pt>
                <c:pt idx="212">
                  <c:v>-2</c:v>
                </c:pt>
                <c:pt idx="213">
                  <c:v>-2</c:v>
                </c:pt>
                <c:pt idx="214">
                  <c:v>-2</c:v>
                </c:pt>
                <c:pt idx="215">
                  <c:v>-2</c:v>
                </c:pt>
                <c:pt idx="216">
                  <c:v>-2</c:v>
                </c:pt>
                <c:pt idx="217">
                  <c:v>-2</c:v>
                </c:pt>
                <c:pt idx="218">
                  <c:v>-2</c:v>
                </c:pt>
                <c:pt idx="219">
                  <c:v>-2</c:v>
                </c:pt>
                <c:pt idx="220">
                  <c:v>-2</c:v>
                </c:pt>
                <c:pt idx="221">
                  <c:v>-2</c:v>
                </c:pt>
                <c:pt idx="222">
                  <c:v>-2</c:v>
                </c:pt>
                <c:pt idx="223">
                  <c:v>-2</c:v>
                </c:pt>
                <c:pt idx="224">
                  <c:v>-2</c:v>
                </c:pt>
                <c:pt idx="225">
                  <c:v>-2</c:v>
                </c:pt>
                <c:pt idx="226">
                  <c:v>-2</c:v>
                </c:pt>
                <c:pt idx="227">
                  <c:v>-2</c:v>
                </c:pt>
                <c:pt idx="228">
                  <c:v>-2</c:v>
                </c:pt>
                <c:pt idx="229">
                  <c:v>-2</c:v>
                </c:pt>
                <c:pt idx="230">
                  <c:v>-2</c:v>
                </c:pt>
                <c:pt idx="231">
                  <c:v>-2</c:v>
                </c:pt>
                <c:pt idx="232">
                  <c:v>-2</c:v>
                </c:pt>
                <c:pt idx="233">
                  <c:v>-2</c:v>
                </c:pt>
                <c:pt idx="234">
                  <c:v>-2</c:v>
                </c:pt>
                <c:pt idx="235">
                  <c:v>-2</c:v>
                </c:pt>
                <c:pt idx="236">
                  <c:v>-2</c:v>
                </c:pt>
                <c:pt idx="237">
                  <c:v>-2</c:v>
                </c:pt>
                <c:pt idx="238">
                  <c:v>-2</c:v>
                </c:pt>
                <c:pt idx="239">
                  <c:v>-2</c:v>
                </c:pt>
                <c:pt idx="240">
                  <c:v>-2</c:v>
                </c:pt>
                <c:pt idx="241">
                  <c:v>-2</c:v>
                </c:pt>
                <c:pt idx="242">
                  <c:v>-2</c:v>
                </c:pt>
                <c:pt idx="243">
                  <c:v>-2</c:v>
                </c:pt>
                <c:pt idx="244">
                  <c:v>-2</c:v>
                </c:pt>
                <c:pt idx="245">
                  <c:v>-2</c:v>
                </c:pt>
                <c:pt idx="246">
                  <c:v>-2</c:v>
                </c:pt>
                <c:pt idx="247">
                  <c:v>-2</c:v>
                </c:pt>
                <c:pt idx="248">
                  <c:v>-2</c:v>
                </c:pt>
                <c:pt idx="249">
                  <c:v>-2</c:v>
                </c:pt>
                <c:pt idx="250">
                  <c:v>-2</c:v>
                </c:pt>
                <c:pt idx="251">
                  <c:v>-2</c:v>
                </c:pt>
                <c:pt idx="252">
                  <c:v>-2</c:v>
                </c:pt>
                <c:pt idx="253">
                  <c:v>-2</c:v>
                </c:pt>
                <c:pt idx="254">
                  <c:v>-2</c:v>
                </c:pt>
                <c:pt idx="255">
                  <c:v>-2</c:v>
                </c:pt>
                <c:pt idx="256">
                  <c:v>-2</c:v>
                </c:pt>
                <c:pt idx="257">
                  <c:v>-2</c:v>
                </c:pt>
                <c:pt idx="258">
                  <c:v>-2</c:v>
                </c:pt>
                <c:pt idx="259">
                  <c:v>-2</c:v>
                </c:pt>
                <c:pt idx="260">
                  <c:v>-2</c:v>
                </c:pt>
                <c:pt idx="261">
                  <c:v>-2</c:v>
                </c:pt>
                <c:pt idx="262">
                  <c:v>-2</c:v>
                </c:pt>
                <c:pt idx="263">
                  <c:v>-2</c:v>
                </c:pt>
                <c:pt idx="264">
                  <c:v>-2</c:v>
                </c:pt>
                <c:pt idx="265">
                  <c:v>-2</c:v>
                </c:pt>
                <c:pt idx="266">
                  <c:v>-2</c:v>
                </c:pt>
                <c:pt idx="267">
                  <c:v>-2</c:v>
                </c:pt>
                <c:pt idx="268">
                  <c:v>-2</c:v>
                </c:pt>
                <c:pt idx="269">
                  <c:v>-2</c:v>
                </c:pt>
                <c:pt idx="270">
                  <c:v>-2</c:v>
                </c:pt>
                <c:pt idx="271">
                  <c:v>-2</c:v>
                </c:pt>
                <c:pt idx="272">
                  <c:v>-2</c:v>
                </c:pt>
                <c:pt idx="273">
                  <c:v>-2</c:v>
                </c:pt>
                <c:pt idx="274">
                  <c:v>-2</c:v>
                </c:pt>
                <c:pt idx="275">
                  <c:v>-2</c:v>
                </c:pt>
                <c:pt idx="276">
                  <c:v>-2</c:v>
                </c:pt>
                <c:pt idx="277">
                  <c:v>-2</c:v>
                </c:pt>
                <c:pt idx="278">
                  <c:v>-2</c:v>
                </c:pt>
                <c:pt idx="279">
                  <c:v>-2</c:v>
                </c:pt>
                <c:pt idx="280">
                  <c:v>-2</c:v>
                </c:pt>
                <c:pt idx="281">
                  <c:v>-2</c:v>
                </c:pt>
                <c:pt idx="282">
                  <c:v>-2</c:v>
                </c:pt>
                <c:pt idx="283">
                  <c:v>-2</c:v>
                </c:pt>
                <c:pt idx="284">
                  <c:v>-2</c:v>
                </c:pt>
                <c:pt idx="285">
                  <c:v>-2</c:v>
                </c:pt>
                <c:pt idx="286">
                  <c:v>-2</c:v>
                </c:pt>
                <c:pt idx="287">
                  <c:v>-2</c:v>
                </c:pt>
                <c:pt idx="288">
                  <c:v>-2</c:v>
                </c:pt>
                <c:pt idx="289">
                  <c:v>-2</c:v>
                </c:pt>
                <c:pt idx="290">
                  <c:v>-2</c:v>
                </c:pt>
                <c:pt idx="291">
                  <c:v>-2</c:v>
                </c:pt>
                <c:pt idx="292">
                  <c:v>-2</c:v>
                </c:pt>
                <c:pt idx="293">
                  <c:v>-2</c:v>
                </c:pt>
                <c:pt idx="294">
                  <c:v>-2</c:v>
                </c:pt>
                <c:pt idx="295">
                  <c:v>-2</c:v>
                </c:pt>
                <c:pt idx="296">
                  <c:v>-2</c:v>
                </c:pt>
                <c:pt idx="297">
                  <c:v>-2</c:v>
                </c:pt>
                <c:pt idx="298">
                  <c:v>-2</c:v>
                </c:pt>
                <c:pt idx="299">
                  <c:v>-2</c:v>
                </c:pt>
                <c:pt idx="300">
                  <c:v>-2</c:v>
                </c:pt>
                <c:pt idx="301">
                  <c:v>-2</c:v>
                </c:pt>
                <c:pt idx="302">
                  <c:v>-2</c:v>
                </c:pt>
                <c:pt idx="303">
                  <c:v>-2</c:v>
                </c:pt>
                <c:pt idx="304">
                  <c:v>-2</c:v>
                </c:pt>
                <c:pt idx="305">
                  <c:v>-2</c:v>
                </c:pt>
                <c:pt idx="306">
                  <c:v>-2</c:v>
                </c:pt>
                <c:pt idx="307">
                  <c:v>-2</c:v>
                </c:pt>
                <c:pt idx="308">
                  <c:v>-2</c:v>
                </c:pt>
                <c:pt idx="309">
                  <c:v>-2</c:v>
                </c:pt>
                <c:pt idx="310">
                  <c:v>-2</c:v>
                </c:pt>
                <c:pt idx="311">
                  <c:v>-2</c:v>
                </c:pt>
                <c:pt idx="312">
                  <c:v>-2</c:v>
                </c:pt>
                <c:pt idx="313">
                  <c:v>-2</c:v>
                </c:pt>
                <c:pt idx="314">
                  <c:v>-2</c:v>
                </c:pt>
                <c:pt idx="315">
                  <c:v>-2</c:v>
                </c:pt>
                <c:pt idx="316">
                  <c:v>-2</c:v>
                </c:pt>
                <c:pt idx="317">
                  <c:v>-2</c:v>
                </c:pt>
                <c:pt idx="318">
                  <c:v>-2</c:v>
                </c:pt>
                <c:pt idx="319">
                  <c:v>-2</c:v>
                </c:pt>
                <c:pt idx="320">
                  <c:v>-2</c:v>
                </c:pt>
                <c:pt idx="321">
                  <c:v>-2</c:v>
                </c:pt>
                <c:pt idx="322">
                  <c:v>-2</c:v>
                </c:pt>
                <c:pt idx="323">
                  <c:v>-2</c:v>
                </c:pt>
                <c:pt idx="324">
                  <c:v>-2</c:v>
                </c:pt>
                <c:pt idx="325">
                  <c:v>-2</c:v>
                </c:pt>
                <c:pt idx="326">
                  <c:v>-2</c:v>
                </c:pt>
                <c:pt idx="327">
                  <c:v>-2</c:v>
                </c:pt>
                <c:pt idx="328">
                  <c:v>-2</c:v>
                </c:pt>
                <c:pt idx="329">
                  <c:v>-2</c:v>
                </c:pt>
                <c:pt idx="330">
                  <c:v>-2</c:v>
                </c:pt>
                <c:pt idx="331">
                  <c:v>-2</c:v>
                </c:pt>
                <c:pt idx="332">
                  <c:v>-2</c:v>
                </c:pt>
                <c:pt idx="333">
                  <c:v>-2</c:v>
                </c:pt>
                <c:pt idx="334">
                  <c:v>-2</c:v>
                </c:pt>
                <c:pt idx="335">
                  <c:v>-2</c:v>
                </c:pt>
                <c:pt idx="336">
                  <c:v>-2</c:v>
                </c:pt>
                <c:pt idx="337">
                  <c:v>-2</c:v>
                </c:pt>
                <c:pt idx="338">
                  <c:v>-2</c:v>
                </c:pt>
                <c:pt idx="339">
                  <c:v>-2</c:v>
                </c:pt>
                <c:pt idx="340">
                  <c:v>-2</c:v>
                </c:pt>
                <c:pt idx="341">
                  <c:v>-2</c:v>
                </c:pt>
                <c:pt idx="342">
                  <c:v>-2</c:v>
                </c:pt>
                <c:pt idx="343">
                  <c:v>-2</c:v>
                </c:pt>
                <c:pt idx="344">
                  <c:v>-2</c:v>
                </c:pt>
                <c:pt idx="345">
                  <c:v>-2</c:v>
                </c:pt>
                <c:pt idx="346">
                  <c:v>-2</c:v>
                </c:pt>
                <c:pt idx="347">
                  <c:v>-2</c:v>
                </c:pt>
                <c:pt idx="348">
                  <c:v>-2</c:v>
                </c:pt>
                <c:pt idx="349">
                  <c:v>-2</c:v>
                </c:pt>
                <c:pt idx="350">
                  <c:v>-2</c:v>
                </c:pt>
                <c:pt idx="351">
                  <c:v>-2</c:v>
                </c:pt>
                <c:pt idx="352">
                  <c:v>-2</c:v>
                </c:pt>
                <c:pt idx="353">
                  <c:v>-2</c:v>
                </c:pt>
                <c:pt idx="354">
                  <c:v>-2</c:v>
                </c:pt>
                <c:pt idx="355">
                  <c:v>-2</c:v>
                </c:pt>
                <c:pt idx="356">
                  <c:v>-2</c:v>
                </c:pt>
                <c:pt idx="357">
                  <c:v>-2</c:v>
                </c:pt>
                <c:pt idx="358">
                  <c:v>-2</c:v>
                </c:pt>
                <c:pt idx="359">
                  <c:v>-2</c:v>
                </c:pt>
                <c:pt idx="360">
                  <c:v>-2</c:v>
                </c:pt>
                <c:pt idx="361">
                  <c:v>-2</c:v>
                </c:pt>
                <c:pt idx="362">
                  <c:v>-2</c:v>
                </c:pt>
                <c:pt idx="363">
                  <c:v>-2</c:v>
                </c:pt>
                <c:pt idx="364">
                  <c:v>-2</c:v>
                </c:pt>
                <c:pt idx="365">
                  <c:v>-2</c:v>
                </c:pt>
                <c:pt idx="366">
                  <c:v>-2</c:v>
                </c:pt>
                <c:pt idx="367">
                  <c:v>-2</c:v>
                </c:pt>
                <c:pt idx="368">
                  <c:v>-2</c:v>
                </c:pt>
                <c:pt idx="369">
                  <c:v>-2</c:v>
                </c:pt>
                <c:pt idx="370">
                  <c:v>-2</c:v>
                </c:pt>
                <c:pt idx="371">
                  <c:v>-2</c:v>
                </c:pt>
                <c:pt idx="372">
                  <c:v>-2</c:v>
                </c:pt>
                <c:pt idx="373">
                  <c:v>-2</c:v>
                </c:pt>
                <c:pt idx="374">
                  <c:v>-2</c:v>
                </c:pt>
                <c:pt idx="375">
                  <c:v>-2</c:v>
                </c:pt>
                <c:pt idx="376">
                  <c:v>-2</c:v>
                </c:pt>
                <c:pt idx="377">
                  <c:v>-2</c:v>
                </c:pt>
                <c:pt idx="378">
                  <c:v>-2</c:v>
                </c:pt>
                <c:pt idx="379">
                  <c:v>-2</c:v>
                </c:pt>
                <c:pt idx="380">
                  <c:v>-2</c:v>
                </c:pt>
                <c:pt idx="381">
                  <c:v>-2</c:v>
                </c:pt>
                <c:pt idx="382">
                  <c:v>-2</c:v>
                </c:pt>
                <c:pt idx="383">
                  <c:v>-2</c:v>
                </c:pt>
                <c:pt idx="384">
                  <c:v>-2</c:v>
                </c:pt>
                <c:pt idx="385">
                  <c:v>-2</c:v>
                </c:pt>
                <c:pt idx="386">
                  <c:v>-2</c:v>
                </c:pt>
                <c:pt idx="387">
                  <c:v>-2</c:v>
                </c:pt>
                <c:pt idx="388">
                  <c:v>-2</c:v>
                </c:pt>
                <c:pt idx="389">
                  <c:v>-2</c:v>
                </c:pt>
                <c:pt idx="390">
                  <c:v>-2</c:v>
                </c:pt>
                <c:pt idx="391">
                  <c:v>-2</c:v>
                </c:pt>
                <c:pt idx="392">
                  <c:v>-2</c:v>
                </c:pt>
                <c:pt idx="393">
                  <c:v>-2</c:v>
                </c:pt>
                <c:pt idx="394">
                  <c:v>-2</c:v>
                </c:pt>
                <c:pt idx="395">
                  <c:v>-2</c:v>
                </c:pt>
                <c:pt idx="396">
                  <c:v>-2</c:v>
                </c:pt>
                <c:pt idx="397">
                  <c:v>-2</c:v>
                </c:pt>
                <c:pt idx="398">
                  <c:v>-2</c:v>
                </c:pt>
                <c:pt idx="399">
                  <c:v>-2</c:v>
                </c:pt>
                <c:pt idx="400">
                  <c:v>-2</c:v>
                </c:pt>
                <c:pt idx="401">
                  <c:v>-2</c:v>
                </c:pt>
                <c:pt idx="402">
                  <c:v>-2</c:v>
                </c:pt>
                <c:pt idx="403">
                  <c:v>-2</c:v>
                </c:pt>
                <c:pt idx="404">
                  <c:v>-2</c:v>
                </c:pt>
                <c:pt idx="405">
                  <c:v>-2</c:v>
                </c:pt>
                <c:pt idx="406">
                  <c:v>-2</c:v>
                </c:pt>
                <c:pt idx="407">
                  <c:v>-2</c:v>
                </c:pt>
                <c:pt idx="408">
                  <c:v>-2</c:v>
                </c:pt>
                <c:pt idx="409">
                  <c:v>-2</c:v>
                </c:pt>
                <c:pt idx="410">
                  <c:v>-2</c:v>
                </c:pt>
                <c:pt idx="411">
                  <c:v>-2</c:v>
                </c:pt>
                <c:pt idx="412">
                  <c:v>-2</c:v>
                </c:pt>
                <c:pt idx="413">
                  <c:v>-2</c:v>
                </c:pt>
                <c:pt idx="414">
                  <c:v>-2</c:v>
                </c:pt>
                <c:pt idx="415">
                  <c:v>-2</c:v>
                </c:pt>
                <c:pt idx="416">
                  <c:v>-2</c:v>
                </c:pt>
                <c:pt idx="417">
                  <c:v>-2</c:v>
                </c:pt>
                <c:pt idx="418">
                  <c:v>-2</c:v>
                </c:pt>
                <c:pt idx="419">
                  <c:v>-2</c:v>
                </c:pt>
                <c:pt idx="420">
                  <c:v>-2</c:v>
                </c:pt>
                <c:pt idx="421">
                  <c:v>-2</c:v>
                </c:pt>
                <c:pt idx="422">
                  <c:v>-2</c:v>
                </c:pt>
                <c:pt idx="423">
                  <c:v>-2</c:v>
                </c:pt>
                <c:pt idx="424">
                  <c:v>-2</c:v>
                </c:pt>
                <c:pt idx="425">
                  <c:v>-2</c:v>
                </c:pt>
                <c:pt idx="426">
                  <c:v>-2</c:v>
                </c:pt>
                <c:pt idx="427">
                  <c:v>-2</c:v>
                </c:pt>
                <c:pt idx="428">
                  <c:v>-2</c:v>
                </c:pt>
                <c:pt idx="429">
                  <c:v>-2</c:v>
                </c:pt>
                <c:pt idx="430">
                  <c:v>-2</c:v>
                </c:pt>
                <c:pt idx="431">
                  <c:v>-2</c:v>
                </c:pt>
                <c:pt idx="432">
                  <c:v>-2</c:v>
                </c:pt>
                <c:pt idx="433">
                  <c:v>-2</c:v>
                </c:pt>
                <c:pt idx="434">
                  <c:v>-2</c:v>
                </c:pt>
                <c:pt idx="435">
                  <c:v>-2</c:v>
                </c:pt>
                <c:pt idx="436">
                  <c:v>-2</c:v>
                </c:pt>
                <c:pt idx="437">
                  <c:v>-2</c:v>
                </c:pt>
                <c:pt idx="438">
                  <c:v>-2</c:v>
                </c:pt>
                <c:pt idx="439">
                  <c:v>-2</c:v>
                </c:pt>
                <c:pt idx="440">
                  <c:v>-2</c:v>
                </c:pt>
                <c:pt idx="441">
                  <c:v>-2</c:v>
                </c:pt>
                <c:pt idx="442">
                  <c:v>-2</c:v>
                </c:pt>
                <c:pt idx="443">
                  <c:v>-2</c:v>
                </c:pt>
                <c:pt idx="444">
                  <c:v>-2</c:v>
                </c:pt>
                <c:pt idx="445">
                  <c:v>-2</c:v>
                </c:pt>
                <c:pt idx="446">
                  <c:v>-2</c:v>
                </c:pt>
                <c:pt idx="447">
                  <c:v>-2</c:v>
                </c:pt>
                <c:pt idx="448">
                  <c:v>-2</c:v>
                </c:pt>
                <c:pt idx="449">
                  <c:v>-2</c:v>
                </c:pt>
                <c:pt idx="450">
                  <c:v>-2</c:v>
                </c:pt>
                <c:pt idx="451">
                  <c:v>-2</c:v>
                </c:pt>
                <c:pt idx="452">
                  <c:v>-2</c:v>
                </c:pt>
                <c:pt idx="453">
                  <c:v>-2</c:v>
                </c:pt>
                <c:pt idx="454">
                  <c:v>-2</c:v>
                </c:pt>
                <c:pt idx="455">
                  <c:v>-2</c:v>
                </c:pt>
                <c:pt idx="456">
                  <c:v>-2</c:v>
                </c:pt>
                <c:pt idx="457">
                  <c:v>-2</c:v>
                </c:pt>
                <c:pt idx="458">
                  <c:v>-2</c:v>
                </c:pt>
                <c:pt idx="459">
                  <c:v>-2</c:v>
                </c:pt>
                <c:pt idx="460">
                  <c:v>-2</c:v>
                </c:pt>
                <c:pt idx="461">
                  <c:v>-2</c:v>
                </c:pt>
                <c:pt idx="462">
                  <c:v>-2</c:v>
                </c:pt>
                <c:pt idx="463">
                  <c:v>-2</c:v>
                </c:pt>
                <c:pt idx="464">
                  <c:v>-2</c:v>
                </c:pt>
                <c:pt idx="465">
                  <c:v>-2</c:v>
                </c:pt>
                <c:pt idx="466">
                  <c:v>-2</c:v>
                </c:pt>
                <c:pt idx="467">
                  <c:v>-2</c:v>
                </c:pt>
                <c:pt idx="468">
                  <c:v>-2</c:v>
                </c:pt>
                <c:pt idx="469">
                  <c:v>-2</c:v>
                </c:pt>
                <c:pt idx="470">
                  <c:v>-2</c:v>
                </c:pt>
                <c:pt idx="471">
                  <c:v>-2</c:v>
                </c:pt>
                <c:pt idx="472">
                  <c:v>-2</c:v>
                </c:pt>
                <c:pt idx="473">
                  <c:v>-2</c:v>
                </c:pt>
                <c:pt idx="474">
                  <c:v>-2</c:v>
                </c:pt>
                <c:pt idx="475">
                  <c:v>-2</c:v>
                </c:pt>
                <c:pt idx="476">
                  <c:v>-2</c:v>
                </c:pt>
                <c:pt idx="477">
                  <c:v>-2</c:v>
                </c:pt>
                <c:pt idx="478">
                  <c:v>-2</c:v>
                </c:pt>
                <c:pt idx="479">
                  <c:v>-2</c:v>
                </c:pt>
                <c:pt idx="480">
                  <c:v>-2</c:v>
                </c:pt>
                <c:pt idx="481">
                  <c:v>-2</c:v>
                </c:pt>
                <c:pt idx="482">
                  <c:v>-2</c:v>
                </c:pt>
                <c:pt idx="483">
                  <c:v>-2</c:v>
                </c:pt>
                <c:pt idx="484">
                  <c:v>-2</c:v>
                </c:pt>
                <c:pt idx="485">
                  <c:v>-2</c:v>
                </c:pt>
                <c:pt idx="486">
                  <c:v>-2</c:v>
                </c:pt>
                <c:pt idx="487">
                  <c:v>-2</c:v>
                </c:pt>
                <c:pt idx="488">
                  <c:v>-2</c:v>
                </c:pt>
                <c:pt idx="489">
                  <c:v>-2</c:v>
                </c:pt>
                <c:pt idx="490">
                  <c:v>-2</c:v>
                </c:pt>
                <c:pt idx="491">
                  <c:v>-2</c:v>
                </c:pt>
                <c:pt idx="492">
                  <c:v>-2</c:v>
                </c:pt>
                <c:pt idx="493">
                  <c:v>-2</c:v>
                </c:pt>
                <c:pt idx="494">
                  <c:v>-2</c:v>
                </c:pt>
                <c:pt idx="495">
                  <c:v>-2</c:v>
                </c:pt>
                <c:pt idx="496">
                  <c:v>-2</c:v>
                </c:pt>
                <c:pt idx="497">
                  <c:v>-2</c:v>
                </c:pt>
                <c:pt idx="498">
                  <c:v>-2</c:v>
                </c:pt>
                <c:pt idx="499">
                  <c:v>-2</c:v>
                </c:pt>
                <c:pt idx="500">
                  <c:v>-2</c:v>
                </c:pt>
                <c:pt idx="501">
                  <c:v>-2</c:v>
                </c:pt>
                <c:pt idx="502">
                  <c:v>-2</c:v>
                </c:pt>
                <c:pt idx="503">
                  <c:v>-2</c:v>
                </c:pt>
                <c:pt idx="504">
                  <c:v>-2</c:v>
                </c:pt>
                <c:pt idx="505">
                  <c:v>-2</c:v>
                </c:pt>
                <c:pt idx="506">
                  <c:v>-2</c:v>
                </c:pt>
                <c:pt idx="507">
                  <c:v>-2</c:v>
                </c:pt>
                <c:pt idx="508">
                  <c:v>-2</c:v>
                </c:pt>
                <c:pt idx="509">
                  <c:v>-2</c:v>
                </c:pt>
                <c:pt idx="510">
                  <c:v>-2</c:v>
                </c:pt>
                <c:pt idx="511">
                  <c:v>-2</c:v>
                </c:pt>
                <c:pt idx="512">
                  <c:v>-2</c:v>
                </c:pt>
                <c:pt idx="513">
                  <c:v>-2</c:v>
                </c:pt>
                <c:pt idx="514">
                  <c:v>-2</c:v>
                </c:pt>
                <c:pt idx="515">
                  <c:v>-2</c:v>
                </c:pt>
                <c:pt idx="516">
                  <c:v>-2</c:v>
                </c:pt>
                <c:pt idx="517">
                  <c:v>-2</c:v>
                </c:pt>
                <c:pt idx="518">
                  <c:v>-2</c:v>
                </c:pt>
                <c:pt idx="519">
                  <c:v>-2</c:v>
                </c:pt>
                <c:pt idx="520">
                  <c:v>-2</c:v>
                </c:pt>
                <c:pt idx="521">
                  <c:v>-2</c:v>
                </c:pt>
                <c:pt idx="522">
                  <c:v>-2</c:v>
                </c:pt>
                <c:pt idx="523">
                  <c:v>-2</c:v>
                </c:pt>
                <c:pt idx="524">
                  <c:v>-2</c:v>
                </c:pt>
                <c:pt idx="525">
                  <c:v>-2</c:v>
                </c:pt>
                <c:pt idx="526">
                  <c:v>-2</c:v>
                </c:pt>
                <c:pt idx="527">
                  <c:v>-2</c:v>
                </c:pt>
                <c:pt idx="528">
                  <c:v>-2</c:v>
                </c:pt>
                <c:pt idx="529">
                  <c:v>-2</c:v>
                </c:pt>
                <c:pt idx="530">
                  <c:v>-2</c:v>
                </c:pt>
                <c:pt idx="531">
                  <c:v>-2</c:v>
                </c:pt>
                <c:pt idx="532">
                  <c:v>-2</c:v>
                </c:pt>
                <c:pt idx="533">
                  <c:v>-2</c:v>
                </c:pt>
                <c:pt idx="534">
                  <c:v>-2</c:v>
                </c:pt>
                <c:pt idx="535">
                  <c:v>-2</c:v>
                </c:pt>
                <c:pt idx="536">
                  <c:v>-2</c:v>
                </c:pt>
                <c:pt idx="537">
                  <c:v>-2</c:v>
                </c:pt>
                <c:pt idx="538">
                  <c:v>-2</c:v>
                </c:pt>
                <c:pt idx="539">
                  <c:v>-2</c:v>
                </c:pt>
                <c:pt idx="540">
                  <c:v>-2</c:v>
                </c:pt>
                <c:pt idx="541">
                  <c:v>-2</c:v>
                </c:pt>
                <c:pt idx="542">
                  <c:v>-2</c:v>
                </c:pt>
                <c:pt idx="543">
                  <c:v>-2</c:v>
                </c:pt>
                <c:pt idx="544">
                  <c:v>-2</c:v>
                </c:pt>
                <c:pt idx="545">
                  <c:v>-2</c:v>
                </c:pt>
                <c:pt idx="546">
                  <c:v>-2</c:v>
                </c:pt>
                <c:pt idx="547">
                  <c:v>-2</c:v>
                </c:pt>
                <c:pt idx="548">
                  <c:v>-2</c:v>
                </c:pt>
                <c:pt idx="549">
                  <c:v>-2</c:v>
                </c:pt>
                <c:pt idx="550">
                  <c:v>-2</c:v>
                </c:pt>
                <c:pt idx="551">
                  <c:v>-2</c:v>
                </c:pt>
                <c:pt idx="552">
                  <c:v>-2</c:v>
                </c:pt>
                <c:pt idx="553">
                  <c:v>-2</c:v>
                </c:pt>
                <c:pt idx="554">
                  <c:v>-2</c:v>
                </c:pt>
                <c:pt idx="555">
                  <c:v>-2</c:v>
                </c:pt>
                <c:pt idx="556">
                  <c:v>-2</c:v>
                </c:pt>
                <c:pt idx="557">
                  <c:v>-2</c:v>
                </c:pt>
                <c:pt idx="558">
                  <c:v>-2</c:v>
                </c:pt>
                <c:pt idx="559">
                  <c:v>-2</c:v>
                </c:pt>
                <c:pt idx="560">
                  <c:v>-2</c:v>
                </c:pt>
                <c:pt idx="561">
                  <c:v>-2</c:v>
                </c:pt>
                <c:pt idx="562">
                  <c:v>-2</c:v>
                </c:pt>
                <c:pt idx="563">
                  <c:v>-2</c:v>
                </c:pt>
                <c:pt idx="564">
                  <c:v>-2</c:v>
                </c:pt>
                <c:pt idx="565">
                  <c:v>-2</c:v>
                </c:pt>
                <c:pt idx="566">
                  <c:v>-2</c:v>
                </c:pt>
                <c:pt idx="567">
                  <c:v>-2</c:v>
                </c:pt>
                <c:pt idx="568">
                  <c:v>-2</c:v>
                </c:pt>
                <c:pt idx="569">
                  <c:v>-2</c:v>
                </c:pt>
                <c:pt idx="570">
                  <c:v>-2</c:v>
                </c:pt>
                <c:pt idx="571">
                  <c:v>-2</c:v>
                </c:pt>
                <c:pt idx="572">
                  <c:v>-2</c:v>
                </c:pt>
                <c:pt idx="573">
                  <c:v>-2</c:v>
                </c:pt>
                <c:pt idx="574">
                  <c:v>-2</c:v>
                </c:pt>
                <c:pt idx="575">
                  <c:v>-2</c:v>
                </c:pt>
                <c:pt idx="576">
                  <c:v>-2</c:v>
                </c:pt>
                <c:pt idx="577">
                  <c:v>-2</c:v>
                </c:pt>
                <c:pt idx="578">
                  <c:v>-2</c:v>
                </c:pt>
                <c:pt idx="579">
                  <c:v>-2</c:v>
                </c:pt>
                <c:pt idx="580">
                  <c:v>-2</c:v>
                </c:pt>
                <c:pt idx="581">
                  <c:v>-2</c:v>
                </c:pt>
                <c:pt idx="582">
                  <c:v>-2</c:v>
                </c:pt>
                <c:pt idx="583">
                  <c:v>-2</c:v>
                </c:pt>
                <c:pt idx="584">
                  <c:v>-2</c:v>
                </c:pt>
                <c:pt idx="585">
                  <c:v>-2</c:v>
                </c:pt>
                <c:pt idx="586">
                  <c:v>-2</c:v>
                </c:pt>
                <c:pt idx="587">
                  <c:v>-2</c:v>
                </c:pt>
                <c:pt idx="588">
                  <c:v>-2</c:v>
                </c:pt>
                <c:pt idx="589">
                  <c:v>-2</c:v>
                </c:pt>
                <c:pt idx="590">
                  <c:v>-2</c:v>
                </c:pt>
                <c:pt idx="591">
                  <c:v>-2</c:v>
                </c:pt>
                <c:pt idx="592">
                  <c:v>-2</c:v>
                </c:pt>
                <c:pt idx="593">
                  <c:v>-2</c:v>
                </c:pt>
                <c:pt idx="594">
                  <c:v>-2</c:v>
                </c:pt>
                <c:pt idx="595">
                  <c:v>-2</c:v>
                </c:pt>
                <c:pt idx="596">
                  <c:v>-2</c:v>
                </c:pt>
                <c:pt idx="597">
                  <c:v>-2</c:v>
                </c:pt>
                <c:pt idx="598">
                  <c:v>-2</c:v>
                </c:pt>
                <c:pt idx="599">
                  <c:v>-2</c:v>
                </c:pt>
                <c:pt idx="600">
                  <c:v>-2</c:v>
                </c:pt>
                <c:pt idx="601">
                  <c:v>-2</c:v>
                </c:pt>
                <c:pt idx="602">
                  <c:v>-2</c:v>
                </c:pt>
                <c:pt idx="603">
                  <c:v>-2</c:v>
                </c:pt>
                <c:pt idx="604">
                  <c:v>-2</c:v>
                </c:pt>
                <c:pt idx="605">
                  <c:v>-2</c:v>
                </c:pt>
                <c:pt idx="606">
                  <c:v>-2</c:v>
                </c:pt>
                <c:pt idx="607">
                  <c:v>-2</c:v>
                </c:pt>
                <c:pt idx="608">
                  <c:v>-2</c:v>
                </c:pt>
                <c:pt idx="609">
                  <c:v>-2</c:v>
                </c:pt>
                <c:pt idx="610">
                  <c:v>-2</c:v>
                </c:pt>
                <c:pt idx="611">
                  <c:v>-2</c:v>
                </c:pt>
                <c:pt idx="612">
                  <c:v>-2</c:v>
                </c:pt>
                <c:pt idx="613">
                  <c:v>-2</c:v>
                </c:pt>
                <c:pt idx="614">
                  <c:v>-2</c:v>
                </c:pt>
                <c:pt idx="615">
                  <c:v>-2</c:v>
                </c:pt>
                <c:pt idx="616">
                  <c:v>-2</c:v>
                </c:pt>
                <c:pt idx="617">
                  <c:v>-2</c:v>
                </c:pt>
                <c:pt idx="618">
                  <c:v>-2</c:v>
                </c:pt>
                <c:pt idx="619">
                  <c:v>-2</c:v>
                </c:pt>
                <c:pt idx="620">
                  <c:v>-2</c:v>
                </c:pt>
                <c:pt idx="621">
                  <c:v>-2</c:v>
                </c:pt>
                <c:pt idx="622">
                  <c:v>-2</c:v>
                </c:pt>
                <c:pt idx="623">
                  <c:v>-2</c:v>
                </c:pt>
                <c:pt idx="624">
                  <c:v>-2</c:v>
                </c:pt>
                <c:pt idx="625">
                  <c:v>-2</c:v>
                </c:pt>
                <c:pt idx="626">
                  <c:v>-2</c:v>
                </c:pt>
                <c:pt idx="627">
                  <c:v>-2</c:v>
                </c:pt>
                <c:pt idx="628">
                  <c:v>-2</c:v>
                </c:pt>
                <c:pt idx="629">
                  <c:v>-2</c:v>
                </c:pt>
                <c:pt idx="630">
                  <c:v>-2</c:v>
                </c:pt>
                <c:pt idx="631">
                  <c:v>-2</c:v>
                </c:pt>
                <c:pt idx="632">
                  <c:v>-2</c:v>
                </c:pt>
                <c:pt idx="633">
                  <c:v>-2</c:v>
                </c:pt>
                <c:pt idx="634">
                  <c:v>-2</c:v>
                </c:pt>
                <c:pt idx="635">
                  <c:v>-2</c:v>
                </c:pt>
                <c:pt idx="636">
                  <c:v>-2</c:v>
                </c:pt>
                <c:pt idx="637">
                  <c:v>-2</c:v>
                </c:pt>
                <c:pt idx="638">
                  <c:v>-2</c:v>
                </c:pt>
                <c:pt idx="639">
                  <c:v>-2</c:v>
                </c:pt>
                <c:pt idx="640">
                  <c:v>-2</c:v>
                </c:pt>
                <c:pt idx="641">
                  <c:v>-2</c:v>
                </c:pt>
                <c:pt idx="642">
                  <c:v>-2</c:v>
                </c:pt>
                <c:pt idx="643">
                  <c:v>-2</c:v>
                </c:pt>
                <c:pt idx="644">
                  <c:v>-2</c:v>
                </c:pt>
                <c:pt idx="645">
                  <c:v>-2</c:v>
                </c:pt>
                <c:pt idx="646">
                  <c:v>-2</c:v>
                </c:pt>
                <c:pt idx="647">
                  <c:v>-2</c:v>
                </c:pt>
                <c:pt idx="648">
                  <c:v>-2</c:v>
                </c:pt>
                <c:pt idx="649">
                  <c:v>-2</c:v>
                </c:pt>
                <c:pt idx="650">
                  <c:v>-2</c:v>
                </c:pt>
                <c:pt idx="651">
                  <c:v>-2</c:v>
                </c:pt>
                <c:pt idx="652">
                  <c:v>-2</c:v>
                </c:pt>
                <c:pt idx="653">
                  <c:v>-2</c:v>
                </c:pt>
                <c:pt idx="654">
                  <c:v>-2</c:v>
                </c:pt>
                <c:pt idx="655">
                  <c:v>-2</c:v>
                </c:pt>
                <c:pt idx="656">
                  <c:v>-2</c:v>
                </c:pt>
                <c:pt idx="657">
                  <c:v>-2</c:v>
                </c:pt>
                <c:pt idx="658">
                  <c:v>-2</c:v>
                </c:pt>
                <c:pt idx="659">
                  <c:v>-2</c:v>
                </c:pt>
                <c:pt idx="660">
                  <c:v>-2</c:v>
                </c:pt>
                <c:pt idx="661">
                  <c:v>-2</c:v>
                </c:pt>
                <c:pt idx="662">
                  <c:v>-2</c:v>
                </c:pt>
                <c:pt idx="663">
                  <c:v>-2</c:v>
                </c:pt>
                <c:pt idx="664">
                  <c:v>-2</c:v>
                </c:pt>
                <c:pt idx="665">
                  <c:v>-2</c:v>
                </c:pt>
                <c:pt idx="666">
                  <c:v>-2</c:v>
                </c:pt>
                <c:pt idx="667">
                  <c:v>-2</c:v>
                </c:pt>
                <c:pt idx="668">
                  <c:v>-2</c:v>
                </c:pt>
                <c:pt idx="669">
                  <c:v>-2</c:v>
                </c:pt>
                <c:pt idx="670">
                  <c:v>-2</c:v>
                </c:pt>
                <c:pt idx="671">
                  <c:v>-2</c:v>
                </c:pt>
                <c:pt idx="672">
                  <c:v>-2</c:v>
                </c:pt>
                <c:pt idx="673">
                  <c:v>-2</c:v>
                </c:pt>
                <c:pt idx="674">
                  <c:v>-2</c:v>
                </c:pt>
                <c:pt idx="675">
                  <c:v>-2</c:v>
                </c:pt>
                <c:pt idx="676">
                  <c:v>-2</c:v>
                </c:pt>
                <c:pt idx="677">
                  <c:v>-2</c:v>
                </c:pt>
                <c:pt idx="678">
                  <c:v>-2</c:v>
                </c:pt>
                <c:pt idx="679">
                  <c:v>-2</c:v>
                </c:pt>
                <c:pt idx="680">
                  <c:v>-2</c:v>
                </c:pt>
                <c:pt idx="681">
                  <c:v>-2</c:v>
                </c:pt>
                <c:pt idx="682">
                  <c:v>-2</c:v>
                </c:pt>
                <c:pt idx="683">
                  <c:v>-2</c:v>
                </c:pt>
                <c:pt idx="684">
                  <c:v>-2</c:v>
                </c:pt>
                <c:pt idx="685">
                  <c:v>-2</c:v>
                </c:pt>
                <c:pt idx="686">
                  <c:v>-2</c:v>
                </c:pt>
                <c:pt idx="687">
                  <c:v>-2</c:v>
                </c:pt>
                <c:pt idx="688">
                  <c:v>-2</c:v>
                </c:pt>
                <c:pt idx="689">
                  <c:v>-2</c:v>
                </c:pt>
                <c:pt idx="690">
                  <c:v>-2</c:v>
                </c:pt>
                <c:pt idx="691">
                  <c:v>-2</c:v>
                </c:pt>
                <c:pt idx="692">
                  <c:v>-2</c:v>
                </c:pt>
                <c:pt idx="693">
                  <c:v>-2</c:v>
                </c:pt>
                <c:pt idx="694">
                  <c:v>-2</c:v>
                </c:pt>
                <c:pt idx="695">
                  <c:v>-2</c:v>
                </c:pt>
                <c:pt idx="696">
                  <c:v>-2</c:v>
                </c:pt>
                <c:pt idx="697">
                  <c:v>-2</c:v>
                </c:pt>
                <c:pt idx="698">
                  <c:v>-2</c:v>
                </c:pt>
                <c:pt idx="699">
                  <c:v>-2</c:v>
                </c:pt>
                <c:pt idx="700">
                  <c:v>-2</c:v>
                </c:pt>
                <c:pt idx="701">
                  <c:v>-2</c:v>
                </c:pt>
                <c:pt idx="702">
                  <c:v>-2</c:v>
                </c:pt>
                <c:pt idx="703">
                  <c:v>-2</c:v>
                </c:pt>
                <c:pt idx="704">
                  <c:v>-2</c:v>
                </c:pt>
                <c:pt idx="705">
                  <c:v>-2</c:v>
                </c:pt>
                <c:pt idx="706">
                  <c:v>-2</c:v>
                </c:pt>
                <c:pt idx="707">
                  <c:v>-2</c:v>
                </c:pt>
                <c:pt idx="708">
                  <c:v>-2</c:v>
                </c:pt>
                <c:pt idx="709">
                  <c:v>-2</c:v>
                </c:pt>
                <c:pt idx="710">
                  <c:v>-2</c:v>
                </c:pt>
                <c:pt idx="711">
                  <c:v>-2</c:v>
                </c:pt>
                <c:pt idx="712">
                  <c:v>-2</c:v>
                </c:pt>
                <c:pt idx="713">
                  <c:v>-2</c:v>
                </c:pt>
                <c:pt idx="714">
                  <c:v>-2</c:v>
                </c:pt>
                <c:pt idx="715">
                  <c:v>-2</c:v>
                </c:pt>
                <c:pt idx="716">
                  <c:v>-2</c:v>
                </c:pt>
                <c:pt idx="717">
                  <c:v>-2</c:v>
                </c:pt>
                <c:pt idx="718">
                  <c:v>-2</c:v>
                </c:pt>
                <c:pt idx="719">
                  <c:v>-2</c:v>
                </c:pt>
                <c:pt idx="720">
                  <c:v>-2</c:v>
                </c:pt>
                <c:pt idx="721">
                  <c:v>-2</c:v>
                </c:pt>
                <c:pt idx="722">
                  <c:v>-2</c:v>
                </c:pt>
                <c:pt idx="723">
                  <c:v>-2</c:v>
                </c:pt>
                <c:pt idx="724">
                  <c:v>-2</c:v>
                </c:pt>
                <c:pt idx="725">
                  <c:v>-2</c:v>
                </c:pt>
                <c:pt idx="726">
                  <c:v>-2</c:v>
                </c:pt>
                <c:pt idx="727">
                  <c:v>-2</c:v>
                </c:pt>
                <c:pt idx="728">
                  <c:v>-2</c:v>
                </c:pt>
                <c:pt idx="729">
                  <c:v>-2</c:v>
                </c:pt>
                <c:pt idx="730">
                  <c:v>-2</c:v>
                </c:pt>
                <c:pt idx="731">
                  <c:v>-2</c:v>
                </c:pt>
                <c:pt idx="732">
                  <c:v>-2</c:v>
                </c:pt>
                <c:pt idx="733">
                  <c:v>-2</c:v>
                </c:pt>
                <c:pt idx="734">
                  <c:v>-2</c:v>
                </c:pt>
                <c:pt idx="735">
                  <c:v>-2</c:v>
                </c:pt>
                <c:pt idx="736">
                  <c:v>-2</c:v>
                </c:pt>
                <c:pt idx="737">
                  <c:v>-2</c:v>
                </c:pt>
                <c:pt idx="738">
                  <c:v>-2</c:v>
                </c:pt>
                <c:pt idx="739">
                  <c:v>-2</c:v>
                </c:pt>
                <c:pt idx="740">
                  <c:v>-2</c:v>
                </c:pt>
                <c:pt idx="741">
                  <c:v>-2</c:v>
                </c:pt>
                <c:pt idx="742">
                  <c:v>-2</c:v>
                </c:pt>
                <c:pt idx="743">
                  <c:v>-2</c:v>
                </c:pt>
                <c:pt idx="744">
                  <c:v>-2</c:v>
                </c:pt>
                <c:pt idx="745">
                  <c:v>-2</c:v>
                </c:pt>
                <c:pt idx="746">
                  <c:v>-2</c:v>
                </c:pt>
                <c:pt idx="747">
                  <c:v>-2</c:v>
                </c:pt>
                <c:pt idx="748">
                  <c:v>-2</c:v>
                </c:pt>
                <c:pt idx="749">
                  <c:v>-2</c:v>
                </c:pt>
                <c:pt idx="750">
                  <c:v>-2</c:v>
                </c:pt>
                <c:pt idx="751">
                  <c:v>-2</c:v>
                </c:pt>
                <c:pt idx="752">
                  <c:v>-2</c:v>
                </c:pt>
                <c:pt idx="753">
                  <c:v>-2</c:v>
                </c:pt>
                <c:pt idx="754">
                  <c:v>-2</c:v>
                </c:pt>
                <c:pt idx="755">
                  <c:v>-2</c:v>
                </c:pt>
                <c:pt idx="756">
                  <c:v>-2</c:v>
                </c:pt>
                <c:pt idx="757">
                  <c:v>-2</c:v>
                </c:pt>
                <c:pt idx="758">
                  <c:v>-2</c:v>
                </c:pt>
                <c:pt idx="759">
                  <c:v>-2</c:v>
                </c:pt>
                <c:pt idx="760">
                  <c:v>-2</c:v>
                </c:pt>
                <c:pt idx="761">
                  <c:v>-2</c:v>
                </c:pt>
                <c:pt idx="762">
                  <c:v>-2</c:v>
                </c:pt>
                <c:pt idx="763">
                  <c:v>-2</c:v>
                </c:pt>
                <c:pt idx="764">
                  <c:v>-2</c:v>
                </c:pt>
                <c:pt idx="765">
                  <c:v>-2</c:v>
                </c:pt>
                <c:pt idx="766">
                  <c:v>-2</c:v>
                </c:pt>
                <c:pt idx="767">
                  <c:v>-2</c:v>
                </c:pt>
                <c:pt idx="768">
                  <c:v>-2</c:v>
                </c:pt>
                <c:pt idx="769">
                  <c:v>-2</c:v>
                </c:pt>
                <c:pt idx="770">
                  <c:v>-2</c:v>
                </c:pt>
                <c:pt idx="771">
                  <c:v>-2</c:v>
                </c:pt>
                <c:pt idx="772">
                  <c:v>-2</c:v>
                </c:pt>
                <c:pt idx="773">
                  <c:v>-2</c:v>
                </c:pt>
                <c:pt idx="774">
                  <c:v>-2</c:v>
                </c:pt>
                <c:pt idx="775">
                  <c:v>-2</c:v>
                </c:pt>
                <c:pt idx="776">
                  <c:v>-2</c:v>
                </c:pt>
                <c:pt idx="777">
                  <c:v>-2</c:v>
                </c:pt>
                <c:pt idx="778">
                  <c:v>-2</c:v>
                </c:pt>
                <c:pt idx="779">
                  <c:v>-2</c:v>
                </c:pt>
                <c:pt idx="780">
                  <c:v>-2</c:v>
                </c:pt>
                <c:pt idx="781">
                  <c:v>-2</c:v>
                </c:pt>
                <c:pt idx="782">
                  <c:v>-2</c:v>
                </c:pt>
                <c:pt idx="783">
                  <c:v>-2</c:v>
                </c:pt>
                <c:pt idx="784">
                  <c:v>-2</c:v>
                </c:pt>
                <c:pt idx="785">
                  <c:v>-2</c:v>
                </c:pt>
                <c:pt idx="786">
                  <c:v>-2</c:v>
                </c:pt>
                <c:pt idx="787">
                  <c:v>-2</c:v>
                </c:pt>
                <c:pt idx="788">
                  <c:v>-2</c:v>
                </c:pt>
                <c:pt idx="789">
                  <c:v>-2</c:v>
                </c:pt>
                <c:pt idx="790">
                  <c:v>-2</c:v>
                </c:pt>
                <c:pt idx="791">
                  <c:v>-2</c:v>
                </c:pt>
                <c:pt idx="792">
                  <c:v>-2</c:v>
                </c:pt>
                <c:pt idx="793">
                  <c:v>-2</c:v>
                </c:pt>
                <c:pt idx="794">
                  <c:v>-2</c:v>
                </c:pt>
                <c:pt idx="795">
                  <c:v>-2</c:v>
                </c:pt>
                <c:pt idx="796">
                  <c:v>-2</c:v>
                </c:pt>
                <c:pt idx="797">
                  <c:v>-2</c:v>
                </c:pt>
                <c:pt idx="798">
                  <c:v>-2</c:v>
                </c:pt>
                <c:pt idx="799">
                  <c:v>-2</c:v>
                </c:pt>
                <c:pt idx="800">
                  <c:v>-2</c:v>
                </c:pt>
                <c:pt idx="801">
                  <c:v>-2</c:v>
                </c:pt>
                <c:pt idx="802">
                  <c:v>-2</c:v>
                </c:pt>
                <c:pt idx="803">
                  <c:v>-2</c:v>
                </c:pt>
                <c:pt idx="804">
                  <c:v>-2</c:v>
                </c:pt>
                <c:pt idx="805">
                  <c:v>-2</c:v>
                </c:pt>
                <c:pt idx="806">
                  <c:v>-2</c:v>
                </c:pt>
                <c:pt idx="807">
                  <c:v>-2</c:v>
                </c:pt>
                <c:pt idx="808">
                  <c:v>-2</c:v>
                </c:pt>
                <c:pt idx="809">
                  <c:v>-2</c:v>
                </c:pt>
                <c:pt idx="810">
                  <c:v>-2</c:v>
                </c:pt>
                <c:pt idx="811">
                  <c:v>-2</c:v>
                </c:pt>
                <c:pt idx="812">
                  <c:v>-2</c:v>
                </c:pt>
                <c:pt idx="813">
                  <c:v>-2</c:v>
                </c:pt>
                <c:pt idx="814">
                  <c:v>-2</c:v>
                </c:pt>
                <c:pt idx="815">
                  <c:v>-2</c:v>
                </c:pt>
                <c:pt idx="816">
                  <c:v>-2</c:v>
                </c:pt>
                <c:pt idx="817">
                  <c:v>-2</c:v>
                </c:pt>
                <c:pt idx="818">
                  <c:v>-2</c:v>
                </c:pt>
                <c:pt idx="819">
                  <c:v>-2</c:v>
                </c:pt>
                <c:pt idx="820">
                  <c:v>-2</c:v>
                </c:pt>
                <c:pt idx="821">
                  <c:v>-2</c:v>
                </c:pt>
                <c:pt idx="822">
                  <c:v>-2</c:v>
                </c:pt>
                <c:pt idx="823">
                  <c:v>-2</c:v>
                </c:pt>
                <c:pt idx="824">
                  <c:v>-2</c:v>
                </c:pt>
                <c:pt idx="825">
                  <c:v>-2</c:v>
                </c:pt>
                <c:pt idx="826">
                  <c:v>-2</c:v>
                </c:pt>
                <c:pt idx="827">
                  <c:v>-2</c:v>
                </c:pt>
                <c:pt idx="828">
                  <c:v>-2</c:v>
                </c:pt>
                <c:pt idx="829">
                  <c:v>-2</c:v>
                </c:pt>
                <c:pt idx="830">
                  <c:v>-2</c:v>
                </c:pt>
                <c:pt idx="831">
                  <c:v>-2</c:v>
                </c:pt>
                <c:pt idx="832">
                  <c:v>-2</c:v>
                </c:pt>
                <c:pt idx="833">
                  <c:v>-2</c:v>
                </c:pt>
                <c:pt idx="834">
                  <c:v>-2</c:v>
                </c:pt>
                <c:pt idx="835">
                  <c:v>-2</c:v>
                </c:pt>
                <c:pt idx="836">
                  <c:v>-2</c:v>
                </c:pt>
                <c:pt idx="837">
                  <c:v>-2</c:v>
                </c:pt>
                <c:pt idx="838">
                  <c:v>-2</c:v>
                </c:pt>
                <c:pt idx="839">
                  <c:v>-2</c:v>
                </c:pt>
                <c:pt idx="840">
                  <c:v>-2</c:v>
                </c:pt>
                <c:pt idx="841">
                  <c:v>-2</c:v>
                </c:pt>
                <c:pt idx="842">
                  <c:v>-2</c:v>
                </c:pt>
                <c:pt idx="843">
                  <c:v>-2</c:v>
                </c:pt>
                <c:pt idx="844">
                  <c:v>-2</c:v>
                </c:pt>
                <c:pt idx="845">
                  <c:v>-2</c:v>
                </c:pt>
                <c:pt idx="846">
                  <c:v>-2</c:v>
                </c:pt>
                <c:pt idx="847">
                  <c:v>-2</c:v>
                </c:pt>
                <c:pt idx="848">
                  <c:v>-2</c:v>
                </c:pt>
                <c:pt idx="849">
                  <c:v>-2</c:v>
                </c:pt>
                <c:pt idx="850">
                  <c:v>-2</c:v>
                </c:pt>
                <c:pt idx="851">
                  <c:v>-2</c:v>
                </c:pt>
                <c:pt idx="852">
                  <c:v>-2</c:v>
                </c:pt>
                <c:pt idx="853">
                  <c:v>-2</c:v>
                </c:pt>
                <c:pt idx="854">
                  <c:v>-2</c:v>
                </c:pt>
                <c:pt idx="855">
                  <c:v>-2</c:v>
                </c:pt>
                <c:pt idx="856">
                  <c:v>-2</c:v>
                </c:pt>
                <c:pt idx="857">
                  <c:v>-2</c:v>
                </c:pt>
                <c:pt idx="858">
                  <c:v>-2</c:v>
                </c:pt>
                <c:pt idx="859">
                  <c:v>-2</c:v>
                </c:pt>
                <c:pt idx="860">
                  <c:v>-2</c:v>
                </c:pt>
                <c:pt idx="861">
                  <c:v>-2</c:v>
                </c:pt>
                <c:pt idx="862">
                  <c:v>-2</c:v>
                </c:pt>
                <c:pt idx="863">
                  <c:v>-2</c:v>
                </c:pt>
                <c:pt idx="864">
                  <c:v>-2</c:v>
                </c:pt>
                <c:pt idx="865">
                  <c:v>-2</c:v>
                </c:pt>
                <c:pt idx="866">
                  <c:v>-2</c:v>
                </c:pt>
                <c:pt idx="867">
                  <c:v>-2</c:v>
                </c:pt>
                <c:pt idx="868">
                  <c:v>-2</c:v>
                </c:pt>
                <c:pt idx="869">
                  <c:v>-2</c:v>
                </c:pt>
                <c:pt idx="870">
                  <c:v>-2</c:v>
                </c:pt>
                <c:pt idx="871">
                  <c:v>-2</c:v>
                </c:pt>
                <c:pt idx="872">
                  <c:v>-2</c:v>
                </c:pt>
                <c:pt idx="873">
                  <c:v>-2</c:v>
                </c:pt>
                <c:pt idx="874">
                  <c:v>-2</c:v>
                </c:pt>
                <c:pt idx="875">
                  <c:v>-2</c:v>
                </c:pt>
                <c:pt idx="876">
                  <c:v>-2</c:v>
                </c:pt>
                <c:pt idx="877">
                  <c:v>-2</c:v>
                </c:pt>
                <c:pt idx="878">
                  <c:v>-2</c:v>
                </c:pt>
                <c:pt idx="879">
                  <c:v>-2</c:v>
                </c:pt>
                <c:pt idx="880">
                  <c:v>-2</c:v>
                </c:pt>
                <c:pt idx="881">
                  <c:v>-2</c:v>
                </c:pt>
                <c:pt idx="882">
                  <c:v>-2</c:v>
                </c:pt>
                <c:pt idx="883">
                  <c:v>-2</c:v>
                </c:pt>
                <c:pt idx="884">
                  <c:v>-2</c:v>
                </c:pt>
                <c:pt idx="885">
                  <c:v>-2</c:v>
                </c:pt>
                <c:pt idx="886">
                  <c:v>-2</c:v>
                </c:pt>
                <c:pt idx="887">
                  <c:v>-2</c:v>
                </c:pt>
                <c:pt idx="888">
                  <c:v>-2</c:v>
                </c:pt>
                <c:pt idx="889">
                  <c:v>-2</c:v>
                </c:pt>
                <c:pt idx="890">
                  <c:v>-2</c:v>
                </c:pt>
                <c:pt idx="891">
                  <c:v>-2</c:v>
                </c:pt>
                <c:pt idx="892">
                  <c:v>-2</c:v>
                </c:pt>
                <c:pt idx="893">
                  <c:v>-2</c:v>
                </c:pt>
                <c:pt idx="894">
                  <c:v>-2</c:v>
                </c:pt>
                <c:pt idx="895">
                  <c:v>-2</c:v>
                </c:pt>
                <c:pt idx="896">
                  <c:v>-2</c:v>
                </c:pt>
                <c:pt idx="897">
                  <c:v>-2</c:v>
                </c:pt>
                <c:pt idx="898">
                  <c:v>-2</c:v>
                </c:pt>
                <c:pt idx="899">
                  <c:v>-2</c:v>
                </c:pt>
                <c:pt idx="900">
                  <c:v>-2</c:v>
                </c:pt>
                <c:pt idx="901">
                  <c:v>-2</c:v>
                </c:pt>
                <c:pt idx="902">
                  <c:v>-2</c:v>
                </c:pt>
                <c:pt idx="903">
                  <c:v>-2</c:v>
                </c:pt>
                <c:pt idx="904">
                  <c:v>-2</c:v>
                </c:pt>
                <c:pt idx="905">
                  <c:v>-2</c:v>
                </c:pt>
                <c:pt idx="906">
                  <c:v>-2</c:v>
                </c:pt>
                <c:pt idx="907">
                  <c:v>-2</c:v>
                </c:pt>
                <c:pt idx="908">
                  <c:v>-2</c:v>
                </c:pt>
                <c:pt idx="909">
                  <c:v>-2</c:v>
                </c:pt>
                <c:pt idx="910">
                  <c:v>-2</c:v>
                </c:pt>
                <c:pt idx="911">
                  <c:v>-2</c:v>
                </c:pt>
                <c:pt idx="912">
                  <c:v>-2</c:v>
                </c:pt>
                <c:pt idx="913">
                  <c:v>-2</c:v>
                </c:pt>
                <c:pt idx="914">
                  <c:v>-2</c:v>
                </c:pt>
                <c:pt idx="915">
                  <c:v>-2</c:v>
                </c:pt>
                <c:pt idx="916">
                  <c:v>-2</c:v>
                </c:pt>
                <c:pt idx="917">
                  <c:v>-2</c:v>
                </c:pt>
                <c:pt idx="918">
                  <c:v>-2</c:v>
                </c:pt>
                <c:pt idx="919">
                  <c:v>-2</c:v>
                </c:pt>
                <c:pt idx="920">
                  <c:v>-2</c:v>
                </c:pt>
                <c:pt idx="921">
                  <c:v>-2</c:v>
                </c:pt>
                <c:pt idx="922">
                  <c:v>-2</c:v>
                </c:pt>
                <c:pt idx="923">
                  <c:v>-2</c:v>
                </c:pt>
                <c:pt idx="924">
                  <c:v>-2</c:v>
                </c:pt>
                <c:pt idx="925">
                  <c:v>-2</c:v>
                </c:pt>
                <c:pt idx="926">
                  <c:v>-2</c:v>
                </c:pt>
                <c:pt idx="927">
                  <c:v>-2</c:v>
                </c:pt>
                <c:pt idx="928">
                  <c:v>-2</c:v>
                </c:pt>
                <c:pt idx="929">
                  <c:v>-2</c:v>
                </c:pt>
                <c:pt idx="930">
                  <c:v>-2</c:v>
                </c:pt>
                <c:pt idx="931">
                  <c:v>-2</c:v>
                </c:pt>
                <c:pt idx="932">
                  <c:v>-2</c:v>
                </c:pt>
                <c:pt idx="933">
                  <c:v>-2</c:v>
                </c:pt>
                <c:pt idx="934">
                  <c:v>-2</c:v>
                </c:pt>
                <c:pt idx="935">
                  <c:v>-2</c:v>
                </c:pt>
                <c:pt idx="936">
                  <c:v>-2</c:v>
                </c:pt>
                <c:pt idx="937">
                  <c:v>-2</c:v>
                </c:pt>
                <c:pt idx="938">
                  <c:v>-2</c:v>
                </c:pt>
                <c:pt idx="939">
                  <c:v>-2</c:v>
                </c:pt>
                <c:pt idx="940">
                  <c:v>-2</c:v>
                </c:pt>
                <c:pt idx="941">
                  <c:v>-2</c:v>
                </c:pt>
                <c:pt idx="942">
                  <c:v>-2</c:v>
                </c:pt>
                <c:pt idx="943">
                  <c:v>-2</c:v>
                </c:pt>
                <c:pt idx="944">
                  <c:v>-2</c:v>
                </c:pt>
                <c:pt idx="945">
                  <c:v>-2</c:v>
                </c:pt>
                <c:pt idx="946">
                  <c:v>-2</c:v>
                </c:pt>
                <c:pt idx="947">
                  <c:v>-2</c:v>
                </c:pt>
                <c:pt idx="948">
                  <c:v>-2</c:v>
                </c:pt>
                <c:pt idx="949">
                  <c:v>-2</c:v>
                </c:pt>
                <c:pt idx="950">
                  <c:v>-2</c:v>
                </c:pt>
                <c:pt idx="951">
                  <c:v>-2</c:v>
                </c:pt>
                <c:pt idx="952">
                  <c:v>-2</c:v>
                </c:pt>
                <c:pt idx="953">
                  <c:v>-2</c:v>
                </c:pt>
                <c:pt idx="954">
                  <c:v>-2</c:v>
                </c:pt>
                <c:pt idx="955">
                  <c:v>-2</c:v>
                </c:pt>
                <c:pt idx="956">
                  <c:v>-2</c:v>
                </c:pt>
                <c:pt idx="957">
                  <c:v>-2</c:v>
                </c:pt>
                <c:pt idx="958">
                  <c:v>-2</c:v>
                </c:pt>
                <c:pt idx="959">
                  <c:v>-2</c:v>
                </c:pt>
                <c:pt idx="960">
                  <c:v>-2</c:v>
                </c:pt>
                <c:pt idx="961">
                  <c:v>-2</c:v>
                </c:pt>
                <c:pt idx="962">
                  <c:v>-2</c:v>
                </c:pt>
                <c:pt idx="963">
                  <c:v>-2</c:v>
                </c:pt>
                <c:pt idx="964">
                  <c:v>-2</c:v>
                </c:pt>
                <c:pt idx="965">
                  <c:v>-2</c:v>
                </c:pt>
                <c:pt idx="966">
                  <c:v>-2</c:v>
                </c:pt>
                <c:pt idx="967">
                  <c:v>-2</c:v>
                </c:pt>
                <c:pt idx="968">
                  <c:v>-2</c:v>
                </c:pt>
                <c:pt idx="969">
                  <c:v>-2</c:v>
                </c:pt>
                <c:pt idx="970">
                  <c:v>-2</c:v>
                </c:pt>
                <c:pt idx="971">
                  <c:v>-2</c:v>
                </c:pt>
                <c:pt idx="972">
                  <c:v>-2</c:v>
                </c:pt>
                <c:pt idx="973">
                  <c:v>-2</c:v>
                </c:pt>
                <c:pt idx="974">
                  <c:v>-2</c:v>
                </c:pt>
                <c:pt idx="975">
                  <c:v>-2</c:v>
                </c:pt>
                <c:pt idx="976">
                  <c:v>-2</c:v>
                </c:pt>
                <c:pt idx="977">
                  <c:v>-2</c:v>
                </c:pt>
                <c:pt idx="978">
                  <c:v>-2</c:v>
                </c:pt>
                <c:pt idx="979">
                  <c:v>-2</c:v>
                </c:pt>
                <c:pt idx="980">
                  <c:v>-2</c:v>
                </c:pt>
                <c:pt idx="981">
                  <c:v>-2</c:v>
                </c:pt>
                <c:pt idx="982">
                  <c:v>-2</c:v>
                </c:pt>
                <c:pt idx="983">
                  <c:v>-2</c:v>
                </c:pt>
                <c:pt idx="984">
                  <c:v>-2</c:v>
                </c:pt>
                <c:pt idx="985">
                  <c:v>-2</c:v>
                </c:pt>
                <c:pt idx="986">
                  <c:v>-2</c:v>
                </c:pt>
                <c:pt idx="987">
                  <c:v>-2</c:v>
                </c:pt>
                <c:pt idx="988">
                  <c:v>-2</c:v>
                </c:pt>
                <c:pt idx="989">
                  <c:v>-2</c:v>
                </c:pt>
                <c:pt idx="990">
                  <c:v>-2</c:v>
                </c:pt>
                <c:pt idx="991">
                  <c:v>-2</c:v>
                </c:pt>
                <c:pt idx="992">
                  <c:v>-2</c:v>
                </c:pt>
                <c:pt idx="993">
                  <c:v>-2</c:v>
                </c:pt>
                <c:pt idx="994">
                  <c:v>-2</c:v>
                </c:pt>
                <c:pt idx="995">
                  <c:v>-2</c:v>
                </c:pt>
                <c:pt idx="996">
                  <c:v>-2</c:v>
                </c:pt>
                <c:pt idx="997">
                  <c:v>-2</c:v>
                </c:pt>
                <c:pt idx="998">
                  <c:v>-2</c:v>
                </c:pt>
                <c:pt idx="999">
                  <c:v>-2</c:v>
                </c:pt>
                <c:pt idx="1000">
                  <c:v>-2</c:v>
                </c:pt>
                <c:pt idx="1001">
                  <c:v>-2</c:v>
                </c:pt>
                <c:pt idx="1002">
                  <c:v>-2</c:v>
                </c:pt>
                <c:pt idx="1003">
                  <c:v>-2</c:v>
                </c:pt>
                <c:pt idx="1004">
                  <c:v>-2</c:v>
                </c:pt>
                <c:pt idx="1005">
                  <c:v>-2</c:v>
                </c:pt>
                <c:pt idx="1006">
                  <c:v>-2</c:v>
                </c:pt>
                <c:pt idx="1007">
                  <c:v>-2</c:v>
                </c:pt>
                <c:pt idx="1008">
                  <c:v>-2</c:v>
                </c:pt>
                <c:pt idx="1009">
                  <c:v>-2</c:v>
                </c:pt>
                <c:pt idx="1010">
                  <c:v>-2</c:v>
                </c:pt>
                <c:pt idx="1011">
                  <c:v>-2</c:v>
                </c:pt>
                <c:pt idx="1012">
                  <c:v>-2</c:v>
                </c:pt>
                <c:pt idx="1013">
                  <c:v>-2</c:v>
                </c:pt>
                <c:pt idx="1014">
                  <c:v>-2</c:v>
                </c:pt>
                <c:pt idx="1015">
                  <c:v>-2</c:v>
                </c:pt>
                <c:pt idx="1016">
                  <c:v>-2</c:v>
                </c:pt>
                <c:pt idx="1017">
                  <c:v>-2</c:v>
                </c:pt>
                <c:pt idx="1018">
                  <c:v>-2</c:v>
                </c:pt>
                <c:pt idx="1019">
                  <c:v>-2</c:v>
                </c:pt>
                <c:pt idx="1020">
                  <c:v>-2</c:v>
                </c:pt>
                <c:pt idx="1021">
                  <c:v>-2</c:v>
                </c:pt>
                <c:pt idx="1022">
                  <c:v>-2</c:v>
                </c:pt>
                <c:pt idx="1023">
                  <c:v>-2</c:v>
                </c:pt>
                <c:pt idx="1024">
                  <c:v>-2</c:v>
                </c:pt>
                <c:pt idx="1025">
                  <c:v>-2</c:v>
                </c:pt>
                <c:pt idx="1026">
                  <c:v>-2</c:v>
                </c:pt>
                <c:pt idx="1027">
                  <c:v>-2</c:v>
                </c:pt>
                <c:pt idx="1028">
                  <c:v>-2</c:v>
                </c:pt>
                <c:pt idx="1029">
                  <c:v>-2</c:v>
                </c:pt>
                <c:pt idx="1030">
                  <c:v>-2</c:v>
                </c:pt>
                <c:pt idx="1031">
                  <c:v>-2</c:v>
                </c:pt>
                <c:pt idx="1032">
                  <c:v>-2</c:v>
                </c:pt>
                <c:pt idx="1033">
                  <c:v>-2</c:v>
                </c:pt>
                <c:pt idx="1034">
                  <c:v>-2</c:v>
                </c:pt>
                <c:pt idx="1035">
                  <c:v>-2</c:v>
                </c:pt>
                <c:pt idx="1036">
                  <c:v>-2</c:v>
                </c:pt>
                <c:pt idx="1037">
                  <c:v>-2</c:v>
                </c:pt>
                <c:pt idx="1038">
                  <c:v>-2</c:v>
                </c:pt>
                <c:pt idx="1039">
                  <c:v>-2</c:v>
                </c:pt>
                <c:pt idx="1040">
                  <c:v>-2</c:v>
                </c:pt>
                <c:pt idx="1041">
                  <c:v>-2</c:v>
                </c:pt>
                <c:pt idx="1042">
                  <c:v>-2</c:v>
                </c:pt>
                <c:pt idx="1043">
                  <c:v>-2</c:v>
                </c:pt>
                <c:pt idx="1044">
                  <c:v>-2</c:v>
                </c:pt>
                <c:pt idx="1045">
                  <c:v>-2</c:v>
                </c:pt>
                <c:pt idx="1046">
                  <c:v>-2</c:v>
                </c:pt>
                <c:pt idx="1047">
                  <c:v>-2</c:v>
                </c:pt>
                <c:pt idx="1048">
                  <c:v>-2</c:v>
                </c:pt>
                <c:pt idx="1049">
                  <c:v>-2</c:v>
                </c:pt>
                <c:pt idx="1050">
                  <c:v>-2</c:v>
                </c:pt>
                <c:pt idx="1051">
                  <c:v>-2</c:v>
                </c:pt>
                <c:pt idx="1052">
                  <c:v>-2</c:v>
                </c:pt>
                <c:pt idx="1053">
                  <c:v>-2</c:v>
                </c:pt>
                <c:pt idx="1054">
                  <c:v>-2</c:v>
                </c:pt>
                <c:pt idx="1055">
                  <c:v>-2</c:v>
                </c:pt>
                <c:pt idx="1056">
                  <c:v>-2</c:v>
                </c:pt>
                <c:pt idx="1057">
                  <c:v>-2</c:v>
                </c:pt>
                <c:pt idx="1058">
                  <c:v>-2</c:v>
                </c:pt>
                <c:pt idx="1059">
                  <c:v>-2</c:v>
                </c:pt>
                <c:pt idx="1060">
                  <c:v>-2</c:v>
                </c:pt>
                <c:pt idx="1061">
                  <c:v>-2</c:v>
                </c:pt>
                <c:pt idx="1062">
                  <c:v>-2</c:v>
                </c:pt>
                <c:pt idx="1063">
                  <c:v>-2</c:v>
                </c:pt>
                <c:pt idx="1064">
                  <c:v>-2</c:v>
                </c:pt>
                <c:pt idx="1065">
                  <c:v>-2</c:v>
                </c:pt>
                <c:pt idx="1066">
                  <c:v>-2</c:v>
                </c:pt>
                <c:pt idx="1067">
                  <c:v>-2</c:v>
                </c:pt>
                <c:pt idx="1068">
                  <c:v>-2</c:v>
                </c:pt>
                <c:pt idx="1069">
                  <c:v>-2</c:v>
                </c:pt>
                <c:pt idx="1070">
                  <c:v>-2</c:v>
                </c:pt>
                <c:pt idx="1071">
                  <c:v>-2</c:v>
                </c:pt>
                <c:pt idx="1072">
                  <c:v>-2</c:v>
                </c:pt>
                <c:pt idx="1073">
                  <c:v>-2</c:v>
                </c:pt>
                <c:pt idx="1074">
                  <c:v>-2</c:v>
                </c:pt>
                <c:pt idx="1075">
                  <c:v>-2</c:v>
                </c:pt>
                <c:pt idx="1076">
                  <c:v>-2</c:v>
                </c:pt>
                <c:pt idx="1077">
                  <c:v>-2</c:v>
                </c:pt>
                <c:pt idx="1078">
                  <c:v>-2</c:v>
                </c:pt>
                <c:pt idx="1079">
                  <c:v>-2</c:v>
                </c:pt>
                <c:pt idx="1080">
                  <c:v>-2</c:v>
                </c:pt>
                <c:pt idx="1081">
                  <c:v>-2</c:v>
                </c:pt>
                <c:pt idx="1082">
                  <c:v>-2</c:v>
                </c:pt>
                <c:pt idx="1083">
                  <c:v>-2</c:v>
                </c:pt>
                <c:pt idx="1084">
                  <c:v>-2</c:v>
                </c:pt>
                <c:pt idx="1085">
                  <c:v>-2</c:v>
                </c:pt>
                <c:pt idx="1086">
                  <c:v>-2</c:v>
                </c:pt>
                <c:pt idx="1087">
                  <c:v>-2</c:v>
                </c:pt>
                <c:pt idx="1088">
                  <c:v>-2</c:v>
                </c:pt>
                <c:pt idx="1089">
                  <c:v>-2</c:v>
                </c:pt>
                <c:pt idx="1090">
                  <c:v>-2</c:v>
                </c:pt>
                <c:pt idx="1091">
                  <c:v>-2</c:v>
                </c:pt>
                <c:pt idx="1092">
                  <c:v>-2</c:v>
                </c:pt>
                <c:pt idx="1093">
                  <c:v>-2</c:v>
                </c:pt>
                <c:pt idx="1094">
                  <c:v>-2</c:v>
                </c:pt>
                <c:pt idx="1095">
                  <c:v>-2</c:v>
                </c:pt>
                <c:pt idx="1096">
                  <c:v>-2</c:v>
                </c:pt>
                <c:pt idx="1097">
                  <c:v>-2</c:v>
                </c:pt>
                <c:pt idx="1098">
                  <c:v>-2</c:v>
                </c:pt>
                <c:pt idx="1099">
                  <c:v>-2</c:v>
                </c:pt>
                <c:pt idx="1100">
                  <c:v>-2</c:v>
                </c:pt>
                <c:pt idx="1101">
                  <c:v>-2</c:v>
                </c:pt>
                <c:pt idx="1102">
                  <c:v>-2</c:v>
                </c:pt>
                <c:pt idx="1103">
                  <c:v>-2</c:v>
                </c:pt>
                <c:pt idx="1104">
                  <c:v>-2</c:v>
                </c:pt>
                <c:pt idx="1105">
                  <c:v>-2</c:v>
                </c:pt>
                <c:pt idx="1106">
                  <c:v>-2</c:v>
                </c:pt>
                <c:pt idx="1107">
                  <c:v>-2</c:v>
                </c:pt>
                <c:pt idx="1108">
                  <c:v>-2</c:v>
                </c:pt>
                <c:pt idx="1109">
                  <c:v>-2</c:v>
                </c:pt>
                <c:pt idx="1110">
                  <c:v>-2</c:v>
                </c:pt>
                <c:pt idx="1111">
                  <c:v>-2</c:v>
                </c:pt>
                <c:pt idx="1112">
                  <c:v>-2</c:v>
                </c:pt>
                <c:pt idx="1113">
                  <c:v>-2</c:v>
                </c:pt>
                <c:pt idx="1114">
                  <c:v>-2</c:v>
                </c:pt>
                <c:pt idx="1115">
                  <c:v>-2</c:v>
                </c:pt>
                <c:pt idx="1116">
                  <c:v>-2</c:v>
                </c:pt>
                <c:pt idx="1117">
                  <c:v>-2</c:v>
                </c:pt>
                <c:pt idx="1118">
                  <c:v>-2</c:v>
                </c:pt>
                <c:pt idx="1119">
                  <c:v>-2</c:v>
                </c:pt>
                <c:pt idx="1120">
                  <c:v>-2</c:v>
                </c:pt>
                <c:pt idx="1121">
                  <c:v>-2</c:v>
                </c:pt>
                <c:pt idx="1122">
                  <c:v>-2</c:v>
                </c:pt>
                <c:pt idx="1123">
                  <c:v>-2</c:v>
                </c:pt>
                <c:pt idx="1124">
                  <c:v>-2</c:v>
                </c:pt>
                <c:pt idx="1125">
                  <c:v>-2</c:v>
                </c:pt>
                <c:pt idx="1126">
                  <c:v>-2</c:v>
                </c:pt>
                <c:pt idx="1127">
                  <c:v>-2</c:v>
                </c:pt>
                <c:pt idx="1128">
                  <c:v>-2</c:v>
                </c:pt>
                <c:pt idx="1129">
                  <c:v>-2</c:v>
                </c:pt>
                <c:pt idx="1130">
                  <c:v>-2</c:v>
                </c:pt>
                <c:pt idx="1131">
                  <c:v>-2</c:v>
                </c:pt>
                <c:pt idx="1132">
                  <c:v>-2</c:v>
                </c:pt>
                <c:pt idx="1133">
                  <c:v>-2</c:v>
                </c:pt>
                <c:pt idx="1134">
                  <c:v>-2</c:v>
                </c:pt>
                <c:pt idx="1135">
                  <c:v>-2</c:v>
                </c:pt>
                <c:pt idx="1136">
                  <c:v>-2</c:v>
                </c:pt>
                <c:pt idx="1137">
                  <c:v>-2</c:v>
                </c:pt>
                <c:pt idx="1138">
                  <c:v>-2</c:v>
                </c:pt>
                <c:pt idx="1139">
                  <c:v>-2</c:v>
                </c:pt>
                <c:pt idx="1140">
                  <c:v>-2</c:v>
                </c:pt>
                <c:pt idx="1141">
                  <c:v>-2</c:v>
                </c:pt>
                <c:pt idx="1142">
                  <c:v>-2</c:v>
                </c:pt>
                <c:pt idx="1143">
                  <c:v>-2</c:v>
                </c:pt>
                <c:pt idx="1144">
                  <c:v>-2</c:v>
                </c:pt>
                <c:pt idx="1145">
                  <c:v>-2</c:v>
                </c:pt>
                <c:pt idx="1146">
                  <c:v>-2</c:v>
                </c:pt>
                <c:pt idx="1147">
                  <c:v>-2</c:v>
                </c:pt>
                <c:pt idx="1148">
                  <c:v>-2</c:v>
                </c:pt>
                <c:pt idx="1149">
                  <c:v>-2</c:v>
                </c:pt>
                <c:pt idx="1150">
                  <c:v>-2</c:v>
                </c:pt>
                <c:pt idx="1151">
                  <c:v>-2</c:v>
                </c:pt>
                <c:pt idx="1152">
                  <c:v>-2</c:v>
                </c:pt>
                <c:pt idx="1153">
                  <c:v>-2</c:v>
                </c:pt>
                <c:pt idx="1154">
                  <c:v>-2</c:v>
                </c:pt>
                <c:pt idx="1155">
                  <c:v>-2</c:v>
                </c:pt>
                <c:pt idx="1156">
                  <c:v>-2</c:v>
                </c:pt>
                <c:pt idx="1157">
                  <c:v>-2</c:v>
                </c:pt>
                <c:pt idx="1158">
                  <c:v>-2</c:v>
                </c:pt>
                <c:pt idx="1159">
                  <c:v>-2</c:v>
                </c:pt>
                <c:pt idx="1160">
                  <c:v>-2</c:v>
                </c:pt>
                <c:pt idx="1161">
                  <c:v>-2</c:v>
                </c:pt>
                <c:pt idx="1162">
                  <c:v>-2</c:v>
                </c:pt>
                <c:pt idx="1163">
                  <c:v>-2</c:v>
                </c:pt>
                <c:pt idx="1164">
                  <c:v>-2</c:v>
                </c:pt>
                <c:pt idx="1165">
                  <c:v>-2</c:v>
                </c:pt>
                <c:pt idx="1166">
                  <c:v>-2</c:v>
                </c:pt>
                <c:pt idx="1167">
                  <c:v>-2</c:v>
                </c:pt>
                <c:pt idx="1168">
                  <c:v>-2</c:v>
                </c:pt>
                <c:pt idx="1169">
                  <c:v>-2</c:v>
                </c:pt>
                <c:pt idx="1170">
                  <c:v>-2</c:v>
                </c:pt>
                <c:pt idx="1171">
                  <c:v>-2</c:v>
                </c:pt>
                <c:pt idx="1172">
                  <c:v>-2</c:v>
                </c:pt>
                <c:pt idx="1173">
                  <c:v>-2</c:v>
                </c:pt>
                <c:pt idx="1174">
                  <c:v>-2</c:v>
                </c:pt>
                <c:pt idx="1175">
                  <c:v>-2</c:v>
                </c:pt>
                <c:pt idx="1176">
                  <c:v>-2</c:v>
                </c:pt>
                <c:pt idx="1177">
                  <c:v>-2</c:v>
                </c:pt>
                <c:pt idx="1178">
                  <c:v>-2</c:v>
                </c:pt>
                <c:pt idx="1179">
                  <c:v>-2</c:v>
                </c:pt>
                <c:pt idx="1180">
                  <c:v>-2</c:v>
                </c:pt>
                <c:pt idx="1181">
                  <c:v>-2</c:v>
                </c:pt>
                <c:pt idx="1182">
                  <c:v>-2</c:v>
                </c:pt>
                <c:pt idx="1183">
                  <c:v>-2</c:v>
                </c:pt>
                <c:pt idx="1184">
                  <c:v>-2</c:v>
                </c:pt>
                <c:pt idx="1185">
                  <c:v>-2</c:v>
                </c:pt>
                <c:pt idx="1186">
                  <c:v>-2</c:v>
                </c:pt>
                <c:pt idx="1187">
                  <c:v>-2</c:v>
                </c:pt>
                <c:pt idx="1188">
                  <c:v>-2</c:v>
                </c:pt>
                <c:pt idx="1189">
                  <c:v>-2</c:v>
                </c:pt>
                <c:pt idx="1190">
                  <c:v>-2</c:v>
                </c:pt>
                <c:pt idx="1191">
                  <c:v>-2</c:v>
                </c:pt>
                <c:pt idx="1192">
                  <c:v>-2</c:v>
                </c:pt>
                <c:pt idx="1193">
                  <c:v>-2</c:v>
                </c:pt>
                <c:pt idx="1194">
                  <c:v>-2</c:v>
                </c:pt>
                <c:pt idx="1195">
                  <c:v>-2</c:v>
                </c:pt>
                <c:pt idx="1196">
                  <c:v>-2</c:v>
                </c:pt>
                <c:pt idx="1197">
                  <c:v>-2</c:v>
                </c:pt>
                <c:pt idx="1198">
                  <c:v>-2</c:v>
                </c:pt>
                <c:pt idx="1199">
                  <c:v>-2</c:v>
                </c:pt>
                <c:pt idx="1200">
                  <c:v>-2</c:v>
                </c:pt>
                <c:pt idx="1201">
                  <c:v>-2</c:v>
                </c:pt>
                <c:pt idx="1202">
                  <c:v>-2</c:v>
                </c:pt>
                <c:pt idx="1203">
                  <c:v>-2</c:v>
                </c:pt>
                <c:pt idx="1204">
                  <c:v>-2</c:v>
                </c:pt>
                <c:pt idx="1205">
                  <c:v>-2</c:v>
                </c:pt>
                <c:pt idx="1206">
                  <c:v>-2</c:v>
                </c:pt>
                <c:pt idx="1207">
                  <c:v>-2</c:v>
                </c:pt>
                <c:pt idx="1208">
                  <c:v>-2</c:v>
                </c:pt>
                <c:pt idx="1209">
                  <c:v>-2</c:v>
                </c:pt>
                <c:pt idx="1210">
                  <c:v>-2</c:v>
                </c:pt>
                <c:pt idx="1211">
                  <c:v>-2</c:v>
                </c:pt>
                <c:pt idx="1212">
                  <c:v>-2</c:v>
                </c:pt>
                <c:pt idx="1213">
                  <c:v>-2</c:v>
                </c:pt>
                <c:pt idx="1214">
                  <c:v>-2</c:v>
                </c:pt>
                <c:pt idx="1215">
                  <c:v>-2</c:v>
                </c:pt>
                <c:pt idx="1216">
                  <c:v>-2</c:v>
                </c:pt>
                <c:pt idx="1217">
                  <c:v>-2</c:v>
                </c:pt>
                <c:pt idx="1218">
                  <c:v>-2</c:v>
                </c:pt>
                <c:pt idx="1219">
                  <c:v>-2</c:v>
                </c:pt>
                <c:pt idx="1220">
                  <c:v>-2</c:v>
                </c:pt>
                <c:pt idx="1221">
                  <c:v>-2</c:v>
                </c:pt>
                <c:pt idx="1222">
                  <c:v>-2</c:v>
                </c:pt>
                <c:pt idx="1223">
                  <c:v>-2</c:v>
                </c:pt>
                <c:pt idx="1224">
                  <c:v>-2</c:v>
                </c:pt>
                <c:pt idx="1225">
                  <c:v>-2</c:v>
                </c:pt>
                <c:pt idx="1226">
                  <c:v>-2</c:v>
                </c:pt>
                <c:pt idx="1227">
                  <c:v>-2</c:v>
                </c:pt>
                <c:pt idx="1228">
                  <c:v>-2</c:v>
                </c:pt>
                <c:pt idx="1229">
                  <c:v>-2</c:v>
                </c:pt>
                <c:pt idx="1230">
                  <c:v>-2</c:v>
                </c:pt>
                <c:pt idx="1231">
                  <c:v>-2</c:v>
                </c:pt>
                <c:pt idx="1232">
                  <c:v>-2</c:v>
                </c:pt>
                <c:pt idx="1233">
                  <c:v>-2</c:v>
                </c:pt>
                <c:pt idx="1234">
                  <c:v>-2</c:v>
                </c:pt>
                <c:pt idx="1235">
                  <c:v>-2</c:v>
                </c:pt>
                <c:pt idx="1236">
                  <c:v>-2</c:v>
                </c:pt>
                <c:pt idx="1237">
                  <c:v>-2</c:v>
                </c:pt>
                <c:pt idx="1238">
                  <c:v>-2</c:v>
                </c:pt>
                <c:pt idx="1239">
                  <c:v>-2</c:v>
                </c:pt>
                <c:pt idx="1240">
                  <c:v>-2</c:v>
                </c:pt>
                <c:pt idx="1241">
                  <c:v>-2</c:v>
                </c:pt>
                <c:pt idx="1242">
                  <c:v>-2</c:v>
                </c:pt>
                <c:pt idx="1243">
                  <c:v>-2</c:v>
                </c:pt>
                <c:pt idx="1244">
                  <c:v>-2</c:v>
                </c:pt>
                <c:pt idx="1245">
                  <c:v>-2</c:v>
                </c:pt>
                <c:pt idx="1246">
                  <c:v>-2</c:v>
                </c:pt>
                <c:pt idx="1247">
                  <c:v>-2</c:v>
                </c:pt>
                <c:pt idx="1248">
                  <c:v>-2</c:v>
                </c:pt>
                <c:pt idx="1249">
                  <c:v>-2</c:v>
                </c:pt>
                <c:pt idx="1250">
                  <c:v>-2</c:v>
                </c:pt>
                <c:pt idx="1251">
                  <c:v>-2</c:v>
                </c:pt>
                <c:pt idx="1252">
                  <c:v>-2</c:v>
                </c:pt>
                <c:pt idx="1253">
                  <c:v>-2</c:v>
                </c:pt>
                <c:pt idx="1254">
                  <c:v>-2</c:v>
                </c:pt>
                <c:pt idx="1255">
                  <c:v>-2</c:v>
                </c:pt>
                <c:pt idx="1256">
                  <c:v>-2</c:v>
                </c:pt>
                <c:pt idx="1257">
                  <c:v>-2</c:v>
                </c:pt>
                <c:pt idx="1258">
                  <c:v>-2</c:v>
                </c:pt>
                <c:pt idx="1259">
                  <c:v>-2</c:v>
                </c:pt>
                <c:pt idx="1260">
                  <c:v>-2</c:v>
                </c:pt>
                <c:pt idx="1261">
                  <c:v>-2</c:v>
                </c:pt>
                <c:pt idx="1262">
                  <c:v>-2</c:v>
                </c:pt>
                <c:pt idx="1263">
                  <c:v>-2</c:v>
                </c:pt>
                <c:pt idx="1264">
                  <c:v>-2</c:v>
                </c:pt>
                <c:pt idx="1265">
                  <c:v>-2</c:v>
                </c:pt>
                <c:pt idx="1266">
                  <c:v>-2</c:v>
                </c:pt>
                <c:pt idx="1267">
                  <c:v>-2</c:v>
                </c:pt>
                <c:pt idx="1268">
                  <c:v>-2</c:v>
                </c:pt>
                <c:pt idx="1269">
                  <c:v>-2</c:v>
                </c:pt>
                <c:pt idx="1270">
                  <c:v>-2</c:v>
                </c:pt>
                <c:pt idx="1271">
                  <c:v>-2</c:v>
                </c:pt>
                <c:pt idx="1272">
                  <c:v>-2</c:v>
                </c:pt>
                <c:pt idx="1273">
                  <c:v>-2</c:v>
                </c:pt>
                <c:pt idx="1274">
                  <c:v>-2</c:v>
                </c:pt>
                <c:pt idx="1275">
                  <c:v>-2</c:v>
                </c:pt>
                <c:pt idx="1276">
                  <c:v>-2</c:v>
                </c:pt>
                <c:pt idx="1277">
                  <c:v>-2</c:v>
                </c:pt>
                <c:pt idx="1278">
                  <c:v>-2</c:v>
                </c:pt>
                <c:pt idx="1279">
                  <c:v>-2</c:v>
                </c:pt>
                <c:pt idx="1280">
                  <c:v>-2</c:v>
                </c:pt>
                <c:pt idx="1281">
                  <c:v>-2</c:v>
                </c:pt>
                <c:pt idx="1282">
                  <c:v>-2</c:v>
                </c:pt>
                <c:pt idx="1283">
                  <c:v>-2</c:v>
                </c:pt>
                <c:pt idx="1284">
                  <c:v>-2</c:v>
                </c:pt>
                <c:pt idx="1285">
                  <c:v>-2</c:v>
                </c:pt>
                <c:pt idx="1286">
                  <c:v>-2</c:v>
                </c:pt>
                <c:pt idx="1287">
                  <c:v>-2</c:v>
                </c:pt>
                <c:pt idx="1288">
                  <c:v>-2</c:v>
                </c:pt>
                <c:pt idx="1289">
                  <c:v>-2</c:v>
                </c:pt>
                <c:pt idx="1290">
                  <c:v>-2</c:v>
                </c:pt>
                <c:pt idx="1291">
                  <c:v>-2</c:v>
                </c:pt>
                <c:pt idx="1292">
                  <c:v>-2</c:v>
                </c:pt>
                <c:pt idx="1293">
                  <c:v>-2</c:v>
                </c:pt>
                <c:pt idx="1294">
                  <c:v>-2</c:v>
                </c:pt>
                <c:pt idx="1295">
                  <c:v>-2</c:v>
                </c:pt>
                <c:pt idx="1296">
                  <c:v>-2</c:v>
                </c:pt>
                <c:pt idx="1297">
                  <c:v>-2</c:v>
                </c:pt>
                <c:pt idx="1298">
                  <c:v>-2</c:v>
                </c:pt>
                <c:pt idx="1299">
                  <c:v>-2</c:v>
                </c:pt>
                <c:pt idx="1300">
                  <c:v>-2</c:v>
                </c:pt>
                <c:pt idx="1301">
                  <c:v>-2</c:v>
                </c:pt>
                <c:pt idx="1302">
                  <c:v>-2</c:v>
                </c:pt>
                <c:pt idx="1303">
                  <c:v>-2</c:v>
                </c:pt>
                <c:pt idx="1304">
                  <c:v>-2</c:v>
                </c:pt>
                <c:pt idx="1305">
                  <c:v>-2</c:v>
                </c:pt>
                <c:pt idx="1306">
                  <c:v>-2</c:v>
                </c:pt>
                <c:pt idx="1307">
                  <c:v>-2</c:v>
                </c:pt>
                <c:pt idx="1308">
                  <c:v>-2</c:v>
                </c:pt>
                <c:pt idx="1309">
                  <c:v>-2</c:v>
                </c:pt>
                <c:pt idx="1310">
                  <c:v>-2</c:v>
                </c:pt>
                <c:pt idx="1311">
                  <c:v>-2</c:v>
                </c:pt>
                <c:pt idx="1312">
                  <c:v>-2</c:v>
                </c:pt>
                <c:pt idx="1313">
                  <c:v>-2</c:v>
                </c:pt>
                <c:pt idx="1314">
                  <c:v>-2</c:v>
                </c:pt>
                <c:pt idx="1315">
                  <c:v>-2</c:v>
                </c:pt>
                <c:pt idx="1316">
                  <c:v>-2</c:v>
                </c:pt>
                <c:pt idx="1317">
                  <c:v>-2</c:v>
                </c:pt>
                <c:pt idx="1318">
                  <c:v>-2</c:v>
                </c:pt>
                <c:pt idx="1319">
                  <c:v>-2</c:v>
                </c:pt>
                <c:pt idx="1320">
                  <c:v>-2</c:v>
                </c:pt>
                <c:pt idx="1321">
                  <c:v>-2</c:v>
                </c:pt>
                <c:pt idx="1322">
                  <c:v>-2</c:v>
                </c:pt>
                <c:pt idx="1323">
                  <c:v>-2</c:v>
                </c:pt>
                <c:pt idx="1324">
                  <c:v>-2</c:v>
                </c:pt>
                <c:pt idx="1325">
                  <c:v>-2</c:v>
                </c:pt>
                <c:pt idx="1326">
                  <c:v>-2</c:v>
                </c:pt>
                <c:pt idx="1327">
                  <c:v>-2</c:v>
                </c:pt>
                <c:pt idx="1328">
                  <c:v>-2</c:v>
                </c:pt>
                <c:pt idx="1329">
                  <c:v>-2</c:v>
                </c:pt>
                <c:pt idx="1330">
                  <c:v>-2</c:v>
                </c:pt>
                <c:pt idx="1331">
                  <c:v>-2</c:v>
                </c:pt>
                <c:pt idx="1332">
                  <c:v>-2</c:v>
                </c:pt>
                <c:pt idx="1333">
                  <c:v>-2</c:v>
                </c:pt>
                <c:pt idx="1334">
                  <c:v>-2</c:v>
                </c:pt>
                <c:pt idx="1335">
                  <c:v>-2</c:v>
                </c:pt>
                <c:pt idx="1336">
                  <c:v>-2</c:v>
                </c:pt>
                <c:pt idx="1337">
                  <c:v>-2</c:v>
                </c:pt>
                <c:pt idx="1338">
                  <c:v>-2</c:v>
                </c:pt>
                <c:pt idx="1339">
                  <c:v>-2</c:v>
                </c:pt>
                <c:pt idx="1340">
                  <c:v>-2</c:v>
                </c:pt>
                <c:pt idx="1341">
                  <c:v>-2</c:v>
                </c:pt>
                <c:pt idx="1342">
                  <c:v>-2</c:v>
                </c:pt>
                <c:pt idx="1343">
                  <c:v>-2</c:v>
                </c:pt>
                <c:pt idx="1344">
                  <c:v>-2</c:v>
                </c:pt>
                <c:pt idx="1345">
                  <c:v>-2</c:v>
                </c:pt>
                <c:pt idx="1346">
                  <c:v>-2</c:v>
                </c:pt>
                <c:pt idx="1347">
                  <c:v>-2</c:v>
                </c:pt>
                <c:pt idx="1348">
                  <c:v>-2</c:v>
                </c:pt>
                <c:pt idx="1349">
                  <c:v>-2</c:v>
                </c:pt>
                <c:pt idx="1350">
                  <c:v>-2</c:v>
                </c:pt>
                <c:pt idx="1351">
                  <c:v>-2</c:v>
                </c:pt>
                <c:pt idx="1352">
                  <c:v>-2</c:v>
                </c:pt>
                <c:pt idx="1353">
                  <c:v>-2</c:v>
                </c:pt>
                <c:pt idx="1354">
                  <c:v>-2</c:v>
                </c:pt>
                <c:pt idx="1355">
                  <c:v>-2</c:v>
                </c:pt>
                <c:pt idx="1356">
                  <c:v>-2</c:v>
                </c:pt>
                <c:pt idx="1357">
                  <c:v>-2</c:v>
                </c:pt>
                <c:pt idx="1358">
                  <c:v>-2</c:v>
                </c:pt>
                <c:pt idx="1359">
                  <c:v>-2</c:v>
                </c:pt>
                <c:pt idx="1360">
                  <c:v>-2</c:v>
                </c:pt>
                <c:pt idx="1361">
                  <c:v>-2</c:v>
                </c:pt>
                <c:pt idx="1362">
                  <c:v>-2</c:v>
                </c:pt>
                <c:pt idx="1363">
                  <c:v>-2</c:v>
                </c:pt>
                <c:pt idx="1364">
                  <c:v>-2</c:v>
                </c:pt>
                <c:pt idx="1365">
                  <c:v>-2</c:v>
                </c:pt>
                <c:pt idx="1366">
                  <c:v>-2</c:v>
                </c:pt>
                <c:pt idx="1367">
                  <c:v>-2</c:v>
                </c:pt>
                <c:pt idx="1368">
                  <c:v>-2</c:v>
                </c:pt>
                <c:pt idx="1369">
                  <c:v>-2</c:v>
                </c:pt>
                <c:pt idx="1370">
                  <c:v>-2</c:v>
                </c:pt>
                <c:pt idx="1371">
                  <c:v>-2</c:v>
                </c:pt>
                <c:pt idx="1372">
                  <c:v>-2</c:v>
                </c:pt>
                <c:pt idx="1373">
                  <c:v>-2</c:v>
                </c:pt>
                <c:pt idx="1374">
                  <c:v>-2</c:v>
                </c:pt>
                <c:pt idx="1375">
                  <c:v>-2</c:v>
                </c:pt>
                <c:pt idx="1376">
                  <c:v>-2</c:v>
                </c:pt>
                <c:pt idx="1377">
                  <c:v>-2</c:v>
                </c:pt>
                <c:pt idx="1378">
                  <c:v>-2</c:v>
                </c:pt>
                <c:pt idx="1379">
                  <c:v>-2</c:v>
                </c:pt>
                <c:pt idx="1380">
                  <c:v>-2</c:v>
                </c:pt>
                <c:pt idx="1381">
                  <c:v>-2</c:v>
                </c:pt>
                <c:pt idx="1382">
                  <c:v>-2</c:v>
                </c:pt>
                <c:pt idx="1383">
                  <c:v>-2</c:v>
                </c:pt>
                <c:pt idx="1384">
                  <c:v>-2</c:v>
                </c:pt>
                <c:pt idx="1385">
                  <c:v>-2</c:v>
                </c:pt>
                <c:pt idx="1386">
                  <c:v>-2</c:v>
                </c:pt>
                <c:pt idx="1387">
                  <c:v>-2</c:v>
                </c:pt>
                <c:pt idx="1388">
                  <c:v>-2</c:v>
                </c:pt>
                <c:pt idx="1389">
                  <c:v>-2</c:v>
                </c:pt>
                <c:pt idx="1390">
                  <c:v>-2</c:v>
                </c:pt>
                <c:pt idx="1391">
                  <c:v>-2</c:v>
                </c:pt>
                <c:pt idx="1392">
                  <c:v>-2</c:v>
                </c:pt>
                <c:pt idx="1393">
                  <c:v>-2</c:v>
                </c:pt>
                <c:pt idx="1394">
                  <c:v>-2</c:v>
                </c:pt>
                <c:pt idx="1395">
                  <c:v>-2</c:v>
                </c:pt>
                <c:pt idx="1396">
                  <c:v>-2</c:v>
                </c:pt>
                <c:pt idx="1397">
                  <c:v>-2</c:v>
                </c:pt>
                <c:pt idx="1398">
                  <c:v>-2</c:v>
                </c:pt>
                <c:pt idx="1399">
                  <c:v>-2</c:v>
                </c:pt>
                <c:pt idx="1400">
                  <c:v>-2</c:v>
                </c:pt>
                <c:pt idx="1401">
                  <c:v>-2</c:v>
                </c:pt>
                <c:pt idx="1402">
                  <c:v>-2</c:v>
                </c:pt>
                <c:pt idx="1403">
                  <c:v>-2</c:v>
                </c:pt>
                <c:pt idx="1404">
                  <c:v>-2</c:v>
                </c:pt>
                <c:pt idx="1405">
                  <c:v>-2</c:v>
                </c:pt>
                <c:pt idx="1406">
                  <c:v>-2</c:v>
                </c:pt>
                <c:pt idx="1407">
                  <c:v>-2</c:v>
                </c:pt>
                <c:pt idx="1408">
                  <c:v>-2</c:v>
                </c:pt>
                <c:pt idx="1409">
                  <c:v>-2</c:v>
                </c:pt>
                <c:pt idx="1410">
                  <c:v>-2</c:v>
                </c:pt>
                <c:pt idx="1411">
                  <c:v>-2</c:v>
                </c:pt>
                <c:pt idx="1412">
                  <c:v>-2</c:v>
                </c:pt>
                <c:pt idx="1413">
                  <c:v>-2</c:v>
                </c:pt>
                <c:pt idx="1414">
                  <c:v>-2</c:v>
                </c:pt>
                <c:pt idx="1415">
                  <c:v>-2</c:v>
                </c:pt>
                <c:pt idx="1416">
                  <c:v>-2</c:v>
                </c:pt>
                <c:pt idx="1417">
                  <c:v>-2</c:v>
                </c:pt>
                <c:pt idx="1418">
                  <c:v>-2</c:v>
                </c:pt>
                <c:pt idx="1419">
                  <c:v>-2</c:v>
                </c:pt>
                <c:pt idx="1420">
                  <c:v>-2</c:v>
                </c:pt>
                <c:pt idx="1421">
                  <c:v>-2</c:v>
                </c:pt>
                <c:pt idx="1422">
                  <c:v>-2</c:v>
                </c:pt>
                <c:pt idx="1423">
                  <c:v>-2</c:v>
                </c:pt>
                <c:pt idx="1424">
                  <c:v>-2</c:v>
                </c:pt>
                <c:pt idx="1425">
                  <c:v>-2</c:v>
                </c:pt>
                <c:pt idx="1426">
                  <c:v>-2</c:v>
                </c:pt>
                <c:pt idx="1427">
                  <c:v>-2</c:v>
                </c:pt>
                <c:pt idx="1428">
                  <c:v>-2</c:v>
                </c:pt>
                <c:pt idx="1429">
                  <c:v>-2</c:v>
                </c:pt>
                <c:pt idx="1430">
                  <c:v>-2</c:v>
                </c:pt>
                <c:pt idx="1431">
                  <c:v>-2</c:v>
                </c:pt>
                <c:pt idx="1432">
                  <c:v>-2</c:v>
                </c:pt>
                <c:pt idx="1433">
                  <c:v>-2</c:v>
                </c:pt>
                <c:pt idx="1434">
                  <c:v>-2</c:v>
                </c:pt>
                <c:pt idx="1435">
                  <c:v>-2</c:v>
                </c:pt>
                <c:pt idx="1436">
                  <c:v>-2</c:v>
                </c:pt>
                <c:pt idx="1437">
                  <c:v>-2</c:v>
                </c:pt>
                <c:pt idx="1438">
                  <c:v>-2</c:v>
                </c:pt>
                <c:pt idx="1439">
                  <c:v>-2</c:v>
                </c:pt>
                <c:pt idx="1440">
                  <c:v>-2</c:v>
                </c:pt>
                <c:pt idx="1441">
                  <c:v>-2</c:v>
                </c:pt>
                <c:pt idx="1442">
                  <c:v>-2</c:v>
                </c:pt>
                <c:pt idx="1443">
                  <c:v>-2</c:v>
                </c:pt>
                <c:pt idx="1444">
                  <c:v>-2</c:v>
                </c:pt>
                <c:pt idx="1445">
                  <c:v>-2</c:v>
                </c:pt>
                <c:pt idx="1446">
                  <c:v>-2</c:v>
                </c:pt>
                <c:pt idx="1447">
                  <c:v>-2</c:v>
                </c:pt>
                <c:pt idx="1448">
                  <c:v>-2</c:v>
                </c:pt>
                <c:pt idx="1449">
                  <c:v>-2</c:v>
                </c:pt>
                <c:pt idx="1450">
                  <c:v>-2</c:v>
                </c:pt>
                <c:pt idx="1451">
                  <c:v>-2</c:v>
                </c:pt>
                <c:pt idx="1452">
                  <c:v>-2</c:v>
                </c:pt>
                <c:pt idx="1453">
                  <c:v>-2</c:v>
                </c:pt>
                <c:pt idx="1454">
                  <c:v>-2</c:v>
                </c:pt>
                <c:pt idx="1455">
                  <c:v>-2</c:v>
                </c:pt>
                <c:pt idx="1456">
                  <c:v>-2</c:v>
                </c:pt>
                <c:pt idx="1457">
                  <c:v>-2</c:v>
                </c:pt>
                <c:pt idx="1458">
                  <c:v>-2</c:v>
                </c:pt>
                <c:pt idx="1459">
                  <c:v>-2</c:v>
                </c:pt>
                <c:pt idx="1460">
                  <c:v>-2</c:v>
                </c:pt>
                <c:pt idx="1461">
                  <c:v>-2</c:v>
                </c:pt>
                <c:pt idx="1462">
                  <c:v>-2</c:v>
                </c:pt>
                <c:pt idx="1463">
                  <c:v>-2</c:v>
                </c:pt>
                <c:pt idx="1464">
                  <c:v>-2</c:v>
                </c:pt>
                <c:pt idx="1465">
                  <c:v>-2</c:v>
                </c:pt>
                <c:pt idx="1466">
                  <c:v>-2</c:v>
                </c:pt>
                <c:pt idx="1467">
                  <c:v>-2</c:v>
                </c:pt>
                <c:pt idx="1468">
                  <c:v>-2</c:v>
                </c:pt>
                <c:pt idx="1469">
                  <c:v>-2</c:v>
                </c:pt>
                <c:pt idx="1470">
                  <c:v>-2</c:v>
                </c:pt>
                <c:pt idx="1471">
                  <c:v>-2</c:v>
                </c:pt>
                <c:pt idx="1472">
                  <c:v>-2</c:v>
                </c:pt>
                <c:pt idx="1473">
                  <c:v>-2</c:v>
                </c:pt>
                <c:pt idx="1474">
                  <c:v>-2</c:v>
                </c:pt>
                <c:pt idx="1475">
                  <c:v>-2</c:v>
                </c:pt>
                <c:pt idx="1476">
                  <c:v>-2</c:v>
                </c:pt>
                <c:pt idx="1477">
                  <c:v>-2</c:v>
                </c:pt>
                <c:pt idx="1478">
                  <c:v>-2</c:v>
                </c:pt>
                <c:pt idx="1479">
                  <c:v>-2</c:v>
                </c:pt>
                <c:pt idx="1480">
                  <c:v>-2</c:v>
                </c:pt>
                <c:pt idx="1481">
                  <c:v>-2</c:v>
                </c:pt>
                <c:pt idx="1482">
                  <c:v>-2</c:v>
                </c:pt>
                <c:pt idx="1483">
                  <c:v>-2</c:v>
                </c:pt>
                <c:pt idx="1484">
                  <c:v>-2</c:v>
                </c:pt>
                <c:pt idx="1485">
                  <c:v>-2</c:v>
                </c:pt>
                <c:pt idx="1486">
                  <c:v>-2</c:v>
                </c:pt>
                <c:pt idx="1487">
                  <c:v>-2</c:v>
                </c:pt>
                <c:pt idx="1488">
                  <c:v>-2</c:v>
                </c:pt>
                <c:pt idx="1489">
                  <c:v>-2</c:v>
                </c:pt>
                <c:pt idx="1490">
                  <c:v>-2</c:v>
                </c:pt>
                <c:pt idx="1491">
                  <c:v>-2</c:v>
                </c:pt>
                <c:pt idx="1492">
                  <c:v>-2</c:v>
                </c:pt>
                <c:pt idx="1493">
                  <c:v>-2</c:v>
                </c:pt>
                <c:pt idx="1494">
                  <c:v>-2</c:v>
                </c:pt>
                <c:pt idx="1495">
                  <c:v>-2</c:v>
                </c:pt>
                <c:pt idx="1496">
                  <c:v>-2</c:v>
                </c:pt>
                <c:pt idx="1497">
                  <c:v>-2</c:v>
                </c:pt>
                <c:pt idx="1498">
                  <c:v>-2</c:v>
                </c:pt>
                <c:pt idx="1499">
                  <c:v>-2</c:v>
                </c:pt>
                <c:pt idx="1500">
                  <c:v>-2</c:v>
                </c:pt>
                <c:pt idx="1501">
                  <c:v>-2</c:v>
                </c:pt>
                <c:pt idx="1502">
                  <c:v>-2</c:v>
                </c:pt>
                <c:pt idx="1503">
                  <c:v>-2</c:v>
                </c:pt>
                <c:pt idx="1504">
                  <c:v>-2</c:v>
                </c:pt>
                <c:pt idx="1505">
                  <c:v>-2</c:v>
                </c:pt>
                <c:pt idx="1506">
                  <c:v>-2</c:v>
                </c:pt>
                <c:pt idx="1507">
                  <c:v>-2</c:v>
                </c:pt>
                <c:pt idx="1508">
                  <c:v>-2</c:v>
                </c:pt>
                <c:pt idx="1509">
                  <c:v>-2</c:v>
                </c:pt>
                <c:pt idx="1510">
                  <c:v>-2</c:v>
                </c:pt>
                <c:pt idx="1511">
                  <c:v>-2</c:v>
                </c:pt>
                <c:pt idx="1512">
                  <c:v>-2</c:v>
                </c:pt>
                <c:pt idx="1513">
                  <c:v>-2</c:v>
                </c:pt>
                <c:pt idx="1514">
                  <c:v>-2</c:v>
                </c:pt>
                <c:pt idx="1515">
                  <c:v>-2</c:v>
                </c:pt>
                <c:pt idx="1516">
                  <c:v>-2</c:v>
                </c:pt>
                <c:pt idx="1517">
                  <c:v>-2</c:v>
                </c:pt>
                <c:pt idx="1518">
                  <c:v>-2</c:v>
                </c:pt>
                <c:pt idx="1519">
                  <c:v>-2</c:v>
                </c:pt>
                <c:pt idx="1520">
                  <c:v>-2</c:v>
                </c:pt>
                <c:pt idx="1521">
                  <c:v>-2</c:v>
                </c:pt>
                <c:pt idx="1522">
                  <c:v>-2</c:v>
                </c:pt>
                <c:pt idx="1523">
                  <c:v>-2</c:v>
                </c:pt>
                <c:pt idx="1524">
                  <c:v>-2</c:v>
                </c:pt>
                <c:pt idx="1525">
                  <c:v>-2</c:v>
                </c:pt>
                <c:pt idx="1526">
                  <c:v>-2</c:v>
                </c:pt>
                <c:pt idx="1527">
                  <c:v>-2</c:v>
                </c:pt>
                <c:pt idx="1528">
                  <c:v>-2</c:v>
                </c:pt>
                <c:pt idx="1529">
                  <c:v>-2</c:v>
                </c:pt>
                <c:pt idx="1530">
                  <c:v>-2</c:v>
                </c:pt>
                <c:pt idx="1531">
                  <c:v>-2</c:v>
                </c:pt>
                <c:pt idx="1532">
                  <c:v>-2</c:v>
                </c:pt>
                <c:pt idx="1533">
                  <c:v>-2</c:v>
                </c:pt>
                <c:pt idx="1534">
                  <c:v>-2</c:v>
                </c:pt>
                <c:pt idx="1535">
                  <c:v>-2</c:v>
                </c:pt>
                <c:pt idx="1536">
                  <c:v>-2</c:v>
                </c:pt>
                <c:pt idx="1537">
                  <c:v>-2</c:v>
                </c:pt>
                <c:pt idx="1538">
                  <c:v>-2</c:v>
                </c:pt>
                <c:pt idx="1539">
                  <c:v>-2</c:v>
                </c:pt>
                <c:pt idx="1540">
                  <c:v>-2</c:v>
                </c:pt>
                <c:pt idx="1541">
                  <c:v>-2</c:v>
                </c:pt>
                <c:pt idx="1542">
                  <c:v>-2</c:v>
                </c:pt>
                <c:pt idx="1543">
                  <c:v>-2</c:v>
                </c:pt>
                <c:pt idx="1544">
                  <c:v>-2</c:v>
                </c:pt>
                <c:pt idx="1545">
                  <c:v>-2</c:v>
                </c:pt>
                <c:pt idx="1546">
                  <c:v>-2</c:v>
                </c:pt>
                <c:pt idx="1547">
                  <c:v>-2</c:v>
                </c:pt>
                <c:pt idx="1548">
                  <c:v>-2</c:v>
                </c:pt>
                <c:pt idx="1549">
                  <c:v>-2</c:v>
                </c:pt>
                <c:pt idx="1550">
                  <c:v>-2</c:v>
                </c:pt>
                <c:pt idx="1551">
                  <c:v>-2</c:v>
                </c:pt>
                <c:pt idx="1552">
                  <c:v>-2</c:v>
                </c:pt>
                <c:pt idx="1553">
                  <c:v>-2</c:v>
                </c:pt>
                <c:pt idx="1554">
                  <c:v>-2</c:v>
                </c:pt>
                <c:pt idx="1555">
                  <c:v>-2</c:v>
                </c:pt>
                <c:pt idx="1556">
                  <c:v>-2</c:v>
                </c:pt>
                <c:pt idx="1557">
                  <c:v>-2</c:v>
                </c:pt>
                <c:pt idx="1558">
                  <c:v>-2</c:v>
                </c:pt>
                <c:pt idx="1559">
                  <c:v>-2</c:v>
                </c:pt>
                <c:pt idx="1560">
                  <c:v>-2</c:v>
                </c:pt>
                <c:pt idx="1561">
                  <c:v>-2</c:v>
                </c:pt>
                <c:pt idx="1562">
                  <c:v>-2</c:v>
                </c:pt>
                <c:pt idx="1563">
                  <c:v>-2</c:v>
                </c:pt>
                <c:pt idx="1564">
                  <c:v>-2</c:v>
                </c:pt>
                <c:pt idx="1565">
                  <c:v>-2</c:v>
                </c:pt>
                <c:pt idx="1566">
                  <c:v>-2</c:v>
                </c:pt>
                <c:pt idx="1567">
                  <c:v>-2</c:v>
                </c:pt>
                <c:pt idx="1568">
                  <c:v>-2</c:v>
                </c:pt>
                <c:pt idx="1569">
                  <c:v>-2</c:v>
                </c:pt>
                <c:pt idx="1570">
                  <c:v>-2</c:v>
                </c:pt>
                <c:pt idx="1571">
                  <c:v>-2</c:v>
                </c:pt>
                <c:pt idx="1572">
                  <c:v>-2</c:v>
                </c:pt>
                <c:pt idx="1573">
                  <c:v>-2</c:v>
                </c:pt>
                <c:pt idx="1574">
                  <c:v>-2</c:v>
                </c:pt>
                <c:pt idx="1575">
                  <c:v>-2</c:v>
                </c:pt>
                <c:pt idx="1576">
                  <c:v>-2</c:v>
                </c:pt>
                <c:pt idx="1577">
                  <c:v>-2</c:v>
                </c:pt>
                <c:pt idx="1578">
                  <c:v>-2</c:v>
                </c:pt>
                <c:pt idx="1579">
                  <c:v>-2</c:v>
                </c:pt>
                <c:pt idx="1580">
                  <c:v>-2</c:v>
                </c:pt>
                <c:pt idx="1581">
                  <c:v>-2</c:v>
                </c:pt>
                <c:pt idx="1582">
                  <c:v>-2</c:v>
                </c:pt>
                <c:pt idx="1583">
                  <c:v>-2</c:v>
                </c:pt>
                <c:pt idx="1584">
                  <c:v>-2</c:v>
                </c:pt>
                <c:pt idx="1585">
                  <c:v>-2</c:v>
                </c:pt>
                <c:pt idx="1586">
                  <c:v>-2</c:v>
                </c:pt>
                <c:pt idx="1587">
                  <c:v>-2</c:v>
                </c:pt>
                <c:pt idx="1588">
                  <c:v>-2</c:v>
                </c:pt>
                <c:pt idx="1589">
                  <c:v>-2</c:v>
                </c:pt>
                <c:pt idx="1590">
                  <c:v>-2</c:v>
                </c:pt>
                <c:pt idx="1591">
                  <c:v>-2</c:v>
                </c:pt>
                <c:pt idx="1592">
                  <c:v>-2</c:v>
                </c:pt>
                <c:pt idx="1593">
                  <c:v>-2</c:v>
                </c:pt>
                <c:pt idx="1594">
                  <c:v>-2</c:v>
                </c:pt>
                <c:pt idx="1595">
                  <c:v>-2</c:v>
                </c:pt>
                <c:pt idx="1596">
                  <c:v>-2</c:v>
                </c:pt>
                <c:pt idx="1597">
                  <c:v>-2</c:v>
                </c:pt>
                <c:pt idx="1598">
                  <c:v>-2</c:v>
                </c:pt>
                <c:pt idx="1599">
                  <c:v>-2</c:v>
                </c:pt>
                <c:pt idx="1600">
                  <c:v>-2</c:v>
                </c:pt>
                <c:pt idx="1601">
                  <c:v>-2</c:v>
                </c:pt>
                <c:pt idx="1602">
                  <c:v>-2</c:v>
                </c:pt>
                <c:pt idx="1603">
                  <c:v>-2</c:v>
                </c:pt>
                <c:pt idx="1604">
                  <c:v>-2</c:v>
                </c:pt>
                <c:pt idx="1605">
                  <c:v>-2</c:v>
                </c:pt>
                <c:pt idx="1606">
                  <c:v>-2</c:v>
                </c:pt>
                <c:pt idx="1607">
                  <c:v>-2</c:v>
                </c:pt>
                <c:pt idx="1608">
                  <c:v>-2</c:v>
                </c:pt>
                <c:pt idx="1609">
                  <c:v>-2</c:v>
                </c:pt>
                <c:pt idx="1610">
                  <c:v>-2</c:v>
                </c:pt>
                <c:pt idx="1611">
                  <c:v>-2</c:v>
                </c:pt>
                <c:pt idx="1612">
                  <c:v>-2</c:v>
                </c:pt>
                <c:pt idx="1613">
                  <c:v>-2</c:v>
                </c:pt>
                <c:pt idx="1614">
                  <c:v>-2</c:v>
                </c:pt>
                <c:pt idx="1615">
                  <c:v>-2</c:v>
                </c:pt>
                <c:pt idx="1616">
                  <c:v>-2</c:v>
                </c:pt>
                <c:pt idx="1617">
                  <c:v>-2</c:v>
                </c:pt>
                <c:pt idx="1618">
                  <c:v>-2</c:v>
                </c:pt>
                <c:pt idx="1619">
                  <c:v>-2</c:v>
                </c:pt>
                <c:pt idx="1620">
                  <c:v>-2</c:v>
                </c:pt>
                <c:pt idx="1621">
                  <c:v>-2</c:v>
                </c:pt>
                <c:pt idx="1622">
                  <c:v>-2</c:v>
                </c:pt>
                <c:pt idx="1623">
                  <c:v>-2</c:v>
                </c:pt>
                <c:pt idx="1624">
                  <c:v>-2</c:v>
                </c:pt>
                <c:pt idx="1625">
                  <c:v>-2</c:v>
                </c:pt>
                <c:pt idx="1626">
                  <c:v>-2</c:v>
                </c:pt>
                <c:pt idx="1627">
                  <c:v>-2</c:v>
                </c:pt>
                <c:pt idx="1628">
                  <c:v>-2</c:v>
                </c:pt>
                <c:pt idx="1629">
                  <c:v>-2</c:v>
                </c:pt>
                <c:pt idx="1630">
                  <c:v>-2</c:v>
                </c:pt>
                <c:pt idx="1631">
                  <c:v>-2</c:v>
                </c:pt>
                <c:pt idx="1632">
                  <c:v>-2</c:v>
                </c:pt>
                <c:pt idx="1633">
                  <c:v>-2</c:v>
                </c:pt>
                <c:pt idx="1634">
                  <c:v>-2</c:v>
                </c:pt>
                <c:pt idx="1635">
                  <c:v>-2</c:v>
                </c:pt>
                <c:pt idx="1636">
                  <c:v>-2</c:v>
                </c:pt>
                <c:pt idx="1637">
                  <c:v>-2</c:v>
                </c:pt>
                <c:pt idx="1638">
                  <c:v>-2</c:v>
                </c:pt>
                <c:pt idx="1639">
                  <c:v>-2</c:v>
                </c:pt>
                <c:pt idx="1640">
                  <c:v>-2</c:v>
                </c:pt>
                <c:pt idx="1641">
                  <c:v>-2</c:v>
                </c:pt>
                <c:pt idx="1642">
                  <c:v>-2</c:v>
                </c:pt>
                <c:pt idx="1643">
                  <c:v>-2</c:v>
                </c:pt>
                <c:pt idx="1644">
                  <c:v>-2</c:v>
                </c:pt>
                <c:pt idx="1645">
                  <c:v>-2</c:v>
                </c:pt>
                <c:pt idx="1646">
                  <c:v>-2</c:v>
                </c:pt>
                <c:pt idx="1647">
                  <c:v>-2</c:v>
                </c:pt>
                <c:pt idx="1648">
                  <c:v>-2</c:v>
                </c:pt>
                <c:pt idx="1649">
                  <c:v>-2</c:v>
                </c:pt>
                <c:pt idx="1650">
                  <c:v>-2</c:v>
                </c:pt>
                <c:pt idx="1651">
                  <c:v>-2</c:v>
                </c:pt>
                <c:pt idx="1652">
                  <c:v>-2</c:v>
                </c:pt>
                <c:pt idx="1653">
                  <c:v>-2</c:v>
                </c:pt>
                <c:pt idx="1654">
                  <c:v>-2</c:v>
                </c:pt>
                <c:pt idx="1655">
                  <c:v>-2</c:v>
                </c:pt>
                <c:pt idx="1656">
                  <c:v>-2</c:v>
                </c:pt>
                <c:pt idx="1657">
                  <c:v>-2</c:v>
                </c:pt>
                <c:pt idx="1658">
                  <c:v>-2</c:v>
                </c:pt>
                <c:pt idx="1659">
                  <c:v>-2</c:v>
                </c:pt>
                <c:pt idx="1660">
                  <c:v>-2</c:v>
                </c:pt>
                <c:pt idx="1661">
                  <c:v>-2</c:v>
                </c:pt>
                <c:pt idx="1662">
                  <c:v>-2</c:v>
                </c:pt>
                <c:pt idx="1663">
                  <c:v>-2</c:v>
                </c:pt>
                <c:pt idx="1664">
                  <c:v>-2</c:v>
                </c:pt>
                <c:pt idx="1665">
                  <c:v>-2</c:v>
                </c:pt>
                <c:pt idx="1666">
                  <c:v>-2</c:v>
                </c:pt>
                <c:pt idx="1667">
                  <c:v>-2</c:v>
                </c:pt>
                <c:pt idx="1668">
                  <c:v>-2</c:v>
                </c:pt>
                <c:pt idx="1669">
                  <c:v>-2</c:v>
                </c:pt>
                <c:pt idx="1670">
                  <c:v>-2</c:v>
                </c:pt>
                <c:pt idx="1671">
                  <c:v>-2</c:v>
                </c:pt>
                <c:pt idx="1672">
                  <c:v>-2</c:v>
                </c:pt>
                <c:pt idx="1673">
                  <c:v>-2</c:v>
                </c:pt>
                <c:pt idx="1674">
                  <c:v>-2</c:v>
                </c:pt>
                <c:pt idx="1675">
                  <c:v>-2</c:v>
                </c:pt>
                <c:pt idx="1676">
                  <c:v>-2</c:v>
                </c:pt>
                <c:pt idx="1677">
                  <c:v>-2</c:v>
                </c:pt>
                <c:pt idx="1678">
                  <c:v>-2</c:v>
                </c:pt>
                <c:pt idx="1679">
                  <c:v>-2</c:v>
                </c:pt>
                <c:pt idx="1680">
                  <c:v>-2</c:v>
                </c:pt>
                <c:pt idx="1681">
                  <c:v>-2</c:v>
                </c:pt>
                <c:pt idx="1682">
                  <c:v>-2</c:v>
                </c:pt>
                <c:pt idx="1683">
                  <c:v>-2</c:v>
                </c:pt>
                <c:pt idx="1684">
                  <c:v>-2</c:v>
                </c:pt>
                <c:pt idx="1685">
                  <c:v>-2</c:v>
                </c:pt>
                <c:pt idx="1686">
                  <c:v>-2</c:v>
                </c:pt>
                <c:pt idx="1687">
                  <c:v>-2</c:v>
                </c:pt>
                <c:pt idx="1688">
                  <c:v>-2</c:v>
                </c:pt>
                <c:pt idx="1689">
                  <c:v>-2</c:v>
                </c:pt>
                <c:pt idx="1690">
                  <c:v>-2</c:v>
                </c:pt>
                <c:pt idx="1691">
                  <c:v>-2</c:v>
                </c:pt>
                <c:pt idx="1692">
                  <c:v>-2</c:v>
                </c:pt>
                <c:pt idx="1693">
                  <c:v>-2</c:v>
                </c:pt>
                <c:pt idx="1694">
                  <c:v>-2</c:v>
                </c:pt>
                <c:pt idx="1695">
                  <c:v>-2</c:v>
                </c:pt>
                <c:pt idx="1696">
                  <c:v>-2</c:v>
                </c:pt>
                <c:pt idx="1697">
                  <c:v>-2</c:v>
                </c:pt>
                <c:pt idx="1698">
                  <c:v>-2</c:v>
                </c:pt>
                <c:pt idx="1699">
                  <c:v>-2</c:v>
                </c:pt>
                <c:pt idx="1700">
                  <c:v>-2</c:v>
                </c:pt>
                <c:pt idx="1701">
                  <c:v>-2</c:v>
                </c:pt>
                <c:pt idx="1702">
                  <c:v>-2</c:v>
                </c:pt>
                <c:pt idx="1703">
                  <c:v>-2</c:v>
                </c:pt>
                <c:pt idx="1704">
                  <c:v>-2</c:v>
                </c:pt>
                <c:pt idx="1705">
                  <c:v>-2</c:v>
                </c:pt>
                <c:pt idx="1706">
                  <c:v>-2</c:v>
                </c:pt>
                <c:pt idx="1707">
                  <c:v>-2</c:v>
                </c:pt>
                <c:pt idx="1708">
                  <c:v>-2</c:v>
                </c:pt>
                <c:pt idx="1709">
                  <c:v>-2</c:v>
                </c:pt>
                <c:pt idx="1710">
                  <c:v>-2</c:v>
                </c:pt>
                <c:pt idx="1711">
                  <c:v>-2</c:v>
                </c:pt>
                <c:pt idx="1712">
                  <c:v>-2</c:v>
                </c:pt>
                <c:pt idx="1713">
                  <c:v>-2</c:v>
                </c:pt>
                <c:pt idx="1714">
                  <c:v>-2</c:v>
                </c:pt>
                <c:pt idx="1715">
                  <c:v>-2</c:v>
                </c:pt>
                <c:pt idx="1716">
                  <c:v>-2</c:v>
                </c:pt>
                <c:pt idx="1717">
                  <c:v>-2</c:v>
                </c:pt>
                <c:pt idx="1718">
                  <c:v>-2</c:v>
                </c:pt>
                <c:pt idx="1719">
                  <c:v>-2</c:v>
                </c:pt>
                <c:pt idx="1720">
                  <c:v>-2</c:v>
                </c:pt>
                <c:pt idx="1721">
                  <c:v>-2</c:v>
                </c:pt>
                <c:pt idx="1722">
                  <c:v>-2</c:v>
                </c:pt>
                <c:pt idx="1723">
                  <c:v>-2</c:v>
                </c:pt>
                <c:pt idx="1724">
                  <c:v>-2</c:v>
                </c:pt>
                <c:pt idx="1725">
                  <c:v>-2</c:v>
                </c:pt>
                <c:pt idx="1726">
                  <c:v>-2</c:v>
                </c:pt>
                <c:pt idx="1727">
                  <c:v>-2</c:v>
                </c:pt>
                <c:pt idx="1728">
                  <c:v>-2</c:v>
                </c:pt>
                <c:pt idx="1729">
                  <c:v>-2</c:v>
                </c:pt>
                <c:pt idx="1730">
                  <c:v>-2</c:v>
                </c:pt>
                <c:pt idx="1731">
                  <c:v>-2</c:v>
                </c:pt>
                <c:pt idx="1732">
                  <c:v>-2</c:v>
                </c:pt>
                <c:pt idx="1733">
                  <c:v>-2</c:v>
                </c:pt>
                <c:pt idx="1734">
                  <c:v>-2</c:v>
                </c:pt>
                <c:pt idx="1735">
                  <c:v>-2</c:v>
                </c:pt>
                <c:pt idx="1736">
                  <c:v>-2</c:v>
                </c:pt>
                <c:pt idx="1737">
                  <c:v>-2</c:v>
                </c:pt>
                <c:pt idx="1738">
                  <c:v>-2</c:v>
                </c:pt>
                <c:pt idx="1739">
                  <c:v>-2</c:v>
                </c:pt>
                <c:pt idx="1740">
                  <c:v>-2</c:v>
                </c:pt>
                <c:pt idx="1741">
                  <c:v>-2</c:v>
                </c:pt>
                <c:pt idx="1742">
                  <c:v>-2</c:v>
                </c:pt>
                <c:pt idx="1743">
                  <c:v>-2</c:v>
                </c:pt>
                <c:pt idx="1744">
                  <c:v>-2</c:v>
                </c:pt>
                <c:pt idx="1745">
                  <c:v>-2</c:v>
                </c:pt>
                <c:pt idx="1746">
                  <c:v>-2</c:v>
                </c:pt>
                <c:pt idx="1747">
                  <c:v>-2</c:v>
                </c:pt>
                <c:pt idx="1748">
                  <c:v>-2</c:v>
                </c:pt>
                <c:pt idx="1749">
                  <c:v>-2</c:v>
                </c:pt>
                <c:pt idx="1750">
                  <c:v>-2</c:v>
                </c:pt>
                <c:pt idx="1751">
                  <c:v>-2</c:v>
                </c:pt>
                <c:pt idx="1752">
                  <c:v>-2</c:v>
                </c:pt>
                <c:pt idx="1753">
                  <c:v>-2</c:v>
                </c:pt>
                <c:pt idx="1754">
                  <c:v>-2</c:v>
                </c:pt>
                <c:pt idx="1755">
                  <c:v>-2</c:v>
                </c:pt>
                <c:pt idx="1756">
                  <c:v>-2</c:v>
                </c:pt>
                <c:pt idx="1757">
                  <c:v>-2</c:v>
                </c:pt>
                <c:pt idx="1758">
                  <c:v>-2</c:v>
                </c:pt>
                <c:pt idx="1759">
                  <c:v>-2</c:v>
                </c:pt>
                <c:pt idx="1760">
                  <c:v>-2</c:v>
                </c:pt>
                <c:pt idx="1761">
                  <c:v>-2</c:v>
                </c:pt>
                <c:pt idx="1762">
                  <c:v>-2</c:v>
                </c:pt>
                <c:pt idx="1763">
                  <c:v>-2</c:v>
                </c:pt>
                <c:pt idx="1764">
                  <c:v>-2</c:v>
                </c:pt>
                <c:pt idx="1765">
                  <c:v>-2</c:v>
                </c:pt>
                <c:pt idx="1766">
                  <c:v>-2</c:v>
                </c:pt>
                <c:pt idx="1767">
                  <c:v>-2</c:v>
                </c:pt>
                <c:pt idx="1768">
                  <c:v>-2</c:v>
                </c:pt>
                <c:pt idx="1769">
                  <c:v>-2</c:v>
                </c:pt>
                <c:pt idx="1770">
                  <c:v>-2</c:v>
                </c:pt>
                <c:pt idx="1771">
                  <c:v>-2</c:v>
                </c:pt>
                <c:pt idx="1772">
                  <c:v>-2</c:v>
                </c:pt>
                <c:pt idx="1773">
                  <c:v>-2</c:v>
                </c:pt>
                <c:pt idx="1774">
                  <c:v>-2</c:v>
                </c:pt>
                <c:pt idx="1775">
                  <c:v>-2</c:v>
                </c:pt>
                <c:pt idx="1776">
                  <c:v>-2</c:v>
                </c:pt>
                <c:pt idx="1777">
                  <c:v>-2</c:v>
                </c:pt>
                <c:pt idx="1778">
                  <c:v>-2</c:v>
                </c:pt>
                <c:pt idx="1779">
                  <c:v>-2</c:v>
                </c:pt>
                <c:pt idx="1780">
                  <c:v>-2</c:v>
                </c:pt>
                <c:pt idx="1781">
                  <c:v>-2</c:v>
                </c:pt>
                <c:pt idx="1782">
                  <c:v>-2</c:v>
                </c:pt>
                <c:pt idx="1783">
                  <c:v>-2</c:v>
                </c:pt>
                <c:pt idx="1784">
                  <c:v>-2</c:v>
                </c:pt>
                <c:pt idx="1785">
                  <c:v>-2</c:v>
                </c:pt>
                <c:pt idx="1786">
                  <c:v>-2</c:v>
                </c:pt>
                <c:pt idx="1787">
                  <c:v>-2</c:v>
                </c:pt>
                <c:pt idx="1788">
                  <c:v>-2</c:v>
                </c:pt>
                <c:pt idx="1789">
                  <c:v>-2</c:v>
                </c:pt>
                <c:pt idx="1790">
                  <c:v>-2</c:v>
                </c:pt>
                <c:pt idx="1791">
                  <c:v>-2</c:v>
                </c:pt>
                <c:pt idx="1792">
                  <c:v>-2</c:v>
                </c:pt>
                <c:pt idx="1793">
                  <c:v>-2</c:v>
                </c:pt>
                <c:pt idx="1794">
                  <c:v>-2</c:v>
                </c:pt>
                <c:pt idx="1795">
                  <c:v>-2</c:v>
                </c:pt>
                <c:pt idx="1796">
                  <c:v>-2</c:v>
                </c:pt>
                <c:pt idx="1797">
                  <c:v>-2</c:v>
                </c:pt>
                <c:pt idx="1798">
                  <c:v>-2</c:v>
                </c:pt>
                <c:pt idx="1799">
                  <c:v>-2</c:v>
                </c:pt>
                <c:pt idx="1800">
                  <c:v>-2</c:v>
                </c:pt>
                <c:pt idx="1801">
                  <c:v>-2</c:v>
                </c:pt>
                <c:pt idx="1802">
                  <c:v>-2</c:v>
                </c:pt>
                <c:pt idx="1803">
                  <c:v>-2</c:v>
                </c:pt>
                <c:pt idx="1804">
                  <c:v>-2</c:v>
                </c:pt>
                <c:pt idx="1805">
                  <c:v>-2</c:v>
                </c:pt>
                <c:pt idx="1806">
                  <c:v>-2</c:v>
                </c:pt>
                <c:pt idx="1807">
                  <c:v>-2</c:v>
                </c:pt>
                <c:pt idx="1808">
                  <c:v>-2</c:v>
                </c:pt>
                <c:pt idx="1809">
                  <c:v>-2</c:v>
                </c:pt>
                <c:pt idx="1810">
                  <c:v>-2</c:v>
                </c:pt>
                <c:pt idx="1811">
                  <c:v>-2</c:v>
                </c:pt>
                <c:pt idx="1812">
                  <c:v>-2</c:v>
                </c:pt>
                <c:pt idx="1813">
                  <c:v>-2</c:v>
                </c:pt>
                <c:pt idx="1814">
                  <c:v>-2</c:v>
                </c:pt>
                <c:pt idx="1815">
                  <c:v>-2</c:v>
                </c:pt>
                <c:pt idx="1816">
                  <c:v>-2</c:v>
                </c:pt>
                <c:pt idx="1817">
                  <c:v>-2</c:v>
                </c:pt>
                <c:pt idx="1818">
                  <c:v>-2</c:v>
                </c:pt>
                <c:pt idx="1819">
                  <c:v>-2</c:v>
                </c:pt>
                <c:pt idx="1820">
                  <c:v>-2</c:v>
                </c:pt>
                <c:pt idx="1821">
                  <c:v>-2</c:v>
                </c:pt>
                <c:pt idx="1822">
                  <c:v>-2</c:v>
                </c:pt>
                <c:pt idx="1823">
                  <c:v>-2</c:v>
                </c:pt>
                <c:pt idx="1824">
                  <c:v>-2</c:v>
                </c:pt>
                <c:pt idx="1825">
                  <c:v>-2</c:v>
                </c:pt>
                <c:pt idx="1826">
                  <c:v>-2</c:v>
                </c:pt>
                <c:pt idx="1827">
                  <c:v>-2</c:v>
                </c:pt>
                <c:pt idx="1828">
                  <c:v>-2</c:v>
                </c:pt>
                <c:pt idx="1829">
                  <c:v>-2</c:v>
                </c:pt>
                <c:pt idx="1830">
                  <c:v>-2</c:v>
                </c:pt>
                <c:pt idx="1831">
                  <c:v>-2</c:v>
                </c:pt>
                <c:pt idx="1832">
                  <c:v>-2</c:v>
                </c:pt>
                <c:pt idx="1833">
                  <c:v>-2</c:v>
                </c:pt>
                <c:pt idx="1834">
                  <c:v>-2</c:v>
                </c:pt>
                <c:pt idx="1835">
                  <c:v>-2</c:v>
                </c:pt>
                <c:pt idx="1836">
                  <c:v>-2</c:v>
                </c:pt>
                <c:pt idx="1837">
                  <c:v>-2</c:v>
                </c:pt>
                <c:pt idx="1838">
                  <c:v>-2</c:v>
                </c:pt>
                <c:pt idx="1839">
                  <c:v>-2</c:v>
                </c:pt>
                <c:pt idx="1840">
                  <c:v>-2</c:v>
                </c:pt>
                <c:pt idx="1841">
                  <c:v>-2</c:v>
                </c:pt>
                <c:pt idx="1842">
                  <c:v>-2</c:v>
                </c:pt>
                <c:pt idx="1843">
                  <c:v>-2</c:v>
                </c:pt>
                <c:pt idx="1844">
                  <c:v>-2</c:v>
                </c:pt>
                <c:pt idx="1845">
                  <c:v>-2</c:v>
                </c:pt>
                <c:pt idx="1846">
                  <c:v>-2</c:v>
                </c:pt>
                <c:pt idx="1847">
                  <c:v>-2</c:v>
                </c:pt>
                <c:pt idx="1848">
                  <c:v>-2</c:v>
                </c:pt>
                <c:pt idx="1849">
                  <c:v>-2</c:v>
                </c:pt>
                <c:pt idx="1850">
                  <c:v>-2</c:v>
                </c:pt>
                <c:pt idx="1851">
                  <c:v>-2</c:v>
                </c:pt>
                <c:pt idx="1852">
                  <c:v>-2</c:v>
                </c:pt>
                <c:pt idx="1853">
                  <c:v>-2</c:v>
                </c:pt>
                <c:pt idx="1854">
                  <c:v>-2</c:v>
                </c:pt>
                <c:pt idx="1855">
                  <c:v>-2</c:v>
                </c:pt>
                <c:pt idx="1856">
                  <c:v>-2</c:v>
                </c:pt>
                <c:pt idx="1857">
                  <c:v>-2</c:v>
                </c:pt>
                <c:pt idx="1858">
                  <c:v>-2</c:v>
                </c:pt>
                <c:pt idx="1859">
                  <c:v>-2</c:v>
                </c:pt>
                <c:pt idx="1860">
                  <c:v>-2</c:v>
                </c:pt>
                <c:pt idx="1861">
                  <c:v>-2</c:v>
                </c:pt>
                <c:pt idx="1862">
                  <c:v>-2</c:v>
                </c:pt>
                <c:pt idx="1863">
                  <c:v>-2</c:v>
                </c:pt>
                <c:pt idx="1864">
                  <c:v>-2</c:v>
                </c:pt>
                <c:pt idx="1865">
                  <c:v>-2</c:v>
                </c:pt>
                <c:pt idx="1866">
                  <c:v>-2</c:v>
                </c:pt>
                <c:pt idx="1867">
                  <c:v>-2</c:v>
                </c:pt>
                <c:pt idx="1868">
                  <c:v>-2</c:v>
                </c:pt>
                <c:pt idx="1869">
                  <c:v>-2</c:v>
                </c:pt>
                <c:pt idx="1870">
                  <c:v>-2</c:v>
                </c:pt>
                <c:pt idx="1871">
                  <c:v>-2</c:v>
                </c:pt>
                <c:pt idx="1872">
                  <c:v>-2</c:v>
                </c:pt>
                <c:pt idx="1873">
                  <c:v>-2</c:v>
                </c:pt>
                <c:pt idx="1874">
                  <c:v>-2</c:v>
                </c:pt>
                <c:pt idx="1875">
                  <c:v>-2</c:v>
                </c:pt>
                <c:pt idx="1876">
                  <c:v>-2</c:v>
                </c:pt>
                <c:pt idx="1877">
                  <c:v>-2</c:v>
                </c:pt>
                <c:pt idx="1878">
                  <c:v>-2</c:v>
                </c:pt>
                <c:pt idx="1879">
                  <c:v>-2</c:v>
                </c:pt>
                <c:pt idx="1880">
                  <c:v>-2</c:v>
                </c:pt>
                <c:pt idx="1881">
                  <c:v>-2</c:v>
                </c:pt>
                <c:pt idx="1882">
                  <c:v>-2</c:v>
                </c:pt>
                <c:pt idx="1883">
                  <c:v>-2</c:v>
                </c:pt>
                <c:pt idx="1884">
                  <c:v>-2</c:v>
                </c:pt>
                <c:pt idx="1885">
                  <c:v>-2</c:v>
                </c:pt>
                <c:pt idx="1886">
                  <c:v>-2</c:v>
                </c:pt>
                <c:pt idx="1887">
                  <c:v>-2</c:v>
                </c:pt>
                <c:pt idx="1888">
                  <c:v>-2</c:v>
                </c:pt>
                <c:pt idx="1889">
                  <c:v>-2</c:v>
                </c:pt>
                <c:pt idx="1890">
                  <c:v>-2</c:v>
                </c:pt>
                <c:pt idx="1891">
                  <c:v>-2</c:v>
                </c:pt>
                <c:pt idx="1892">
                  <c:v>-2</c:v>
                </c:pt>
                <c:pt idx="1893">
                  <c:v>-2</c:v>
                </c:pt>
                <c:pt idx="1894">
                  <c:v>-2</c:v>
                </c:pt>
                <c:pt idx="1895">
                  <c:v>-2</c:v>
                </c:pt>
                <c:pt idx="1896">
                  <c:v>-2</c:v>
                </c:pt>
                <c:pt idx="1897">
                  <c:v>-2</c:v>
                </c:pt>
                <c:pt idx="1898">
                  <c:v>-2</c:v>
                </c:pt>
                <c:pt idx="1899">
                  <c:v>-2</c:v>
                </c:pt>
                <c:pt idx="1900">
                  <c:v>-2</c:v>
                </c:pt>
                <c:pt idx="1901">
                  <c:v>-2</c:v>
                </c:pt>
                <c:pt idx="1902">
                  <c:v>-2</c:v>
                </c:pt>
                <c:pt idx="1903">
                  <c:v>-2</c:v>
                </c:pt>
                <c:pt idx="1904">
                  <c:v>-2</c:v>
                </c:pt>
                <c:pt idx="1905">
                  <c:v>-2</c:v>
                </c:pt>
                <c:pt idx="1906">
                  <c:v>-2</c:v>
                </c:pt>
                <c:pt idx="1907">
                  <c:v>-2</c:v>
                </c:pt>
                <c:pt idx="1908">
                  <c:v>-2</c:v>
                </c:pt>
                <c:pt idx="1909">
                  <c:v>-2</c:v>
                </c:pt>
                <c:pt idx="1910">
                  <c:v>-2</c:v>
                </c:pt>
                <c:pt idx="1911">
                  <c:v>-2</c:v>
                </c:pt>
                <c:pt idx="1912">
                  <c:v>-2</c:v>
                </c:pt>
                <c:pt idx="1913">
                  <c:v>-2</c:v>
                </c:pt>
                <c:pt idx="1914">
                  <c:v>-2</c:v>
                </c:pt>
                <c:pt idx="1915">
                  <c:v>-2</c:v>
                </c:pt>
                <c:pt idx="1916">
                  <c:v>-2</c:v>
                </c:pt>
                <c:pt idx="1917">
                  <c:v>-2</c:v>
                </c:pt>
                <c:pt idx="1918">
                  <c:v>-2</c:v>
                </c:pt>
                <c:pt idx="1919">
                  <c:v>-2</c:v>
                </c:pt>
                <c:pt idx="1920">
                  <c:v>-2</c:v>
                </c:pt>
                <c:pt idx="1921">
                  <c:v>-2</c:v>
                </c:pt>
                <c:pt idx="1922">
                  <c:v>-2</c:v>
                </c:pt>
                <c:pt idx="1923">
                  <c:v>-2</c:v>
                </c:pt>
                <c:pt idx="1924">
                  <c:v>-2</c:v>
                </c:pt>
                <c:pt idx="1925">
                  <c:v>-2</c:v>
                </c:pt>
                <c:pt idx="1926">
                  <c:v>-2</c:v>
                </c:pt>
                <c:pt idx="1927">
                  <c:v>-2</c:v>
                </c:pt>
                <c:pt idx="1928">
                  <c:v>-2</c:v>
                </c:pt>
                <c:pt idx="1929">
                  <c:v>-2</c:v>
                </c:pt>
                <c:pt idx="1930">
                  <c:v>-2</c:v>
                </c:pt>
                <c:pt idx="1931">
                  <c:v>-2</c:v>
                </c:pt>
                <c:pt idx="1932">
                  <c:v>-2</c:v>
                </c:pt>
                <c:pt idx="1933">
                  <c:v>-2</c:v>
                </c:pt>
                <c:pt idx="1934">
                  <c:v>-2</c:v>
                </c:pt>
                <c:pt idx="1935">
                  <c:v>-2</c:v>
                </c:pt>
                <c:pt idx="1936">
                  <c:v>-2</c:v>
                </c:pt>
                <c:pt idx="1937">
                  <c:v>-2</c:v>
                </c:pt>
                <c:pt idx="1938">
                  <c:v>-2</c:v>
                </c:pt>
                <c:pt idx="1939">
                  <c:v>-2</c:v>
                </c:pt>
                <c:pt idx="1940">
                  <c:v>-2</c:v>
                </c:pt>
                <c:pt idx="1941">
                  <c:v>-2</c:v>
                </c:pt>
                <c:pt idx="1942">
                  <c:v>-2</c:v>
                </c:pt>
                <c:pt idx="1943">
                  <c:v>-2</c:v>
                </c:pt>
                <c:pt idx="1944">
                  <c:v>-2</c:v>
                </c:pt>
                <c:pt idx="1945">
                  <c:v>-2</c:v>
                </c:pt>
                <c:pt idx="1946">
                  <c:v>-2</c:v>
                </c:pt>
                <c:pt idx="1947">
                  <c:v>-2</c:v>
                </c:pt>
                <c:pt idx="1948">
                  <c:v>-2</c:v>
                </c:pt>
                <c:pt idx="1949">
                  <c:v>-2</c:v>
                </c:pt>
                <c:pt idx="1950">
                  <c:v>-2</c:v>
                </c:pt>
                <c:pt idx="1951">
                  <c:v>-2</c:v>
                </c:pt>
                <c:pt idx="1952">
                  <c:v>-2</c:v>
                </c:pt>
                <c:pt idx="1953">
                  <c:v>-2</c:v>
                </c:pt>
                <c:pt idx="1954">
                  <c:v>-2</c:v>
                </c:pt>
                <c:pt idx="1955">
                  <c:v>-2</c:v>
                </c:pt>
                <c:pt idx="1956">
                  <c:v>-2</c:v>
                </c:pt>
                <c:pt idx="1957">
                  <c:v>-2</c:v>
                </c:pt>
                <c:pt idx="1958">
                  <c:v>-2</c:v>
                </c:pt>
                <c:pt idx="1959">
                  <c:v>-2</c:v>
                </c:pt>
                <c:pt idx="1960">
                  <c:v>-2</c:v>
                </c:pt>
                <c:pt idx="1961">
                  <c:v>-2</c:v>
                </c:pt>
                <c:pt idx="1962">
                  <c:v>-2</c:v>
                </c:pt>
                <c:pt idx="1963">
                  <c:v>-2</c:v>
                </c:pt>
                <c:pt idx="1964">
                  <c:v>-2</c:v>
                </c:pt>
                <c:pt idx="1965">
                  <c:v>-2</c:v>
                </c:pt>
                <c:pt idx="1966">
                  <c:v>-2</c:v>
                </c:pt>
                <c:pt idx="1967">
                  <c:v>-2</c:v>
                </c:pt>
                <c:pt idx="1968">
                  <c:v>-2</c:v>
                </c:pt>
                <c:pt idx="1969">
                  <c:v>-2</c:v>
                </c:pt>
                <c:pt idx="1970">
                  <c:v>-2</c:v>
                </c:pt>
                <c:pt idx="1971">
                  <c:v>-2</c:v>
                </c:pt>
                <c:pt idx="1972">
                  <c:v>-2</c:v>
                </c:pt>
                <c:pt idx="1973">
                  <c:v>-2</c:v>
                </c:pt>
                <c:pt idx="1974">
                  <c:v>-2</c:v>
                </c:pt>
                <c:pt idx="1975">
                  <c:v>-2</c:v>
                </c:pt>
                <c:pt idx="1976">
                  <c:v>-2</c:v>
                </c:pt>
                <c:pt idx="1977">
                  <c:v>-2</c:v>
                </c:pt>
                <c:pt idx="1978">
                  <c:v>-2</c:v>
                </c:pt>
                <c:pt idx="1979">
                  <c:v>-2</c:v>
                </c:pt>
                <c:pt idx="1980">
                  <c:v>-2</c:v>
                </c:pt>
                <c:pt idx="1981">
                  <c:v>-2</c:v>
                </c:pt>
                <c:pt idx="1982">
                  <c:v>-2</c:v>
                </c:pt>
                <c:pt idx="1983">
                  <c:v>-2</c:v>
                </c:pt>
                <c:pt idx="1984">
                  <c:v>-2</c:v>
                </c:pt>
                <c:pt idx="1985">
                  <c:v>-2</c:v>
                </c:pt>
                <c:pt idx="1986">
                  <c:v>-2</c:v>
                </c:pt>
                <c:pt idx="1987">
                  <c:v>-2</c:v>
                </c:pt>
                <c:pt idx="1988">
                  <c:v>-2</c:v>
                </c:pt>
                <c:pt idx="1989">
                  <c:v>-2</c:v>
                </c:pt>
                <c:pt idx="1990">
                  <c:v>-2</c:v>
                </c:pt>
                <c:pt idx="1991">
                  <c:v>-2</c:v>
                </c:pt>
                <c:pt idx="1992">
                  <c:v>-2</c:v>
                </c:pt>
                <c:pt idx="1993">
                  <c:v>-2</c:v>
                </c:pt>
                <c:pt idx="1994">
                  <c:v>-2</c:v>
                </c:pt>
                <c:pt idx="1995">
                  <c:v>-2</c:v>
                </c:pt>
                <c:pt idx="1996">
                  <c:v>-2</c:v>
                </c:pt>
                <c:pt idx="1997">
                  <c:v>-2</c:v>
                </c:pt>
                <c:pt idx="1998">
                  <c:v>-2</c:v>
                </c:pt>
                <c:pt idx="1999">
                  <c:v>-2</c:v>
                </c:pt>
                <c:pt idx="2000">
                  <c:v>-2</c:v>
                </c:pt>
                <c:pt idx="2001">
                  <c:v>-2</c:v>
                </c:pt>
                <c:pt idx="2002">
                  <c:v>-2</c:v>
                </c:pt>
                <c:pt idx="2003">
                  <c:v>-2</c:v>
                </c:pt>
                <c:pt idx="2004">
                  <c:v>-2</c:v>
                </c:pt>
                <c:pt idx="2005">
                  <c:v>-2</c:v>
                </c:pt>
                <c:pt idx="2006">
                  <c:v>-2</c:v>
                </c:pt>
                <c:pt idx="2007">
                  <c:v>-2</c:v>
                </c:pt>
                <c:pt idx="2008">
                  <c:v>-2</c:v>
                </c:pt>
                <c:pt idx="2009">
                  <c:v>-2</c:v>
                </c:pt>
                <c:pt idx="2010">
                  <c:v>-2</c:v>
                </c:pt>
                <c:pt idx="2011">
                  <c:v>-2</c:v>
                </c:pt>
                <c:pt idx="2012">
                  <c:v>-2</c:v>
                </c:pt>
                <c:pt idx="2013">
                  <c:v>-2</c:v>
                </c:pt>
                <c:pt idx="2014">
                  <c:v>-2</c:v>
                </c:pt>
                <c:pt idx="2015">
                  <c:v>-2</c:v>
                </c:pt>
                <c:pt idx="2016">
                  <c:v>-2</c:v>
                </c:pt>
                <c:pt idx="2017">
                  <c:v>-2</c:v>
                </c:pt>
                <c:pt idx="2018">
                  <c:v>-2</c:v>
                </c:pt>
                <c:pt idx="2019">
                  <c:v>-2</c:v>
                </c:pt>
                <c:pt idx="2020">
                  <c:v>-2</c:v>
                </c:pt>
                <c:pt idx="2021">
                  <c:v>-2</c:v>
                </c:pt>
                <c:pt idx="2022">
                  <c:v>-2</c:v>
                </c:pt>
                <c:pt idx="2023">
                  <c:v>-2</c:v>
                </c:pt>
                <c:pt idx="2024">
                  <c:v>-2</c:v>
                </c:pt>
                <c:pt idx="2025">
                  <c:v>-2</c:v>
                </c:pt>
                <c:pt idx="2026">
                  <c:v>-2</c:v>
                </c:pt>
                <c:pt idx="2027">
                  <c:v>-2</c:v>
                </c:pt>
                <c:pt idx="2028">
                  <c:v>-2</c:v>
                </c:pt>
                <c:pt idx="2029">
                  <c:v>-2</c:v>
                </c:pt>
                <c:pt idx="2030">
                  <c:v>-2</c:v>
                </c:pt>
                <c:pt idx="2031">
                  <c:v>-2</c:v>
                </c:pt>
                <c:pt idx="2032">
                  <c:v>-2</c:v>
                </c:pt>
                <c:pt idx="2033">
                  <c:v>-2</c:v>
                </c:pt>
                <c:pt idx="2034">
                  <c:v>-2</c:v>
                </c:pt>
                <c:pt idx="2035">
                  <c:v>-2</c:v>
                </c:pt>
                <c:pt idx="2036">
                  <c:v>-2</c:v>
                </c:pt>
                <c:pt idx="2037">
                  <c:v>-2</c:v>
                </c:pt>
                <c:pt idx="2038">
                  <c:v>-2</c:v>
                </c:pt>
                <c:pt idx="2039">
                  <c:v>-2</c:v>
                </c:pt>
                <c:pt idx="2040">
                  <c:v>-2</c:v>
                </c:pt>
                <c:pt idx="2041">
                  <c:v>-2</c:v>
                </c:pt>
                <c:pt idx="2042">
                  <c:v>-2</c:v>
                </c:pt>
                <c:pt idx="2043">
                  <c:v>-2</c:v>
                </c:pt>
                <c:pt idx="2044">
                  <c:v>-2</c:v>
                </c:pt>
                <c:pt idx="2045">
                  <c:v>-2</c:v>
                </c:pt>
                <c:pt idx="2046">
                  <c:v>-2</c:v>
                </c:pt>
                <c:pt idx="2047">
                  <c:v>-2</c:v>
                </c:pt>
                <c:pt idx="2048">
                  <c:v>-2</c:v>
                </c:pt>
                <c:pt idx="2049">
                  <c:v>-2</c:v>
                </c:pt>
                <c:pt idx="2050">
                  <c:v>-2</c:v>
                </c:pt>
                <c:pt idx="2051">
                  <c:v>-2</c:v>
                </c:pt>
                <c:pt idx="2052">
                  <c:v>-2</c:v>
                </c:pt>
                <c:pt idx="2053">
                  <c:v>-2</c:v>
                </c:pt>
                <c:pt idx="2054">
                  <c:v>-2</c:v>
                </c:pt>
                <c:pt idx="2055">
                  <c:v>-2</c:v>
                </c:pt>
                <c:pt idx="2056">
                  <c:v>-2</c:v>
                </c:pt>
                <c:pt idx="2057">
                  <c:v>-2</c:v>
                </c:pt>
                <c:pt idx="2058">
                  <c:v>-2</c:v>
                </c:pt>
                <c:pt idx="2059">
                  <c:v>-2</c:v>
                </c:pt>
                <c:pt idx="2060">
                  <c:v>-2</c:v>
                </c:pt>
                <c:pt idx="2061">
                  <c:v>-2</c:v>
                </c:pt>
                <c:pt idx="2062">
                  <c:v>-2</c:v>
                </c:pt>
                <c:pt idx="2063">
                  <c:v>-2</c:v>
                </c:pt>
                <c:pt idx="2064">
                  <c:v>-2</c:v>
                </c:pt>
                <c:pt idx="2065">
                  <c:v>-2</c:v>
                </c:pt>
                <c:pt idx="2066">
                  <c:v>-2</c:v>
                </c:pt>
                <c:pt idx="2067">
                  <c:v>-2</c:v>
                </c:pt>
                <c:pt idx="2068">
                  <c:v>-2</c:v>
                </c:pt>
                <c:pt idx="2069">
                  <c:v>-2</c:v>
                </c:pt>
                <c:pt idx="2070">
                  <c:v>-2</c:v>
                </c:pt>
                <c:pt idx="2071">
                  <c:v>-2</c:v>
                </c:pt>
                <c:pt idx="2072">
                  <c:v>-2</c:v>
                </c:pt>
                <c:pt idx="2073">
                  <c:v>-2</c:v>
                </c:pt>
                <c:pt idx="2074">
                  <c:v>-2</c:v>
                </c:pt>
                <c:pt idx="2075">
                  <c:v>-2</c:v>
                </c:pt>
                <c:pt idx="2076">
                  <c:v>-2</c:v>
                </c:pt>
                <c:pt idx="2077">
                  <c:v>-2</c:v>
                </c:pt>
                <c:pt idx="2078">
                  <c:v>-2</c:v>
                </c:pt>
                <c:pt idx="2079">
                  <c:v>-2</c:v>
                </c:pt>
                <c:pt idx="2080">
                  <c:v>-2</c:v>
                </c:pt>
                <c:pt idx="2081">
                  <c:v>-2</c:v>
                </c:pt>
                <c:pt idx="2082">
                  <c:v>-2</c:v>
                </c:pt>
                <c:pt idx="2083">
                  <c:v>-2</c:v>
                </c:pt>
                <c:pt idx="2084">
                  <c:v>-2</c:v>
                </c:pt>
                <c:pt idx="2085">
                  <c:v>-2</c:v>
                </c:pt>
                <c:pt idx="2086">
                  <c:v>-2</c:v>
                </c:pt>
                <c:pt idx="2087">
                  <c:v>-2</c:v>
                </c:pt>
                <c:pt idx="2088">
                  <c:v>-2</c:v>
                </c:pt>
                <c:pt idx="2089">
                  <c:v>-2</c:v>
                </c:pt>
                <c:pt idx="2090">
                  <c:v>-2</c:v>
                </c:pt>
                <c:pt idx="2091">
                  <c:v>-2</c:v>
                </c:pt>
                <c:pt idx="2092">
                  <c:v>-2</c:v>
                </c:pt>
                <c:pt idx="2093">
                  <c:v>-2</c:v>
                </c:pt>
                <c:pt idx="2094">
                  <c:v>-2</c:v>
                </c:pt>
                <c:pt idx="2095">
                  <c:v>-2</c:v>
                </c:pt>
                <c:pt idx="2096">
                  <c:v>-2</c:v>
                </c:pt>
                <c:pt idx="2097">
                  <c:v>-2</c:v>
                </c:pt>
                <c:pt idx="2098">
                  <c:v>-2</c:v>
                </c:pt>
                <c:pt idx="2099">
                  <c:v>-2</c:v>
                </c:pt>
                <c:pt idx="2100">
                  <c:v>-2</c:v>
                </c:pt>
                <c:pt idx="2101">
                  <c:v>-2</c:v>
                </c:pt>
                <c:pt idx="2102">
                  <c:v>-2</c:v>
                </c:pt>
                <c:pt idx="2103">
                  <c:v>-2</c:v>
                </c:pt>
                <c:pt idx="2104">
                  <c:v>-2</c:v>
                </c:pt>
                <c:pt idx="2105">
                  <c:v>-2</c:v>
                </c:pt>
                <c:pt idx="2106">
                  <c:v>-2</c:v>
                </c:pt>
                <c:pt idx="2107">
                  <c:v>-2</c:v>
                </c:pt>
                <c:pt idx="2108">
                  <c:v>-2</c:v>
                </c:pt>
                <c:pt idx="2109">
                  <c:v>-2</c:v>
                </c:pt>
                <c:pt idx="2110">
                  <c:v>-2</c:v>
                </c:pt>
                <c:pt idx="2111">
                  <c:v>-2</c:v>
                </c:pt>
                <c:pt idx="2112">
                  <c:v>-2</c:v>
                </c:pt>
                <c:pt idx="2113">
                  <c:v>-2</c:v>
                </c:pt>
                <c:pt idx="2114">
                  <c:v>-2</c:v>
                </c:pt>
                <c:pt idx="2115">
                  <c:v>-2</c:v>
                </c:pt>
                <c:pt idx="2116">
                  <c:v>-2</c:v>
                </c:pt>
                <c:pt idx="2117">
                  <c:v>-2</c:v>
                </c:pt>
                <c:pt idx="2118">
                  <c:v>-2</c:v>
                </c:pt>
                <c:pt idx="2119">
                  <c:v>-2</c:v>
                </c:pt>
                <c:pt idx="2120">
                  <c:v>-2</c:v>
                </c:pt>
                <c:pt idx="2121">
                  <c:v>-2</c:v>
                </c:pt>
                <c:pt idx="2122">
                  <c:v>-2</c:v>
                </c:pt>
                <c:pt idx="2123">
                  <c:v>-2</c:v>
                </c:pt>
                <c:pt idx="2124">
                  <c:v>-2</c:v>
                </c:pt>
                <c:pt idx="2125">
                  <c:v>-2</c:v>
                </c:pt>
                <c:pt idx="2126">
                  <c:v>-2</c:v>
                </c:pt>
                <c:pt idx="2127">
                  <c:v>-2</c:v>
                </c:pt>
                <c:pt idx="2128">
                  <c:v>-2</c:v>
                </c:pt>
                <c:pt idx="2129">
                  <c:v>-2</c:v>
                </c:pt>
                <c:pt idx="2130">
                  <c:v>-2</c:v>
                </c:pt>
                <c:pt idx="2131">
                  <c:v>-2</c:v>
                </c:pt>
                <c:pt idx="2132">
                  <c:v>-2</c:v>
                </c:pt>
                <c:pt idx="2133">
                  <c:v>-2</c:v>
                </c:pt>
                <c:pt idx="2134">
                  <c:v>-2</c:v>
                </c:pt>
                <c:pt idx="2135">
                  <c:v>-2</c:v>
                </c:pt>
                <c:pt idx="2136">
                  <c:v>-2</c:v>
                </c:pt>
                <c:pt idx="2137">
                  <c:v>-2</c:v>
                </c:pt>
                <c:pt idx="2138">
                  <c:v>-2</c:v>
                </c:pt>
                <c:pt idx="2139">
                  <c:v>-2</c:v>
                </c:pt>
                <c:pt idx="2140">
                  <c:v>-2</c:v>
                </c:pt>
                <c:pt idx="2141">
                  <c:v>-2</c:v>
                </c:pt>
                <c:pt idx="2142">
                  <c:v>-2</c:v>
                </c:pt>
                <c:pt idx="2143">
                  <c:v>-2</c:v>
                </c:pt>
                <c:pt idx="2144">
                  <c:v>-2</c:v>
                </c:pt>
                <c:pt idx="2145">
                  <c:v>-2</c:v>
                </c:pt>
                <c:pt idx="2146">
                  <c:v>-2</c:v>
                </c:pt>
                <c:pt idx="2147">
                  <c:v>-2</c:v>
                </c:pt>
                <c:pt idx="2148">
                  <c:v>-2</c:v>
                </c:pt>
                <c:pt idx="2149">
                  <c:v>-2</c:v>
                </c:pt>
                <c:pt idx="2150">
                  <c:v>-2</c:v>
                </c:pt>
                <c:pt idx="2151">
                  <c:v>-2</c:v>
                </c:pt>
                <c:pt idx="2152">
                  <c:v>-2</c:v>
                </c:pt>
                <c:pt idx="2153">
                  <c:v>-2</c:v>
                </c:pt>
                <c:pt idx="2154">
                  <c:v>-2</c:v>
                </c:pt>
                <c:pt idx="2155">
                  <c:v>-2</c:v>
                </c:pt>
                <c:pt idx="2156">
                  <c:v>-2</c:v>
                </c:pt>
                <c:pt idx="2157">
                  <c:v>-2</c:v>
                </c:pt>
                <c:pt idx="2158">
                  <c:v>-2</c:v>
                </c:pt>
                <c:pt idx="2159">
                  <c:v>-2</c:v>
                </c:pt>
                <c:pt idx="2160">
                  <c:v>-2</c:v>
                </c:pt>
                <c:pt idx="2161">
                  <c:v>-2</c:v>
                </c:pt>
                <c:pt idx="2162">
                  <c:v>-2</c:v>
                </c:pt>
                <c:pt idx="2163">
                  <c:v>-2</c:v>
                </c:pt>
                <c:pt idx="2164">
                  <c:v>-2</c:v>
                </c:pt>
                <c:pt idx="2165">
                  <c:v>-2</c:v>
                </c:pt>
                <c:pt idx="2166">
                  <c:v>-2</c:v>
                </c:pt>
                <c:pt idx="2167">
                  <c:v>-2</c:v>
                </c:pt>
                <c:pt idx="2168">
                  <c:v>-2</c:v>
                </c:pt>
                <c:pt idx="2169">
                  <c:v>-2</c:v>
                </c:pt>
                <c:pt idx="2170">
                  <c:v>-2</c:v>
                </c:pt>
                <c:pt idx="2171">
                  <c:v>-2</c:v>
                </c:pt>
                <c:pt idx="2172">
                  <c:v>-2</c:v>
                </c:pt>
                <c:pt idx="2173">
                  <c:v>-2</c:v>
                </c:pt>
                <c:pt idx="2174">
                  <c:v>-2</c:v>
                </c:pt>
                <c:pt idx="2175">
                  <c:v>-2</c:v>
                </c:pt>
                <c:pt idx="2176">
                  <c:v>-2</c:v>
                </c:pt>
                <c:pt idx="2177">
                  <c:v>-2</c:v>
                </c:pt>
                <c:pt idx="2178">
                  <c:v>-2</c:v>
                </c:pt>
                <c:pt idx="2179">
                  <c:v>-2</c:v>
                </c:pt>
                <c:pt idx="2180">
                  <c:v>-2</c:v>
                </c:pt>
                <c:pt idx="2181">
                  <c:v>-2</c:v>
                </c:pt>
                <c:pt idx="2182">
                  <c:v>-2</c:v>
                </c:pt>
                <c:pt idx="2183">
                  <c:v>-2</c:v>
                </c:pt>
                <c:pt idx="2184">
                  <c:v>-2</c:v>
                </c:pt>
                <c:pt idx="2185">
                  <c:v>-2</c:v>
                </c:pt>
                <c:pt idx="2186">
                  <c:v>-2</c:v>
                </c:pt>
                <c:pt idx="2187">
                  <c:v>-2</c:v>
                </c:pt>
                <c:pt idx="2188">
                  <c:v>-2</c:v>
                </c:pt>
                <c:pt idx="2189">
                  <c:v>-2</c:v>
                </c:pt>
                <c:pt idx="2190">
                  <c:v>-2</c:v>
                </c:pt>
                <c:pt idx="2191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C9-4254-BE14-218B19478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0196448"/>
        <c:axId val="1703746384"/>
      </c:lineChart>
      <c:dateAx>
        <c:axId val="1689367072"/>
        <c:scaling>
          <c:orientation val="minMax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85271232"/>
        <c:crosses val="autoZero"/>
        <c:auto val="1"/>
        <c:lblOffset val="100"/>
        <c:baseTimeUnit val="days"/>
        <c:majorUnit val="12"/>
        <c:majorTimeUnit val="months"/>
      </c:dateAx>
      <c:valAx>
        <c:axId val="1185271232"/>
        <c:scaling>
          <c:orientation val="minMax"/>
          <c:max val="750"/>
          <c:min val="15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89367072"/>
        <c:crosses val="autoZero"/>
        <c:crossBetween val="between"/>
      </c:valAx>
      <c:valAx>
        <c:axId val="1703746384"/>
        <c:scaling>
          <c:orientation val="minMax"/>
          <c:max val="10"/>
          <c:min val="-3"/>
        </c:scaling>
        <c:delete val="0"/>
        <c:axPos val="r"/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90196448"/>
        <c:crosses val="max"/>
        <c:crossBetween val="between"/>
        <c:majorUnit val="1"/>
      </c:valAx>
      <c:dateAx>
        <c:axId val="169019644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0374638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1"/>
      </a:pPr>
      <a:endParaRPr lang="es-MX"/>
    </a:p>
  </c:txPr>
  <c:externalData r:id="rId4">
    <c:autoUpdate val="0"/>
  </c:externalData>
  <c:userShapes r:id="rId5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5823384827778414E-2"/>
          <c:y val="6.149265609538801E-2"/>
          <c:w val="0.90162020017184752"/>
          <c:h val="0.77387429263637553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'Hoja2 (2)'!$N$3</c:f>
              <c:strCache>
                <c:ptCount val="1"/>
                <c:pt idx="0">
                  <c:v>Broad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'Hoja2 (2)'!$A$4:$A$200</c:f>
              <c:numCache>
                <c:formatCode>m/d/yyyy</c:formatCode>
                <c:ptCount val="197"/>
                <c:pt idx="0">
                  <c:v>43058</c:v>
                </c:pt>
                <c:pt idx="1">
                  <c:v>43059</c:v>
                </c:pt>
                <c:pt idx="2">
                  <c:v>43060</c:v>
                </c:pt>
                <c:pt idx="3">
                  <c:v>43061</c:v>
                </c:pt>
                <c:pt idx="4">
                  <c:v>43062</c:v>
                </c:pt>
                <c:pt idx="5">
                  <c:v>43063</c:v>
                </c:pt>
                <c:pt idx="6">
                  <c:v>43064</c:v>
                </c:pt>
                <c:pt idx="7">
                  <c:v>43065</c:v>
                </c:pt>
                <c:pt idx="8">
                  <c:v>43066</c:v>
                </c:pt>
                <c:pt idx="9">
                  <c:v>43067</c:v>
                </c:pt>
                <c:pt idx="10">
                  <c:v>43068</c:v>
                </c:pt>
                <c:pt idx="11">
                  <c:v>43069</c:v>
                </c:pt>
                <c:pt idx="12">
                  <c:v>43070</c:v>
                </c:pt>
                <c:pt idx="13">
                  <c:v>43071</c:v>
                </c:pt>
                <c:pt idx="14">
                  <c:v>43072</c:v>
                </c:pt>
                <c:pt idx="15">
                  <c:v>43073</c:v>
                </c:pt>
                <c:pt idx="16">
                  <c:v>43074</c:v>
                </c:pt>
                <c:pt idx="17">
                  <c:v>43075</c:v>
                </c:pt>
                <c:pt idx="18">
                  <c:v>43076</c:v>
                </c:pt>
                <c:pt idx="19">
                  <c:v>43077</c:v>
                </c:pt>
                <c:pt idx="20">
                  <c:v>43078</c:v>
                </c:pt>
                <c:pt idx="21">
                  <c:v>43079</c:v>
                </c:pt>
                <c:pt idx="22">
                  <c:v>43080</c:v>
                </c:pt>
                <c:pt idx="23">
                  <c:v>43081</c:v>
                </c:pt>
                <c:pt idx="24">
                  <c:v>43082</c:v>
                </c:pt>
                <c:pt idx="25">
                  <c:v>43083</c:v>
                </c:pt>
                <c:pt idx="26">
                  <c:v>43084</c:v>
                </c:pt>
                <c:pt idx="27">
                  <c:v>43085</c:v>
                </c:pt>
                <c:pt idx="28">
                  <c:v>43086</c:v>
                </c:pt>
                <c:pt idx="29">
                  <c:v>43087</c:v>
                </c:pt>
                <c:pt idx="30">
                  <c:v>43088</c:v>
                </c:pt>
                <c:pt idx="31">
                  <c:v>43089</c:v>
                </c:pt>
                <c:pt idx="32">
                  <c:v>43090</c:v>
                </c:pt>
                <c:pt idx="33">
                  <c:v>43091</c:v>
                </c:pt>
                <c:pt idx="34">
                  <c:v>43092</c:v>
                </c:pt>
                <c:pt idx="35">
                  <c:v>43093</c:v>
                </c:pt>
                <c:pt idx="36">
                  <c:v>43094</c:v>
                </c:pt>
                <c:pt idx="37">
                  <c:v>43095</c:v>
                </c:pt>
                <c:pt idx="38">
                  <c:v>43096</c:v>
                </c:pt>
                <c:pt idx="39">
                  <c:v>43097</c:v>
                </c:pt>
              </c:numCache>
            </c:numRef>
          </c:cat>
          <c:val>
            <c:numRef>
              <c:f>'Hoja2 (2)'!$N$4:$N$200</c:f>
              <c:numCache>
                <c:formatCode>0.00</c:formatCode>
                <c:ptCount val="197"/>
                <c:pt idx="0">
                  <c:v>0</c:v>
                </c:pt>
                <c:pt idx="1">
                  <c:v>0.117977438245446</c:v>
                </c:pt>
                <c:pt idx="2">
                  <c:v>-0.22684537630541998</c:v>
                </c:pt>
                <c:pt idx="3">
                  <c:v>-0.55746584507497299</c:v>
                </c:pt>
                <c:pt idx="4">
                  <c:v>-0.62766843086643564</c:v>
                </c:pt>
                <c:pt idx="5">
                  <c:v>-0.68841056617815022</c:v>
                </c:pt>
                <c:pt idx="6">
                  <c:v>-0.68841056617815022</c:v>
                </c:pt>
                <c:pt idx="7">
                  <c:v>-0.68841056617815022</c:v>
                </c:pt>
                <c:pt idx="8">
                  <c:v>-0.65740466592240754</c:v>
                </c:pt>
                <c:pt idx="9">
                  <c:v>-0.76210614861962556</c:v>
                </c:pt>
                <c:pt idx="10">
                  <c:v>-0.76848662819334279</c:v>
                </c:pt>
                <c:pt idx="11">
                  <c:v>-0.57217809027177091</c:v>
                </c:pt>
                <c:pt idx="12">
                  <c:v>-0.59462874532942656</c:v>
                </c:pt>
                <c:pt idx="13">
                  <c:v>-0.59462874532942656</c:v>
                </c:pt>
                <c:pt idx="14">
                  <c:v>-0.59462874532942656</c:v>
                </c:pt>
                <c:pt idx="15">
                  <c:v>-0.62095838986736485</c:v>
                </c:pt>
                <c:pt idx="16">
                  <c:v>-0.45131146560430085</c:v>
                </c:pt>
                <c:pt idx="17">
                  <c:v>-0.24083337254954185</c:v>
                </c:pt>
                <c:pt idx="18">
                  <c:v>-4.1904579810225856E-2</c:v>
                </c:pt>
                <c:pt idx="19">
                  <c:v>-0.10299939827278005</c:v>
                </c:pt>
                <c:pt idx="20">
                  <c:v>-0.10299939827278005</c:v>
                </c:pt>
                <c:pt idx="21">
                  <c:v>-0.10299939827278005</c:v>
                </c:pt>
                <c:pt idx="22">
                  <c:v>3.6659718168291958E-2</c:v>
                </c:pt>
                <c:pt idx="23">
                  <c:v>0.24557905182272097</c:v>
                </c:pt>
                <c:pt idx="24">
                  <c:v>-2.3588750832687036E-2</c:v>
                </c:pt>
                <c:pt idx="25">
                  <c:v>0.12824039675881996</c:v>
                </c:pt>
                <c:pt idx="26">
                  <c:v>5.5293875527540448E-2</c:v>
                </c:pt>
                <c:pt idx="27">
                  <c:v>5.5293875527540448E-2</c:v>
                </c:pt>
                <c:pt idx="28">
                  <c:v>5.5293875527540448E-2</c:v>
                </c:pt>
                <c:pt idx="29">
                  <c:v>5.8920255536474529E-3</c:v>
                </c:pt>
                <c:pt idx="30">
                  <c:v>0.12170594076355645</c:v>
                </c:pt>
                <c:pt idx="31">
                  <c:v>0.11873063735037132</c:v>
                </c:pt>
                <c:pt idx="32">
                  <c:v>0.11550091042014454</c:v>
                </c:pt>
                <c:pt idx="33">
                  <c:v>0.74162337216355456</c:v>
                </c:pt>
                <c:pt idx="34">
                  <c:v>0.74162337216355456</c:v>
                </c:pt>
                <c:pt idx="35">
                  <c:v>0.74162337216355456</c:v>
                </c:pt>
                <c:pt idx="36">
                  <c:v>0.73206672657176042</c:v>
                </c:pt>
                <c:pt idx="37">
                  <c:v>0.82428080428576556</c:v>
                </c:pt>
                <c:pt idx="38">
                  <c:v>0.6233196378303536</c:v>
                </c:pt>
                <c:pt idx="39">
                  <c:v>0.47304365663145764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B-4A9C-9AEA-A3FE1D41CD9D}"/>
            </c:ext>
          </c:extLst>
        </c:ser>
        <c:ser>
          <c:idx val="2"/>
          <c:order val="2"/>
          <c:tx>
            <c:strRef>
              <c:f>'Hoja2 (2)'!$O$3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'Hoja2 (2)'!$A$4:$A$200</c:f>
              <c:numCache>
                <c:formatCode>m/d/yyyy</c:formatCode>
                <c:ptCount val="197"/>
                <c:pt idx="0">
                  <c:v>43058</c:v>
                </c:pt>
                <c:pt idx="1">
                  <c:v>43059</c:v>
                </c:pt>
                <c:pt idx="2">
                  <c:v>43060</c:v>
                </c:pt>
                <c:pt idx="3">
                  <c:v>43061</c:v>
                </c:pt>
                <c:pt idx="4">
                  <c:v>43062</c:v>
                </c:pt>
                <c:pt idx="5">
                  <c:v>43063</c:v>
                </c:pt>
                <c:pt idx="6">
                  <c:v>43064</c:v>
                </c:pt>
                <c:pt idx="7">
                  <c:v>43065</c:v>
                </c:pt>
                <c:pt idx="8">
                  <c:v>43066</c:v>
                </c:pt>
                <c:pt idx="9">
                  <c:v>43067</c:v>
                </c:pt>
                <c:pt idx="10">
                  <c:v>43068</c:v>
                </c:pt>
                <c:pt idx="11">
                  <c:v>43069</c:v>
                </c:pt>
                <c:pt idx="12">
                  <c:v>43070</c:v>
                </c:pt>
                <c:pt idx="13">
                  <c:v>43071</c:v>
                </c:pt>
                <c:pt idx="14">
                  <c:v>43072</c:v>
                </c:pt>
                <c:pt idx="15">
                  <c:v>43073</c:v>
                </c:pt>
                <c:pt idx="16">
                  <c:v>43074</c:v>
                </c:pt>
                <c:pt idx="17">
                  <c:v>43075</c:v>
                </c:pt>
                <c:pt idx="18">
                  <c:v>43076</c:v>
                </c:pt>
                <c:pt idx="19">
                  <c:v>43077</c:v>
                </c:pt>
                <c:pt idx="20">
                  <c:v>43078</c:v>
                </c:pt>
                <c:pt idx="21">
                  <c:v>43079</c:v>
                </c:pt>
                <c:pt idx="22">
                  <c:v>43080</c:v>
                </c:pt>
                <c:pt idx="23">
                  <c:v>43081</c:v>
                </c:pt>
                <c:pt idx="24">
                  <c:v>43082</c:v>
                </c:pt>
                <c:pt idx="25">
                  <c:v>43083</c:v>
                </c:pt>
                <c:pt idx="26">
                  <c:v>43084</c:v>
                </c:pt>
                <c:pt idx="27">
                  <c:v>43085</c:v>
                </c:pt>
                <c:pt idx="28">
                  <c:v>43086</c:v>
                </c:pt>
                <c:pt idx="29">
                  <c:v>43087</c:v>
                </c:pt>
                <c:pt idx="30">
                  <c:v>43088</c:v>
                </c:pt>
                <c:pt idx="31">
                  <c:v>43089</c:v>
                </c:pt>
                <c:pt idx="32">
                  <c:v>43090</c:v>
                </c:pt>
                <c:pt idx="33">
                  <c:v>43091</c:v>
                </c:pt>
                <c:pt idx="34">
                  <c:v>43092</c:v>
                </c:pt>
                <c:pt idx="35">
                  <c:v>43093</c:v>
                </c:pt>
                <c:pt idx="36">
                  <c:v>43094</c:v>
                </c:pt>
                <c:pt idx="37">
                  <c:v>43095</c:v>
                </c:pt>
                <c:pt idx="38">
                  <c:v>43096</c:v>
                </c:pt>
                <c:pt idx="39">
                  <c:v>43097</c:v>
                </c:pt>
              </c:numCache>
            </c:numRef>
          </c:cat>
          <c:val>
            <c:numRef>
              <c:f>'Hoja2 (2)'!$O$4:$O$200</c:f>
              <c:numCache>
                <c:formatCode>0.00</c:formatCode>
                <c:ptCount val="197"/>
                <c:pt idx="0">
                  <c:v>0</c:v>
                </c:pt>
                <c:pt idx="1">
                  <c:v>-4.6018580109887158E-2</c:v>
                </c:pt>
                <c:pt idx="2">
                  <c:v>-9.9142822535326983E-2</c:v>
                </c:pt>
                <c:pt idx="3">
                  <c:v>-0.17202490375311832</c:v>
                </c:pt>
                <c:pt idx="4">
                  <c:v>-0.2189220902400775</c:v>
                </c:pt>
                <c:pt idx="5">
                  <c:v>-0.26970177988105865</c:v>
                </c:pt>
                <c:pt idx="6">
                  <c:v>-0.3052255346040475</c:v>
                </c:pt>
                <c:pt idx="7">
                  <c:v>-0.34074423533417086</c:v>
                </c:pt>
                <c:pt idx="8">
                  <c:v>-0.37527619205876139</c:v>
                </c:pt>
                <c:pt idx="9">
                  <c:v>-0.39947318133731857</c:v>
                </c:pt>
                <c:pt idx="10">
                  <c:v>-0.41024451657154837</c:v>
                </c:pt>
                <c:pt idx="11">
                  <c:v>-0.46850381565864829</c:v>
                </c:pt>
                <c:pt idx="12">
                  <c:v>-0.48044954081151792</c:v>
                </c:pt>
                <c:pt idx="13">
                  <c:v>-0.48451700145060916</c:v>
                </c:pt>
                <c:pt idx="14">
                  <c:v>-0.48858440960804272</c:v>
                </c:pt>
                <c:pt idx="15">
                  <c:v>-0.4290644920737457</c:v>
                </c:pt>
                <c:pt idx="16">
                  <c:v>-0.45364037256500672</c:v>
                </c:pt>
                <c:pt idx="17">
                  <c:v>-0.37485558209626307</c:v>
                </c:pt>
                <c:pt idx="18">
                  <c:v>-0.42869482917313373</c:v>
                </c:pt>
                <c:pt idx="19">
                  <c:v>-0.49265009479060062</c:v>
                </c:pt>
                <c:pt idx="20">
                  <c:v>-0.49671718808664644</c:v>
                </c:pt>
                <c:pt idx="21">
                  <c:v>-0.50078422891027419</c:v>
                </c:pt>
                <c:pt idx="22">
                  <c:v>-0.56797965263563766</c:v>
                </c:pt>
                <c:pt idx="23">
                  <c:v>-0.505950771286929</c:v>
                </c:pt>
                <c:pt idx="24">
                  <c:v>-0.46516644218145742</c:v>
                </c:pt>
                <c:pt idx="25">
                  <c:v>-0.51259974046371259</c:v>
                </c:pt>
                <c:pt idx="26">
                  <c:v>-0.51270375619580311</c:v>
                </c:pt>
                <c:pt idx="27">
                  <c:v>-0.51677048221459987</c:v>
                </c:pt>
                <c:pt idx="28">
                  <c:v>-0.52083715577077794</c:v>
                </c:pt>
                <c:pt idx="29">
                  <c:v>-0.5338129572678183</c:v>
                </c:pt>
                <c:pt idx="30">
                  <c:v>-0.55709630387604792</c:v>
                </c:pt>
                <c:pt idx="31">
                  <c:v>-0.59827571362593057</c:v>
                </c:pt>
                <c:pt idx="32">
                  <c:v>-0.61880408534404518</c:v>
                </c:pt>
                <c:pt idx="33">
                  <c:v>-0.63972673932466328</c:v>
                </c:pt>
                <c:pt idx="34">
                  <c:v>-0.64379309813312724</c:v>
                </c:pt>
                <c:pt idx="35">
                  <c:v>-0.64785940448821189</c:v>
                </c:pt>
                <c:pt idx="36">
                  <c:v>-0.65192565839131722</c:v>
                </c:pt>
                <c:pt idx="37">
                  <c:v>-0.73987480982863563</c:v>
                </c:pt>
                <c:pt idx="38">
                  <c:v>-0.7167004343863923</c:v>
                </c:pt>
                <c:pt idx="39">
                  <c:v>-0.72123820670099759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B-4A9C-9AEA-A3FE1D41CD9D}"/>
            </c:ext>
          </c:extLst>
        </c:ser>
        <c:ser>
          <c:idx val="3"/>
          <c:order val="3"/>
          <c:tx>
            <c:strRef>
              <c:f>'Hoja2 (2)'!$P$3</c:f>
              <c:strCache>
                <c:ptCount val="1"/>
                <c:pt idx="0">
                  <c:v>Dif. Tasas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'Hoja2 (2)'!$A$4:$A$200</c:f>
              <c:numCache>
                <c:formatCode>m/d/yyyy</c:formatCode>
                <c:ptCount val="197"/>
                <c:pt idx="0">
                  <c:v>43058</c:v>
                </c:pt>
                <c:pt idx="1">
                  <c:v>43059</c:v>
                </c:pt>
                <c:pt idx="2">
                  <c:v>43060</c:v>
                </c:pt>
                <c:pt idx="3">
                  <c:v>43061</c:v>
                </c:pt>
                <c:pt idx="4">
                  <c:v>43062</c:v>
                </c:pt>
                <c:pt idx="5">
                  <c:v>43063</c:v>
                </c:pt>
                <c:pt idx="6">
                  <c:v>43064</c:v>
                </c:pt>
                <c:pt idx="7">
                  <c:v>43065</c:v>
                </c:pt>
                <c:pt idx="8">
                  <c:v>43066</c:v>
                </c:pt>
                <c:pt idx="9">
                  <c:v>43067</c:v>
                </c:pt>
                <c:pt idx="10">
                  <c:v>43068</c:v>
                </c:pt>
                <c:pt idx="11">
                  <c:v>43069</c:v>
                </c:pt>
                <c:pt idx="12">
                  <c:v>43070</c:v>
                </c:pt>
                <c:pt idx="13">
                  <c:v>43071</c:v>
                </c:pt>
                <c:pt idx="14">
                  <c:v>43072</c:v>
                </c:pt>
                <c:pt idx="15">
                  <c:v>43073</c:v>
                </c:pt>
                <c:pt idx="16">
                  <c:v>43074</c:v>
                </c:pt>
                <c:pt idx="17">
                  <c:v>43075</c:v>
                </c:pt>
                <c:pt idx="18">
                  <c:v>43076</c:v>
                </c:pt>
                <c:pt idx="19">
                  <c:v>43077</c:v>
                </c:pt>
                <c:pt idx="20">
                  <c:v>43078</c:v>
                </c:pt>
                <c:pt idx="21">
                  <c:v>43079</c:v>
                </c:pt>
                <c:pt idx="22">
                  <c:v>43080</c:v>
                </c:pt>
                <c:pt idx="23">
                  <c:v>43081</c:v>
                </c:pt>
                <c:pt idx="24">
                  <c:v>43082</c:v>
                </c:pt>
                <c:pt idx="25">
                  <c:v>43083</c:v>
                </c:pt>
                <c:pt idx="26">
                  <c:v>43084</c:v>
                </c:pt>
                <c:pt idx="27">
                  <c:v>43085</c:v>
                </c:pt>
                <c:pt idx="28">
                  <c:v>43086</c:v>
                </c:pt>
                <c:pt idx="29">
                  <c:v>43087</c:v>
                </c:pt>
                <c:pt idx="30">
                  <c:v>43088</c:v>
                </c:pt>
                <c:pt idx="31">
                  <c:v>43089</c:v>
                </c:pt>
                <c:pt idx="32">
                  <c:v>43090</c:v>
                </c:pt>
                <c:pt idx="33">
                  <c:v>43091</c:v>
                </c:pt>
                <c:pt idx="34">
                  <c:v>43092</c:v>
                </c:pt>
                <c:pt idx="35">
                  <c:v>43093</c:v>
                </c:pt>
                <c:pt idx="36">
                  <c:v>43094</c:v>
                </c:pt>
                <c:pt idx="37">
                  <c:v>43095</c:v>
                </c:pt>
                <c:pt idx="38">
                  <c:v>43096</c:v>
                </c:pt>
                <c:pt idx="39">
                  <c:v>43097</c:v>
                </c:pt>
              </c:numCache>
            </c:numRef>
          </c:cat>
          <c:val>
            <c:numRef>
              <c:f>'Hoja2 (2)'!$P$4:$P$200</c:f>
              <c:numCache>
                <c:formatCode>0.00</c:formatCode>
                <c:ptCount val="197"/>
                <c:pt idx="0">
                  <c:v>0</c:v>
                </c:pt>
                <c:pt idx="1">
                  <c:v>3.4841051586146921E-3</c:v>
                </c:pt>
                <c:pt idx="2">
                  <c:v>2.3813912752375099E-3</c:v>
                </c:pt>
                <c:pt idx="3">
                  <c:v>2.6986567963493209E-3</c:v>
                </c:pt>
                <c:pt idx="4">
                  <c:v>-2.6629254654667489E-3</c:v>
                </c:pt>
                <c:pt idx="5">
                  <c:v>-3.760290173703417E-3</c:v>
                </c:pt>
                <c:pt idx="6">
                  <c:v>-3.438283038084335E-3</c:v>
                </c:pt>
                <c:pt idx="7">
                  <c:v>-3.1162759024652531E-3</c:v>
                </c:pt>
                <c:pt idx="8">
                  <c:v>4.5280599096378816E-5</c:v>
                </c:pt>
                <c:pt idx="9">
                  <c:v>-3.8932580393847742E-3</c:v>
                </c:pt>
                <c:pt idx="10">
                  <c:v>-6.4213797494305927E-3</c:v>
                </c:pt>
                <c:pt idx="11">
                  <c:v>-8.9447202214495806E-3</c:v>
                </c:pt>
                <c:pt idx="12">
                  <c:v>-1.5331181784709437E-3</c:v>
                </c:pt>
                <c:pt idx="13">
                  <c:v>-1.2183753547710787E-3</c:v>
                </c:pt>
                <c:pt idx="14">
                  <c:v>-9.0363253107121361E-4</c:v>
                </c:pt>
                <c:pt idx="15">
                  <c:v>-1.3357979581811508E-2</c:v>
                </c:pt>
                <c:pt idx="16">
                  <c:v>-1.162671780766417E-2</c:v>
                </c:pt>
                <c:pt idx="17">
                  <c:v>-9.8934220261794447E-3</c:v>
                </c:pt>
                <c:pt idx="18">
                  <c:v>-1.0992213181120251E-2</c:v>
                </c:pt>
                <c:pt idx="19">
                  <c:v>-1.0670258876860583E-2</c:v>
                </c:pt>
                <c:pt idx="20">
                  <c:v>-1.0348304572600914E-2</c:v>
                </c:pt>
                <c:pt idx="21">
                  <c:v>-1.0026350268341245E-2</c:v>
                </c:pt>
                <c:pt idx="22">
                  <c:v>-9.7084375630766308E-3</c:v>
                </c:pt>
                <c:pt idx="23">
                  <c:v>-9.4019892628045242E-3</c:v>
                </c:pt>
                <c:pt idx="24">
                  <c:v>-4.8287082566620971E-3</c:v>
                </c:pt>
                <c:pt idx="25">
                  <c:v>-5.9342354099279956E-3</c:v>
                </c:pt>
                <c:pt idx="26">
                  <c:v>-4.2036868591327214E-3</c:v>
                </c:pt>
                <c:pt idx="27">
                  <c:v>-3.8925101521931991E-3</c:v>
                </c:pt>
                <c:pt idx="28">
                  <c:v>-3.5813334452536767E-3</c:v>
                </c:pt>
                <c:pt idx="29">
                  <c:v>-1.3212495643629524E-2</c:v>
                </c:pt>
                <c:pt idx="30">
                  <c:v>-1.1496581379391512E-2</c:v>
                </c:pt>
                <c:pt idx="31">
                  <c:v>-1.2620995743647369E-2</c:v>
                </c:pt>
                <c:pt idx="32">
                  <c:v>-1.3736640102240757E-2</c:v>
                </c:pt>
                <c:pt idx="33">
                  <c:v>-1.0589414106919761E-2</c:v>
                </c:pt>
                <c:pt idx="34">
                  <c:v>-1.0280931799310276E-2</c:v>
                </c:pt>
                <c:pt idx="35">
                  <c:v>-9.9724494917007907E-3</c:v>
                </c:pt>
                <c:pt idx="36">
                  <c:v>5.9491230983219979E-3</c:v>
                </c:pt>
                <c:pt idx="37">
                  <c:v>-7.9407621922543154E-3</c:v>
                </c:pt>
                <c:pt idx="38">
                  <c:v>-3.4058367530453541E-3</c:v>
                </c:pt>
                <c:pt idx="39">
                  <c:v>-7.3850687461139708E-3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6B-4A9C-9AEA-A3FE1D41CD9D}"/>
            </c:ext>
          </c:extLst>
        </c:ser>
        <c:ser>
          <c:idx val="4"/>
          <c:order val="4"/>
          <c:tx>
            <c:strRef>
              <c:f>'Hoja2 (2)'!$Q$3</c:f>
              <c:strCache>
                <c:ptCount val="1"/>
                <c:pt idx="0">
                  <c:v>Cobre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'Hoja2 (2)'!$A$4:$A$200</c:f>
              <c:numCache>
                <c:formatCode>m/d/yyyy</c:formatCode>
                <c:ptCount val="197"/>
                <c:pt idx="0">
                  <c:v>43058</c:v>
                </c:pt>
                <c:pt idx="1">
                  <c:v>43059</c:v>
                </c:pt>
                <c:pt idx="2">
                  <c:v>43060</c:v>
                </c:pt>
                <c:pt idx="3">
                  <c:v>43061</c:v>
                </c:pt>
                <c:pt idx="4">
                  <c:v>43062</c:v>
                </c:pt>
                <c:pt idx="5">
                  <c:v>43063</c:v>
                </c:pt>
                <c:pt idx="6">
                  <c:v>43064</c:v>
                </c:pt>
                <c:pt idx="7">
                  <c:v>43065</c:v>
                </c:pt>
                <c:pt idx="8">
                  <c:v>43066</c:v>
                </c:pt>
                <c:pt idx="9">
                  <c:v>43067</c:v>
                </c:pt>
                <c:pt idx="10">
                  <c:v>43068</c:v>
                </c:pt>
                <c:pt idx="11">
                  <c:v>43069</c:v>
                </c:pt>
                <c:pt idx="12">
                  <c:v>43070</c:v>
                </c:pt>
                <c:pt idx="13">
                  <c:v>43071</c:v>
                </c:pt>
                <c:pt idx="14">
                  <c:v>43072</c:v>
                </c:pt>
                <c:pt idx="15">
                  <c:v>43073</c:v>
                </c:pt>
                <c:pt idx="16">
                  <c:v>43074</c:v>
                </c:pt>
                <c:pt idx="17">
                  <c:v>43075</c:v>
                </c:pt>
                <c:pt idx="18">
                  <c:v>43076</c:v>
                </c:pt>
                <c:pt idx="19">
                  <c:v>43077</c:v>
                </c:pt>
                <c:pt idx="20">
                  <c:v>43078</c:v>
                </c:pt>
                <c:pt idx="21">
                  <c:v>43079</c:v>
                </c:pt>
                <c:pt idx="22">
                  <c:v>43080</c:v>
                </c:pt>
                <c:pt idx="23">
                  <c:v>43081</c:v>
                </c:pt>
                <c:pt idx="24">
                  <c:v>43082</c:v>
                </c:pt>
                <c:pt idx="25">
                  <c:v>43083</c:v>
                </c:pt>
                <c:pt idx="26">
                  <c:v>43084</c:v>
                </c:pt>
                <c:pt idx="27">
                  <c:v>43085</c:v>
                </c:pt>
                <c:pt idx="28">
                  <c:v>43086</c:v>
                </c:pt>
                <c:pt idx="29">
                  <c:v>43087</c:v>
                </c:pt>
                <c:pt idx="30">
                  <c:v>43088</c:v>
                </c:pt>
                <c:pt idx="31">
                  <c:v>43089</c:v>
                </c:pt>
                <c:pt idx="32">
                  <c:v>43090</c:v>
                </c:pt>
                <c:pt idx="33">
                  <c:v>43091</c:v>
                </c:pt>
                <c:pt idx="34">
                  <c:v>43092</c:v>
                </c:pt>
                <c:pt idx="35">
                  <c:v>43093</c:v>
                </c:pt>
                <c:pt idx="36">
                  <c:v>43094</c:v>
                </c:pt>
                <c:pt idx="37">
                  <c:v>43095</c:v>
                </c:pt>
                <c:pt idx="38">
                  <c:v>43096</c:v>
                </c:pt>
                <c:pt idx="39">
                  <c:v>43097</c:v>
                </c:pt>
              </c:numCache>
            </c:numRef>
          </c:cat>
          <c:val>
            <c:numRef>
              <c:f>'Hoja2 (2)'!$Q$4:$Q$200</c:f>
              <c:numCache>
                <c:formatCode>0.00</c:formatCode>
                <c:ptCount val="197"/>
                <c:pt idx="0">
                  <c:v>0</c:v>
                </c:pt>
                <c:pt idx="1">
                  <c:v>-2.08366234415104E-2</c:v>
                </c:pt>
                <c:pt idx="2">
                  <c:v>-8.7730043130061997E-2</c:v>
                </c:pt>
                <c:pt idx="3">
                  <c:v>-0.12655313887675218</c:v>
                </c:pt>
                <c:pt idx="4">
                  <c:v>-0.14652058054964778</c:v>
                </c:pt>
                <c:pt idx="5">
                  <c:v>-0.20859951014931299</c:v>
                </c:pt>
                <c:pt idx="6">
                  <c:v>-0.20859951014931299</c:v>
                </c:pt>
                <c:pt idx="7">
                  <c:v>-0.20859951014931299</c:v>
                </c:pt>
                <c:pt idx="8">
                  <c:v>-0.14348635703295612</c:v>
                </c:pt>
                <c:pt idx="9">
                  <c:v>-6.3172124313618419E-2</c:v>
                </c:pt>
                <c:pt idx="10">
                  <c:v>-2.4818340947072415E-2</c:v>
                </c:pt>
                <c:pt idx="11">
                  <c:v>-2.8797407410639179E-2</c:v>
                </c:pt>
                <c:pt idx="12">
                  <c:v>-4.8831721959720787E-3</c:v>
                </c:pt>
                <c:pt idx="13">
                  <c:v>-4.8831721959720787E-3</c:v>
                </c:pt>
                <c:pt idx="14">
                  <c:v>-4.8831721959720787E-3</c:v>
                </c:pt>
                <c:pt idx="15">
                  <c:v>-6.9321071109864379E-2</c:v>
                </c:pt>
                <c:pt idx="16">
                  <c:v>7.4629765809829635E-2</c:v>
                </c:pt>
                <c:pt idx="17">
                  <c:v>0.17073190852540551</c:v>
                </c:pt>
                <c:pt idx="18">
                  <c:v>0.17850555982384236</c:v>
                </c:pt>
                <c:pt idx="19">
                  <c:v>0.17118890233547321</c:v>
                </c:pt>
                <c:pt idx="20">
                  <c:v>0.17118890233547321</c:v>
                </c:pt>
                <c:pt idx="21">
                  <c:v>0.17118890233547321</c:v>
                </c:pt>
                <c:pt idx="22">
                  <c:v>0.16296835558094006</c:v>
                </c:pt>
                <c:pt idx="23">
                  <c:v>0.10257557930669764</c:v>
                </c:pt>
                <c:pt idx="24">
                  <c:v>3.8762672118432033E-2</c:v>
                </c:pt>
                <c:pt idx="25">
                  <c:v>4.8871654235027344E-3</c:v>
                </c:pt>
                <c:pt idx="26">
                  <c:v>-6.2142542494177649E-3</c:v>
                </c:pt>
                <c:pt idx="27">
                  <c:v>-6.2142542494177649E-3</c:v>
                </c:pt>
                <c:pt idx="28">
                  <c:v>-6.2142542494177649E-3</c:v>
                </c:pt>
                <c:pt idx="29">
                  <c:v>-0.10171796419862016</c:v>
                </c:pt>
                <c:pt idx="30">
                  <c:v>-0.10259112316697255</c:v>
                </c:pt>
                <c:pt idx="31">
                  <c:v>-0.17203372347877624</c:v>
                </c:pt>
                <c:pt idx="32">
                  <c:v>-0.21674253514011857</c:v>
                </c:pt>
                <c:pt idx="33">
                  <c:v>-0.25261091017293585</c:v>
                </c:pt>
                <c:pt idx="34">
                  <c:v>-0.25261091017293585</c:v>
                </c:pt>
                <c:pt idx="35">
                  <c:v>-0.25261091017293585</c:v>
                </c:pt>
                <c:pt idx="36">
                  <c:v>-0.25261091017293585</c:v>
                </c:pt>
                <c:pt idx="37">
                  <c:v>-0.25261091017293585</c:v>
                </c:pt>
                <c:pt idx="38">
                  <c:v>-0.3547585656347399</c:v>
                </c:pt>
                <c:pt idx="39">
                  <c:v>-0.3547585656347399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B-4A9C-9AEA-A3FE1D41CD9D}"/>
            </c:ext>
          </c:extLst>
        </c:ser>
        <c:ser>
          <c:idx val="5"/>
          <c:order val="5"/>
          <c:tx>
            <c:strRef>
              <c:f>'Hoja2 (2)'!$R$3</c:f>
              <c:strCache>
                <c:ptCount val="1"/>
                <c:pt idx="0">
                  <c:v>VIX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'Hoja2 (2)'!$A$4:$A$200</c:f>
              <c:numCache>
                <c:formatCode>m/d/yyyy</c:formatCode>
                <c:ptCount val="197"/>
                <c:pt idx="0">
                  <c:v>43058</c:v>
                </c:pt>
                <c:pt idx="1">
                  <c:v>43059</c:v>
                </c:pt>
                <c:pt idx="2">
                  <c:v>43060</c:v>
                </c:pt>
                <c:pt idx="3">
                  <c:v>43061</c:v>
                </c:pt>
                <c:pt idx="4">
                  <c:v>43062</c:v>
                </c:pt>
                <c:pt idx="5">
                  <c:v>43063</c:v>
                </c:pt>
                <c:pt idx="6">
                  <c:v>43064</c:v>
                </c:pt>
                <c:pt idx="7">
                  <c:v>43065</c:v>
                </c:pt>
                <c:pt idx="8">
                  <c:v>43066</c:v>
                </c:pt>
                <c:pt idx="9">
                  <c:v>43067</c:v>
                </c:pt>
                <c:pt idx="10">
                  <c:v>43068</c:v>
                </c:pt>
                <c:pt idx="11">
                  <c:v>43069</c:v>
                </c:pt>
                <c:pt idx="12">
                  <c:v>43070</c:v>
                </c:pt>
                <c:pt idx="13">
                  <c:v>43071</c:v>
                </c:pt>
                <c:pt idx="14">
                  <c:v>43072</c:v>
                </c:pt>
                <c:pt idx="15">
                  <c:v>43073</c:v>
                </c:pt>
                <c:pt idx="16">
                  <c:v>43074</c:v>
                </c:pt>
                <c:pt idx="17">
                  <c:v>43075</c:v>
                </c:pt>
                <c:pt idx="18">
                  <c:v>43076</c:v>
                </c:pt>
                <c:pt idx="19">
                  <c:v>43077</c:v>
                </c:pt>
                <c:pt idx="20">
                  <c:v>43078</c:v>
                </c:pt>
                <c:pt idx="21">
                  <c:v>43079</c:v>
                </c:pt>
                <c:pt idx="22">
                  <c:v>43080</c:v>
                </c:pt>
                <c:pt idx="23">
                  <c:v>43081</c:v>
                </c:pt>
                <c:pt idx="24">
                  <c:v>43082</c:v>
                </c:pt>
                <c:pt idx="25">
                  <c:v>43083</c:v>
                </c:pt>
                <c:pt idx="26">
                  <c:v>43084</c:v>
                </c:pt>
                <c:pt idx="27">
                  <c:v>43085</c:v>
                </c:pt>
                <c:pt idx="28">
                  <c:v>43086</c:v>
                </c:pt>
                <c:pt idx="29">
                  <c:v>43087</c:v>
                </c:pt>
                <c:pt idx="30">
                  <c:v>43088</c:v>
                </c:pt>
                <c:pt idx="31">
                  <c:v>43089</c:v>
                </c:pt>
                <c:pt idx="32">
                  <c:v>43090</c:v>
                </c:pt>
                <c:pt idx="33">
                  <c:v>43091</c:v>
                </c:pt>
                <c:pt idx="34">
                  <c:v>43092</c:v>
                </c:pt>
                <c:pt idx="35">
                  <c:v>43093</c:v>
                </c:pt>
                <c:pt idx="36">
                  <c:v>43094</c:v>
                </c:pt>
                <c:pt idx="37">
                  <c:v>43095</c:v>
                </c:pt>
                <c:pt idx="38">
                  <c:v>43096</c:v>
                </c:pt>
                <c:pt idx="39">
                  <c:v>43097</c:v>
                </c:pt>
              </c:numCache>
            </c:numRef>
          </c:cat>
          <c:val>
            <c:numRef>
              <c:f>'Hoja2 (2)'!$R$4:$R$200</c:f>
              <c:numCache>
                <c:formatCode>0.00</c:formatCode>
                <c:ptCount val="197"/>
                <c:pt idx="0">
                  <c:v>0</c:v>
                </c:pt>
                <c:pt idx="1">
                  <c:v>-1.8161054616079902E-2</c:v>
                </c:pt>
                <c:pt idx="2">
                  <c:v>-4.1374718426957197E-2</c:v>
                </c:pt>
                <c:pt idx="3">
                  <c:v>-3.7443864439892609E-2</c:v>
                </c:pt>
                <c:pt idx="4">
                  <c:v>-3.7443864439892609E-2</c:v>
                </c:pt>
                <c:pt idx="5">
                  <c:v>-4.2964054283675016E-2</c:v>
                </c:pt>
                <c:pt idx="6">
                  <c:v>-4.2964054283675016E-2</c:v>
                </c:pt>
                <c:pt idx="7">
                  <c:v>-4.2964054283675016E-2</c:v>
                </c:pt>
                <c:pt idx="8">
                  <c:v>-3.7704058701036255E-2</c:v>
                </c:pt>
                <c:pt idx="9">
                  <c:v>-3.3572242053153942E-2</c:v>
                </c:pt>
                <c:pt idx="10">
                  <c:v>-1.6957577891659342E-2</c:v>
                </c:pt>
                <c:pt idx="11">
                  <c:v>-3.3942608651544443E-3</c:v>
                </c:pt>
                <c:pt idx="12">
                  <c:v>-3.4558944247975454E-17</c:v>
                </c:pt>
                <c:pt idx="13">
                  <c:v>-3.4558944247975454E-17</c:v>
                </c:pt>
                <c:pt idx="14">
                  <c:v>-3.4558944247975454E-17</c:v>
                </c:pt>
                <c:pt idx="15">
                  <c:v>5.5593213875315354E-3</c:v>
                </c:pt>
                <c:pt idx="16">
                  <c:v>-2.2578511802037442E-3</c:v>
                </c:pt>
                <c:pt idx="17">
                  <c:v>-9.3860006110071045E-3</c:v>
                </c:pt>
                <c:pt idx="18">
                  <c:v>-3.026338647744211E-2</c:v>
                </c:pt>
                <c:pt idx="19">
                  <c:v>-4.5366644567031711E-2</c:v>
                </c:pt>
                <c:pt idx="20">
                  <c:v>-4.5366644567031711E-2</c:v>
                </c:pt>
                <c:pt idx="21">
                  <c:v>-4.5366644567031711E-2</c:v>
                </c:pt>
                <c:pt idx="22">
                  <c:v>-5.1885602545863191E-2</c:v>
                </c:pt>
                <c:pt idx="23">
                  <c:v>-3.6405714296588086E-2</c:v>
                </c:pt>
                <c:pt idx="24">
                  <c:v>-2.9758092684462934E-2</c:v>
                </c:pt>
                <c:pt idx="25">
                  <c:v>-2.2050503505709813E-2</c:v>
                </c:pt>
                <c:pt idx="26">
                  <c:v>-4.9694187889673815E-2</c:v>
                </c:pt>
                <c:pt idx="27">
                  <c:v>-4.9694187889673815E-2</c:v>
                </c:pt>
                <c:pt idx="28">
                  <c:v>-4.9694187889673815E-2</c:v>
                </c:pt>
                <c:pt idx="29">
                  <c:v>-4.6711188770281076E-2</c:v>
                </c:pt>
                <c:pt idx="30">
                  <c:v>-3.357224205315408E-2</c:v>
                </c:pt>
                <c:pt idx="31">
                  <c:v>-4.1638925967894987E-2</c:v>
                </c:pt>
                <c:pt idx="32">
                  <c:v>-4.4296052139298707E-2</c:v>
                </c:pt>
                <c:pt idx="33">
                  <c:v>-3.6924265049629576E-2</c:v>
                </c:pt>
                <c:pt idx="34">
                  <c:v>-3.6924265049629576E-2</c:v>
                </c:pt>
                <c:pt idx="35">
                  <c:v>-3.6924265049629576E-2</c:v>
                </c:pt>
                <c:pt idx="36">
                  <c:v>-3.6924265049629576E-2</c:v>
                </c:pt>
                <c:pt idx="37">
                  <c:v>-2.7997348959691075E-2</c:v>
                </c:pt>
                <c:pt idx="38">
                  <c:v>-2.2540850621937735E-2</c:v>
                </c:pt>
                <c:pt idx="39">
                  <c:v>-2.7997348959691075E-2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B-4A9C-9AEA-A3FE1D41CD9D}"/>
            </c:ext>
          </c:extLst>
        </c:ser>
        <c:ser>
          <c:idx val="6"/>
          <c:order val="6"/>
          <c:tx>
            <c:strRef>
              <c:f>'Hoja2 (2)'!$S$3</c:f>
              <c:strCache>
                <c:ptCount val="1"/>
                <c:pt idx="0">
                  <c:v>ECM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'Hoja2 (2)'!$A$4:$A$200</c:f>
              <c:numCache>
                <c:formatCode>m/d/yyyy</c:formatCode>
                <c:ptCount val="197"/>
                <c:pt idx="0">
                  <c:v>43058</c:v>
                </c:pt>
                <c:pt idx="1">
                  <c:v>43059</c:v>
                </c:pt>
                <c:pt idx="2">
                  <c:v>43060</c:v>
                </c:pt>
                <c:pt idx="3">
                  <c:v>43061</c:v>
                </c:pt>
                <c:pt idx="4">
                  <c:v>43062</c:v>
                </c:pt>
                <c:pt idx="5">
                  <c:v>43063</c:v>
                </c:pt>
                <c:pt idx="6">
                  <c:v>43064</c:v>
                </c:pt>
                <c:pt idx="7">
                  <c:v>43065</c:v>
                </c:pt>
                <c:pt idx="8">
                  <c:v>43066</c:v>
                </c:pt>
                <c:pt idx="9">
                  <c:v>43067</c:v>
                </c:pt>
                <c:pt idx="10">
                  <c:v>43068</c:v>
                </c:pt>
                <c:pt idx="11">
                  <c:v>43069</c:v>
                </c:pt>
                <c:pt idx="12">
                  <c:v>43070</c:v>
                </c:pt>
                <c:pt idx="13">
                  <c:v>43071</c:v>
                </c:pt>
                <c:pt idx="14">
                  <c:v>43072</c:v>
                </c:pt>
                <c:pt idx="15">
                  <c:v>43073</c:v>
                </c:pt>
                <c:pt idx="16">
                  <c:v>43074</c:v>
                </c:pt>
                <c:pt idx="17">
                  <c:v>43075</c:v>
                </c:pt>
                <c:pt idx="18">
                  <c:v>43076</c:v>
                </c:pt>
                <c:pt idx="19">
                  <c:v>43077</c:v>
                </c:pt>
                <c:pt idx="20">
                  <c:v>43078</c:v>
                </c:pt>
                <c:pt idx="21">
                  <c:v>43079</c:v>
                </c:pt>
                <c:pt idx="22">
                  <c:v>43080</c:v>
                </c:pt>
                <c:pt idx="23">
                  <c:v>43081</c:v>
                </c:pt>
                <c:pt idx="24">
                  <c:v>43082</c:v>
                </c:pt>
                <c:pt idx="25">
                  <c:v>43083</c:v>
                </c:pt>
                <c:pt idx="26">
                  <c:v>43084</c:v>
                </c:pt>
                <c:pt idx="27">
                  <c:v>43085</c:v>
                </c:pt>
                <c:pt idx="28">
                  <c:v>43086</c:v>
                </c:pt>
                <c:pt idx="29">
                  <c:v>43087</c:v>
                </c:pt>
                <c:pt idx="30">
                  <c:v>43088</c:v>
                </c:pt>
                <c:pt idx="31">
                  <c:v>43089</c:v>
                </c:pt>
                <c:pt idx="32">
                  <c:v>43090</c:v>
                </c:pt>
                <c:pt idx="33">
                  <c:v>43091</c:v>
                </c:pt>
                <c:pt idx="34">
                  <c:v>43092</c:v>
                </c:pt>
                <c:pt idx="35">
                  <c:v>43093</c:v>
                </c:pt>
                <c:pt idx="36">
                  <c:v>43094</c:v>
                </c:pt>
                <c:pt idx="37">
                  <c:v>43095</c:v>
                </c:pt>
                <c:pt idx="38">
                  <c:v>43096</c:v>
                </c:pt>
                <c:pt idx="39">
                  <c:v>43097</c:v>
                </c:pt>
              </c:numCache>
            </c:numRef>
          </c:cat>
          <c:val>
            <c:numRef>
              <c:f>'Hoja2 (2)'!$S$4:$S$200</c:f>
              <c:numCache>
                <c:formatCode>0.00</c:formatCode>
                <c:ptCount val="197"/>
                <c:pt idx="0">
                  <c:v>0</c:v>
                </c:pt>
                <c:pt idx="1">
                  <c:v>-5.9409499079167098E-3</c:v>
                </c:pt>
                <c:pt idx="2">
                  <c:v>-2.2582521287646509E-2</c:v>
                </c:pt>
                <c:pt idx="3">
                  <c:v>-3.9258803086025106E-2</c:v>
                </c:pt>
                <c:pt idx="4">
                  <c:v>-5.6007847333384701E-2</c:v>
                </c:pt>
                <c:pt idx="5">
                  <c:v>-7.5047188916641291E-2</c:v>
                </c:pt>
                <c:pt idx="6">
                  <c:v>-9.48996847315495E-2</c:v>
                </c:pt>
                <c:pt idx="7">
                  <c:v>-0.11498034505189199</c:v>
                </c:pt>
                <c:pt idx="8">
                  <c:v>-0.13528913604873141</c:v>
                </c:pt>
                <c:pt idx="9">
                  <c:v>-0.15899050178999771</c:v>
                </c:pt>
                <c:pt idx="10">
                  <c:v>-0.18458352129282171</c:v>
                </c:pt>
                <c:pt idx="11">
                  <c:v>-0.21145026720038071</c:v>
                </c:pt>
                <c:pt idx="12">
                  <c:v>-0.2442779971882208</c:v>
                </c:pt>
                <c:pt idx="13">
                  <c:v>-0.27544048010390237</c:v>
                </c:pt>
                <c:pt idx="14">
                  <c:v>-0.30663046638272168</c:v>
                </c:pt>
                <c:pt idx="15">
                  <c:v>-0.33784795566980869</c:v>
                </c:pt>
                <c:pt idx="16">
                  <c:v>-0.37085443544924068</c:v>
                </c:pt>
                <c:pt idx="17">
                  <c:v>-0.40624961153388423</c:v>
                </c:pt>
                <c:pt idx="18">
                  <c:v>-0.43908499380946642</c:v>
                </c:pt>
                <c:pt idx="19">
                  <c:v>-0.47312872431188929</c:v>
                </c:pt>
                <c:pt idx="20">
                  <c:v>-0.50761900265467552</c:v>
                </c:pt>
                <c:pt idx="21">
                  <c:v>-0.54213678187669856</c:v>
                </c:pt>
                <c:pt idx="22">
                  <c:v>-0.57668206162315117</c:v>
                </c:pt>
                <c:pt idx="23">
                  <c:v>-0.61178936358243108</c:v>
                </c:pt>
                <c:pt idx="24">
                  <c:v>-0.64570548193274702</c:v>
                </c:pt>
                <c:pt idx="25">
                  <c:v>-0.67334679250868867</c:v>
                </c:pt>
                <c:pt idx="26">
                  <c:v>-0.6921026156515423</c:v>
                </c:pt>
                <c:pt idx="27">
                  <c:v>-0.70861347521278728</c:v>
                </c:pt>
                <c:pt idx="28">
                  <c:v>-0.72515183316981313</c:v>
                </c:pt>
                <c:pt idx="29">
                  <c:v>-0.74171768916787817</c:v>
                </c:pt>
                <c:pt idx="30">
                  <c:v>-0.74210807434112114</c:v>
                </c:pt>
                <c:pt idx="31">
                  <c:v>-0.74104423227917882</c:v>
                </c:pt>
                <c:pt idx="32">
                  <c:v>-0.74246958062915558</c:v>
                </c:pt>
                <c:pt idx="33">
                  <c:v>-0.74570193513413807</c:v>
                </c:pt>
                <c:pt idx="34">
                  <c:v>-0.75117219204831776</c:v>
                </c:pt>
                <c:pt idx="35">
                  <c:v>-0.75666994487527417</c:v>
                </c:pt>
                <c:pt idx="36">
                  <c:v>-0.76219519326032992</c:v>
                </c:pt>
                <c:pt idx="37">
                  <c:v>-0.76910360838012148</c:v>
                </c:pt>
                <c:pt idx="38">
                  <c:v>-0.7697611231642989</c:v>
                </c:pt>
                <c:pt idx="39">
                  <c:v>-0.77206203838683318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6B-4A9C-9AEA-A3FE1D41CD9D}"/>
            </c:ext>
          </c:extLst>
        </c:ser>
        <c:ser>
          <c:idx val="7"/>
          <c:order val="7"/>
          <c:tx>
            <c:strRef>
              <c:f>'Hoja2 (2)'!$T$3</c:f>
              <c:strCache>
                <c:ptCount val="1"/>
                <c:pt idx="0">
                  <c:v>Residuo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'Hoja2 (2)'!$A$4:$A$200</c:f>
              <c:numCache>
                <c:formatCode>m/d/yyyy</c:formatCode>
                <c:ptCount val="197"/>
                <c:pt idx="0">
                  <c:v>43058</c:v>
                </c:pt>
                <c:pt idx="1">
                  <c:v>43059</c:v>
                </c:pt>
                <c:pt idx="2">
                  <c:v>43060</c:v>
                </c:pt>
                <c:pt idx="3">
                  <c:v>43061</c:v>
                </c:pt>
                <c:pt idx="4">
                  <c:v>43062</c:v>
                </c:pt>
                <c:pt idx="5">
                  <c:v>43063</c:v>
                </c:pt>
                <c:pt idx="6">
                  <c:v>43064</c:v>
                </c:pt>
                <c:pt idx="7">
                  <c:v>43065</c:v>
                </c:pt>
                <c:pt idx="8">
                  <c:v>43066</c:v>
                </c:pt>
                <c:pt idx="9">
                  <c:v>43067</c:v>
                </c:pt>
                <c:pt idx="10">
                  <c:v>43068</c:v>
                </c:pt>
                <c:pt idx="11">
                  <c:v>43069</c:v>
                </c:pt>
                <c:pt idx="12">
                  <c:v>43070</c:v>
                </c:pt>
                <c:pt idx="13">
                  <c:v>43071</c:v>
                </c:pt>
                <c:pt idx="14">
                  <c:v>43072</c:v>
                </c:pt>
                <c:pt idx="15">
                  <c:v>43073</c:v>
                </c:pt>
                <c:pt idx="16">
                  <c:v>43074</c:v>
                </c:pt>
                <c:pt idx="17">
                  <c:v>43075</c:v>
                </c:pt>
                <c:pt idx="18">
                  <c:v>43076</c:v>
                </c:pt>
                <c:pt idx="19">
                  <c:v>43077</c:v>
                </c:pt>
                <c:pt idx="20">
                  <c:v>43078</c:v>
                </c:pt>
                <c:pt idx="21">
                  <c:v>43079</c:v>
                </c:pt>
                <c:pt idx="22">
                  <c:v>43080</c:v>
                </c:pt>
                <c:pt idx="23">
                  <c:v>43081</c:v>
                </c:pt>
                <c:pt idx="24">
                  <c:v>43082</c:v>
                </c:pt>
                <c:pt idx="25">
                  <c:v>43083</c:v>
                </c:pt>
                <c:pt idx="26">
                  <c:v>43084</c:v>
                </c:pt>
                <c:pt idx="27">
                  <c:v>43085</c:v>
                </c:pt>
                <c:pt idx="28">
                  <c:v>43086</c:v>
                </c:pt>
                <c:pt idx="29">
                  <c:v>43087</c:v>
                </c:pt>
                <c:pt idx="30">
                  <c:v>43088</c:v>
                </c:pt>
                <c:pt idx="31">
                  <c:v>43089</c:v>
                </c:pt>
                <c:pt idx="32">
                  <c:v>43090</c:v>
                </c:pt>
                <c:pt idx="33">
                  <c:v>43091</c:v>
                </c:pt>
                <c:pt idx="34">
                  <c:v>43092</c:v>
                </c:pt>
                <c:pt idx="35">
                  <c:v>43093</c:v>
                </c:pt>
                <c:pt idx="36">
                  <c:v>43094</c:v>
                </c:pt>
                <c:pt idx="37">
                  <c:v>43095</c:v>
                </c:pt>
                <c:pt idx="38">
                  <c:v>43096</c:v>
                </c:pt>
                <c:pt idx="39">
                  <c:v>43097</c:v>
                </c:pt>
              </c:numCache>
            </c:numRef>
          </c:cat>
          <c:val>
            <c:numRef>
              <c:f>'Hoja2 (2)'!$T$4:$T$200</c:f>
              <c:numCache>
                <c:formatCode>0.00</c:formatCode>
                <c:ptCount val="197"/>
                <c:pt idx="0">
                  <c:v>0</c:v>
                </c:pt>
                <c:pt idx="1">
                  <c:v>1.6416458046628579</c:v>
                </c:pt>
                <c:pt idx="2">
                  <c:v>1.8142991614555202</c:v>
                </c:pt>
                <c:pt idx="3">
                  <c:v>2.0137296578334207</c:v>
                </c:pt>
                <c:pt idx="4">
                  <c:v>2.4109146562869688</c:v>
                </c:pt>
                <c:pt idx="5">
                  <c:v>2.4589221008941822</c:v>
                </c:pt>
                <c:pt idx="6">
                  <c:v>2.5139763442964602</c:v>
                </c:pt>
                <c:pt idx="7">
                  <c:v>2.5692536982113068</c:v>
                </c:pt>
                <c:pt idx="8">
                  <c:v>3.1372909332487842</c:v>
                </c:pt>
                <c:pt idx="9">
                  <c:v>3.7423094353869337</c:v>
                </c:pt>
                <c:pt idx="10">
                  <c:v>4.051633192181745</c:v>
                </c:pt>
                <c:pt idx="11">
                  <c:v>4.7242013542758521</c:v>
                </c:pt>
                <c:pt idx="12">
                  <c:v>4.5313966290630123</c:v>
                </c:pt>
                <c:pt idx="13">
                  <c:v>4.5663118297940848</c:v>
                </c:pt>
                <c:pt idx="14">
                  <c:v>4.6012544814066381</c:v>
                </c:pt>
                <c:pt idx="15">
                  <c:v>4.852752788886713</c:v>
                </c:pt>
                <c:pt idx="16">
                  <c:v>5.426012257637951</c:v>
                </c:pt>
                <c:pt idx="17">
                  <c:v>5.1716368529417842</c:v>
                </c:pt>
                <c:pt idx="18">
                  <c:v>5.2796685611224339</c:v>
                </c:pt>
                <c:pt idx="19">
                  <c:v>5.4349324620802211</c:v>
                </c:pt>
                <c:pt idx="20">
                  <c:v>5.4731678794147935</c:v>
                </c:pt>
                <c:pt idx="21">
                  <c:v>5.5114307451561846</c:v>
                </c:pt>
                <c:pt idx="22">
                  <c:v>5.5153867588925971</c:v>
                </c:pt>
                <c:pt idx="23">
                  <c:v>5.0431674326926306</c:v>
                </c:pt>
                <c:pt idx="24">
                  <c:v>4.2369831226433865</c:v>
                </c:pt>
                <c:pt idx="25">
                  <c:v>2.9269419025228904</c:v>
                </c:pt>
                <c:pt idx="26">
                  <c:v>2.6917666210228282</c:v>
                </c:pt>
                <c:pt idx="27">
                  <c:v>2.7120330298959301</c:v>
                </c:pt>
                <c:pt idx="28">
                  <c:v>2.7323268847021946</c:v>
                </c:pt>
                <c:pt idx="29">
                  <c:v>0.56127069617540737</c:v>
                </c:pt>
                <c:pt idx="30">
                  <c:v>0.25540647628341451</c:v>
                </c:pt>
                <c:pt idx="31">
                  <c:v>0.44160765931838264</c:v>
                </c:pt>
                <c:pt idx="32">
                  <c:v>0.59258978910267768</c:v>
                </c:pt>
                <c:pt idx="33">
                  <c:v>0.27005240053459256</c:v>
                </c:pt>
                <c:pt idx="34">
                  <c:v>0.27928053394962671</c:v>
                </c:pt>
                <c:pt idx="35">
                  <c:v>0.28853611082405828</c:v>
                </c:pt>
                <c:pt idx="36">
                  <c:v>0.29176268611399059</c:v>
                </c:pt>
                <c:pt idx="37">
                  <c:v>-0.39686884109397536</c:v>
                </c:pt>
                <c:pt idx="38">
                  <c:v>-0.34970313904981754</c:v>
                </c:pt>
                <c:pt idx="39">
                  <c:v>-0.49972943323466157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6B-4A9C-9AEA-A3FE1D41C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4381935"/>
        <c:axId val="1586041775"/>
      </c:barChart>
      <c:lineChart>
        <c:grouping val="standard"/>
        <c:varyColors val="0"/>
        <c:ser>
          <c:idx val="0"/>
          <c:order val="0"/>
          <c:tx>
            <c:strRef>
              <c:f>'Hoja2 (2)'!$M$3</c:f>
              <c:strCache>
                <c:ptCount val="1"/>
                <c:pt idx="0">
                  <c:v>Efectivo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'Hoja2 (2)'!$A$4:$A$200</c:f>
              <c:numCache>
                <c:formatCode>m/d/yyyy</c:formatCode>
                <c:ptCount val="197"/>
                <c:pt idx="0">
                  <c:v>43058</c:v>
                </c:pt>
                <c:pt idx="1">
                  <c:v>43059</c:v>
                </c:pt>
                <c:pt idx="2">
                  <c:v>43060</c:v>
                </c:pt>
                <c:pt idx="3">
                  <c:v>43061</c:v>
                </c:pt>
                <c:pt idx="4">
                  <c:v>43062</c:v>
                </c:pt>
                <c:pt idx="5">
                  <c:v>43063</c:v>
                </c:pt>
                <c:pt idx="6">
                  <c:v>43064</c:v>
                </c:pt>
                <c:pt idx="7">
                  <c:v>43065</c:v>
                </c:pt>
                <c:pt idx="8">
                  <c:v>43066</c:v>
                </c:pt>
                <c:pt idx="9">
                  <c:v>43067</c:v>
                </c:pt>
                <c:pt idx="10">
                  <c:v>43068</c:v>
                </c:pt>
                <c:pt idx="11">
                  <c:v>43069</c:v>
                </c:pt>
                <c:pt idx="12">
                  <c:v>43070</c:v>
                </c:pt>
                <c:pt idx="13">
                  <c:v>43071</c:v>
                </c:pt>
                <c:pt idx="14">
                  <c:v>43072</c:v>
                </c:pt>
                <c:pt idx="15">
                  <c:v>43073</c:v>
                </c:pt>
                <c:pt idx="16">
                  <c:v>43074</c:v>
                </c:pt>
                <c:pt idx="17">
                  <c:v>43075</c:v>
                </c:pt>
                <c:pt idx="18">
                  <c:v>43076</c:v>
                </c:pt>
                <c:pt idx="19">
                  <c:v>43077</c:v>
                </c:pt>
                <c:pt idx="20">
                  <c:v>43078</c:v>
                </c:pt>
                <c:pt idx="21">
                  <c:v>43079</c:v>
                </c:pt>
                <c:pt idx="22">
                  <c:v>43080</c:v>
                </c:pt>
                <c:pt idx="23">
                  <c:v>43081</c:v>
                </c:pt>
                <c:pt idx="24">
                  <c:v>43082</c:v>
                </c:pt>
                <c:pt idx="25">
                  <c:v>43083</c:v>
                </c:pt>
                <c:pt idx="26">
                  <c:v>43084</c:v>
                </c:pt>
                <c:pt idx="27">
                  <c:v>43085</c:v>
                </c:pt>
                <c:pt idx="28">
                  <c:v>43086</c:v>
                </c:pt>
                <c:pt idx="29">
                  <c:v>43087</c:v>
                </c:pt>
                <c:pt idx="30">
                  <c:v>43088</c:v>
                </c:pt>
                <c:pt idx="31">
                  <c:v>43089</c:v>
                </c:pt>
                <c:pt idx="32">
                  <c:v>43090</c:v>
                </c:pt>
                <c:pt idx="33">
                  <c:v>43091</c:v>
                </c:pt>
                <c:pt idx="34">
                  <c:v>43092</c:v>
                </c:pt>
                <c:pt idx="35">
                  <c:v>43093</c:v>
                </c:pt>
                <c:pt idx="36">
                  <c:v>43094</c:v>
                </c:pt>
                <c:pt idx="37">
                  <c:v>43095</c:v>
                </c:pt>
                <c:pt idx="38">
                  <c:v>43096</c:v>
                </c:pt>
                <c:pt idx="39">
                  <c:v>43097</c:v>
                </c:pt>
              </c:numCache>
            </c:numRef>
          </c:cat>
          <c:val>
            <c:numRef>
              <c:f>'Hoja2 (2)'!$M$4:$M$200</c:f>
              <c:numCache>
                <c:formatCode>0.00</c:formatCode>
                <c:ptCount val="197"/>
                <c:pt idx="0">
                  <c:v>0</c:v>
                </c:pt>
                <c:pt idx="1">
                  <c:v>1.6721501399915244</c:v>
                </c:pt>
                <c:pt idx="2">
                  <c:v>1.3390050710453449</c:v>
                </c:pt>
                <c:pt idx="3">
                  <c:v>1.0836817593990087</c:v>
                </c:pt>
                <c:pt idx="4">
                  <c:v>1.3216889173920638</c:v>
                </c:pt>
                <c:pt idx="5">
                  <c:v>1.1704387113116403</c:v>
                </c:pt>
                <c:pt idx="6">
                  <c:v>1.1704387113116403</c:v>
                </c:pt>
                <c:pt idx="7">
                  <c:v>1.1704387113116403</c:v>
                </c:pt>
                <c:pt idx="8">
                  <c:v>1.7881758040839881</c:v>
                </c:pt>
                <c:pt idx="9">
                  <c:v>2.3211019792338345</c:v>
                </c:pt>
                <c:pt idx="10">
                  <c:v>2.6401212275358699</c:v>
                </c:pt>
                <c:pt idx="11">
                  <c:v>3.430932792647809</c:v>
                </c:pt>
                <c:pt idx="12">
                  <c:v>3.205624055359404</c:v>
                </c:pt>
                <c:pt idx="13">
                  <c:v>3.205624055359404</c:v>
                </c:pt>
                <c:pt idx="14">
                  <c:v>3.205624055359404</c:v>
                </c:pt>
                <c:pt idx="15">
                  <c:v>3.3877622219716499</c:v>
                </c:pt>
                <c:pt idx="16">
                  <c:v>4.2109511808413647</c:v>
                </c:pt>
                <c:pt idx="17">
                  <c:v>4.3011507726503142</c:v>
                </c:pt>
                <c:pt idx="18">
                  <c:v>4.5072341184948881</c:v>
                </c:pt>
                <c:pt idx="19">
                  <c:v>4.4813062435965323</c:v>
                </c:pt>
                <c:pt idx="20">
                  <c:v>4.4813062435965323</c:v>
                </c:pt>
                <c:pt idx="21">
                  <c:v>4.4813062435965323</c:v>
                </c:pt>
                <c:pt idx="22">
                  <c:v>4.5087590782741005</c:v>
                </c:pt>
                <c:pt idx="23">
                  <c:v>4.2277742253932962</c:v>
                </c:pt>
                <c:pt idx="24">
                  <c:v>3.1066983188738018</c:v>
                </c:pt>
                <c:pt idx="25">
                  <c:v>1.8461381928171741</c:v>
                </c:pt>
                <c:pt idx="26">
                  <c:v>1.4821419957047988</c:v>
                </c:pt>
                <c:pt idx="27">
                  <c:v>1.4821419957047988</c:v>
                </c:pt>
                <c:pt idx="28">
                  <c:v>1.4821419957047988</c:v>
                </c:pt>
                <c:pt idx="29">
                  <c:v>-0.87000957331917228</c:v>
                </c:pt>
                <c:pt idx="30">
                  <c:v>-1.0697519077697164</c:v>
                </c:pt>
                <c:pt idx="31">
                  <c:v>-1.0052752944266741</c:v>
                </c:pt>
                <c:pt idx="32">
                  <c:v>-0.92795819383203648</c:v>
                </c:pt>
                <c:pt idx="33">
                  <c:v>-0.6738774910901395</c:v>
                </c:pt>
                <c:pt idx="34">
                  <c:v>-0.6738774910901395</c:v>
                </c:pt>
                <c:pt idx="35">
                  <c:v>-0.6738774910901395</c:v>
                </c:pt>
                <c:pt idx="36">
                  <c:v>-0.6738774910901395</c:v>
                </c:pt>
                <c:pt idx="37">
                  <c:v>-1.3701154763418482</c:v>
                </c:pt>
                <c:pt idx="38">
                  <c:v>-1.5935503117798782</c:v>
                </c:pt>
                <c:pt idx="39">
                  <c:v>-1.9101270050315797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76B-4A9C-9AEA-A3FE1D41C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381935"/>
        <c:axId val="1586041775"/>
      </c:lineChart>
      <c:dateAx>
        <c:axId val="1554381935"/>
        <c:scaling>
          <c:orientation val="minMax"/>
        </c:scaling>
        <c:delete val="0"/>
        <c:axPos val="b"/>
        <c:numFmt formatCode="dd\/mm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86041775"/>
        <c:crosses val="autoZero"/>
        <c:auto val="1"/>
        <c:lblOffset val="100"/>
        <c:baseTimeUnit val="days"/>
      </c:dateAx>
      <c:valAx>
        <c:axId val="1586041775"/>
        <c:scaling>
          <c:orientation val="minMax"/>
          <c:max val="6"/>
          <c:min val="-3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5438193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888014019998386"/>
          <c:y val="1.7022202556783949E-2"/>
          <c:w val="0.34547519467041199"/>
          <c:h val="0.442609348644432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375445660212565E-2"/>
          <c:y val="5.4931465427582676E-2"/>
          <c:w val="0.88584906298123534"/>
          <c:h val="0.860274327030566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'CC (%PIB)'!$F$3</c:f>
              <c:strCache>
                <c:ptCount val="1"/>
                <c:pt idx="0">
                  <c:v>Cta. Cte.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'CC (%PIB)'!$A$8:$A$62</c:f>
              <c:numCache>
                <c:formatCode>mmm\-yy</c:formatCode>
                <c:ptCount val="55"/>
                <c:pt idx="0">
                  <c:v>38047</c:v>
                </c:pt>
                <c:pt idx="1">
                  <c:v>38139</c:v>
                </c:pt>
                <c:pt idx="2">
                  <c:v>38231</c:v>
                </c:pt>
                <c:pt idx="3">
                  <c:v>38322</c:v>
                </c:pt>
                <c:pt idx="4">
                  <c:v>38412</c:v>
                </c:pt>
                <c:pt idx="5">
                  <c:v>38504</c:v>
                </c:pt>
                <c:pt idx="6">
                  <c:v>38596</c:v>
                </c:pt>
                <c:pt idx="7">
                  <c:v>38687</c:v>
                </c:pt>
                <c:pt idx="8">
                  <c:v>38777</c:v>
                </c:pt>
                <c:pt idx="9">
                  <c:v>38869</c:v>
                </c:pt>
                <c:pt idx="10">
                  <c:v>38961</c:v>
                </c:pt>
                <c:pt idx="11">
                  <c:v>39052</c:v>
                </c:pt>
                <c:pt idx="12">
                  <c:v>39142</c:v>
                </c:pt>
                <c:pt idx="13">
                  <c:v>39234</c:v>
                </c:pt>
                <c:pt idx="14">
                  <c:v>39326</c:v>
                </c:pt>
                <c:pt idx="15">
                  <c:v>39417</c:v>
                </c:pt>
                <c:pt idx="16">
                  <c:v>39508</c:v>
                </c:pt>
                <c:pt idx="17">
                  <c:v>39600</c:v>
                </c:pt>
                <c:pt idx="18">
                  <c:v>39692</c:v>
                </c:pt>
                <c:pt idx="19">
                  <c:v>39783</c:v>
                </c:pt>
                <c:pt idx="20">
                  <c:v>39873</c:v>
                </c:pt>
                <c:pt idx="21">
                  <c:v>39965</c:v>
                </c:pt>
                <c:pt idx="22">
                  <c:v>40057</c:v>
                </c:pt>
                <c:pt idx="23">
                  <c:v>40148</c:v>
                </c:pt>
                <c:pt idx="24">
                  <c:v>40238</c:v>
                </c:pt>
                <c:pt idx="25">
                  <c:v>40330</c:v>
                </c:pt>
                <c:pt idx="26">
                  <c:v>40422</c:v>
                </c:pt>
                <c:pt idx="27">
                  <c:v>40513</c:v>
                </c:pt>
                <c:pt idx="28">
                  <c:v>40603</c:v>
                </c:pt>
                <c:pt idx="29">
                  <c:v>40695</c:v>
                </c:pt>
                <c:pt idx="30">
                  <c:v>40787</c:v>
                </c:pt>
                <c:pt idx="31">
                  <c:v>40878</c:v>
                </c:pt>
                <c:pt idx="32">
                  <c:v>40969</c:v>
                </c:pt>
                <c:pt idx="33">
                  <c:v>41061</c:v>
                </c:pt>
                <c:pt idx="34">
                  <c:v>41153</c:v>
                </c:pt>
                <c:pt idx="35">
                  <c:v>41244</c:v>
                </c:pt>
                <c:pt idx="36">
                  <c:v>41334</c:v>
                </c:pt>
                <c:pt idx="37">
                  <c:v>41426</c:v>
                </c:pt>
                <c:pt idx="38">
                  <c:v>41518</c:v>
                </c:pt>
                <c:pt idx="39">
                  <c:v>41609</c:v>
                </c:pt>
                <c:pt idx="40">
                  <c:v>41699</c:v>
                </c:pt>
                <c:pt idx="41">
                  <c:v>41791</c:v>
                </c:pt>
                <c:pt idx="42">
                  <c:v>41883</c:v>
                </c:pt>
                <c:pt idx="43">
                  <c:v>41974</c:v>
                </c:pt>
                <c:pt idx="44">
                  <c:v>42064</c:v>
                </c:pt>
                <c:pt idx="45">
                  <c:v>42156</c:v>
                </c:pt>
                <c:pt idx="46">
                  <c:v>42248</c:v>
                </c:pt>
                <c:pt idx="47">
                  <c:v>42339</c:v>
                </c:pt>
                <c:pt idx="48">
                  <c:v>42430</c:v>
                </c:pt>
                <c:pt idx="49">
                  <c:v>42522</c:v>
                </c:pt>
                <c:pt idx="50">
                  <c:v>42614</c:v>
                </c:pt>
                <c:pt idx="51">
                  <c:v>42705</c:v>
                </c:pt>
                <c:pt idx="52">
                  <c:v>42795</c:v>
                </c:pt>
                <c:pt idx="53">
                  <c:v>42887</c:v>
                </c:pt>
                <c:pt idx="54">
                  <c:v>42979</c:v>
                </c:pt>
              </c:numCache>
            </c:numRef>
          </c:cat>
          <c:val>
            <c:numRef>
              <c:f>'CC (%PIB)'!$F$8:$F$62</c:f>
              <c:numCache>
                <c:formatCode>#,##0.00</c:formatCode>
                <c:ptCount val="55"/>
                <c:pt idx="0">
                  <c:v>0.74741287070350149</c:v>
                </c:pt>
                <c:pt idx="1">
                  <c:v>1.7397544043082918</c:v>
                </c:pt>
                <c:pt idx="2">
                  <c:v>2.3656545015230739</c:v>
                </c:pt>
                <c:pt idx="3">
                  <c:v>2.8555737326723696</c:v>
                </c:pt>
                <c:pt idx="4">
                  <c:v>1.9377517435718086</c:v>
                </c:pt>
                <c:pt idx="5">
                  <c:v>1.6827245190054076</c:v>
                </c:pt>
                <c:pt idx="6">
                  <c:v>1.2823826032971668</c:v>
                </c:pt>
                <c:pt idx="7">
                  <c:v>1.4608880501565242</c:v>
                </c:pt>
                <c:pt idx="8">
                  <c:v>1.5649211029125203</c:v>
                </c:pt>
                <c:pt idx="9">
                  <c:v>2.7444177926051294</c:v>
                </c:pt>
                <c:pt idx="10">
                  <c:v>3.8585070679506588</c:v>
                </c:pt>
                <c:pt idx="11">
                  <c:v>4.450386864798328</c:v>
                </c:pt>
                <c:pt idx="12">
                  <c:v>5.649593853121937</c:v>
                </c:pt>
                <c:pt idx="13">
                  <c:v>5.3105124561193264</c:v>
                </c:pt>
                <c:pt idx="14">
                  <c:v>5.246159734997927</c:v>
                </c:pt>
                <c:pt idx="15">
                  <c:v>4.3485224075924904</c:v>
                </c:pt>
                <c:pt idx="16">
                  <c:v>2.9822420547151802</c:v>
                </c:pt>
                <c:pt idx="17">
                  <c:v>0.8548793534215775</c:v>
                </c:pt>
                <c:pt idx="18">
                  <c:v>-1.9534460966591134</c:v>
                </c:pt>
                <c:pt idx="19">
                  <c:v>-4.1596061482591349</c:v>
                </c:pt>
                <c:pt idx="20">
                  <c:v>-4.1894144039178238</c:v>
                </c:pt>
                <c:pt idx="21">
                  <c:v>-2.6464561242815545</c:v>
                </c:pt>
                <c:pt idx="22">
                  <c:v>-0.41556360715634677</c:v>
                </c:pt>
                <c:pt idx="23">
                  <c:v>1.8792521658785473</c:v>
                </c:pt>
                <c:pt idx="24">
                  <c:v>2.2695015304762345</c:v>
                </c:pt>
                <c:pt idx="25">
                  <c:v>1.7192081170571674</c:v>
                </c:pt>
                <c:pt idx="26">
                  <c:v>1.3518517924843905</c:v>
                </c:pt>
                <c:pt idx="27">
                  <c:v>1.4298751426093368</c:v>
                </c:pt>
                <c:pt idx="28">
                  <c:v>0.65916383705290504</c:v>
                </c:pt>
                <c:pt idx="29">
                  <c:v>0.24020674305516354</c:v>
                </c:pt>
                <c:pt idx="30">
                  <c:v>-0.92603398614666477</c:v>
                </c:pt>
                <c:pt idx="31">
                  <c:v>-1.6956698628618727</c:v>
                </c:pt>
                <c:pt idx="32">
                  <c:v>-2.1129574478304565</c:v>
                </c:pt>
                <c:pt idx="33">
                  <c:v>-2.8247220049295949</c:v>
                </c:pt>
                <c:pt idx="34">
                  <c:v>-3.3905666785249577</c:v>
                </c:pt>
                <c:pt idx="35">
                  <c:v>-3.9869518645106563</c:v>
                </c:pt>
                <c:pt idx="36">
                  <c:v>-4.4850582539751107</c:v>
                </c:pt>
                <c:pt idx="37">
                  <c:v>-4.6340305509476156</c:v>
                </c:pt>
                <c:pt idx="38">
                  <c:v>-4.3042162701129012</c:v>
                </c:pt>
                <c:pt idx="39">
                  <c:v>-4.1701057488372948</c:v>
                </c:pt>
                <c:pt idx="40">
                  <c:v>-3.8754116471319424</c:v>
                </c:pt>
                <c:pt idx="41">
                  <c:v>-3.3090356083969823</c:v>
                </c:pt>
                <c:pt idx="42">
                  <c:v>-2.3116709265548172</c:v>
                </c:pt>
                <c:pt idx="43">
                  <c:v>-1.734357620405012</c:v>
                </c:pt>
                <c:pt idx="44">
                  <c:v>-1.135227090839271</c:v>
                </c:pt>
                <c:pt idx="45">
                  <c:v>-1.0887745490953944</c:v>
                </c:pt>
                <c:pt idx="46">
                  <c:v>-1.6581082718460403</c:v>
                </c:pt>
                <c:pt idx="47">
                  <c:v>-1.996455775457123</c:v>
                </c:pt>
                <c:pt idx="48">
                  <c:v>-1.9999945242184529</c:v>
                </c:pt>
                <c:pt idx="49">
                  <c:v>-2.1924837571558626</c:v>
                </c:pt>
                <c:pt idx="50">
                  <c:v>-1.8914364698071446</c:v>
                </c:pt>
                <c:pt idx="51">
                  <c:v>-1.4266491159182986</c:v>
                </c:pt>
                <c:pt idx="52">
                  <c:v>-2.0642496756358799</c:v>
                </c:pt>
                <c:pt idx="53">
                  <c:v>-2.0740800095024201</c:v>
                </c:pt>
                <c:pt idx="54">
                  <c:v>-1.7253422551403059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F-44FE-88FA-2EFFDDDB7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900643951"/>
        <c:axId val="898212847"/>
      </c:barChart>
      <c:dateAx>
        <c:axId val="900643951"/>
        <c:scaling>
          <c:orientation val="minMax"/>
          <c:min val="40603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98212847"/>
        <c:crosses val="autoZero"/>
        <c:auto val="1"/>
        <c:lblOffset val="100"/>
        <c:baseTimeUnit val="months"/>
        <c:majorUnit val="12"/>
        <c:majorTimeUnit val="months"/>
      </c:dateAx>
      <c:valAx>
        <c:axId val="898212847"/>
        <c:scaling>
          <c:orientation val="minMax"/>
          <c:max val="1"/>
          <c:min val="-5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0643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3876560884434894E-2"/>
          <c:y val="5.3724053724053727E-2"/>
          <c:w val="0.85857273522627853"/>
          <c:h val="0.86334554334554336"/>
        </c:manualLayout>
      </c:layout>
      <c:lineChart>
        <c:grouping val="standard"/>
        <c:varyColors val="0"/>
        <c:ser>
          <c:idx val="0"/>
          <c:order val="0"/>
          <c:tx>
            <c:strRef>
              <c:f>Bloomberg!$B$1</c:f>
              <c:strCache>
                <c:ptCount val="1"/>
                <c:pt idx="0">
                  <c:v>Broad (inv.)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Bloomberg!$A$4:$A$4000</c:f>
              <c:numCache>
                <c:formatCode>m/d/yyyy</c:formatCode>
                <c:ptCount val="3997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  <c:pt idx="31">
                  <c:v>41306</c:v>
                </c:pt>
                <c:pt idx="32">
                  <c:v>41307</c:v>
                </c:pt>
                <c:pt idx="33">
                  <c:v>41308</c:v>
                </c:pt>
                <c:pt idx="34">
                  <c:v>41309</c:v>
                </c:pt>
                <c:pt idx="35">
                  <c:v>41310</c:v>
                </c:pt>
                <c:pt idx="36">
                  <c:v>41311</c:v>
                </c:pt>
                <c:pt idx="37">
                  <c:v>41312</c:v>
                </c:pt>
                <c:pt idx="38">
                  <c:v>41313</c:v>
                </c:pt>
                <c:pt idx="39">
                  <c:v>41314</c:v>
                </c:pt>
                <c:pt idx="40">
                  <c:v>41315</c:v>
                </c:pt>
                <c:pt idx="41">
                  <c:v>41316</c:v>
                </c:pt>
                <c:pt idx="42">
                  <c:v>41317</c:v>
                </c:pt>
                <c:pt idx="43">
                  <c:v>41318</c:v>
                </c:pt>
                <c:pt idx="44">
                  <c:v>41319</c:v>
                </c:pt>
                <c:pt idx="45">
                  <c:v>41320</c:v>
                </c:pt>
                <c:pt idx="46">
                  <c:v>41321</c:v>
                </c:pt>
                <c:pt idx="47">
                  <c:v>41322</c:v>
                </c:pt>
                <c:pt idx="48">
                  <c:v>41323</c:v>
                </c:pt>
                <c:pt idx="49">
                  <c:v>41324</c:v>
                </c:pt>
                <c:pt idx="50">
                  <c:v>41325</c:v>
                </c:pt>
                <c:pt idx="51">
                  <c:v>41326</c:v>
                </c:pt>
                <c:pt idx="52">
                  <c:v>41327</c:v>
                </c:pt>
                <c:pt idx="53">
                  <c:v>41328</c:v>
                </c:pt>
                <c:pt idx="54">
                  <c:v>41329</c:v>
                </c:pt>
                <c:pt idx="55">
                  <c:v>41330</c:v>
                </c:pt>
                <c:pt idx="56">
                  <c:v>41331</c:v>
                </c:pt>
                <c:pt idx="57">
                  <c:v>41332</c:v>
                </c:pt>
                <c:pt idx="58">
                  <c:v>41333</c:v>
                </c:pt>
                <c:pt idx="59">
                  <c:v>41334</c:v>
                </c:pt>
                <c:pt idx="60">
                  <c:v>41335</c:v>
                </c:pt>
                <c:pt idx="61">
                  <c:v>41336</c:v>
                </c:pt>
                <c:pt idx="62">
                  <c:v>41337</c:v>
                </c:pt>
                <c:pt idx="63">
                  <c:v>41338</c:v>
                </c:pt>
                <c:pt idx="64">
                  <c:v>41339</c:v>
                </c:pt>
                <c:pt idx="65">
                  <c:v>41340</c:v>
                </c:pt>
                <c:pt idx="66">
                  <c:v>41341</c:v>
                </c:pt>
                <c:pt idx="67">
                  <c:v>41342</c:v>
                </c:pt>
                <c:pt idx="68">
                  <c:v>41343</c:v>
                </c:pt>
                <c:pt idx="69">
                  <c:v>41344</c:v>
                </c:pt>
                <c:pt idx="70">
                  <c:v>41345</c:v>
                </c:pt>
                <c:pt idx="71">
                  <c:v>41346</c:v>
                </c:pt>
                <c:pt idx="72">
                  <c:v>41347</c:v>
                </c:pt>
                <c:pt idx="73">
                  <c:v>41348</c:v>
                </c:pt>
                <c:pt idx="74">
                  <c:v>41349</c:v>
                </c:pt>
                <c:pt idx="75">
                  <c:v>41350</c:v>
                </c:pt>
                <c:pt idx="76">
                  <c:v>41351</c:v>
                </c:pt>
                <c:pt idx="77">
                  <c:v>41352</c:v>
                </c:pt>
                <c:pt idx="78">
                  <c:v>41353</c:v>
                </c:pt>
                <c:pt idx="79">
                  <c:v>41354</c:v>
                </c:pt>
                <c:pt idx="80">
                  <c:v>41355</c:v>
                </c:pt>
                <c:pt idx="81">
                  <c:v>41356</c:v>
                </c:pt>
                <c:pt idx="82">
                  <c:v>41357</c:v>
                </c:pt>
                <c:pt idx="83">
                  <c:v>41358</c:v>
                </c:pt>
                <c:pt idx="84">
                  <c:v>41359</c:v>
                </c:pt>
                <c:pt idx="85">
                  <c:v>41360</c:v>
                </c:pt>
                <c:pt idx="86">
                  <c:v>41361</c:v>
                </c:pt>
                <c:pt idx="87">
                  <c:v>41362</c:v>
                </c:pt>
                <c:pt idx="88">
                  <c:v>41363</c:v>
                </c:pt>
                <c:pt idx="89">
                  <c:v>41364</c:v>
                </c:pt>
                <c:pt idx="90">
                  <c:v>41365</c:v>
                </c:pt>
                <c:pt idx="91">
                  <c:v>41366</c:v>
                </c:pt>
                <c:pt idx="92">
                  <c:v>41367</c:v>
                </c:pt>
                <c:pt idx="93">
                  <c:v>41368</c:v>
                </c:pt>
                <c:pt idx="94">
                  <c:v>41369</c:v>
                </c:pt>
                <c:pt idx="95">
                  <c:v>41370</c:v>
                </c:pt>
                <c:pt idx="96">
                  <c:v>41371</c:v>
                </c:pt>
                <c:pt idx="97">
                  <c:v>41372</c:v>
                </c:pt>
                <c:pt idx="98">
                  <c:v>41373</c:v>
                </c:pt>
                <c:pt idx="99">
                  <c:v>41374</c:v>
                </c:pt>
                <c:pt idx="100">
                  <c:v>41375</c:v>
                </c:pt>
                <c:pt idx="101">
                  <c:v>41376</c:v>
                </c:pt>
                <c:pt idx="102">
                  <c:v>41377</c:v>
                </c:pt>
                <c:pt idx="103">
                  <c:v>41378</c:v>
                </c:pt>
                <c:pt idx="104">
                  <c:v>41379</c:v>
                </c:pt>
                <c:pt idx="105">
                  <c:v>41380</c:v>
                </c:pt>
                <c:pt idx="106">
                  <c:v>41381</c:v>
                </c:pt>
                <c:pt idx="107">
                  <c:v>41382</c:v>
                </c:pt>
                <c:pt idx="108">
                  <c:v>41383</c:v>
                </c:pt>
                <c:pt idx="109">
                  <c:v>41384</c:v>
                </c:pt>
                <c:pt idx="110">
                  <c:v>41385</c:v>
                </c:pt>
                <c:pt idx="111">
                  <c:v>41386</c:v>
                </c:pt>
                <c:pt idx="112">
                  <c:v>41387</c:v>
                </c:pt>
                <c:pt idx="113">
                  <c:v>41388</c:v>
                </c:pt>
                <c:pt idx="114">
                  <c:v>41389</c:v>
                </c:pt>
                <c:pt idx="115">
                  <c:v>41390</c:v>
                </c:pt>
                <c:pt idx="116">
                  <c:v>41391</c:v>
                </c:pt>
                <c:pt idx="117">
                  <c:v>41392</c:v>
                </c:pt>
                <c:pt idx="118">
                  <c:v>41393</c:v>
                </c:pt>
                <c:pt idx="119">
                  <c:v>41394</c:v>
                </c:pt>
                <c:pt idx="120">
                  <c:v>41395</c:v>
                </c:pt>
                <c:pt idx="121">
                  <c:v>41396</c:v>
                </c:pt>
                <c:pt idx="122">
                  <c:v>41397</c:v>
                </c:pt>
                <c:pt idx="123">
                  <c:v>41398</c:v>
                </c:pt>
                <c:pt idx="124">
                  <c:v>41399</c:v>
                </c:pt>
                <c:pt idx="125">
                  <c:v>41400</c:v>
                </c:pt>
                <c:pt idx="126">
                  <c:v>41401</c:v>
                </c:pt>
                <c:pt idx="127">
                  <c:v>41402</c:v>
                </c:pt>
                <c:pt idx="128">
                  <c:v>41403</c:v>
                </c:pt>
                <c:pt idx="129">
                  <c:v>41404</c:v>
                </c:pt>
                <c:pt idx="130">
                  <c:v>41405</c:v>
                </c:pt>
                <c:pt idx="131">
                  <c:v>41406</c:v>
                </c:pt>
                <c:pt idx="132">
                  <c:v>41407</c:v>
                </c:pt>
                <c:pt idx="133">
                  <c:v>41408</c:v>
                </c:pt>
                <c:pt idx="134">
                  <c:v>41409</c:v>
                </c:pt>
                <c:pt idx="135">
                  <c:v>41410</c:v>
                </c:pt>
                <c:pt idx="136">
                  <c:v>41411</c:v>
                </c:pt>
                <c:pt idx="137">
                  <c:v>41412</c:v>
                </c:pt>
                <c:pt idx="138">
                  <c:v>41413</c:v>
                </c:pt>
                <c:pt idx="139">
                  <c:v>41414</c:v>
                </c:pt>
                <c:pt idx="140">
                  <c:v>41415</c:v>
                </c:pt>
                <c:pt idx="141">
                  <c:v>41416</c:v>
                </c:pt>
                <c:pt idx="142">
                  <c:v>41417</c:v>
                </c:pt>
                <c:pt idx="143">
                  <c:v>41418</c:v>
                </c:pt>
                <c:pt idx="144">
                  <c:v>41419</c:v>
                </c:pt>
                <c:pt idx="145">
                  <c:v>41420</c:v>
                </c:pt>
                <c:pt idx="146">
                  <c:v>41421</c:v>
                </c:pt>
                <c:pt idx="147">
                  <c:v>41422</c:v>
                </c:pt>
                <c:pt idx="148">
                  <c:v>41423</c:v>
                </c:pt>
                <c:pt idx="149">
                  <c:v>41424</c:v>
                </c:pt>
                <c:pt idx="150">
                  <c:v>41425</c:v>
                </c:pt>
                <c:pt idx="151">
                  <c:v>41426</c:v>
                </c:pt>
                <c:pt idx="152">
                  <c:v>41427</c:v>
                </c:pt>
                <c:pt idx="153">
                  <c:v>41428</c:v>
                </c:pt>
                <c:pt idx="154">
                  <c:v>41429</c:v>
                </c:pt>
                <c:pt idx="155">
                  <c:v>41430</c:v>
                </c:pt>
                <c:pt idx="156">
                  <c:v>41431</c:v>
                </c:pt>
                <c:pt idx="157">
                  <c:v>41432</c:v>
                </c:pt>
                <c:pt idx="158">
                  <c:v>41433</c:v>
                </c:pt>
                <c:pt idx="159">
                  <c:v>41434</c:v>
                </c:pt>
                <c:pt idx="160">
                  <c:v>41435</c:v>
                </c:pt>
                <c:pt idx="161">
                  <c:v>41436</c:v>
                </c:pt>
                <c:pt idx="162">
                  <c:v>41437</c:v>
                </c:pt>
                <c:pt idx="163">
                  <c:v>41438</c:v>
                </c:pt>
                <c:pt idx="164">
                  <c:v>41439</c:v>
                </c:pt>
                <c:pt idx="165">
                  <c:v>41440</c:v>
                </c:pt>
                <c:pt idx="166">
                  <c:v>41441</c:v>
                </c:pt>
                <c:pt idx="167">
                  <c:v>41442</c:v>
                </c:pt>
                <c:pt idx="168">
                  <c:v>41443</c:v>
                </c:pt>
                <c:pt idx="169">
                  <c:v>41444</c:v>
                </c:pt>
                <c:pt idx="170">
                  <c:v>41445</c:v>
                </c:pt>
                <c:pt idx="171">
                  <c:v>41446</c:v>
                </c:pt>
                <c:pt idx="172">
                  <c:v>41447</c:v>
                </c:pt>
                <c:pt idx="173">
                  <c:v>41448</c:v>
                </c:pt>
                <c:pt idx="174">
                  <c:v>41449</c:v>
                </c:pt>
                <c:pt idx="175">
                  <c:v>41450</c:v>
                </c:pt>
                <c:pt idx="176">
                  <c:v>41451</c:v>
                </c:pt>
                <c:pt idx="177">
                  <c:v>41452</c:v>
                </c:pt>
                <c:pt idx="178">
                  <c:v>41453</c:v>
                </c:pt>
                <c:pt idx="179">
                  <c:v>41454</c:v>
                </c:pt>
                <c:pt idx="180">
                  <c:v>41455</c:v>
                </c:pt>
                <c:pt idx="181">
                  <c:v>41456</c:v>
                </c:pt>
                <c:pt idx="182">
                  <c:v>41457</c:v>
                </c:pt>
                <c:pt idx="183">
                  <c:v>41458</c:v>
                </c:pt>
                <c:pt idx="184">
                  <c:v>41459</c:v>
                </c:pt>
                <c:pt idx="185">
                  <c:v>41460</c:v>
                </c:pt>
                <c:pt idx="186">
                  <c:v>41461</c:v>
                </c:pt>
                <c:pt idx="187">
                  <c:v>41462</c:v>
                </c:pt>
                <c:pt idx="188">
                  <c:v>41463</c:v>
                </c:pt>
                <c:pt idx="189">
                  <c:v>41464</c:v>
                </c:pt>
                <c:pt idx="190">
                  <c:v>41465</c:v>
                </c:pt>
                <c:pt idx="191">
                  <c:v>41466</c:v>
                </c:pt>
                <c:pt idx="192">
                  <c:v>41467</c:v>
                </c:pt>
                <c:pt idx="193">
                  <c:v>41468</c:v>
                </c:pt>
                <c:pt idx="194">
                  <c:v>41469</c:v>
                </c:pt>
                <c:pt idx="195">
                  <c:v>41470</c:v>
                </c:pt>
                <c:pt idx="196">
                  <c:v>41471</c:v>
                </c:pt>
                <c:pt idx="197">
                  <c:v>41472</c:v>
                </c:pt>
                <c:pt idx="198">
                  <c:v>41473</c:v>
                </c:pt>
                <c:pt idx="199">
                  <c:v>41474</c:v>
                </c:pt>
                <c:pt idx="200">
                  <c:v>41475</c:v>
                </c:pt>
                <c:pt idx="201">
                  <c:v>41476</c:v>
                </c:pt>
                <c:pt idx="202">
                  <c:v>41477</c:v>
                </c:pt>
                <c:pt idx="203">
                  <c:v>41478</c:v>
                </c:pt>
                <c:pt idx="204">
                  <c:v>41479</c:v>
                </c:pt>
                <c:pt idx="205">
                  <c:v>41480</c:v>
                </c:pt>
                <c:pt idx="206">
                  <c:v>41481</c:v>
                </c:pt>
                <c:pt idx="207">
                  <c:v>41482</c:v>
                </c:pt>
                <c:pt idx="208">
                  <c:v>41483</c:v>
                </c:pt>
                <c:pt idx="209">
                  <c:v>41484</c:v>
                </c:pt>
                <c:pt idx="210">
                  <c:v>41485</c:v>
                </c:pt>
                <c:pt idx="211">
                  <c:v>41486</c:v>
                </c:pt>
                <c:pt idx="212">
                  <c:v>41487</c:v>
                </c:pt>
                <c:pt idx="213">
                  <c:v>41488</c:v>
                </c:pt>
                <c:pt idx="214">
                  <c:v>41489</c:v>
                </c:pt>
                <c:pt idx="215">
                  <c:v>41490</c:v>
                </c:pt>
                <c:pt idx="216">
                  <c:v>41491</c:v>
                </c:pt>
                <c:pt idx="217">
                  <c:v>41492</c:v>
                </c:pt>
                <c:pt idx="218">
                  <c:v>41493</c:v>
                </c:pt>
                <c:pt idx="219">
                  <c:v>41494</c:v>
                </c:pt>
                <c:pt idx="220">
                  <c:v>41495</c:v>
                </c:pt>
                <c:pt idx="221">
                  <c:v>41496</c:v>
                </c:pt>
                <c:pt idx="222">
                  <c:v>41497</c:v>
                </c:pt>
                <c:pt idx="223">
                  <c:v>41498</c:v>
                </c:pt>
                <c:pt idx="224">
                  <c:v>41499</c:v>
                </c:pt>
                <c:pt idx="225">
                  <c:v>41500</c:v>
                </c:pt>
                <c:pt idx="226">
                  <c:v>41501</c:v>
                </c:pt>
                <c:pt idx="227">
                  <c:v>41502</c:v>
                </c:pt>
                <c:pt idx="228">
                  <c:v>41503</c:v>
                </c:pt>
                <c:pt idx="229">
                  <c:v>41504</c:v>
                </c:pt>
                <c:pt idx="230">
                  <c:v>41505</c:v>
                </c:pt>
                <c:pt idx="231">
                  <c:v>41506</c:v>
                </c:pt>
                <c:pt idx="232">
                  <c:v>41507</c:v>
                </c:pt>
                <c:pt idx="233">
                  <c:v>41508</c:v>
                </c:pt>
                <c:pt idx="234">
                  <c:v>41509</c:v>
                </c:pt>
                <c:pt idx="235">
                  <c:v>41510</c:v>
                </c:pt>
                <c:pt idx="236">
                  <c:v>41511</c:v>
                </c:pt>
                <c:pt idx="237">
                  <c:v>41512</c:v>
                </c:pt>
                <c:pt idx="238">
                  <c:v>41513</c:v>
                </c:pt>
                <c:pt idx="239">
                  <c:v>41514</c:v>
                </c:pt>
                <c:pt idx="240">
                  <c:v>41515</c:v>
                </c:pt>
                <c:pt idx="241">
                  <c:v>41516</c:v>
                </c:pt>
                <c:pt idx="242">
                  <c:v>41517</c:v>
                </c:pt>
                <c:pt idx="243">
                  <c:v>41518</c:v>
                </c:pt>
                <c:pt idx="244">
                  <c:v>41519</c:v>
                </c:pt>
                <c:pt idx="245">
                  <c:v>41520</c:v>
                </c:pt>
                <c:pt idx="246">
                  <c:v>41521</c:v>
                </c:pt>
                <c:pt idx="247">
                  <c:v>41522</c:v>
                </c:pt>
                <c:pt idx="248">
                  <c:v>41523</c:v>
                </c:pt>
                <c:pt idx="249">
                  <c:v>41524</c:v>
                </c:pt>
                <c:pt idx="250">
                  <c:v>41525</c:v>
                </c:pt>
                <c:pt idx="251">
                  <c:v>41526</c:v>
                </c:pt>
                <c:pt idx="252">
                  <c:v>41527</c:v>
                </c:pt>
                <c:pt idx="253">
                  <c:v>41528</c:v>
                </c:pt>
                <c:pt idx="254">
                  <c:v>41529</c:v>
                </c:pt>
                <c:pt idx="255">
                  <c:v>41530</c:v>
                </c:pt>
                <c:pt idx="256">
                  <c:v>41531</c:v>
                </c:pt>
                <c:pt idx="257">
                  <c:v>41532</c:v>
                </c:pt>
                <c:pt idx="258">
                  <c:v>41533</c:v>
                </c:pt>
                <c:pt idx="259">
                  <c:v>41534</c:v>
                </c:pt>
                <c:pt idx="260">
                  <c:v>41535</c:v>
                </c:pt>
                <c:pt idx="261">
                  <c:v>41536</c:v>
                </c:pt>
                <c:pt idx="262">
                  <c:v>41537</c:v>
                </c:pt>
                <c:pt idx="263">
                  <c:v>41538</c:v>
                </c:pt>
                <c:pt idx="264">
                  <c:v>41539</c:v>
                </c:pt>
                <c:pt idx="265">
                  <c:v>41540</c:v>
                </c:pt>
                <c:pt idx="266">
                  <c:v>41541</c:v>
                </c:pt>
                <c:pt idx="267">
                  <c:v>41542</c:v>
                </c:pt>
                <c:pt idx="268">
                  <c:v>41543</c:v>
                </c:pt>
                <c:pt idx="269">
                  <c:v>41544</c:v>
                </c:pt>
                <c:pt idx="270">
                  <c:v>41545</c:v>
                </c:pt>
                <c:pt idx="271">
                  <c:v>41546</c:v>
                </c:pt>
                <c:pt idx="272">
                  <c:v>41547</c:v>
                </c:pt>
                <c:pt idx="273">
                  <c:v>41548</c:v>
                </c:pt>
                <c:pt idx="274">
                  <c:v>41549</c:v>
                </c:pt>
                <c:pt idx="275">
                  <c:v>41550</c:v>
                </c:pt>
                <c:pt idx="276">
                  <c:v>41551</c:v>
                </c:pt>
                <c:pt idx="277">
                  <c:v>41552</c:v>
                </c:pt>
                <c:pt idx="278">
                  <c:v>41553</c:v>
                </c:pt>
                <c:pt idx="279">
                  <c:v>41554</c:v>
                </c:pt>
                <c:pt idx="280">
                  <c:v>41555</c:v>
                </c:pt>
                <c:pt idx="281">
                  <c:v>41556</c:v>
                </c:pt>
                <c:pt idx="282">
                  <c:v>41557</c:v>
                </c:pt>
                <c:pt idx="283">
                  <c:v>41558</c:v>
                </c:pt>
                <c:pt idx="284">
                  <c:v>41559</c:v>
                </c:pt>
                <c:pt idx="285">
                  <c:v>41560</c:v>
                </c:pt>
                <c:pt idx="286">
                  <c:v>41561</c:v>
                </c:pt>
                <c:pt idx="287">
                  <c:v>41562</c:v>
                </c:pt>
                <c:pt idx="288">
                  <c:v>41563</c:v>
                </c:pt>
                <c:pt idx="289">
                  <c:v>41564</c:v>
                </c:pt>
                <c:pt idx="290">
                  <c:v>41565</c:v>
                </c:pt>
                <c:pt idx="291">
                  <c:v>41566</c:v>
                </c:pt>
                <c:pt idx="292">
                  <c:v>41567</c:v>
                </c:pt>
                <c:pt idx="293">
                  <c:v>41568</c:v>
                </c:pt>
                <c:pt idx="294">
                  <c:v>41569</c:v>
                </c:pt>
                <c:pt idx="295">
                  <c:v>41570</c:v>
                </c:pt>
                <c:pt idx="296">
                  <c:v>41571</c:v>
                </c:pt>
                <c:pt idx="297">
                  <c:v>41572</c:v>
                </c:pt>
                <c:pt idx="298">
                  <c:v>41573</c:v>
                </c:pt>
                <c:pt idx="299">
                  <c:v>41574</c:v>
                </c:pt>
                <c:pt idx="300">
                  <c:v>41575</c:v>
                </c:pt>
                <c:pt idx="301">
                  <c:v>41576</c:v>
                </c:pt>
                <c:pt idx="302">
                  <c:v>41577</c:v>
                </c:pt>
                <c:pt idx="303">
                  <c:v>41578</c:v>
                </c:pt>
                <c:pt idx="304">
                  <c:v>41579</c:v>
                </c:pt>
                <c:pt idx="305">
                  <c:v>41580</c:v>
                </c:pt>
                <c:pt idx="306">
                  <c:v>41581</c:v>
                </c:pt>
                <c:pt idx="307">
                  <c:v>41582</c:v>
                </c:pt>
                <c:pt idx="308">
                  <c:v>41583</c:v>
                </c:pt>
                <c:pt idx="309">
                  <c:v>41584</c:v>
                </c:pt>
                <c:pt idx="310">
                  <c:v>41585</c:v>
                </c:pt>
                <c:pt idx="311">
                  <c:v>41586</c:v>
                </c:pt>
                <c:pt idx="312">
                  <c:v>41587</c:v>
                </c:pt>
                <c:pt idx="313">
                  <c:v>41588</c:v>
                </c:pt>
                <c:pt idx="314">
                  <c:v>41589</c:v>
                </c:pt>
                <c:pt idx="315">
                  <c:v>41590</c:v>
                </c:pt>
                <c:pt idx="316">
                  <c:v>41591</c:v>
                </c:pt>
                <c:pt idx="317">
                  <c:v>41592</c:v>
                </c:pt>
                <c:pt idx="318">
                  <c:v>41593</c:v>
                </c:pt>
                <c:pt idx="319">
                  <c:v>41594</c:v>
                </c:pt>
                <c:pt idx="320">
                  <c:v>41595</c:v>
                </c:pt>
                <c:pt idx="321">
                  <c:v>41596</c:v>
                </c:pt>
                <c:pt idx="322">
                  <c:v>41597</c:v>
                </c:pt>
                <c:pt idx="323">
                  <c:v>41598</c:v>
                </c:pt>
                <c:pt idx="324">
                  <c:v>41599</c:v>
                </c:pt>
                <c:pt idx="325">
                  <c:v>41600</c:v>
                </c:pt>
                <c:pt idx="326">
                  <c:v>41601</c:v>
                </c:pt>
                <c:pt idx="327">
                  <c:v>41602</c:v>
                </c:pt>
                <c:pt idx="328">
                  <c:v>41603</c:v>
                </c:pt>
                <c:pt idx="329">
                  <c:v>41604</c:v>
                </c:pt>
                <c:pt idx="330">
                  <c:v>41605</c:v>
                </c:pt>
                <c:pt idx="331">
                  <c:v>41606</c:v>
                </c:pt>
                <c:pt idx="332">
                  <c:v>41607</c:v>
                </c:pt>
                <c:pt idx="333">
                  <c:v>41608</c:v>
                </c:pt>
                <c:pt idx="334">
                  <c:v>41609</c:v>
                </c:pt>
                <c:pt idx="335">
                  <c:v>41610</c:v>
                </c:pt>
                <c:pt idx="336">
                  <c:v>41611</c:v>
                </c:pt>
                <c:pt idx="337">
                  <c:v>41612</c:v>
                </c:pt>
                <c:pt idx="338">
                  <c:v>41613</c:v>
                </c:pt>
                <c:pt idx="339">
                  <c:v>41614</c:v>
                </c:pt>
                <c:pt idx="340">
                  <c:v>41615</c:v>
                </c:pt>
                <c:pt idx="341">
                  <c:v>41616</c:v>
                </c:pt>
                <c:pt idx="342">
                  <c:v>41617</c:v>
                </c:pt>
                <c:pt idx="343">
                  <c:v>41618</c:v>
                </c:pt>
                <c:pt idx="344">
                  <c:v>41619</c:v>
                </c:pt>
                <c:pt idx="345">
                  <c:v>41620</c:v>
                </c:pt>
                <c:pt idx="346">
                  <c:v>41621</c:v>
                </c:pt>
                <c:pt idx="347">
                  <c:v>41622</c:v>
                </c:pt>
                <c:pt idx="348">
                  <c:v>41623</c:v>
                </c:pt>
                <c:pt idx="349">
                  <c:v>41624</c:v>
                </c:pt>
                <c:pt idx="350">
                  <c:v>41625</c:v>
                </c:pt>
                <c:pt idx="351">
                  <c:v>41626</c:v>
                </c:pt>
                <c:pt idx="352">
                  <c:v>41627</c:v>
                </c:pt>
                <c:pt idx="353">
                  <c:v>41628</c:v>
                </c:pt>
                <c:pt idx="354">
                  <c:v>41629</c:v>
                </c:pt>
                <c:pt idx="355">
                  <c:v>41630</c:v>
                </c:pt>
                <c:pt idx="356">
                  <c:v>41631</c:v>
                </c:pt>
                <c:pt idx="357">
                  <c:v>41632</c:v>
                </c:pt>
                <c:pt idx="358">
                  <c:v>41633</c:v>
                </c:pt>
                <c:pt idx="359">
                  <c:v>41634</c:v>
                </c:pt>
                <c:pt idx="360">
                  <c:v>41635</c:v>
                </c:pt>
                <c:pt idx="361">
                  <c:v>41636</c:v>
                </c:pt>
                <c:pt idx="362">
                  <c:v>41637</c:v>
                </c:pt>
                <c:pt idx="363">
                  <c:v>41638</c:v>
                </c:pt>
                <c:pt idx="364">
                  <c:v>41639</c:v>
                </c:pt>
                <c:pt idx="365">
                  <c:v>41640</c:v>
                </c:pt>
                <c:pt idx="366">
                  <c:v>41641</c:v>
                </c:pt>
                <c:pt idx="367">
                  <c:v>41642</c:v>
                </c:pt>
                <c:pt idx="368">
                  <c:v>41643</c:v>
                </c:pt>
                <c:pt idx="369">
                  <c:v>41644</c:v>
                </c:pt>
                <c:pt idx="370">
                  <c:v>41645</c:v>
                </c:pt>
                <c:pt idx="371">
                  <c:v>41646</c:v>
                </c:pt>
                <c:pt idx="372">
                  <c:v>41647</c:v>
                </c:pt>
                <c:pt idx="373">
                  <c:v>41648</c:v>
                </c:pt>
                <c:pt idx="374">
                  <c:v>41649</c:v>
                </c:pt>
                <c:pt idx="375">
                  <c:v>41650</c:v>
                </c:pt>
                <c:pt idx="376">
                  <c:v>41651</c:v>
                </c:pt>
                <c:pt idx="377">
                  <c:v>41652</c:v>
                </c:pt>
                <c:pt idx="378">
                  <c:v>41653</c:v>
                </c:pt>
                <c:pt idx="379">
                  <c:v>41654</c:v>
                </c:pt>
                <c:pt idx="380">
                  <c:v>41655</c:v>
                </c:pt>
                <c:pt idx="381">
                  <c:v>41656</c:v>
                </c:pt>
                <c:pt idx="382">
                  <c:v>41657</c:v>
                </c:pt>
                <c:pt idx="383">
                  <c:v>41658</c:v>
                </c:pt>
                <c:pt idx="384">
                  <c:v>41659</c:v>
                </c:pt>
                <c:pt idx="385">
                  <c:v>41660</c:v>
                </c:pt>
                <c:pt idx="386">
                  <c:v>41661</c:v>
                </c:pt>
                <c:pt idx="387">
                  <c:v>41662</c:v>
                </c:pt>
                <c:pt idx="388">
                  <c:v>41663</c:v>
                </c:pt>
                <c:pt idx="389">
                  <c:v>41664</c:v>
                </c:pt>
                <c:pt idx="390">
                  <c:v>41665</c:v>
                </c:pt>
                <c:pt idx="391">
                  <c:v>41666</c:v>
                </c:pt>
                <c:pt idx="392">
                  <c:v>41667</c:v>
                </c:pt>
                <c:pt idx="393">
                  <c:v>41668</c:v>
                </c:pt>
                <c:pt idx="394">
                  <c:v>41669</c:v>
                </c:pt>
                <c:pt idx="395">
                  <c:v>41670</c:v>
                </c:pt>
                <c:pt idx="396">
                  <c:v>41671</c:v>
                </c:pt>
                <c:pt idx="397">
                  <c:v>41672</c:v>
                </c:pt>
                <c:pt idx="398">
                  <c:v>41673</c:v>
                </c:pt>
                <c:pt idx="399">
                  <c:v>41674</c:v>
                </c:pt>
                <c:pt idx="400">
                  <c:v>41675</c:v>
                </c:pt>
                <c:pt idx="401">
                  <c:v>41676</c:v>
                </c:pt>
                <c:pt idx="402">
                  <c:v>41677</c:v>
                </c:pt>
                <c:pt idx="403">
                  <c:v>41678</c:v>
                </c:pt>
                <c:pt idx="404">
                  <c:v>41679</c:v>
                </c:pt>
                <c:pt idx="405">
                  <c:v>41680</c:v>
                </c:pt>
                <c:pt idx="406">
                  <c:v>41681</c:v>
                </c:pt>
                <c:pt idx="407">
                  <c:v>41682</c:v>
                </c:pt>
                <c:pt idx="408">
                  <c:v>41683</c:v>
                </c:pt>
                <c:pt idx="409">
                  <c:v>41684</c:v>
                </c:pt>
                <c:pt idx="410">
                  <c:v>41685</c:v>
                </c:pt>
                <c:pt idx="411">
                  <c:v>41686</c:v>
                </c:pt>
                <c:pt idx="412">
                  <c:v>41687</c:v>
                </c:pt>
                <c:pt idx="413">
                  <c:v>41688</c:v>
                </c:pt>
                <c:pt idx="414">
                  <c:v>41689</c:v>
                </c:pt>
                <c:pt idx="415">
                  <c:v>41690</c:v>
                </c:pt>
                <c:pt idx="416">
                  <c:v>41691</c:v>
                </c:pt>
                <c:pt idx="417">
                  <c:v>41692</c:v>
                </c:pt>
                <c:pt idx="418">
                  <c:v>41693</c:v>
                </c:pt>
                <c:pt idx="419">
                  <c:v>41694</c:v>
                </c:pt>
                <c:pt idx="420">
                  <c:v>41695</c:v>
                </c:pt>
                <c:pt idx="421">
                  <c:v>41696</c:v>
                </c:pt>
                <c:pt idx="422">
                  <c:v>41697</c:v>
                </c:pt>
                <c:pt idx="423">
                  <c:v>41698</c:v>
                </c:pt>
                <c:pt idx="424">
                  <c:v>41699</c:v>
                </c:pt>
                <c:pt idx="425">
                  <c:v>41700</c:v>
                </c:pt>
                <c:pt idx="426">
                  <c:v>41701</c:v>
                </c:pt>
                <c:pt idx="427">
                  <c:v>41702</c:v>
                </c:pt>
                <c:pt idx="428">
                  <c:v>41703</c:v>
                </c:pt>
                <c:pt idx="429">
                  <c:v>41704</c:v>
                </c:pt>
                <c:pt idx="430">
                  <c:v>41705</c:v>
                </c:pt>
                <c:pt idx="431">
                  <c:v>41706</c:v>
                </c:pt>
                <c:pt idx="432">
                  <c:v>41707</c:v>
                </c:pt>
                <c:pt idx="433">
                  <c:v>41708</c:v>
                </c:pt>
                <c:pt idx="434">
                  <c:v>41709</c:v>
                </c:pt>
                <c:pt idx="435">
                  <c:v>41710</c:v>
                </c:pt>
                <c:pt idx="436">
                  <c:v>41711</c:v>
                </c:pt>
                <c:pt idx="437">
                  <c:v>41712</c:v>
                </c:pt>
                <c:pt idx="438">
                  <c:v>41713</c:v>
                </c:pt>
                <c:pt idx="439">
                  <c:v>41714</c:v>
                </c:pt>
                <c:pt idx="440">
                  <c:v>41715</c:v>
                </c:pt>
                <c:pt idx="441">
                  <c:v>41716</c:v>
                </c:pt>
                <c:pt idx="442">
                  <c:v>41717</c:v>
                </c:pt>
                <c:pt idx="443">
                  <c:v>41718</c:v>
                </c:pt>
                <c:pt idx="444">
                  <c:v>41719</c:v>
                </c:pt>
                <c:pt idx="445">
                  <c:v>41720</c:v>
                </c:pt>
                <c:pt idx="446">
                  <c:v>41721</c:v>
                </c:pt>
                <c:pt idx="447">
                  <c:v>41722</c:v>
                </c:pt>
                <c:pt idx="448">
                  <c:v>41723</c:v>
                </c:pt>
                <c:pt idx="449">
                  <c:v>41724</c:v>
                </c:pt>
                <c:pt idx="450">
                  <c:v>41725</c:v>
                </c:pt>
                <c:pt idx="451">
                  <c:v>41726</c:v>
                </c:pt>
                <c:pt idx="452">
                  <c:v>41727</c:v>
                </c:pt>
                <c:pt idx="453">
                  <c:v>41728</c:v>
                </c:pt>
                <c:pt idx="454">
                  <c:v>41729</c:v>
                </c:pt>
                <c:pt idx="455">
                  <c:v>41730</c:v>
                </c:pt>
                <c:pt idx="456">
                  <c:v>41731</c:v>
                </c:pt>
                <c:pt idx="457">
                  <c:v>41732</c:v>
                </c:pt>
                <c:pt idx="458">
                  <c:v>41733</c:v>
                </c:pt>
                <c:pt idx="459">
                  <c:v>41734</c:v>
                </c:pt>
                <c:pt idx="460">
                  <c:v>41735</c:v>
                </c:pt>
                <c:pt idx="461">
                  <c:v>41736</c:v>
                </c:pt>
                <c:pt idx="462">
                  <c:v>41737</c:v>
                </c:pt>
                <c:pt idx="463">
                  <c:v>41738</c:v>
                </c:pt>
                <c:pt idx="464">
                  <c:v>41739</c:v>
                </c:pt>
                <c:pt idx="465">
                  <c:v>41740</c:v>
                </c:pt>
                <c:pt idx="466">
                  <c:v>41741</c:v>
                </c:pt>
                <c:pt idx="467">
                  <c:v>41742</c:v>
                </c:pt>
                <c:pt idx="468">
                  <c:v>41743</c:v>
                </c:pt>
                <c:pt idx="469">
                  <c:v>41744</c:v>
                </c:pt>
                <c:pt idx="470">
                  <c:v>41745</c:v>
                </c:pt>
                <c:pt idx="471">
                  <c:v>41746</c:v>
                </c:pt>
                <c:pt idx="472">
                  <c:v>41747</c:v>
                </c:pt>
                <c:pt idx="473">
                  <c:v>41748</c:v>
                </c:pt>
                <c:pt idx="474">
                  <c:v>41749</c:v>
                </c:pt>
                <c:pt idx="475">
                  <c:v>41750</c:v>
                </c:pt>
                <c:pt idx="476">
                  <c:v>41751</c:v>
                </c:pt>
                <c:pt idx="477">
                  <c:v>41752</c:v>
                </c:pt>
                <c:pt idx="478">
                  <c:v>41753</c:v>
                </c:pt>
                <c:pt idx="479">
                  <c:v>41754</c:v>
                </c:pt>
                <c:pt idx="480">
                  <c:v>41755</c:v>
                </c:pt>
                <c:pt idx="481">
                  <c:v>41756</c:v>
                </c:pt>
                <c:pt idx="482">
                  <c:v>41757</c:v>
                </c:pt>
                <c:pt idx="483">
                  <c:v>41758</c:v>
                </c:pt>
                <c:pt idx="484">
                  <c:v>41759</c:v>
                </c:pt>
                <c:pt idx="485">
                  <c:v>41760</c:v>
                </c:pt>
                <c:pt idx="486">
                  <c:v>41761</c:v>
                </c:pt>
                <c:pt idx="487">
                  <c:v>41762</c:v>
                </c:pt>
                <c:pt idx="488">
                  <c:v>41763</c:v>
                </c:pt>
                <c:pt idx="489">
                  <c:v>41764</c:v>
                </c:pt>
                <c:pt idx="490">
                  <c:v>41765</c:v>
                </c:pt>
                <c:pt idx="491">
                  <c:v>41766</c:v>
                </c:pt>
                <c:pt idx="492">
                  <c:v>41767</c:v>
                </c:pt>
                <c:pt idx="493">
                  <c:v>41768</c:v>
                </c:pt>
                <c:pt idx="494">
                  <c:v>41769</c:v>
                </c:pt>
                <c:pt idx="495">
                  <c:v>41770</c:v>
                </c:pt>
                <c:pt idx="496">
                  <c:v>41771</c:v>
                </c:pt>
                <c:pt idx="497">
                  <c:v>41772</c:v>
                </c:pt>
                <c:pt idx="498">
                  <c:v>41773</c:v>
                </c:pt>
                <c:pt idx="499">
                  <c:v>41774</c:v>
                </c:pt>
                <c:pt idx="500">
                  <c:v>41775</c:v>
                </c:pt>
                <c:pt idx="501">
                  <c:v>41776</c:v>
                </c:pt>
                <c:pt idx="502">
                  <c:v>41777</c:v>
                </c:pt>
                <c:pt idx="503">
                  <c:v>41778</c:v>
                </c:pt>
                <c:pt idx="504">
                  <c:v>41779</c:v>
                </c:pt>
                <c:pt idx="505">
                  <c:v>41780</c:v>
                </c:pt>
                <c:pt idx="506">
                  <c:v>41781</c:v>
                </c:pt>
                <c:pt idx="507">
                  <c:v>41782</c:v>
                </c:pt>
                <c:pt idx="508">
                  <c:v>41783</c:v>
                </c:pt>
                <c:pt idx="509">
                  <c:v>41784</c:v>
                </c:pt>
                <c:pt idx="510">
                  <c:v>41785</c:v>
                </c:pt>
                <c:pt idx="511">
                  <c:v>41786</c:v>
                </c:pt>
                <c:pt idx="512">
                  <c:v>41787</c:v>
                </c:pt>
                <c:pt idx="513">
                  <c:v>41788</c:v>
                </c:pt>
                <c:pt idx="514">
                  <c:v>41789</c:v>
                </c:pt>
                <c:pt idx="515">
                  <c:v>41790</c:v>
                </c:pt>
                <c:pt idx="516">
                  <c:v>41791</c:v>
                </c:pt>
                <c:pt idx="517">
                  <c:v>41792</c:v>
                </c:pt>
                <c:pt idx="518">
                  <c:v>41793</c:v>
                </c:pt>
                <c:pt idx="519">
                  <c:v>41794</c:v>
                </c:pt>
                <c:pt idx="520">
                  <c:v>41795</c:v>
                </c:pt>
                <c:pt idx="521">
                  <c:v>41796</c:v>
                </c:pt>
                <c:pt idx="522">
                  <c:v>41797</c:v>
                </c:pt>
                <c:pt idx="523">
                  <c:v>41798</c:v>
                </c:pt>
                <c:pt idx="524">
                  <c:v>41799</c:v>
                </c:pt>
                <c:pt idx="525">
                  <c:v>41800</c:v>
                </c:pt>
                <c:pt idx="526">
                  <c:v>41801</c:v>
                </c:pt>
                <c:pt idx="527">
                  <c:v>41802</c:v>
                </c:pt>
                <c:pt idx="528">
                  <c:v>41803</c:v>
                </c:pt>
                <c:pt idx="529">
                  <c:v>41804</c:v>
                </c:pt>
                <c:pt idx="530">
                  <c:v>41805</c:v>
                </c:pt>
                <c:pt idx="531">
                  <c:v>41806</c:v>
                </c:pt>
                <c:pt idx="532">
                  <c:v>41807</c:v>
                </c:pt>
                <c:pt idx="533">
                  <c:v>41808</c:v>
                </c:pt>
                <c:pt idx="534">
                  <c:v>41809</c:v>
                </c:pt>
                <c:pt idx="535">
                  <c:v>41810</c:v>
                </c:pt>
                <c:pt idx="536">
                  <c:v>41811</c:v>
                </c:pt>
                <c:pt idx="537">
                  <c:v>41812</c:v>
                </c:pt>
                <c:pt idx="538">
                  <c:v>41813</c:v>
                </c:pt>
                <c:pt idx="539">
                  <c:v>41814</c:v>
                </c:pt>
                <c:pt idx="540">
                  <c:v>41815</c:v>
                </c:pt>
                <c:pt idx="541">
                  <c:v>41816</c:v>
                </c:pt>
                <c:pt idx="542">
                  <c:v>41817</c:v>
                </c:pt>
                <c:pt idx="543">
                  <c:v>41818</c:v>
                </c:pt>
                <c:pt idx="544">
                  <c:v>41819</c:v>
                </c:pt>
                <c:pt idx="545">
                  <c:v>41820</c:v>
                </c:pt>
                <c:pt idx="546">
                  <c:v>41821</c:v>
                </c:pt>
                <c:pt idx="547">
                  <c:v>41822</c:v>
                </c:pt>
                <c:pt idx="548">
                  <c:v>41823</c:v>
                </c:pt>
                <c:pt idx="549">
                  <c:v>41824</c:v>
                </c:pt>
                <c:pt idx="550">
                  <c:v>41825</c:v>
                </c:pt>
                <c:pt idx="551">
                  <c:v>41826</c:v>
                </c:pt>
                <c:pt idx="552">
                  <c:v>41827</c:v>
                </c:pt>
                <c:pt idx="553">
                  <c:v>41828</c:v>
                </c:pt>
                <c:pt idx="554">
                  <c:v>41829</c:v>
                </c:pt>
                <c:pt idx="555">
                  <c:v>41830</c:v>
                </c:pt>
                <c:pt idx="556">
                  <c:v>41831</c:v>
                </c:pt>
                <c:pt idx="557">
                  <c:v>41832</c:v>
                </c:pt>
                <c:pt idx="558">
                  <c:v>41833</c:v>
                </c:pt>
                <c:pt idx="559">
                  <c:v>41834</c:v>
                </c:pt>
                <c:pt idx="560">
                  <c:v>41835</c:v>
                </c:pt>
                <c:pt idx="561">
                  <c:v>41836</c:v>
                </c:pt>
                <c:pt idx="562">
                  <c:v>41837</c:v>
                </c:pt>
                <c:pt idx="563">
                  <c:v>41838</c:v>
                </c:pt>
                <c:pt idx="564">
                  <c:v>41839</c:v>
                </c:pt>
                <c:pt idx="565">
                  <c:v>41840</c:v>
                </c:pt>
                <c:pt idx="566">
                  <c:v>41841</c:v>
                </c:pt>
                <c:pt idx="567">
                  <c:v>41842</c:v>
                </c:pt>
                <c:pt idx="568">
                  <c:v>41843</c:v>
                </c:pt>
                <c:pt idx="569">
                  <c:v>41844</c:v>
                </c:pt>
                <c:pt idx="570">
                  <c:v>41845</c:v>
                </c:pt>
                <c:pt idx="571">
                  <c:v>41846</c:v>
                </c:pt>
                <c:pt idx="572">
                  <c:v>41847</c:v>
                </c:pt>
                <c:pt idx="573">
                  <c:v>41848</c:v>
                </c:pt>
                <c:pt idx="574">
                  <c:v>41849</c:v>
                </c:pt>
                <c:pt idx="575">
                  <c:v>41850</c:v>
                </c:pt>
                <c:pt idx="576">
                  <c:v>41851</c:v>
                </c:pt>
                <c:pt idx="577">
                  <c:v>41852</c:v>
                </c:pt>
                <c:pt idx="578">
                  <c:v>41853</c:v>
                </c:pt>
                <c:pt idx="579">
                  <c:v>41854</c:v>
                </c:pt>
                <c:pt idx="580">
                  <c:v>41855</c:v>
                </c:pt>
                <c:pt idx="581">
                  <c:v>41856</c:v>
                </c:pt>
                <c:pt idx="582">
                  <c:v>41857</c:v>
                </c:pt>
                <c:pt idx="583">
                  <c:v>41858</c:v>
                </c:pt>
                <c:pt idx="584">
                  <c:v>41859</c:v>
                </c:pt>
                <c:pt idx="585">
                  <c:v>41860</c:v>
                </c:pt>
                <c:pt idx="586">
                  <c:v>41861</c:v>
                </c:pt>
                <c:pt idx="587">
                  <c:v>41862</c:v>
                </c:pt>
                <c:pt idx="588">
                  <c:v>41863</c:v>
                </c:pt>
                <c:pt idx="589">
                  <c:v>41864</c:v>
                </c:pt>
                <c:pt idx="590">
                  <c:v>41865</c:v>
                </c:pt>
                <c:pt idx="591">
                  <c:v>41866</c:v>
                </c:pt>
                <c:pt idx="592">
                  <c:v>41867</c:v>
                </c:pt>
                <c:pt idx="593">
                  <c:v>41868</c:v>
                </c:pt>
                <c:pt idx="594">
                  <c:v>41869</c:v>
                </c:pt>
                <c:pt idx="595">
                  <c:v>41870</c:v>
                </c:pt>
                <c:pt idx="596">
                  <c:v>41871</c:v>
                </c:pt>
                <c:pt idx="597">
                  <c:v>41872</c:v>
                </c:pt>
                <c:pt idx="598">
                  <c:v>41873</c:v>
                </c:pt>
                <c:pt idx="599">
                  <c:v>41874</c:v>
                </c:pt>
                <c:pt idx="600">
                  <c:v>41875</c:v>
                </c:pt>
                <c:pt idx="601">
                  <c:v>41876</c:v>
                </c:pt>
                <c:pt idx="602">
                  <c:v>41877</c:v>
                </c:pt>
                <c:pt idx="603">
                  <c:v>41878</c:v>
                </c:pt>
                <c:pt idx="604">
                  <c:v>41879</c:v>
                </c:pt>
                <c:pt idx="605">
                  <c:v>41880</c:v>
                </c:pt>
                <c:pt idx="606">
                  <c:v>41881</c:v>
                </c:pt>
                <c:pt idx="607">
                  <c:v>41882</c:v>
                </c:pt>
                <c:pt idx="608">
                  <c:v>41883</c:v>
                </c:pt>
                <c:pt idx="609">
                  <c:v>41884</c:v>
                </c:pt>
                <c:pt idx="610">
                  <c:v>41885</c:v>
                </c:pt>
                <c:pt idx="611">
                  <c:v>41886</c:v>
                </c:pt>
                <c:pt idx="612">
                  <c:v>41887</c:v>
                </c:pt>
                <c:pt idx="613">
                  <c:v>41888</c:v>
                </c:pt>
                <c:pt idx="614">
                  <c:v>41889</c:v>
                </c:pt>
                <c:pt idx="615">
                  <c:v>41890</c:v>
                </c:pt>
                <c:pt idx="616">
                  <c:v>41891</c:v>
                </c:pt>
                <c:pt idx="617">
                  <c:v>41892</c:v>
                </c:pt>
                <c:pt idx="618">
                  <c:v>41893</c:v>
                </c:pt>
                <c:pt idx="619">
                  <c:v>41894</c:v>
                </c:pt>
                <c:pt idx="620">
                  <c:v>41895</c:v>
                </c:pt>
                <c:pt idx="621">
                  <c:v>41896</c:v>
                </c:pt>
                <c:pt idx="622">
                  <c:v>41897</c:v>
                </c:pt>
                <c:pt idx="623">
                  <c:v>41898</c:v>
                </c:pt>
                <c:pt idx="624">
                  <c:v>41899</c:v>
                </c:pt>
                <c:pt idx="625">
                  <c:v>41900</c:v>
                </c:pt>
                <c:pt idx="626">
                  <c:v>41901</c:v>
                </c:pt>
                <c:pt idx="627">
                  <c:v>41902</c:v>
                </c:pt>
                <c:pt idx="628">
                  <c:v>41903</c:v>
                </c:pt>
                <c:pt idx="629">
                  <c:v>41904</c:v>
                </c:pt>
                <c:pt idx="630">
                  <c:v>41905</c:v>
                </c:pt>
                <c:pt idx="631">
                  <c:v>41906</c:v>
                </c:pt>
                <c:pt idx="632">
                  <c:v>41907</c:v>
                </c:pt>
                <c:pt idx="633">
                  <c:v>41908</c:v>
                </c:pt>
                <c:pt idx="634">
                  <c:v>41909</c:v>
                </c:pt>
                <c:pt idx="635">
                  <c:v>41910</c:v>
                </c:pt>
                <c:pt idx="636">
                  <c:v>41911</c:v>
                </c:pt>
                <c:pt idx="637">
                  <c:v>41912</c:v>
                </c:pt>
                <c:pt idx="638">
                  <c:v>41913</c:v>
                </c:pt>
                <c:pt idx="639">
                  <c:v>41914</c:v>
                </c:pt>
                <c:pt idx="640">
                  <c:v>41915</c:v>
                </c:pt>
                <c:pt idx="641">
                  <c:v>41916</c:v>
                </c:pt>
                <c:pt idx="642">
                  <c:v>41917</c:v>
                </c:pt>
                <c:pt idx="643">
                  <c:v>41918</c:v>
                </c:pt>
                <c:pt idx="644">
                  <c:v>41919</c:v>
                </c:pt>
                <c:pt idx="645">
                  <c:v>41920</c:v>
                </c:pt>
                <c:pt idx="646">
                  <c:v>41921</c:v>
                </c:pt>
                <c:pt idx="647">
                  <c:v>41922</c:v>
                </c:pt>
                <c:pt idx="648">
                  <c:v>41923</c:v>
                </c:pt>
                <c:pt idx="649">
                  <c:v>41924</c:v>
                </c:pt>
                <c:pt idx="650">
                  <c:v>41925</c:v>
                </c:pt>
                <c:pt idx="651">
                  <c:v>41926</c:v>
                </c:pt>
                <c:pt idx="652">
                  <c:v>41927</c:v>
                </c:pt>
                <c:pt idx="653">
                  <c:v>41928</c:v>
                </c:pt>
                <c:pt idx="654">
                  <c:v>41929</c:v>
                </c:pt>
                <c:pt idx="655">
                  <c:v>41930</c:v>
                </c:pt>
                <c:pt idx="656">
                  <c:v>41931</c:v>
                </c:pt>
                <c:pt idx="657">
                  <c:v>41932</c:v>
                </c:pt>
                <c:pt idx="658">
                  <c:v>41933</c:v>
                </c:pt>
                <c:pt idx="659">
                  <c:v>41934</c:v>
                </c:pt>
                <c:pt idx="660">
                  <c:v>41935</c:v>
                </c:pt>
                <c:pt idx="661">
                  <c:v>41936</c:v>
                </c:pt>
                <c:pt idx="662">
                  <c:v>41937</c:v>
                </c:pt>
                <c:pt idx="663">
                  <c:v>41938</c:v>
                </c:pt>
                <c:pt idx="664">
                  <c:v>41939</c:v>
                </c:pt>
                <c:pt idx="665">
                  <c:v>41940</c:v>
                </c:pt>
                <c:pt idx="666">
                  <c:v>41941</c:v>
                </c:pt>
                <c:pt idx="667">
                  <c:v>41942</c:v>
                </c:pt>
                <c:pt idx="668">
                  <c:v>41943</c:v>
                </c:pt>
                <c:pt idx="669">
                  <c:v>41944</c:v>
                </c:pt>
                <c:pt idx="670">
                  <c:v>41945</c:v>
                </c:pt>
                <c:pt idx="671">
                  <c:v>41946</c:v>
                </c:pt>
                <c:pt idx="672">
                  <c:v>41947</c:v>
                </c:pt>
                <c:pt idx="673">
                  <c:v>41948</c:v>
                </c:pt>
                <c:pt idx="674">
                  <c:v>41949</c:v>
                </c:pt>
                <c:pt idx="675">
                  <c:v>41950</c:v>
                </c:pt>
                <c:pt idx="676">
                  <c:v>41951</c:v>
                </c:pt>
                <c:pt idx="677">
                  <c:v>41952</c:v>
                </c:pt>
                <c:pt idx="678">
                  <c:v>41953</c:v>
                </c:pt>
                <c:pt idx="679">
                  <c:v>41954</c:v>
                </c:pt>
                <c:pt idx="680">
                  <c:v>41955</c:v>
                </c:pt>
                <c:pt idx="681">
                  <c:v>41956</c:v>
                </c:pt>
                <c:pt idx="682">
                  <c:v>41957</c:v>
                </c:pt>
                <c:pt idx="683">
                  <c:v>41958</c:v>
                </c:pt>
                <c:pt idx="684">
                  <c:v>41959</c:v>
                </c:pt>
                <c:pt idx="685">
                  <c:v>41960</c:v>
                </c:pt>
                <c:pt idx="686">
                  <c:v>41961</c:v>
                </c:pt>
                <c:pt idx="687">
                  <c:v>41962</c:v>
                </c:pt>
                <c:pt idx="688">
                  <c:v>41963</c:v>
                </c:pt>
                <c:pt idx="689">
                  <c:v>41964</c:v>
                </c:pt>
                <c:pt idx="690">
                  <c:v>41965</c:v>
                </c:pt>
                <c:pt idx="691">
                  <c:v>41966</c:v>
                </c:pt>
                <c:pt idx="692">
                  <c:v>41967</c:v>
                </c:pt>
                <c:pt idx="693">
                  <c:v>41968</c:v>
                </c:pt>
                <c:pt idx="694">
                  <c:v>41969</c:v>
                </c:pt>
                <c:pt idx="695">
                  <c:v>41970</c:v>
                </c:pt>
                <c:pt idx="696">
                  <c:v>41971</c:v>
                </c:pt>
                <c:pt idx="697">
                  <c:v>41972</c:v>
                </c:pt>
                <c:pt idx="698">
                  <c:v>41973</c:v>
                </c:pt>
                <c:pt idx="699">
                  <c:v>41974</c:v>
                </c:pt>
                <c:pt idx="700">
                  <c:v>41975</c:v>
                </c:pt>
                <c:pt idx="701">
                  <c:v>41976</c:v>
                </c:pt>
                <c:pt idx="702">
                  <c:v>41977</c:v>
                </c:pt>
                <c:pt idx="703">
                  <c:v>41978</c:v>
                </c:pt>
                <c:pt idx="704">
                  <c:v>41979</c:v>
                </c:pt>
                <c:pt idx="705">
                  <c:v>41980</c:v>
                </c:pt>
                <c:pt idx="706">
                  <c:v>41981</c:v>
                </c:pt>
                <c:pt idx="707">
                  <c:v>41982</c:v>
                </c:pt>
                <c:pt idx="708">
                  <c:v>41983</c:v>
                </c:pt>
                <c:pt idx="709">
                  <c:v>41984</c:v>
                </c:pt>
                <c:pt idx="710">
                  <c:v>41985</c:v>
                </c:pt>
                <c:pt idx="711">
                  <c:v>41986</c:v>
                </c:pt>
                <c:pt idx="712">
                  <c:v>41987</c:v>
                </c:pt>
                <c:pt idx="713">
                  <c:v>41988</c:v>
                </c:pt>
                <c:pt idx="714">
                  <c:v>41989</c:v>
                </c:pt>
                <c:pt idx="715">
                  <c:v>41990</c:v>
                </c:pt>
                <c:pt idx="716">
                  <c:v>41991</c:v>
                </c:pt>
                <c:pt idx="717">
                  <c:v>41992</c:v>
                </c:pt>
                <c:pt idx="718">
                  <c:v>41993</c:v>
                </c:pt>
                <c:pt idx="719">
                  <c:v>41994</c:v>
                </c:pt>
                <c:pt idx="720">
                  <c:v>41995</c:v>
                </c:pt>
                <c:pt idx="721">
                  <c:v>41996</c:v>
                </c:pt>
                <c:pt idx="722">
                  <c:v>41997</c:v>
                </c:pt>
                <c:pt idx="723">
                  <c:v>41998</c:v>
                </c:pt>
                <c:pt idx="724">
                  <c:v>41999</c:v>
                </c:pt>
                <c:pt idx="725">
                  <c:v>42000</c:v>
                </c:pt>
                <c:pt idx="726">
                  <c:v>42001</c:v>
                </c:pt>
                <c:pt idx="727">
                  <c:v>42002</c:v>
                </c:pt>
                <c:pt idx="728">
                  <c:v>42003</c:v>
                </c:pt>
                <c:pt idx="729">
                  <c:v>42004</c:v>
                </c:pt>
                <c:pt idx="730">
                  <c:v>42005</c:v>
                </c:pt>
                <c:pt idx="731">
                  <c:v>42006</c:v>
                </c:pt>
                <c:pt idx="732">
                  <c:v>42007</c:v>
                </c:pt>
                <c:pt idx="733">
                  <c:v>42008</c:v>
                </c:pt>
                <c:pt idx="734">
                  <c:v>42009</c:v>
                </c:pt>
                <c:pt idx="735">
                  <c:v>42010</c:v>
                </c:pt>
                <c:pt idx="736">
                  <c:v>42011</c:v>
                </c:pt>
                <c:pt idx="737">
                  <c:v>42012</c:v>
                </c:pt>
                <c:pt idx="738">
                  <c:v>42013</c:v>
                </c:pt>
                <c:pt idx="739">
                  <c:v>42014</c:v>
                </c:pt>
                <c:pt idx="740">
                  <c:v>42015</c:v>
                </c:pt>
                <c:pt idx="741">
                  <c:v>42016</c:v>
                </c:pt>
                <c:pt idx="742">
                  <c:v>42017</c:v>
                </c:pt>
                <c:pt idx="743">
                  <c:v>42018</c:v>
                </c:pt>
                <c:pt idx="744">
                  <c:v>42019</c:v>
                </c:pt>
                <c:pt idx="745">
                  <c:v>42020</c:v>
                </c:pt>
                <c:pt idx="746">
                  <c:v>42021</c:v>
                </c:pt>
                <c:pt idx="747">
                  <c:v>42022</c:v>
                </c:pt>
                <c:pt idx="748">
                  <c:v>42023</c:v>
                </c:pt>
                <c:pt idx="749">
                  <c:v>42024</c:v>
                </c:pt>
                <c:pt idx="750">
                  <c:v>42025</c:v>
                </c:pt>
                <c:pt idx="751">
                  <c:v>42026</c:v>
                </c:pt>
                <c:pt idx="752">
                  <c:v>42027</c:v>
                </c:pt>
                <c:pt idx="753">
                  <c:v>42028</c:v>
                </c:pt>
                <c:pt idx="754">
                  <c:v>42029</c:v>
                </c:pt>
                <c:pt idx="755">
                  <c:v>42030</c:v>
                </c:pt>
                <c:pt idx="756">
                  <c:v>42031</c:v>
                </c:pt>
                <c:pt idx="757">
                  <c:v>42032</c:v>
                </c:pt>
                <c:pt idx="758">
                  <c:v>42033</c:v>
                </c:pt>
                <c:pt idx="759">
                  <c:v>42034</c:v>
                </c:pt>
                <c:pt idx="760">
                  <c:v>42035</c:v>
                </c:pt>
                <c:pt idx="761">
                  <c:v>42036</c:v>
                </c:pt>
                <c:pt idx="762">
                  <c:v>42037</c:v>
                </c:pt>
                <c:pt idx="763">
                  <c:v>42038</c:v>
                </c:pt>
                <c:pt idx="764">
                  <c:v>42039</c:v>
                </c:pt>
                <c:pt idx="765">
                  <c:v>42040</c:v>
                </c:pt>
                <c:pt idx="766">
                  <c:v>42041</c:v>
                </c:pt>
                <c:pt idx="767">
                  <c:v>42042</c:v>
                </c:pt>
                <c:pt idx="768">
                  <c:v>42043</c:v>
                </c:pt>
                <c:pt idx="769">
                  <c:v>42044</c:v>
                </c:pt>
                <c:pt idx="770">
                  <c:v>42045</c:v>
                </c:pt>
                <c:pt idx="771">
                  <c:v>42046</c:v>
                </c:pt>
                <c:pt idx="772">
                  <c:v>42047</c:v>
                </c:pt>
                <c:pt idx="773">
                  <c:v>42048</c:v>
                </c:pt>
                <c:pt idx="774">
                  <c:v>42049</c:v>
                </c:pt>
                <c:pt idx="775">
                  <c:v>42050</c:v>
                </c:pt>
                <c:pt idx="776">
                  <c:v>42051</c:v>
                </c:pt>
                <c:pt idx="777">
                  <c:v>42052</c:v>
                </c:pt>
                <c:pt idx="778">
                  <c:v>42053</c:v>
                </c:pt>
                <c:pt idx="779">
                  <c:v>42054</c:v>
                </c:pt>
                <c:pt idx="780">
                  <c:v>42055</c:v>
                </c:pt>
                <c:pt idx="781">
                  <c:v>42056</c:v>
                </c:pt>
                <c:pt idx="782">
                  <c:v>42057</c:v>
                </c:pt>
                <c:pt idx="783">
                  <c:v>42058</c:v>
                </c:pt>
                <c:pt idx="784">
                  <c:v>42059</c:v>
                </c:pt>
                <c:pt idx="785">
                  <c:v>42060</c:v>
                </c:pt>
                <c:pt idx="786">
                  <c:v>42061</c:v>
                </c:pt>
                <c:pt idx="787">
                  <c:v>42062</c:v>
                </c:pt>
                <c:pt idx="788">
                  <c:v>42063</c:v>
                </c:pt>
                <c:pt idx="789">
                  <c:v>42064</c:v>
                </c:pt>
                <c:pt idx="790">
                  <c:v>42065</c:v>
                </c:pt>
                <c:pt idx="791">
                  <c:v>42066</c:v>
                </c:pt>
                <c:pt idx="792">
                  <c:v>42067</c:v>
                </c:pt>
                <c:pt idx="793">
                  <c:v>42068</c:v>
                </c:pt>
                <c:pt idx="794">
                  <c:v>42069</c:v>
                </c:pt>
                <c:pt idx="795">
                  <c:v>42070</c:v>
                </c:pt>
                <c:pt idx="796">
                  <c:v>42071</c:v>
                </c:pt>
                <c:pt idx="797">
                  <c:v>42072</c:v>
                </c:pt>
                <c:pt idx="798">
                  <c:v>42073</c:v>
                </c:pt>
                <c:pt idx="799">
                  <c:v>42074</c:v>
                </c:pt>
                <c:pt idx="800">
                  <c:v>42075</c:v>
                </c:pt>
                <c:pt idx="801">
                  <c:v>42076</c:v>
                </c:pt>
                <c:pt idx="802">
                  <c:v>42077</c:v>
                </c:pt>
                <c:pt idx="803">
                  <c:v>42078</c:v>
                </c:pt>
                <c:pt idx="804">
                  <c:v>42079</c:v>
                </c:pt>
                <c:pt idx="805">
                  <c:v>42080</c:v>
                </c:pt>
                <c:pt idx="806">
                  <c:v>42081</c:v>
                </c:pt>
                <c:pt idx="807">
                  <c:v>42082</c:v>
                </c:pt>
                <c:pt idx="808">
                  <c:v>42083</c:v>
                </c:pt>
                <c:pt idx="809">
                  <c:v>42084</c:v>
                </c:pt>
                <c:pt idx="810">
                  <c:v>42085</c:v>
                </c:pt>
                <c:pt idx="811">
                  <c:v>42086</c:v>
                </c:pt>
                <c:pt idx="812">
                  <c:v>42087</c:v>
                </c:pt>
                <c:pt idx="813">
                  <c:v>42088</c:v>
                </c:pt>
                <c:pt idx="814">
                  <c:v>42089</c:v>
                </c:pt>
                <c:pt idx="815">
                  <c:v>42090</c:v>
                </c:pt>
                <c:pt idx="816">
                  <c:v>42091</c:v>
                </c:pt>
                <c:pt idx="817">
                  <c:v>42092</c:v>
                </c:pt>
                <c:pt idx="818">
                  <c:v>42093</c:v>
                </c:pt>
                <c:pt idx="819">
                  <c:v>42094</c:v>
                </c:pt>
                <c:pt idx="820">
                  <c:v>42095</c:v>
                </c:pt>
                <c:pt idx="821">
                  <c:v>42096</c:v>
                </c:pt>
                <c:pt idx="822">
                  <c:v>42097</c:v>
                </c:pt>
                <c:pt idx="823">
                  <c:v>42098</c:v>
                </c:pt>
                <c:pt idx="824">
                  <c:v>42099</c:v>
                </c:pt>
                <c:pt idx="825">
                  <c:v>42100</c:v>
                </c:pt>
                <c:pt idx="826">
                  <c:v>42101</c:v>
                </c:pt>
                <c:pt idx="827">
                  <c:v>42102</c:v>
                </c:pt>
                <c:pt idx="828">
                  <c:v>42103</c:v>
                </c:pt>
                <c:pt idx="829">
                  <c:v>42104</c:v>
                </c:pt>
                <c:pt idx="830">
                  <c:v>42105</c:v>
                </c:pt>
                <c:pt idx="831">
                  <c:v>42106</c:v>
                </c:pt>
                <c:pt idx="832">
                  <c:v>42107</c:v>
                </c:pt>
                <c:pt idx="833">
                  <c:v>42108</c:v>
                </c:pt>
                <c:pt idx="834">
                  <c:v>42109</c:v>
                </c:pt>
                <c:pt idx="835">
                  <c:v>42110</c:v>
                </c:pt>
                <c:pt idx="836">
                  <c:v>42111</c:v>
                </c:pt>
                <c:pt idx="837">
                  <c:v>42112</c:v>
                </c:pt>
                <c:pt idx="838">
                  <c:v>42113</c:v>
                </c:pt>
                <c:pt idx="839">
                  <c:v>42114</c:v>
                </c:pt>
                <c:pt idx="840">
                  <c:v>42115</c:v>
                </c:pt>
                <c:pt idx="841">
                  <c:v>42116</c:v>
                </c:pt>
                <c:pt idx="842">
                  <c:v>42117</c:v>
                </c:pt>
                <c:pt idx="843">
                  <c:v>42118</c:v>
                </c:pt>
                <c:pt idx="844">
                  <c:v>42119</c:v>
                </c:pt>
                <c:pt idx="845">
                  <c:v>42120</c:v>
                </c:pt>
                <c:pt idx="846">
                  <c:v>42121</c:v>
                </c:pt>
                <c:pt idx="847">
                  <c:v>42122</c:v>
                </c:pt>
                <c:pt idx="848">
                  <c:v>42123</c:v>
                </c:pt>
                <c:pt idx="849">
                  <c:v>42124</c:v>
                </c:pt>
                <c:pt idx="850">
                  <c:v>42125</c:v>
                </c:pt>
                <c:pt idx="851">
                  <c:v>42126</c:v>
                </c:pt>
                <c:pt idx="852">
                  <c:v>42127</c:v>
                </c:pt>
                <c:pt idx="853">
                  <c:v>42128</c:v>
                </c:pt>
                <c:pt idx="854">
                  <c:v>42129</c:v>
                </c:pt>
                <c:pt idx="855">
                  <c:v>42130</c:v>
                </c:pt>
                <c:pt idx="856">
                  <c:v>42131</c:v>
                </c:pt>
                <c:pt idx="857">
                  <c:v>42132</c:v>
                </c:pt>
                <c:pt idx="858">
                  <c:v>42133</c:v>
                </c:pt>
                <c:pt idx="859">
                  <c:v>42134</c:v>
                </c:pt>
                <c:pt idx="860">
                  <c:v>42135</c:v>
                </c:pt>
                <c:pt idx="861">
                  <c:v>42136</c:v>
                </c:pt>
                <c:pt idx="862">
                  <c:v>42137</c:v>
                </c:pt>
                <c:pt idx="863">
                  <c:v>42138</c:v>
                </c:pt>
                <c:pt idx="864">
                  <c:v>42139</c:v>
                </c:pt>
                <c:pt idx="865">
                  <c:v>42140</c:v>
                </c:pt>
                <c:pt idx="866">
                  <c:v>42141</c:v>
                </c:pt>
                <c:pt idx="867">
                  <c:v>42142</c:v>
                </c:pt>
                <c:pt idx="868">
                  <c:v>42143</c:v>
                </c:pt>
                <c:pt idx="869">
                  <c:v>42144</c:v>
                </c:pt>
                <c:pt idx="870">
                  <c:v>42145</c:v>
                </c:pt>
                <c:pt idx="871">
                  <c:v>42146</c:v>
                </c:pt>
                <c:pt idx="872">
                  <c:v>42147</c:v>
                </c:pt>
                <c:pt idx="873">
                  <c:v>42148</c:v>
                </c:pt>
                <c:pt idx="874">
                  <c:v>42149</c:v>
                </c:pt>
                <c:pt idx="875">
                  <c:v>42150</c:v>
                </c:pt>
                <c:pt idx="876">
                  <c:v>42151</c:v>
                </c:pt>
                <c:pt idx="877">
                  <c:v>42152</c:v>
                </c:pt>
                <c:pt idx="878">
                  <c:v>42153</c:v>
                </c:pt>
                <c:pt idx="879">
                  <c:v>42154</c:v>
                </c:pt>
                <c:pt idx="880">
                  <c:v>42155</c:v>
                </c:pt>
                <c:pt idx="881">
                  <c:v>42156</c:v>
                </c:pt>
                <c:pt idx="882">
                  <c:v>42157</c:v>
                </c:pt>
                <c:pt idx="883">
                  <c:v>42158</c:v>
                </c:pt>
                <c:pt idx="884">
                  <c:v>42159</c:v>
                </c:pt>
                <c:pt idx="885">
                  <c:v>42160</c:v>
                </c:pt>
                <c:pt idx="886">
                  <c:v>42161</c:v>
                </c:pt>
                <c:pt idx="887">
                  <c:v>42162</c:v>
                </c:pt>
                <c:pt idx="888">
                  <c:v>42163</c:v>
                </c:pt>
                <c:pt idx="889">
                  <c:v>42164</c:v>
                </c:pt>
                <c:pt idx="890">
                  <c:v>42165</c:v>
                </c:pt>
                <c:pt idx="891">
                  <c:v>42166</c:v>
                </c:pt>
                <c:pt idx="892">
                  <c:v>42167</c:v>
                </c:pt>
                <c:pt idx="893">
                  <c:v>42168</c:v>
                </c:pt>
                <c:pt idx="894">
                  <c:v>42169</c:v>
                </c:pt>
                <c:pt idx="895">
                  <c:v>42170</c:v>
                </c:pt>
                <c:pt idx="896">
                  <c:v>42171</c:v>
                </c:pt>
                <c:pt idx="897">
                  <c:v>42172</c:v>
                </c:pt>
                <c:pt idx="898">
                  <c:v>42173</c:v>
                </c:pt>
                <c:pt idx="899">
                  <c:v>42174</c:v>
                </c:pt>
                <c:pt idx="900">
                  <c:v>42175</c:v>
                </c:pt>
                <c:pt idx="901">
                  <c:v>42176</c:v>
                </c:pt>
                <c:pt idx="902">
                  <c:v>42177</c:v>
                </c:pt>
                <c:pt idx="903">
                  <c:v>42178</c:v>
                </c:pt>
                <c:pt idx="904">
                  <c:v>42179</c:v>
                </c:pt>
                <c:pt idx="905">
                  <c:v>42180</c:v>
                </c:pt>
                <c:pt idx="906">
                  <c:v>42181</c:v>
                </c:pt>
                <c:pt idx="907">
                  <c:v>42182</c:v>
                </c:pt>
                <c:pt idx="908">
                  <c:v>42183</c:v>
                </c:pt>
                <c:pt idx="909">
                  <c:v>42184</c:v>
                </c:pt>
                <c:pt idx="910">
                  <c:v>42185</c:v>
                </c:pt>
                <c:pt idx="911">
                  <c:v>42186</c:v>
                </c:pt>
                <c:pt idx="912">
                  <c:v>42187</c:v>
                </c:pt>
                <c:pt idx="913">
                  <c:v>42188</c:v>
                </c:pt>
                <c:pt idx="914">
                  <c:v>42189</c:v>
                </c:pt>
                <c:pt idx="915">
                  <c:v>42190</c:v>
                </c:pt>
                <c:pt idx="916">
                  <c:v>42191</c:v>
                </c:pt>
                <c:pt idx="917">
                  <c:v>42192</c:v>
                </c:pt>
                <c:pt idx="918">
                  <c:v>42193</c:v>
                </c:pt>
                <c:pt idx="919">
                  <c:v>42194</c:v>
                </c:pt>
                <c:pt idx="920">
                  <c:v>42195</c:v>
                </c:pt>
                <c:pt idx="921">
                  <c:v>42196</c:v>
                </c:pt>
                <c:pt idx="922">
                  <c:v>42197</c:v>
                </c:pt>
                <c:pt idx="923">
                  <c:v>42198</c:v>
                </c:pt>
                <c:pt idx="924">
                  <c:v>42199</c:v>
                </c:pt>
                <c:pt idx="925">
                  <c:v>42200</c:v>
                </c:pt>
                <c:pt idx="926">
                  <c:v>42201</c:v>
                </c:pt>
                <c:pt idx="927">
                  <c:v>42202</c:v>
                </c:pt>
                <c:pt idx="928">
                  <c:v>42203</c:v>
                </c:pt>
                <c:pt idx="929">
                  <c:v>42204</c:v>
                </c:pt>
                <c:pt idx="930">
                  <c:v>42205</c:v>
                </c:pt>
                <c:pt idx="931">
                  <c:v>42206</c:v>
                </c:pt>
                <c:pt idx="932">
                  <c:v>42207</c:v>
                </c:pt>
                <c:pt idx="933">
                  <c:v>42208</c:v>
                </c:pt>
                <c:pt idx="934">
                  <c:v>42209</c:v>
                </c:pt>
                <c:pt idx="935">
                  <c:v>42210</c:v>
                </c:pt>
                <c:pt idx="936">
                  <c:v>42211</c:v>
                </c:pt>
                <c:pt idx="937">
                  <c:v>42212</c:v>
                </c:pt>
                <c:pt idx="938">
                  <c:v>42213</c:v>
                </c:pt>
                <c:pt idx="939">
                  <c:v>42214</c:v>
                </c:pt>
                <c:pt idx="940">
                  <c:v>42215</c:v>
                </c:pt>
                <c:pt idx="941">
                  <c:v>42216</c:v>
                </c:pt>
                <c:pt idx="942">
                  <c:v>42217</c:v>
                </c:pt>
                <c:pt idx="943">
                  <c:v>42218</c:v>
                </c:pt>
                <c:pt idx="944">
                  <c:v>42219</c:v>
                </c:pt>
                <c:pt idx="945">
                  <c:v>42220</c:v>
                </c:pt>
                <c:pt idx="946">
                  <c:v>42221</c:v>
                </c:pt>
                <c:pt idx="947">
                  <c:v>42222</c:v>
                </c:pt>
                <c:pt idx="948">
                  <c:v>42223</c:v>
                </c:pt>
                <c:pt idx="949">
                  <c:v>42224</c:v>
                </c:pt>
                <c:pt idx="950">
                  <c:v>42225</c:v>
                </c:pt>
                <c:pt idx="951">
                  <c:v>42226</c:v>
                </c:pt>
                <c:pt idx="952">
                  <c:v>42227</c:v>
                </c:pt>
                <c:pt idx="953">
                  <c:v>42228</c:v>
                </c:pt>
                <c:pt idx="954">
                  <c:v>42229</c:v>
                </c:pt>
                <c:pt idx="955">
                  <c:v>42230</c:v>
                </c:pt>
                <c:pt idx="956">
                  <c:v>42231</c:v>
                </c:pt>
                <c:pt idx="957">
                  <c:v>42232</c:v>
                </c:pt>
                <c:pt idx="958">
                  <c:v>42233</c:v>
                </c:pt>
                <c:pt idx="959">
                  <c:v>42234</c:v>
                </c:pt>
                <c:pt idx="960">
                  <c:v>42235</c:v>
                </c:pt>
                <c:pt idx="961">
                  <c:v>42236</c:v>
                </c:pt>
                <c:pt idx="962">
                  <c:v>42237</c:v>
                </c:pt>
                <c:pt idx="963">
                  <c:v>42238</c:v>
                </c:pt>
                <c:pt idx="964">
                  <c:v>42239</c:v>
                </c:pt>
                <c:pt idx="965">
                  <c:v>42240</c:v>
                </c:pt>
                <c:pt idx="966">
                  <c:v>42241</c:v>
                </c:pt>
                <c:pt idx="967">
                  <c:v>42242</c:v>
                </c:pt>
                <c:pt idx="968">
                  <c:v>42243</c:v>
                </c:pt>
                <c:pt idx="969">
                  <c:v>42244</c:v>
                </c:pt>
                <c:pt idx="970">
                  <c:v>42245</c:v>
                </c:pt>
                <c:pt idx="971">
                  <c:v>42246</c:v>
                </c:pt>
                <c:pt idx="972">
                  <c:v>42247</c:v>
                </c:pt>
                <c:pt idx="973">
                  <c:v>42248</c:v>
                </c:pt>
                <c:pt idx="974">
                  <c:v>42249</c:v>
                </c:pt>
                <c:pt idx="975">
                  <c:v>42250</c:v>
                </c:pt>
                <c:pt idx="976">
                  <c:v>42251</c:v>
                </c:pt>
                <c:pt idx="977">
                  <c:v>42252</c:v>
                </c:pt>
                <c:pt idx="978">
                  <c:v>42253</c:v>
                </c:pt>
                <c:pt idx="979">
                  <c:v>42254</c:v>
                </c:pt>
                <c:pt idx="980">
                  <c:v>42255</c:v>
                </c:pt>
                <c:pt idx="981">
                  <c:v>42256</c:v>
                </c:pt>
                <c:pt idx="982">
                  <c:v>42257</c:v>
                </c:pt>
                <c:pt idx="983">
                  <c:v>42258</c:v>
                </c:pt>
                <c:pt idx="984">
                  <c:v>42259</c:v>
                </c:pt>
                <c:pt idx="985">
                  <c:v>42260</c:v>
                </c:pt>
                <c:pt idx="986">
                  <c:v>42261</c:v>
                </c:pt>
                <c:pt idx="987">
                  <c:v>42262</c:v>
                </c:pt>
                <c:pt idx="988">
                  <c:v>42263</c:v>
                </c:pt>
                <c:pt idx="989">
                  <c:v>42264</c:v>
                </c:pt>
                <c:pt idx="990">
                  <c:v>42265</c:v>
                </c:pt>
                <c:pt idx="991">
                  <c:v>42266</c:v>
                </c:pt>
                <c:pt idx="992">
                  <c:v>42267</c:v>
                </c:pt>
                <c:pt idx="993">
                  <c:v>42268</c:v>
                </c:pt>
                <c:pt idx="994">
                  <c:v>42269</c:v>
                </c:pt>
                <c:pt idx="995">
                  <c:v>42270</c:v>
                </c:pt>
                <c:pt idx="996">
                  <c:v>42271</c:v>
                </c:pt>
                <c:pt idx="997">
                  <c:v>42272</c:v>
                </c:pt>
                <c:pt idx="998">
                  <c:v>42273</c:v>
                </c:pt>
                <c:pt idx="999">
                  <c:v>42274</c:v>
                </c:pt>
                <c:pt idx="1000">
                  <c:v>42275</c:v>
                </c:pt>
                <c:pt idx="1001">
                  <c:v>42276</c:v>
                </c:pt>
                <c:pt idx="1002">
                  <c:v>42277</c:v>
                </c:pt>
                <c:pt idx="1003">
                  <c:v>42278</c:v>
                </c:pt>
                <c:pt idx="1004">
                  <c:v>42279</c:v>
                </c:pt>
                <c:pt idx="1005">
                  <c:v>42280</c:v>
                </c:pt>
                <c:pt idx="1006">
                  <c:v>42281</c:v>
                </c:pt>
                <c:pt idx="1007">
                  <c:v>42282</c:v>
                </c:pt>
                <c:pt idx="1008">
                  <c:v>42283</c:v>
                </c:pt>
                <c:pt idx="1009">
                  <c:v>42284</c:v>
                </c:pt>
                <c:pt idx="1010">
                  <c:v>42285</c:v>
                </c:pt>
                <c:pt idx="1011">
                  <c:v>42286</c:v>
                </c:pt>
                <c:pt idx="1012">
                  <c:v>42287</c:v>
                </c:pt>
                <c:pt idx="1013">
                  <c:v>42288</c:v>
                </c:pt>
                <c:pt idx="1014">
                  <c:v>42289</c:v>
                </c:pt>
                <c:pt idx="1015">
                  <c:v>42290</c:v>
                </c:pt>
                <c:pt idx="1016">
                  <c:v>42291</c:v>
                </c:pt>
                <c:pt idx="1017">
                  <c:v>42292</c:v>
                </c:pt>
                <c:pt idx="1018">
                  <c:v>42293</c:v>
                </c:pt>
                <c:pt idx="1019">
                  <c:v>42294</c:v>
                </c:pt>
                <c:pt idx="1020">
                  <c:v>42295</c:v>
                </c:pt>
                <c:pt idx="1021">
                  <c:v>42296</c:v>
                </c:pt>
                <c:pt idx="1022">
                  <c:v>42297</c:v>
                </c:pt>
                <c:pt idx="1023">
                  <c:v>42298</c:v>
                </c:pt>
                <c:pt idx="1024">
                  <c:v>42299</c:v>
                </c:pt>
                <c:pt idx="1025">
                  <c:v>42300</c:v>
                </c:pt>
                <c:pt idx="1026">
                  <c:v>42301</c:v>
                </c:pt>
                <c:pt idx="1027">
                  <c:v>42302</c:v>
                </c:pt>
                <c:pt idx="1028">
                  <c:v>42303</c:v>
                </c:pt>
                <c:pt idx="1029">
                  <c:v>42304</c:v>
                </c:pt>
                <c:pt idx="1030">
                  <c:v>42305</c:v>
                </c:pt>
                <c:pt idx="1031">
                  <c:v>42306</c:v>
                </c:pt>
                <c:pt idx="1032">
                  <c:v>42307</c:v>
                </c:pt>
                <c:pt idx="1033">
                  <c:v>42308</c:v>
                </c:pt>
                <c:pt idx="1034">
                  <c:v>42309</c:v>
                </c:pt>
                <c:pt idx="1035">
                  <c:v>42310</c:v>
                </c:pt>
                <c:pt idx="1036">
                  <c:v>42311</c:v>
                </c:pt>
                <c:pt idx="1037">
                  <c:v>42312</c:v>
                </c:pt>
                <c:pt idx="1038">
                  <c:v>42313</c:v>
                </c:pt>
                <c:pt idx="1039">
                  <c:v>42314</c:v>
                </c:pt>
                <c:pt idx="1040">
                  <c:v>42315</c:v>
                </c:pt>
                <c:pt idx="1041">
                  <c:v>42316</c:v>
                </c:pt>
                <c:pt idx="1042">
                  <c:v>42317</c:v>
                </c:pt>
                <c:pt idx="1043">
                  <c:v>42318</c:v>
                </c:pt>
                <c:pt idx="1044">
                  <c:v>42319</c:v>
                </c:pt>
                <c:pt idx="1045">
                  <c:v>42320</c:v>
                </c:pt>
                <c:pt idx="1046">
                  <c:v>42321</c:v>
                </c:pt>
                <c:pt idx="1047">
                  <c:v>42322</c:v>
                </c:pt>
                <c:pt idx="1048">
                  <c:v>42323</c:v>
                </c:pt>
                <c:pt idx="1049">
                  <c:v>42324</c:v>
                </c:pt>
                <c:pt idx="1050">
                  <c:v>42325</c:v>
                </c:pt>
                <c:pt idx="1051">
                  <c:v>42326</c:v>
                </c:pt>
                <c:pt idx="1052">
                  <c:v>42327</c:v>
                </c:pt>
                <c:pt idx="1053">
                  <c:v>42328</c:v>
                </c:pt>
                <c:pt idx="1054">
                  <c:v>42329</c:v>
                </c:pt>
                <c:pt idx="1055">
                  <c:v>42330</c:v>
                </c:pt>
                <c:pt idx="1056">
                  <c:v>42331</c:v>
                </c:pt>
                <c:pt idx="1057">
                  <c:v>42332</c:v>
                </c:pt>
                <c:pt idx="1058">
                  <c:v>42333</c:v>
                </c:pt>
                <c:pt idx="1059">
                  <c:v>42334</c:v>
                </c:pt>
                <c:pt idx="1060">
                  <c:v>42335</c:v>
                </c:pt>
                <c:pt idx="1061">
                  <c:v>42336</c:v>
                </c:pt>
                <c:pt idx="1062">
                  <c:v>42337</c:v>
                </c:pt>
                <c:pt idx="1063">
                  <c:v>42338</c:v>
                </c:pt>
                <c:pt idx="1064">
                  <c:v>42339</c:v>
                </c:pt>
                <c:pt idx="1065">
                  <c:v>42340</c:v>
                </c:pt>
                <c:pt idx="1066">
                  <c:v>42341</c:v>
                </c:pt>
                <c:pt idx="1067">
                  <c:v>42342</c:v>
                </c:pt>
                <c:pt idx="1068">
                  <c:v>42343</c:v>
                </c:pt>
                <c:pt idx="1069">
                  <c:v>42344</c:v>
                </c:pt>
                <c:pt idx="1070">
                  <c:v>42345</c:v>
                </c:pt>
                <c:pt idx="1071">
                  <c:v>42346</c:v>
                </c:pt>
                <c:pt idx="1072">
                  <c:v>42347</c:v>
                </c:pt>
                <c:pt idx="1073">
                  <c:v>42348</c:v>
                </c:pt>
                <c:pt idx="1074">
                  <c:v>42349</c:v>
                </c:pt>
                <c:pt idx="1075">
                  <c:v>42350</c:v>
                </c:pt>
                <c:pt idx="1076">
                  <c:v>42351</c:v>
                </c:pt>
                <c:pt idx="1077">
                  <c:v>42352</c:v>
                </c:pt>
                <c:pt idx="1078">
                  <c:v>42353</c:v>
                </c:pt>
                <c:pt idx="1079">
                  <c:v>42354</c:v>
                </c:pt>
                <c:pt idx="1080">
                  <c:v>42355</c:v>
                </c:pt>
                <c:pt idx="1081">
                  <c:v>42356</c:v>
                </c:pt>
                <c:pt idx="1082">
                  <c:v>42357</c:v>
                </c:pt>
                <c:pt idx="1083">
                  <c:v>42358</c:v>
                </c:pt>
                <c:pt idx="1084">
                  <c:v>42359</c:v>
                </c:pt>
                <c:pt idx="1085">
                  <c:v>42360</c:v>
                </c:pt>
                <c:pt idx="1086">
                  <c:v>42361</c:v>
                </c:pt>
                <c:pt idx="1087">
                  <c:v>42362</c:v>
                </c:pt>
                <c:pt idx="1088">
                  <c:v>42363</c:v>
                </c:pt>
                <c:pt idx="1089">
                  <c:v>42364</c:v>
                </c:pt>
                <c:pt idx="1090">
                  <c:v>42365</c:v>
                </c:pt>
                <c:pt idx="1091">
                  <c:v>42366</c:v>
                </c:pt>
                <c:pt idx="1092">
                  <c:v>42367</c:v>
                </c:pt>
                <c:pt idx="1093">
                  <c:v>42368</c:v>
                </c:pt>
                <c:pt idx="1094">
                  <c:v>42369</c:v>
                </c:pt>
                <c:pt idx="1095">
                  <c:v>42370</c:v>
                </c:pt>
                <c:pt idx="1096">
                  <c:v>42371</c:v>
                </c:pt>
                <c:pt idx="1097">
                  <c:v>42372</c:v>
                </c:pt>
                <c:pt idx="1098">
                  <c:v>42373</c:v>
                </c:pt>
                <c:pt idx="1099">
                  <c:v>42374</c:v>
                </c:pt>
                <c:pt idx="1100">
                  <c:v>42375</c:v>
                </c:pt>
                <c:pt idx="1101">
                  <c:v>42376</c:v>
                </c:pt>
                <c:pt idx="1102">
                  <c:v>42377</c:v>
                </c:pt>
                <c:pt idx="1103">
                  <c:v>42378</c:v>
                </c:pt>
                <c:pt idx="1104">
                  <c:v>42379</c:v>
                </c:pt>
                <c:pt idx="1105">
                  <c:v>42380</c:v>
                </c:pt>
                <c:pt idx="1106">
                  <c:v>42381</c:v>
                </c:pt>
                <c:pt idx="1107">
                  <c:v>42382</c:v>
                </c:pt>
                <c:pt idx="1108">
                  <c:v>42383</c:v>
                </c:pt>
                <c:pt idx="1109">
                  <c:v>42384</c:v>
                </c:pt>
                <c:pt idx="1110">
                  <c:v>42385</c:v>
                </c:pt>
                <c:pt idx="1111">
                  <c:v>42386</c:v>
                </c:pt>
                <c:pt idx="1112">
                  <c:v>42387</c:v>
                </c:pt>
                <c:pt idx="1113">
                  <c:v>42388</c:v>
                </c:pt>
                <c:pt idx="1114">
                  <c:v>42389</c:v>
                </c:pt>
                <c:pt idx="1115">
                  <c:v>42390</c:v>
                </c:pt>
                <c:pt idx="1116">
                  <c:v>42391</c:v>
                </c:pt>
                <c:pt idx="1117">
                  <c:v>42392</c:v>
                </c:pt>
                <c:pt idx="1118">
                  <c:v>42393</c:v>
                </c:pt>
                <c:pt idx="1119">
                  <c:v>42394</c:v>
                </c:pt>
                <c:pt idx="1120">
                  <c:v>42395</c:v>
                </c:pt>
                <c:pt idx="1121">
                  <c:v>42396</c:v>
                </c:pt>
                <c:pt idx="1122">
                  <c:v>42397</c:v>
                </c:pt>
                <c:pt idx="1123">
                  <c:v>42398</c:v>
                </c:pt>
                <c:pt idx="1124">
                  <c:v>42399</c:v>
                </c:pt>
                <c:pt idx="1125">
                  <c:v>42400</c:v>
                </c:pt>
                <c:pt idx="1126">
                  <c:v>42401</c:v>
                </c:pt>
                <c:pt idx="1127">
                  <c:v>42402</c:v>
                </c:pt>
                <c:pt idx="1128">
                  <c:v>42403</c:v>
                </c:pt>
                <c:pt idx="1129">
                  <c:v>42404</c:v>
                </c:pt>
                <c:pt idx="1130">
                  <c:v>42405</c:v>
                </c:pt>
                <c:pt idx="1131">
                  <c:v>42406</c:v>
                </c:pt>
                <c:pt idx="1132">
                  <c:v>42407</c:v>
                </c:pt>
                <c:pt idx="1133">
                  <c:v>42408</c:v>
                </c:pt>
                <c:pt idx="1134">
                  <c:v>42409</c:v>
                </c:pt>
                <c:pt idx="1135">
                  <c:v>42410</c:v>
                </c:pt>
                <c:pt idx="1136">
                  <c:v>42411</c:v>
                </c:pt>
                <c:pt idx="1137">
                  <c:v>42412</c:v>
                </c:pt>
                <c:pt idx="1138">
                  <c:v>42413</c:v>
                </c:pt>
                <c:pt idx="1139">
                  <c:v>42414</c:v>
                </c:pt>
                <c:pt idx="1140">
                  <c:v>42415</c:v>
                </c:pt>
                <c:pt idx="1141">
                  <c:v>42416</c:v>
                </c:pt>
                <c:pt idx="1142">
                  <c:v>42417</c:v>
                </c:pt>
                <c:pt idx="1143">
                  <c:v>42418</c:v>
                </c:pt>
                <c:pt idx="1144">
                  <c:v>42419</c:v>
                </c:pt>
                <c:pt idx="1145">
                  <c:v>42420</c:v>
                </c:pt>
                <c:pt idx="1146">
                  <c:v>42421</c:v>
                </c:pt>
                <c:pt idx="1147">
                  <c:v>42422</c:v>
                </c:pt>
                <c:pt idx="1148">
                  <c:v>42423</c:v>
                </c:pt>
                <c:pt idx="1149">
                  <c:v>42424</c:v>
                </c:pt>
                <c:pt idx="1150">
                  <c:v>42425</c:v>
                </c:pt>
                <c:pt idx="1151">
                  <c:v>42426</c:v>
                </c:pt>
                <c:pt idx="1152">
                  <c:v>42427</c:v>
                </c:pt>
                <c:pt idx="1153">
                  <c:v>42428</c:v>
                </c:pt>
                <c:pt idx="1154">
                  <c:v>42429</c:v>
                </c:pt>
                <c:pt idx="1155">
                  <c:v>42430</c:v>
                </c:pt>
                <c:pt idx="1156">
                  <c:v>42431</c:v>
                </c:pt>
                <c:pt idx="1157">
                  <c:v>42432</c:v>
                </c:pt>
                <c:pt idx="1158">
                  <c:v>42433</c:v>
                </c:pt>
                <c:pt idx="1159">
                  <c:v>42434</c:v>
                </c:pt>
                <c:pt idx="1160">
                  <c:v>42435</c:v>
                </c:pt>
                <c:pt idx="1161">
                  <c:v>42436</c:v>
                </c:pt>
                <c:pt idx="1162">
                  <c:v>42437</c:v>
                </c:pt>
                <c:pt idx="1163">
                  <c:v>42438</c:v>
                </c:pt>
                <c:pt idx="1164">
                  <c:v>42439</c:v>
                </c:pt>
                <c:pt idx="1165">
                  <c:v>42440</c:v>
                </c:pt>
                <c:pt idx="1166">
                  <c:v>42441</c:v>
                </c:pt>
                <c:pt idx="1167">
                  <c:v>42442</c:v>
                </c:pt>
                <c:pt idx="1168">
                  <c:v>42443</c:v>
                </c:pt>
                <c:pt idx="1169">
                  <c:v>42444</c:v>
                </c:pt>
                <c:pt idx="1170">
                  <c:v>42445</c:v>
                </c:pt>
                <c:pt idx="1171">
                  <c:v>42446</c:v>
                </c:pt>
                <c:pt idx="1172">
                  <c:v>42447</c:v>
                </c:pt>
                <c:pt idx="1173">
                  <c:v>42448</c:v>
                </c:pt>
                <c:pt idx="1174">
                  <c:v>42449</c:v>
                </c:pt>
                <c:pt idx="1175">
                  <c:v>42450</c:v>
                </c:pt>
                <c:pt idx="1176">
                  <c:v>42451</c:v>
                </c:pt>
                <c:pt idx="1177">
                  <c:v>42452</c:v>
                </c:pt>
                <c:pt idx="1178">
                  <c:v>42453</c:v>
                </c:pt>
                <c:pt idx="1179">
                  <c:v>42454</c:v>
                </c:pt>
                <c:pt idx="1180">
                  <c:v>42455</c:v>
                </c:pt>
                <c:pt idx="1181">
                  <c:v>42456</c:v>
                </c:pt>
                <c:pt idx="1182">
                  <c:v>42457</c:v>
                </c:pt>
                <c:pt idx="1183">
                  <c:v>42458</c:v>
                </c:pt>
                <c:pt idx="1184">
                  <c:v>42459</c:v>
                </c:pt>
                <c:pt idx="1185">
                  <c:v>42460</c:v>
                </c:pt>
                <c:pt idx="1186">
                  <c:v>42461</c:v>
                </c:pt>
                <c:pt idx="1187">
                  <c:v>42462</c:v>
                </c:pt>
                <c:pt idx="1188">
                  <c:v>42463</c:v>
                </c:pt>
                <c:pt idx="1189">
                  <c:v>42464</c:v>
                </c:pt>
                <c:pt idx="1190">
                  <c:v>42465</c:v>
                </c:pt>
                <c:pt idx="1191">
                  <c:v>42466</c:v>
                </c:pt>
                <c:pt idx="1192">
                  <c:v>42467</c:v>
                </c:pt>
                <c:pt idx="1193">
                  <c:v>42468</c:v>
                </c:pt>
                <c:pt idx="1194">
                  <c:v>42469</c:v>
                </c:pt>
                <c:pt idx="1195">
                  <c:v>42470</c:v>
                </c:pt>
                <c:pt idx="1196">
                  <c:v>42471</c:v>
                </c:pt>
                <c:pt idx="1197">
                  <c:v>42472</c:v>
                </c:pt>
                <c:pt idx="1198">
                  <c:v>42473</c:v>
                </c:pt>
                <c:pt idx="1199">
                  <c:v>42474</c:v>
                </c:pt>
                <c:pt idx="1200">
                  <c:v>42475</c:v>
                </c:pt>
                <c:pt idx="1201">
                  <c:v>42476</c:v>
                </c:pt>
                <c:pt idx="1202">
                  <c:v>42477</c:v>
                </c:pt>
                <c:pt idx="1203">
                  <c:v>42478</c:v>
                </c:pt>
                <c:pt idx="1204">
                  <c:v>42479</c:v>
                </c:pt>
                <c:pt idx="1205">
                  <c:v>42480</c:v>
                </c:pt>
                <c:pt idx="1206">
                  <c:v>42481</c:v>
                </c:pt>
                <c:pt idx="1207">
                  <c:v>42482</c:v>
                </c:pt>
                <c:pt idx="1208">
                  <c:v>42483</c:v>
                </c:pt>
                <c:pt idx="1209">
                  <c:v>42484</c:v>
                </c:pt>
                <c:pt idx="1210">
                  <c:v>42485</c:v>
                </c:pt>
                <c:pt idx="1211">
                  <c:v>42486</c:v>
                </c:pt>
                <c:pt idx="1212">
                  <c:v>42487</c:v>
                </c:pt>
                <c:pt idx="1213">
                  <c:v>42488</c:v>
                </c:pt>
                <c:pt idx="1214">
                  <c:v>42489</c:v>
                </c:pt>
                <c:pt idx="1215">
                  <c:v>42490</c:v>
                </c:pt>
                <c:pt idx="1216">
                  <c:v>42491</c:v>
                </c:pt>
                <c:pt idx="1217">
                  <c:v>42492</c:v>
                </c:pt>
                <c:pt idx="1218">
                  <c:v>42493</c:v>
                </c:pt>
                <c:pt idx="1219">
                  <c:v>42494</c:v>
                </c:pt>
                <c:pt idx="1220">
                  <c:v>42495</c:v>
                </c:pt>
                <c:pt idx="1221">
                  <c:v>42496</c:v>
                </c:pt>
                <c:pt idx="1222">
                  <c:v>42497</c:v>
                </c:pt>
                <c:pt idx="1223">
                  <c:v>42498</c:v>
                </c:pt>
                <c:pt idx="1224">
                  <c:v>42499</c:v>
                </c:pt>
                <c:pt idx="1225">
                  <c:v>42500</c:v>
                </c:pt>
                <c:pt idx="1226">
                  <c:v>42501</c:v>
                </c:pt>
                <c:pt idx="1227">
                  <c:v>42502</c:v>
                </c:pt>
                <c:pt idx="1228">
                  <c:v>42503</c:v>
                </c:pt>
                <c:pt idx="1229">
                  <c:v>42504</c:v>
                </c:pt>
                <c:pt idx="1230">
                  <c:v>42505</c:v>
                </c:pt>
                <c:pt idx="1231">
                  <c:v>42506</c:v>
                </c:pt>
                <c:pt idx="1232">
                  <c:v>42507</c:v>
                </c:pt>
                <c:pt idx="1233">
                  <c:v>42508</c:v>
                </c:pt>
                <c:pt idx="1234">
                  <c:v>42509</c:v>
                </c:pt>
                <c:pt idx="1235">
                  <c:v>42510</c:v>
                </c:pt>
                <c:pt idx="1236">
                  <c:v>42511</c:v>
                </c:pt>
                <c:pt idx="1237">
                  <c:v>42512</c:v>
                </c:pt>
                <c:pt idx="1238">
                  <c:v>42513</c:v>
                </c:pt>
                <c:pt idx="1239">
                  <c:v>42514</c:v>
                </c:pt>
                <c:pt idx="1240">
                  <c:v>42515</c:v>
                </c:pt>
                <c:pt idx="1241">
                  <c:v>42516</c:v>
                </c:pt>
                <c:pt idx="1242">
                  <c:v>42517</c:v>
                </c:pt>
                <c:pt idx="1243">
                  <c:v>42518</c:v>
                </c:pt>
                <c:pt idx="1244">
                  <c:v>42519</c:v>
                </c:pt>
                <c:pt idx="1245">
                  <c:v>42520</c:v>
                </c:pt>
                <c:pt idx="1246">
                  <c:v>42521</c:v>
                </c:pt>
                <c:pt idx="1247">
                  <c:v>42522</c:v>
                </c:pt>
                <c:pt idx="1248">
                  <c:v>42523</c:v>
                </c:pt>
                <c:pt idx="1249">
                  <c:v>42524</c:v>
                </c:pt>
                <c:pt idx="1250">
                  <c:v>42525</c:v>
                </c:pt>
                <c:pt idx="1251">
                  <c:v>42526</c:v>
                </c:pt>
                <c:pt idx="1252">
                  <c:v>42527</c:v>
                </c:pt>
                <c:pt idx="1253">
                  <c:v>42528</c:v>
                </c:pt>
                <c:pt idx="1254">
                  <c:v>42529</c:v>
                </c:pt>
                <c:pt idx="1255">
                  <c:v>42530</c:v>
                </c:pt>
                <c:pt idx="1256">
                  <c:v>42531</c:v>
                </c:pt>
                <c:pt idx="1257">
                  <c:v>42532</c:v>
                </c:pt>
                <c:pt idx="1258">
                  <c:v>42533</c:v>
                </c:pt>
                <c:pt idx="1259">
                  <c:v>42534</c:v>
                </c:pt>
                <c:pt idx="1260">
                  <c:v>42535</c:v>
                </c:pt>
                <c:pt idx="1261">
                  <c:v>42536</c:v>
                </c:pt>
                <c:pt idx="1262">
                  <c:v>42537</c:v>
                </c:pt>
                <c:pt idx="1263">
                  <c:v>42538</c:v>
                </c:pt>
                <c:pt idx="1264">
                  <c:v>42539</c:v>
                </c:pt>
                <c:pt idx="1265">
                  <c:v>42540</c:v>
                </c:pt>
                <c:pt idx="1266">
                  <c:v>42541</c:v>
                </c:pt>
                <c:pt idx="1267">
                  <c:v>42542</c:v>
                </c:pt>
                <c:pt idx="1268">
                  <c:v>42543</c:v>
                </c:pt>
                <c:pt idx="1269">
                  <c:v>42544</c:v>
                </c:pt>
                <c:pt idx="1270">
                  <c:v>42545</c:v>
                </c:pt>
                <c:pt idx="1271">
                  <c:v>42546</c:v>
                </c:pt>
                <c:pt idx="1272">
                  <c:v>42547</c:v>
                </c:pt>
                <c:pt idx="1273">
                  <c:v>42548</c:v>
                </c:pt>
                <c:pt idx="1274">
                  <c:v>42549</c:v>
                </c:pt>
                <c:pt idx="1275">
                  <c:v>42550</c:v>
                </c:pt>
                <c:pt idx="1276">
                  <c:v>42551</c:v>
                </c:pt>
                <c:pt idx="1277">
                  <c:v>42552</c:v>
                </c:pt>
                <c:pt idx="1278">
                  <c:v>42553</c:v>
                </c:pt>
                <c:pt idx="1279">
                  <c:v>42554</c:v>
                </c:pt>
                <c:pt idx="1280">
                  <c:v>42555</c:v>
                </c:pt>
                <c:pt idx="1281">
                  <c:v>42556</c:v>
                </c:pt>
                <c:pt idx="1282">
                  <c:v>42557</c:v>
                </c:pt>
                <c:pt idx="1283">
                  <c:v>42558</c:v>
                </c:pt>
                <c:pt idx="1284">
                  <c:v>42559</c:v>
                </c:pt>
                <c:pt idx="1285">
                  <c:v>42560</c:v>
                </c:pt>
                <c:pt idx="1286">
                  <c:v>42561</c:v>
                </c:pt>
                <c:pt idx="1287">
                  <c:v>42562</c:v>
                </c:pt>
                <c:pt idx="1288">
                  <c:v>42563</c:v>
                </c:pt>
                <c:pt idx="1289">
                  <c:v>42564</c:v>
                </c:pt>
                <c:pt idx="1290">
                  <c:v>42565</c:v>
                </c:pt>
                <c:pt idx="1291">
                  <c:v>42566</c:v>
                </c:pt>
                <c:pt idx="1292">
                  <c:v>42567</c:v>
                </c:pt>
                <c:pt idx="1293">
                  <c:v>42568</c:v>
                </c:pt>
                <c:pt idx="1294">
                  <c:v>42569</c:v>
                </c:pt>
                <c:pt idx="1295">
                  <c:v>42570</c:v>
                </c:pt>
                <c:pt idx="1296">
                  <c:v>42571</c:v>
                </c:pt>
                <c:pt idx="1297">
                  <c:v>42572</c:v>
                </c:pt>
                <c:pt idx="1298">
                  <c:v>42573</c:v>
                </c:pt>
                <c:pt idx="1299">
                  <c:v>42574</c:v>
                </c:pt>
                <c:pt idx="1300">
                  <c:v>42575</c:v>
                </c:pt>
                <c:pt idx="1301">
                  <c:v>42576</c:v>
                </c:pt>
                <c:pt idx="1302">
                  <c:v>42577</c:v>
                </c:pt>
                <c:pt idx="1303">
                  <c:v>42578</c:v>
                </c:pt>
                <c:pt idx="1304">
                  <c:v>42579</c:v>
                </c:pt>
                <c:pt idx="1305">
                  <c:v>42580</c:v>
                </c:pt>
                <c:pt idx="1306">
                  <c:v>42581</c:v>
                </c:pt>
                <c:pt idx="1307">
                  <c:v>42582</c:v>
                </c:pt>
                <c:pt idx="1308">
                  <c:v>42583</c:v>
                </c:pt>
                <c:pt idx="1309">
                  <c:v>42584</c:v>
                </c:pt>
                <c:pt idx="1310">
                  <c:v>42585</c:v>
                </c:pt>
                <c:pt idx="1311">
                  <c:v>42586</c:v>
                </c:pt>
                <c:pt idx="1312">
                  <c:v>42587</c:v>
                </c:pt>
                <c:pt idx="1313">
                  <c:v>42588</c:v>
                </c:pt>
                <c:pt idx="1314">
                  <c:v>42589</c:v>
                </c:pt>
                <c:pt idx="1315">
                  <c:v>42590</c:v>
                </c:pt>
                <c:pt idx="1316">
                  <c:v>42591</c:v>
                </c:pt>
                <c:pt idx="1317">
                  <c:v>42592</c:v>
                </c:pt>
                <c:pt idx="1318">
                  <c:v>42593</c:v>
                </c:pt>
                <c:pt idx="1319">
                  <c:v>42594</c:v>
                </c:pt>
                <c:pt idx="1320">
                  <c:v>42595</c:v>
                </c:pt>
                <c:pt idx="1321">
                  <c:v>42596</c:v>
                </c:pt>
                <c:pt idx="1322">
                  <c:v>42597</c:v>
                </c:pt>
                <c:pt idx="1323">
                  <c:v>42598</c:v>
                </c:pt>
                <c:pt idx="1324">
                  <c:v>42599</c:v>
                </c:pt>
                <c:pt idx="1325">
                  <c:v>42600</c:v>
                </c:pt>
                <c:pt idx="1326">
                  <c:v>42601</c:v>
                </c:pt>
                <c:pt idx="1327">
                  <c:v>42602</c:v>
                </c:pt>
                <c:pt idx="1328">
                  <c:v>42603</c:v>
                </c:pt>
                <c:pt idx="1329">
                  <c:v>42604</c:v>
                </c:pt>
                <c:pt idx="1330">
                  <c:v>42605</c:v>
                </c:pt>
                <c:pt idx="1331">
                  <c:v>42606</c:v>
                </c:pt>
                <c:pt idx="1332">
                  <c:v>42607</c:v>
                </c:pt>
                <c:pt idx="1333">
                  <c:v>42608</c:v>
                </c:pt>
                <c:pt idx="1334">
                  <c:v>42609</c:v>
                </c:pt>
                <c:pt idx="1335">
                  <c:v>42610</c:v>
                </c:pt>
                <c:pt idx="1336">
                  <c:v>42611</c:v>
                </c:pt>
                <c:pt idx="1337">
                  <c:v>42612</c:v>
                </c:pt>
                <c:pt idx="1338">
                  <c:v>42613</c:v>
                </c:pt>
                <c:pt idx="1339">
                  <c:v>42614</c:v>
                </c:pt>
                <c:pt idx="1340">
                  <c:v>42615</c:v>
                </c:pt>
                <c:pt idx="1341">
                  <c:v>42616</c:v>
                </c:pt>
                <c:pt idx="1342">
                  <c:v>42617</c:v>
                </c:pt>
                <c:pt idx="1343">
                  <c:v>42618</c:v>
                </c:pt>
                <c:pt idx="1344">
                  <c:v>42619</c:v>
                </c:pt>
                <c:pt idx="1345">
                  <c:v>42620</c:v>
                </c:pt>
                <c:pt idx="1346">
                  <c:v>42621</c:v>
                </c:pt>
                <c:pt idx="1347">
                  <c:v>42622</c:v>
                </c:pt>
                <c:pt idx="1348">
                  <c:v>42623</c:v>
                </c:pt>
                <c:pt idx="1349">
                  <c:v>42624</c:v>
                </c:pt>
                <c:pt idx="1350">
                  <c:v>42625</c:v>
                </c:pt>
                <c:pt idx="1351">
                  <c:v>42626</c:v>
                </c:pt>
                <c:pt idx="1352">
                  <c:v>42627</c:v>
                </c:pt>
                <c:pt idx="1353">
                  <c:v>42628</c:v>
                </c:pt>
                <c:pt idx="1354">
                  <c:v>42629</c:v>
                </c:pt>
                <c:pt idx="1355">
                  <c:v>42630</c:v>
                </c:pt>
                <c:pt idx="1356">
                  <c:v>42631</c:v>
                </c:pt>
                <c:pt idx="1357">
                  <c:v>42632</c:v>
                </c:pt>
                <c:pt idx="1358">
                  <c:v>42633</c:v>
                </c:pt>
                <c:pt idx="1359">
                  <c:v>42634</c:v>
                </c:pt>
                <c:pt idx="1360">
                  <c:v>42635</c:v>
                </c:pt>
                <c:pt idx="1361">
                  <c:v>42636</c:v>
                </c:pt>
                <c:pt idx="1362">
                  <c:v>42637</c:v>
                </c:pt>
                <c:pt idx="1363">
                  <c:v>42638</c:v>
                </c:pt>
                <c:pt idx="1364">
                  <c:v>42639</c:v>
                </c:pt>
                <c:pt idx="1365">
                  <c:v>42640</c:v>
                </c:pt>
                <c:pt idx="1366">
                  <c:v>42641</c:v>
                </c:pt>
                <c:pt idx="1367">
                  <c:v>42642</c:v>
                </c:pt>
                <c:pt idx="1368">
                  <c:v>42643</c:v>
                </c:pt>
                <c:pt idx="1369">
                  <c:v>42644</c:v>
                </c:pt>
                <c:pt idx="1370">
                  <c:v>42645</c:v>
                </c:pt>
                <c:pt idx="1371">
                  <c:v>42646</c:v>
                </c:pt>
                <c:pt idx="1372">
                  <c:v>42647</c:v>
                </c:pt>
                <c:pt idx="1373">
                  <c:v>42648</c:v>
                </c:pt>
                <c:pt idx="1374">
                  <c:v>42649</c:v>
                </c:pt>
                <c:pt idx="1375">
                  <c:v>42650</c:v>
                </c:pt>
                <c:pt idx="1376">
                  <c:v>42651</c:v>
                </c:pt>
                <c:pt idx="1377">
                  <c:v>42652</c:v>
                </c:pt>
                <c:pt idx="1378">
                  <c:v>42653</c:v>
                </c:pt>
                <c:pt idx="1379">
                  <c:v>42654</c:v>
                </c:pt>
                <c:pt idx="1380">
                  <c:v>42655</c:v>
                </c:pt>
                <c:pt idx="1381">
                  <c:v>42656</c:v>
                </c:pt>
                <c:pt idx="1382">
                  <c:v>42657</c:v>
                </c:pt>
                <c:pt idx="1383">
                  <c:v>42658</c:v>
                </c:pt>
                <c:pt idx="1384">
                  <c:v>42659</c:v>
                </c:pt>
                <c:pt idx="1385">
                  <c:v>42660</c:v>
                </c:pt>
                <c:pt idx="1386">
                  <c:v>42661</c:v>
                </c:pt>
                <c:pt idx="1387">
                  <c:v>42662</c:v>
                </c:pt>
                <c:pt idx="1388">
                  <c:v>42663</c:v>
                </c:pt>
                <c:pt idx="1389">
                  <c:v>42664</c:v>
                </c:pt>
                <c:pt idx="1390">
                  <c:v>42665</c:v>
                </c:pt>
                <c:pt idx="1391">
                  <c:v>42666</c:v>
                </c:pt>
                <c:pt idx="1392">
                  <c:v>42667</c:v>
                </c:pt>
                <c:pt idx="1393">
                  <c:v>42668</c:v>
                </c:pt>
                <c:pt idx="1394">
                  <c:v>42669</c:v>
                </c:pt>
                <c:pt idx="1395">
                  <c:v>42670</c:v>
                </c:pt>
                <c:pt idx="1396">
                  <c:v>42671</c:v>
                </c:pt>
                <c:pt idx="1397">
                  <c:v>42672</c:v>
                </c:pt>
                <c:pt idx="1398">
                  <c:v>42673</c:v>
                </c:pt>
                <c:pt idx="1399">
                  <c:v>42674</c:v>
                </c:pt>
                <c:pt idx="1400">
                  <c:v>42675</c:v>
                </c:pt>
                <c:pt idx="1401">
                  <c:v>42676</c:v>
                </c:pt>
                <c:pt idx="1402">
                  <c:v>42677</c:v>
                </c:pt>
                <c:pt idx="1403">
                  <c:v>42678</c:v>
                </c:pt>
                <c:pt idx="1404">
                  <c:v>42679</c:v>
                </c:pt>
                <c:pt idx="1405">
                  <c:v>42680</c:v>
                </c:pt>
                <c:pt idx="1406">
                  <c:v>42681</c:v>
                </c:pt>
                <c:pt idx="1407">
                  <c:v>42682</c:v>
                </c:pt>
                <c:pt idx="1408">
                  <c:v>42683</c:v>
                </c:pt>
                <c:pt idx="1409">
                  <c:v>42684</c:v>
                </c:pt>
                <c:pt idx="1410">
                  <c:v>42685</c:v>
                </c:pt>
                <c:pt idx="1411">
                  <c:v>42686</c:v>
                </c:pt>
                <c:pt idx="1412">
                  <c:v>42687</c:v>
                </c:pt>
                <c:pt idx="1413">
                  <c:v>42688</c:v>
                </c:pt>
                <c:pt idx="1414">
                  <c:v>42689</c:v>
                </c:pt>
                <c:pt idx="1415">
                  <c:v>42690</c:v>
                </c:pt>
                <c:pt idx="1416">
                  <c:v>42691</c:v>
                </c:pt>
                <c:pt idx="1417">
                  <c:v>42692</c:v>
                </c:pt>
                <c:pt idx="1418">
                  <c:v>42693</c:v>
                </c:pt>
                <c:pt idx="1419">
                  <c:v>42694</c:v>
                </c:pt>
                <c:pt idx="1420">
                  <c:v>42695</c:v>
                </c:pt>
                <c:pt idx="1421">
                  <c:v>42696</c:v>
                </c:pt>
                <c:pt idx="1422">
                  <c:v>42697</c:v>
                </c:pt>
                <c:pt idx="1423">
                  <c:v>42698</c:v>
                </c:pt>
                <c:pt idx="1424">
                  <c:v>42699</c:v>
                </c:pt>
                <c:pt idx="1425">
                  <c:v>42700</c:v>
                </c:pt>
                <c:pt idx="1426">
                  <c:v>42701</c:v>
                </c:pt>
                <c:pt idx="1427">
                  <c:v>42702</c:v>
                </c:pt>
                <c:pt idx="1428">
                  <c:v>42703</c:v>
                </c:pt>
                <c:pt idx="1429">
                  <c:v>42704</c:v>
                </c:pt>
                <c:pt idx="1430">
                  <c:v>42705</c:v>
                </c:pt>
                <c:pt idx="1431">
                  <c:v>42706</c:v>
                </c:pt>
                <c:pt idx="1432">
                  <c:v>42707</c:v>
                </c:pt>
                <c:pt idx="1433">
                  <c:v>42708</c:v>
                </c:pt>
                <c:pt idx="1434">
                  <c:v>42709</c:v>
                </c:pt>
                <c:pt idx="1435">
                  <c:v>42710</c:v>
                </c:pt>
                <c:pt idx="1436">
                  <c:v>42711</c:v>
                </c:pt>
                <c:pt idx="1437">
                  <c:v>42712</c:v>
                </c:pt>
                <c:pt idx="1438">
                  <c:v>42713</c:v>
                </c:pt>
                <c:pt idx="1439">
                  <c:v>42714</c:v>
                </c:pt>
                <c:pt idx="1440">
                  <c:v>42715</c:v>
                </c:pt>
                <c:pt idx="1441">
                  <c:v>42716</c:v>
                </c:pt>
                <c:pt idx="1442">
                  <c:v>42717</c:v>
                </c:pt>
                <c:pt idx="1443">
                  <c:v>42718</c:v>
                </c:pt>
                <c:pt idx="1444">
                  <c:v>42719</c:v>
                </c:pt>
                <c:pt idx="1445">
                  <c:v>42720</c:v>
                </c:pt>
                <c:pt idx="1446">
                  <c:v>42721</c:v>
                </c:pt>
                <c:pt idx="1447">
                  <c:v>42722</c:v>
                </c:pt>
                <c:pt idx="1448">
                  <c:v>42723</c:v>
                </c:pt>
                <c:pt idx="1449">
                  <c:v>42724</c:v>
                </c:pt>
                <c:pt idx="1450">
                  <c:v>42725</c:v>
                </c:pt>
                <c:pt idx="1451">
                  <c:v>42726</c:v>
                </c:pt>
                <c:pt idx="1452">
                  <c:v>42727</c:v>
                </c:pt>
                <c:pt idx="1453">
                  <c:v>42728</c:v>
                </c:pt>
                <c:pt idx="1454">
                  <c:v>42729</c:v>
                </c:pt>
                <c:pt idx="1455">
                  <c:v>42730</c:v>
                </c:pt>
                <c:pt idx="1456">
                  <c:v>42731</c:v>
                </c:pt>
                <c:pt idx="1457">
                  <c:v>42732</c:v>
                </c:pt>
                <c:pt idx="1458">
                  <c:v>42733</c:v>
                </c:pt>
                <c:pt idx="1459">
                  <c:v>42734</c:v>
                </c:pt>
                <c:pt idx="1460">
                  <c:v>42735</c:v>
                </c:pt>
                <c:pt idx="1461">
                  <c:v>42736</c:v>
                </c:pt>
                <c:pt idx="1462">
                  <c:v>42737</c:v>
                </c:pt>
                <c:pt idx="1463">
                  <c:v>42738</c:v>
                </c:pt>
                <c:pt idx="1464">
                  <c:v>42739</c:v>
                </c:pt>
                <c:pt idx="1465">
                  <c:v>42740</c:v>
                </c:pt>
                <c:pt idx="1466">
                  <c:v>42741</c:v>
                </c:pt>
                <c:pt idx="1467">
                  <c:v>42742</c:v>
                </c:pt>
                <c:pt idx="1468">
                  <c:v>42743</c:v>
                </c:pt>
                <c:pt idx="1469">
                  <c:v>42744</c:v>
                </c:pt>
                <c:pt idx="1470">
                  <c:v>42745</c:v>
                </c:pt>
                <c:pt idx="1471">
                  <c:v>42746</c:v>
                </c:pt>
                <c:pt idx="1472">
                  <c:v>42747</c:v>
                </c:pt>
                <c:pt idx="1473">
                  <c:v>42748</c:v>
                </c:pt>
                <c:pt idx="1474">
                  <c:v>42749</c:v>
                </c:pt>
                <c:pt idx="1475">
                  <c:v>42750</c:v>
                </c:pt>
                <c:pt idx="1476">
                  <c:v>42751</c:v>
                </c:pt>
                <c:pt idx="1477">
                  <c:v>42752</c:v>
                </c:pt>
                <c:pt idx="1478">
                  <c:v>42753</c:v>
                </c:pt>
                <c:pt idx="1479">
                  <c:v>42754</c:v>
                </c:pt>
                <c:pt idx="1480">
                  <c:v>42755</c:v>
                </c:pt>
                <c:pt idx="1481">
                  <c:v>42756</c:v>
                </c:pt>
                <c:pt idx="1482">
                  <c:v>42757</c:v>
                </c:pt>
                <c:pt idx="1483">
                  <c:v>42758</c:v>
                </c:pt>
                <c:pt idx="1484">
                  <c:v>42759</c:v>
                </c:pt>
                <c:pt idx="1485">
                  <c:v>42760</c:v>
                </c:pt>
                <c:pt idx="1486">
                  <c:v>42761</c:v>
                </c:pt>
                <c:pt idx="1487">
                  <c:v>42762</c:v>
                </c:pt>
                <c:pt idx="1488">
                  <c:v>42763</c:v>
                </c:pt>
                <c:pt idx="1489">
                  <c:v>42764</c:v>
                </c:pt>
                <c:pt idx="1490">
                  <c:v>42765</c:v>
                </c:pt>
                <c:pt idx="1491">
                  <c:v>42766</c:v>
                </c:pt>
                <c:pt idx="1492">
                  <c:v>42767</c:v>
                </c:pt>
                <c:pt idx="1493">
                  <c:v>42768</c:v>
                </c:pt>
                <c:pt idx="1494">
                  <c:v>42769</c:v>
                </c:pt>
                <c:pt idx="1495">
                  <c:v>42770</c:v>
                </c:pt>
                <c:pt idx="1496">
                  <c:v>42771</c:v>
                </c:pt>
                <c:pt idx="1497">
                  <c:v>42772</c:v>
                </c:pt>
                <c:pt idx="1498">
                  <c:v>42773</c:v>
                </c:pt>
                <c:pt idx="1499">
                  <c:v>42774</c:v>
                </c:pt>
                <c:pt idx="1500">
                  <c:v>42775</c:v>
                </c:pt>
                <c:pt idx="1501">
                  <c:v>42776</c:v>
                </c:pt>
                <c:pt idx="1502">
                  <c:v>42777</c:v>
                </c:pt>
                <c:pt idx="1503">
                  <c:v>42778</c:v>
                </c:pt>
                <c:pt idx="1504">
                  <c:v>42779</c:v>
                </c:pt>
                <c:pt idx="1505">
                  <c:v>42780</c:v>
                </c:pt>
                <c:pt idx="1506">
                  <c:v>42781</c:v>
                </c:pt>
                <c:pt idx="1507">
                  <c:v>42782</c:v>
                </c:pt>
                <c:pt idx="1508">
                  <c:v>42783</c:v>
                </c:pt>
                <c:pt idx="1509">
                  <c:v>42784</c:v>
                </c:pt>
                <c:pt idx="1510">
                  <c:v>42785</c:v>
                </c:pt>
                <c:pt idx="1511">
                  <c:v>42786</c:v>
                </c:pt>
                <c:pt idx="1512">
                  <c:v>42787</c:v>
                </c:pt>
                <c:pt idx="1513">
                  <c:v>42788</c:v>
                </c:pt>
                <c:pt idx="1514">
                  <c:v>42789</c:v>
                </c:pt>
                <c:pt idx="1515">
                  <c:v>42790</c:v>
                </c:pt>
                <c:pt idx="1516">
                  <c:v>42791</c:v>
                </c:pt>
                <c:pt idx="1517">
                  <c:v>42792</c:v>
                </c:pt>
                <c:pt idx="1518">
                  <c:v>42793</c:v>
                </c:pt>
                <c:pt idx="1519">
                  <c:v>42794</c:v>
                </c:pt>
                <c:pt idx="1520">
                  <c:v>42795</c:v>
                </c:pt>
                <c:pt idx="1521">
                  <c:v>42796</c:v>
                </c:pt>
                <c:pt idx="1522">
                  <c:v>42797</c:v>
                </c:pt>
                <c:pt idx="1523">
                  <c:v>42798</c:v>
                </c:pt>
                <c:pt idx="1524">
                  <c:v>42799</c:v>
                </c:pt>
                <c:pt idx="1525">
                  <c:v>42800</c:v>
                </c:pt>
                <c:pt idx="1526">
                  <c:v>42801</c:v>
                </c:pt>
                <c:pt idx="1527">
                  <c:v>42802</c:v>
                </c:pt>
                <c:pt idx="1528">
                  <c:v>42803</c:v>
                </c:pt>
                <c:pt idx="1529">
                  <c:v>42804</c:v>
                </c:pt>
                <c:pt idx="1530">
                  <c:v>42805</c:v>
                </c:pt>
                <c:pt idx="1531">
                  <c:v>42806</c:v>
                </c:pt>
                <c:pt idx="1532">
                  <c:v>42807</c:v>
                </c:pt>
                <c:pt idx="1533">
                  <c:v>42808</c:v>
                </c:pt>
                <c:pt idx="1534">
                  <c:v>42809</c:v>
                </c:pt>
                <c:pt idx="1535">
                  <c:v>42810</c:v>
                </c:pt>
                <c:pt idx="1536">
                  <c:v>42811</c:v>
                </c:pt>
                <c:pt idx="1537">
                  <c:v>42812</c:v>
                </c:pt>
                <c:pt idx="1538">
                  <c:v>42813</c:v>
                </c:pt>
                <c:pt idx="1539">
                  <c:v>42814</c:v>
                </c:pt>
                <c:pt idx="1540">
                  <c:v>42815</c:v>
                </c:pt>
                <c:pt idx="1541">
                  <c:v>42816</c:v>
                </c:pt>
                <c:pt idx="1542">
                  <c:v>42817</c:v>
                </c:pt>
                <c:pt idx="1543">
                  <c:v>42818</c:v>
                </c:pt>
                <c:pt idx="1544">
                  <c:v>42819</c:v>
                </c:pt>
                <c:pt idx="1545">
                  <c:v>42820</c:v>
                </c:pt>
                <c:pt idx="1546">
                  <c:v>42821</c:v>
                </c:pt>
                <c:pt idx="1547">
                  <c:v>42822</c:v>
                </c:pt>
                <c:pt idx="1548">
                  <c:v>42823</c:v>
                </c:pt>
                <c:pt idx="1549">
                  <c:v>42824</c:v>
                </c:pt>
                <c:pt idx="1550">
                  <c:v>42825</c:v>
                </c:pt>
                <c:pt idx="1551">
                  <c:v>42826</c:v>
                </c:pt>
                <c:pt idx="1552">
                  <c:v>42827</c:v>
                </c:pt>
                <c:pt idx="1553">
                  <c:v>42828</c:v>
                </c:pt>
                <c:pt idx="1554">
                  <c:v>42829</c:v>
                </c:pt>
                <c:pt idx="1555">
                  <c:v>42830</c:v>
                </c:pt>
                <c:pt idx="1556">
                  <c:v>42831</c:v>
                </c:pt>
                <c:pt idx="1557">
                  <c:v>42832</c:v>
                </c:pt>
                <c:pt idx="1558">
                  <c:v>42833</c:v>
                </c:pt>
                <c:pt idx="1559">
                  <c:v>42834</c:v>
                </c:pt>
                <c:pt idx="1560">
                  <c:v>42835</c:v>
                </c:pt>
                <c:pt idx="1561">
                  <c:v>42836</c:v>
                </c:pt>
                <c:pt idx="1562">
                  <c:v>42837</c:v>
                </c:pt>
                <c:pt idx="1563">
                  <c:v>42838</c:v>
                </c:pt>
                <c:pt idx="1564">
                  <c:v>42839</c:v>
                </c:pt>
                <c:pt idx="1565">
                  <c:v>42840</c:v>
                </c:pt>
                <c:pt idx="1566">
                  <c:v>42841</c:v>
                </c:pt>
                <c:pt idx="1567">
                  <c:v>42842</c:v>
                </c:pt>
                <c:pt idx="1568">
                  <c:v>42843</c:v>
                </c:pt>
                <c:pt idx="1569">
                  <c:v>42844</c:v>
                </c:pt>
                <c:pt idx="1570">
                  <c:v>42845</c:v>
                </c:pt>
                <c:pt idx="1571">
                  <c:v>42846</c:v>
                </c:pt>
                <c:pt idx="1572">
                  <c:v>42847</c:v>
                </c:pt>
                <c:pt idx="1573">
                  <c:v>42848</c:v>
                </c:pt>
                <c:pt idx="1574">
                  <c:v>42849</c:v>
                </c:pt>
                <c:pt idx="1575">
                  <c:v>42850</c:v>
                </c:pt>
                <c:pt idx="1576">
                  <c:v>42851</c:v>
                </c:pt>
                <c:pt idx="1577">
                  <c:v>42852</c:v>
                </c:pt>
                <c:pt idx="1578">
                  <c:v>42853</c:v>
                </c:pt>
                <c:pt idx="1579">
                  <c:v>42854</c:v>
                </c:pt>
                <c:pt idx="1580">
                  <c:v>42855</c:v>
                </c:pt>
                <c:pt idx="1581">
                  <c:v>42856</c:v>
                </c:pt>
                <c:pt idx="1582">
                  <c:v>42857</c:v>
                </c:pt>
                <c:pt idx="1583">
                  <c:v>42858</c:v>
                </c:pt>
                <c:pt idx="1584">
                  <c:v>42859</c:v>
                </c:pt>
                <c:pt idx="1585">
                  <c:v>42860</c:v>
                </c:pt>
                <c:pt idx="1586">
                  <c:v>42861</c:v>
                </c:pt>
                <c:pt idx="1587">
                  <c:v>42862</c:v>
                </c:pt>
                <c:pt idx="1588">
                  <c:v>42863</c:v>
                </c:pt>
                <c:pt idx="1589">
                  <c:v>42864</c:v>
                </c:pt>
                <c:pt idx="1590">
                  <c:v>42865</c:v>
                </c:pt>
                <c:pt idx="1591">
                  <c:v>42866</c:v>
                </c:pt>
                <c:pt idx="1592">
                  <c:v>42867</c:v>
                </c:pt>
                <c:pt idx="1593">
                  <c:v>42868</c:v>
                </c:pt>
                <c:pt idx="1594">
                  <c:v>42869</c:v>
                </c:pt>
                <c:pt idx="1595">
                  <c:v>42870</c:v>
                </c:pt>
                <c:pt idx="1596">
                  <c:v>42871</c:v>
                </c:pt>
                <c:pt idx="1597">
                  <c:v>42872</c:v>
                </c:pt>
                <c:pt idx="1598">
                  <c:v>42873</c:v>
                </c:pt>
                <c:pt idx="1599">
                  <c:v>42874</c:v>
                </c:pt>
                <c:pt idx="1600">
                  <c:v>42875</c:v>
                </c:pt>
                <c:pt idx="1601">
                  <c:v>42876</c:v>
                </c:pt>
                <c:pt idx="1602">
                  <c:v>42877</c:v>
                </c:pt>
                <c:pt idx="1603">
                  <c:v>42878</c:v>
                </c:pt>
                <c:pt idx="1604">
                  <c:v>42879</c:v>
                </c:pt>
                <c:pt idx="1605">
                  <c:v>42880</c:v>
                </c:pt>
                <c:pt idx="1606">
                  <c:v>42881</c:v>
                </c:pt>
                <c:pt idx="1607">
                  <c:v>42882</c:v>
                </c:pt>
                <c:pt idx="1608">
                  <c:v>42883</c:v>
                </c:pt>
                <c:pt idx="1609">
                  <c:v>42884</c:v>
                </c:pt>
                <c:pt idx="1610">
                  <c:v>42885</c:v>
                </c:pt>
                <c:pt idx="1611">
                  <c:v>42886</c:v>
                </c:pt>
                <c:pt idx="1612">
                  <c:v>42887</c:v>
                </c:pt>
                <c:pt idx="1613">
                  <c:v>42888</c:v>
                </c:pt>
                <c:pt idx="1614">
                  <c:v>42889</c:v>
                </c:pt>
                <c:pt idx="1615">
                  <c:v>42890</c:v>
                </c:pt>
                <c:pt idx="1616">
                  <c:v>42891</c:v>
                </c:pt>
                <c:pt idx="1617">
                  <c:v>42892</c:v>
                </c:pt>
                <c:pt idx="1618">
                  <c:v>42893</c:v>
                </c:pt>
                <c:pt idx="1619">
                  <c:v>42894</c:v>
                </c:pt>
                <c:pt idx="1620">
                  <c:v>42895</c:v>
                </c:pt>
                <c:pt idx="1621">
                  <c:v>42896</c:v>
                </c:pt>
                <c:pt idx="1622">
                  <c:v>42897</c:v>
                </c:pt>
                <c:pt idx="1623">
                  <c:v>42898</c:v>
                </c:pt>
                <c:pt idx="1624">
                  <c:v>42899</c:v>
                </c:pt>
                <c:pt idx="1625">
                  <c:v>42900</c:v>
                </c:pt>
                <c:pt idx="1626">
                  <c:v>42901</c:v>
                </c:pt>
                <c:pt idx="1627">
                  <c:v>42902</c:v>
                </c:pt>
                <c:pt idx="1628">
                  <c:v>42903</c:v>
                </c:pt>
                <c:pt idx="1629">
                  <c:v>42904</c:v>
                </c:pt>
                <c:pt idx="1630">
                  <c:v>42905</c:v>
                </c:pt>
                <c:pt idx="1631">
                  <c:v>42906</c:v>
                </c:pt>
                <c:pt idx="1632">
                  <c:v>42907</c:v>
                </c:pt>
                <c:pt idx="1633">
                  <c:v>42908</c:v>
                </c:pt>
                <c:pt idx="1634">
                  <c:v>42909</c:v>
                </c:pt>
                <c:pt idx="1635">
                  <c:v>42910</c:v>
                </c:pt>
                <c:pt idx="1636">
                  <c:v>42911</c:v>
                </c:pt>
                <c:pt idx="1637">
                  <c:v>42912</c:v>
                </c:pt>
                <c:pt idx="1638">
                  <c:v>42913</c:v>
                </c:pt>
                <c:pt idx="1639">
                  <c:v>42914</c:v>
                </c:pt>
                <c:pt idx="1640">
                  <c:v>42915</c:v>
                </c:pt>
                <c:pt idx="1641">
                  <c:v>42916</c:v>
                </c:pt>
                <c:pt idx="1642">
                  <c:v>42917</c:v>
                </c:pt>
                <c:pt idx="1643">
                  <c:v>42918</c:v>
                </c:pt>
                <c:pt idx="1644">
                  <c:v>42919</c:v>
                </c:pt>
                <c:pt idx="1645">
                  <c:v>42920</c:v>
                </c:pt>
                <c:pt idx="1646">
                  <c:v>42921</c:v>
                </c:pt>
                <c:pt idx="1647">
                  <c:v>42922</c:v>
                </c:pt>
                <c:pt idx="1648">
                  <c:v>42923</c:v>
                </c:pt>
                <c:pt idx="1649">
                  <c:v>42924</c:v>
                </c:pt>
                <c:pt idx="1650">
                  <c:v>42925</c:v>
                </c:pt>
                <c:pt idx="1651">
                  <c:v>42926</c:v>
                </c:pt>
                <c:pt idx="1652">
                  <c:v>42927</c:v>
                </c:pt>
                <c:pt idx="1653">
                  <c:v>42928</c:v>
                </c:pt>
                <c:pt idx="1654">
                  <c:v>42929</c:v>
                </c:pt>
                <c:pt idx="1655">
                  <c:v>42930</c:v>
                </c:pt>
                <c:pt idx="1656">
                  <c:v>42931</c:v>
                </c:pt>
                <c:pt idx="1657">
                  <c:v>42932</c:v>
                </c:pt>
                <c:pt idx="1658">
                  <c:v>42933</c:v>
                </c:pt>
                <c:pt idx="1659">
                  <c:v>42934</c:v>
                </c:pt>
                <c:pt idx="1660">
                  <c:v>42935</c:v>
                </c:pt>
                <c:pt idx="1661">
                  <c:v>42936</c:v>
                </c:pt>
                <c:pt idx="1662">
                  <c:v>42937</c:v>
                </c:pt>
                <c:pt idx="1663">
                  <c:v>42938</c:v>
                </c:pt>
                <c:pt idx="1664">
                  <c:v>42939</c:v>
                </c:pt>
                <c:pt idx="1665">
                  <c:v>42940</c:v>
                </c:pt>
                <c:pt idx="1666">
                  <c:v>42941</c:v>
                </c:pt>
                <c:pt idx="1667">
                  <c:v>42942</c:v>
                </c:pt>
                <c:pt idx="1668">
                  <c:v>42943</c:v>
                </c:pt>
                <c:pt idx="1669">
                  <c:v>42944</c:v>
                </c:pt>
                <c:pt idx="1670">
                  <c:v>42945</c:v>
                </c:pt>
                <c:pt idx="1671">
                  <c:v>42946</c:v>
                </c:pt>
                <c:pt idx="1672">
                  <c:v>42947</c:v>
                </c:pt>
                <c:pt idx="1673">
                  <c:v>42948</c:v>
                </c:pt>
                <c:pt idx="1674">
                  <c:v>42949</c:v>
                </c:pt>
                <c:pt idx="1675">
                  <c:v>42950</c:v>
                </c:pt>
                <c:pt idx="1676">
                  <c:v>42951</c:v>
                </c:pt>
                <c:pt idx="1677">
                  <c:v>42952</c:v>
                </c:pt>
                <c:pt idx="1678">
                  <c:v>42953</c:v>
                </c:pt>
                <c:pt idx="1679">
                  <c:v>42954</c:v>
                </c:pt>
                <c:pt idx="1680">
                  <c:v>42955</c:v>
                </c:pt>
                <c:pt idx="1681">
                  <c:v>42956</c:v>
                </c:pt>
                <c:pt idx="1682">
                  <c:v>42957</c:v>
                </c:pt>
                <c:pt idx="1683">
                  <c:v>42958</c:v>
                </c:pt>
                <c:pt idx="1684">
                  <c:v>42959</c:v>
                </c:pt>
                <c:pt idx="1685">
                  <c:v>42960</c:v>
                </c:pt>
                <c:pt idx="1686">
                  <c:v>42961</c:v>
                </c:pt>
                <c:pt idx="1687">
                  <c:v>42962</c:v>
                </c:pt>
                <c:pt idx="1688">
                  <c:v>42963</c:v>
                </c:pt>
                <c:pt idx="1689">
                  <c:v>42964</c:v>
                </c:pt>
                <c:pt idx="1690">
                  <c:v>42965</c:v>
                </c:pt>
                <c:pt idx="1691">
                  <c:v>42966</c:v>
                </c:pt>
                <c:pt idx="1692">
                  <c:v>42967</c:v>
                </c:pt>
                <c:pt idx="1693">
                  <c:v>42968</c:v>
                </c:pt>
                <c:pt idx="1694">
                  <c:v>42969</c:v>
                </c:pt>
                <c:pt idx="1695">
                  <c:v>42970</c:v>
                </c:pt>
                <c:pt idx="1696">
                  <c:v>42971</c:v>
                </c:pt>
                <c:pt idx="1697">
                  <c:v>42972</c:v>
                </c:pt>
                <c:pt idx="1698">
                  <c:v>42973</c:v>
                </c:pt>
                <c:pt idx="1699">
                  <c:v>42974</c:v>
                </c:pt>
                <c:pt idx="1700">
                  <c:v>42975</c:v>
                </c:pt>
                <c:pt idx="1701">
                  <c:v>42976</c:v>
                </c:pt>
                <c:pt idx="1702">
                  <c:v>42977</c:v>
                </c:pt>
                <c:pt idx="1703">
                  <c:v>42978</c:v>
                </c:pt>
                <c:pt idx="1704">
                  <c:v>42979</c:v>
                </c:pt>
                <c:pt idx="1705">
                  <c:v>42980</c:v>
                </c:pt>
                <c:pt idx="1706">
                  <c:v>42981</c:v>
                </c:pt>
                <c:pt idx="1707">
                  <c:v>42982</c:v>
                </c:pt>
                <c:pt idx="1708">
                  <c:v>42983</c:v>
                </c:pt>
                <c:pt idx="1709">
                  <c:v>42984</c:v>
                </c:pt>
                <c:pt idx="1710">
                  <c:v>42985</c:v>
                </c:pt>
                <c:pt idx="1711">
                  <c:v>42986</c:v>
                </c:pt>
                <c:pt idx="1712">
                  <c:v>42987</c:v>
                </c:pt>
                <c:pt idx="1713">
                  <c:v>42988</c:v>
                </c:pt>
                <c:pt idx="1714">
                  <c:v>42989</c:v>
                </c:pt>
                <c:pt idx="1715">
                  <c:v>42990</c:v>
                </c:pt>
                <c:pt idx="1716">
                  <c:v>42991</c:v>
                </c:pt>
                <c:pt idx="1717">
                  <c:v>42992</c:v>
                </c:pt>
                <c:pt idx="1718">
                  <c:v>42993</c:v>
                </c:pt>
                <c:pt idx="1719">
                  <c:v>42994</c:v>
                </c:pt>
                <c:pt idx="1720">
                  <c:v>42995</c:v>
                </c:pt>
                <c:pt idx="1721">
                  <c:v>42996</c:v>
                </c:pt>
                <c:pt idx="1722">
                  <c:v>42997</c:v>
                </c:pt>
                <c:pt idx="1723">
                  <c:v>42998</c:v>
                </c:pt>
                <c:pt idx="1724">
                  <c:v>42999</c:v>
                </c:pt>
                <c:pt idx="1725">
                  <c:v>43000</c:v>
                </c:pt>
                <c:pt idx="1726">
                  <c:v>43001</c:v>
                </c:pt>
                <c:pt idx="1727">
                  <c:v>43002</c:v>
                </c:pt>
                <c:pt idx="1728">
                  <c:v>43003</c:v>
                </c:pt>
                <c:pt idx="1729">
                  <c:v>43004</c:v>
                </c:pt>
                <c:pt idx="1730">
                  <c:v>43005</c:v>
                </c:pt>
                <c:pt idx="1731">
                  <c:v>43006</c:v>
                </c:pt>
                <c:pt idx="1732">
                  <c:v>43007</c:v>
                </c:pt>
                <c:pt idx="1733">
                  <c:v>43008</c:v>
                </c:pt>
                <c:pt idx="1734">
                  <c:v>43009</c:v>
                </c:pt>
                <c:pt idx="1735">
                  <c:v>43010</c:v>
                </c:pt>
                <c:pt idx="1736">
                  <c:v>43011</c:v>
                </c:pt>
                <c:pt idx="1737">
                  <c:v>43012</c:v>
                </c:pt>
                <c:pt idx="1738">
                  <c:v>43013</c:v>
                </c:pt>
                <c:pt idx="1739">
                  <c:v>43014</c:v>
                </c:pt>
                <c:pt idx="1740">
                  <c:v>43015</c:v>
                </c:pt>
                <c:pt idx="1741">
                  <c:v>43016</c:v>
                </c:pt>
                <c:pt idx="1742">
                  <c:v>43017</c:v>
                </c:pt>
                <c:pt idx="1743">
                  <c:v>43018</c:v>
                </c:pt>
                <c:pt idx="1744">
                  <c:v>43019</c:v>
                </c:pt>
                <c:pt idx="1745">
                  <c:v>43020</c:v>
                </c:pt>
                <c:pt idx="1746">
                  <c:v>43021</c:v>
                </c:pt>
                <c:pt idx="1747">
                  <c:v>43022</c:v>
                </c:pt>
                <c:pt idx="1748">
                  <c:v>43023</c:v>
                </c:pt>
                <c:pt idx="1749">
                  <c:v>43024</c:v>
                </c:pt>
                <c:pt idx="1750">
                  <c:v>43025</c:v>
                </c:pt>
                <c:pt idx="1751">
                  <c:v>43026</c:v>
                </c:pt>
                <c:pt idx="1752">
                  <c:v>43027</c:v>
                </c:pt>
                <c:pt idx="1753">
                  <c:v>43028</c:v>
                </c:pt>
                <c:pt idx="1754">
                  <c:v>43029</c:v>
                </c:pt>
                <c:pt idx="1755">
                  <c:v>43030</c:v>
                </c:pt>
                <c:pt idx="1756">
                  <c:v>43031</c:v>
                </c:pt>
                <c:pt idx="1757">
                  <c:v>43032</c:v>
                </c:pt>
                <c:pt idx="1758">
                  <c:v>43033</c:v>
                </c:pt>
                <c:pt idx="1759">
                  <c:v>43034</c:v>
                </c:pt>
                <c:pt idx="1760">
                  <c:v>43035</c:v>
                </c:pt>
                <c:pt idx="1761">
                  <c:v>43036</c:v>
                </c:pt>
                <c:pt idx="1762">
                  <c:v>43037</c:v>
                </c:pt>
                <c:pt idx="1763">
                  <c:v>43038</c:v>
                </c:pt>
                <c:pt idx="1764">
                  <c:v>43039</c:v>
                </c:pt>
                <c:pt idx="1765">
                  <c:v>43040</c:v>
                </c:pt>
                <c:pt idx="1766">
                  <c:v>43041</c:v>
                </c:pt>
                <c:pt idx="1767">
                  <c:v>43042</c:v>
                </c:pt>
                <c:pt idx="1768">
                  <c:v>43043</c:v>
                </c:pt>
                <c:pt idx="1769">
                  <c:v>43044</c:v>
                </c:pt>
                <c:pt idx="1770">
                  <c:v>43045</c:v>
                </c:pt>
                <c:pt idx="1771">
                  <c:v>43046</c:v>
                </c:pt>
                <c:pt idx="1772">
                  <c:v>43047</c:v>
                </c:pt>
                <c:pt idx="1773">
                  <c:v>43048</c:v>
                </c:pt>
                <c:pt idx="1774">
                  <c:v>43049</c:v>
                </c:pt>
                <c:pt idx="1775">
                  <c:v>43050</c:v>
                </c:pt>
                <c:pt idx="1776">
                  <c:v>43051</c:v>
                </c:pt>
                <c:pt idx="1777">
                  <c:v>43052</c:v>
                </c:pt>
                <c:pt idx="1778">
                  <c:v>43053</c:v>
                </c:pt>
                <c:pt idx="1779">
                  <c:v>43054</c:v>
                </c:pt>
                <c:pt idx="1780">
                  <c:v>43055</c:v>
                </c:pt>
                <c:pt idx="1781">
                  <c:v>43056</c:v>
                </c:pt>
                <c:pt idx="1782">
                  <c:v>43057</c:v>
                </c:pt>
                <c:pt idx="1783">
                  <c:v>43058</c:v>
                </c:pt>
                <c:pt idx="1784">
                  <c:v>43059</c:v>
                </c:pt>
                <c:pt idx="1785">
                  <c:v>43060</c:v>
                </c:pt>
                <c:pt idx="1786">
                  <c:v>43061</c:v>
                </c:pt>
                <c:pt idx="1787">
                  <c:v>43062</c:v>
                </c:pt>
                <c:pt idx="1788">
                  <c:v>43063</c:v>
                </c:pt>
                <c:pt idx="1789">
                  <c:v>43064</c:v>
                </c:pt>
                <c:pt idx="1790">
                  <c:v>43065</c:v>
                </c:pt>
                <c:pt idx="1791">
                  <c:v>43066</c:v>
                </c:pt>
                <c:pt idx="1792">
                  <c:v>43067</c:v>
                </c:pt>
                <c:pt idx="1793">
                  <c:v>43068</c:v>
                </c:pt>
                <c:pt idx="1794">
                  <c:v>43069</c:v>
                </c:pt>
                <c:pt idx="1795">
                  <c:v>43070</c:v>
                </c:pt>
                <c:pt idx="1796">
                  <c:v>43071</c:v>
                </c:pt>
                <c:pt idx="1797">
                  <c:v>43072</c:v>
                </c:pt>
                <c:pt idx="1798">
                  <c:v>43073</c:v>
                </c:pt>
                <c:pt idx="1799">
                  <c:v>43074</c:v>
                </c:pt>
                <c:pt idx="1800">
                  <c:v>43075</c:v>
                </c:pt>
                <c:pt idx="1801">
                  <c:v>43076</c:v>
                </c:pt>
                <c:pt idx="1802">
                  <c:v>43077</c:v>
                </c:pt>
                <c:pt idx="1803">
                  <c:v>43078</c:v>
                </c:pt>
                <c:pt idx="1804">
                  <c:v>43079</c:v>
                </c:pt>
                <c:pt idx="1805">
                  <c:v>43080</c:v>
                </c:pt>
                <c:pt idx="1806">
                  <c:v>43081</c:v>
                </c:pt>
                <c:pt idx="1807">
                  <c:v>43082</c:v>
                </c:pt>
                <c:pt idx="1808">
                  <c:v>43083</c:v>
                </c:pt>
                <c:pt idx="1809">
                  <c:v>43084</c:v>
                </c:pt>
                <c:pt idx="1810">
                  <c:v>43085</c:v>
                </c:pt>
                <c:pt idx="1811">
                  <c:v>43086</c:v>
                </c:pt>
                <c:pt idx="1812">
                  <c:v>43087</c:v>
                </c:pt>
                <c:pt idx="1813">
                  <c:v>43088</c:v>
                </c:pt>
                <c:pt idx="1814">
                  <c:v>43089</c:v>
                </c:pt>
                <c:pt idx="1815">
                  <c:v>43090</c:v>
                </c:pt>
                <c:pt idx="1816">
                  <c:v>43091</c:v>
                </c:pt>
                <c:pt idx="1817">
                  <c:v>43092</c:v>
                </c:pt>
                <c:pt idx="1818">
                  <c:v>43093</c:v>
                </c:pt>
                <c:pt idx="1819">
                  <c:v>43094</c:v>
                </c:pt>
                <c:pt idx="1820">
                  <c:v>43095</c:v>
                </c:pt>
                <c:pt idx="1821">
                  <c:v>43096</c:v>
                </c:pt>
                <c:pt idx="1822">
                  <c:v>43097</c:v>
                </c:pt>
              </c:numCache>
            </c:numRef>
          </c:cat>
          <c:val>
            <c:numRef>
              <c:f>Bloomberg!$B$4:$B$4000</c:f>
              <c:numCache>
                <c:formatCode>General</c:formatCode>
                <c:ptCount val="3997"/>
                <c:pt idx="0">
                  <c:v>99.181899999999999</c:v>
                </c:pt>
                <c:pt idx="1">
                  <c:v>98.785600000000002</c:v>
                </c:pt>
                <c:pt idx="2">
                  <c:v>98.892399999999995</c:v>
                </c:pt>
                <c:pt idx="3">
                  <c:v>99.195400000000006</c:v>
                </c:pt>
                <c:pt idx="4">
                  <c:v>99.195400000000006</c:v>
                </c:pt>
                <c:pt idx="5">
                  <c:v>99.195400000000006</c:v>
                </c:pt>
                <c:pt idx="6">
                  <c:v>99.072199999999995</c:v>
                </c:pt>
                <c:pt idx="7">
                  <c:v>99.137699999999995</c:v>
                </c:pt>
                <c:pt idx="8">
                  <c:v>99.083500000000001</c:v>
                </c:pt>
                <c:pt idx="9">
                  <c:v>98.72</c:v>
                </c:pt>
                <c:pt idx="10">
                  <c:v>98.609300000000005</c:v>
                </c:pt>
                <c:pt idx="11">
                  <c:v>98.609300000000005</c:v>
                </c:pt>
                <c:pt idx="12">
                  <c:v>98.609300000000005</c:v>
                </c:pt>
                <c:pt idx="13">
                  <c:v>98.5578</c:v>
                </c:pt>
                <c:pt idx="14">
                  <c:v>98.579700000000003</c:v>
                </c:pt>
                <c:pt idx="15">
                  <c:v>98.644000000000005</c:v>
                </c:pt>
                <c:pt idx="16">
                  <c:v>98.581400000000002</c:v>
                </c:pt>
                <c:pt idx="17">
                  <c:v>98.900199999999998</c:v>
                </c:pt>
                <c:pt idx="18">
                  <c:v>98.900199999999998</c:v>
                </c:pt>
                <c:pt idx="19">
                  <c:v>98.900199999999998</c:v>
                </c:pt>
                <c:pt idx="20">
                  <c:v>98.900199999999998</c:v>
                </c:pt>
                <c:pt idx="21">
                  <c:v>98.821799999999996</c:v>
                </c:pt>
                <c:pt idx="22">
                  <c:v>98.861500000000007</c:v>
                </c:pt>
                <c:pt idx="23">
                  <c:v>98.930099999999996</c:v>
                </c:pt>
                <c:pt idx="24">
                  <c:v>99.114500000000007</c:v>
                </c:pt>
                <c:pt idx="25">
                  <c:v>99.114500000000007</c:v>
                </c:pt>
                <c:pt idx="26">
                  <c:v>99.114500000000007</c:v>
                </c:pt>
                <c:pt idx="27">
                  <c:v>99.288600000000002</c:v>
                </c:pt>
                <c:pt idx="28">
                  <c:v>98.988100000000003</c:v>
                </c:pt>
                <c:pt idx="29">
                  <c:v>98.935100000000006</c:v>
                </c:pt>
                <c:pt idx="30">
                  <c:v>98.868700000000004</c:v>
                </c:pt>
                <c:pt idx="31">
                  <c:v>98.766900000000007</c:v>
                </c:pt>
                <c:pt idx="32">
                  <c:v>98.766900000000007</c:v>
                </c:pt>
                <c:pt idx="33">
                  <c:v>98.766900000000007</c:v>
                </c:pt>
                <c:pt idx="34">
                  <c:v>99.060599999999994</c:v>
                </c:pt>
                <c:pt idx="35">
                  <c:v>98.947999999999993</c:v>
                </c:pt>
                <c:pt idx="36">
                  <c:v>99.099100000000007</c:v>
                </c:pt>
                <c:pt idx="37">
                  <c:v>99.379400000000004</c:v>
                </c:pt>
                <c:pt idx="38">
                  <c:v>99.397599999999997</c:v>
                </c:pt>
                <c:pt idx="39">
                  <c:v>99.397599999999997</c:v>
                </c:pt>
                <c:pt idx="40">
                  <c:v>99.397599999999997</c:v>
                </c:pt>
                <c:pt idx="41">
                  <c:v>99.655500000000004</c:v>
                </c:pt>
                <c:pt idx="42">
                  <c:v>99.4863</c:v>
                </c:pt>
                <c:pt idx="43">
                  <c:v>99.4636</c:v>
                </c:pt>
                <c:pt idx="44">
                  <c:v>99.557100000000005</c:v>
                </c:pt>
                <c:pt idx="45">
                  <c:v>99.634900000000002</c:v>
                </c:pt>
                <c:pt idx="46">
                  <c:v>99.634900000000002</c:v>
                </c:pt>
                <c:pt idx="47">
                  <c:v>99.634900000000002</c:v>
                </c:pt>
                <c:pt idx="48">
                  <c:v>99.634900000000002</c:v>
                </c:pt>
                <c:pt idx="49">
                  <c:v>99.686999999999998</c:v>
                </c:pt>
                <c:pt idx="50">
                  <c:v>99.822199999999995</c:v>
                </c:pt>
                <c:pt idx="51">
                  <c:v>100.2081</c:v>
                </c:pt>
                <c:pt idx="52">
                  <c:v>100.2743</c:v>
                </c:pt>
                <c:pt idx="53">
                  <c:v>100.2743</c:v>
                </c:pt>
                <c:pt idx="54">
                  <c:v>100.2743</c:v>
                </c:pt>
                <c:pt idx="55">
                  <c:v>100.33240000000001</c:v>
                </c:pt>
                <c:pt idx="56">
                  <c:v>100.55840000000001</c:v>
                </c:pt>
                <c:pt idx="57">
                  <c:v>100.36279999999999</c:v>
                </c:pt>
                <c:pt idx="58">
                  <c:v>100.4131</c:v>
                </c:pt>
                <c:pt idx="59">
                  <c:v>100.73009999999999</c:v>
                </c:pt>
                <c:pt idx="60">
                  <c:v>100.73009999999999</c:v>
                </c:pt>
                <c:pt idx="61">
                  <c:v>100.73009999999999</c:v>
                </c:pt>
                <c:pt idx="62">
                  <c:v>100.75830000000001</c:v>
                </c:pt>
                <c:pt idx="63">
                  <c:v>100.61199999999999</c:v>
                </c:pt>
                <c:pt idx="64">
                  <c:v>100.70699999999999</c:v>
                </c:pt>
                <c:pt idx="65">
                  <c:v>100.6614</c:v>
                </c:pt>
                <c:pt idx="66">
                  <c:v>100.73560000000001</c:v>
                </c:pt>
                <c:pt idx="67">
                  <c:v>100.73560000000001</c:v>
                </c:pt>
                <c:pt idx="68">
                  <c:v>100.73560000000001</c:v>
                </c:pt>
                <c:pt idx="69">
                  <c:v>100.65090000000001</c:v>
                </c:pt>
                <c:pt idx="70">
                  <c:v>100.4931</c:v>
                </c:pt>
                <c:pt idx="71">
                  <c:v>100.584</c:v>
                </c:pt>
                <c:pt idx="72">
                  <c:v>100.6048</c:v>
                </c:pt>
                <c:pt idx="73">
                  <c:v>100.2752</c:v>
                </c:pt>
                <c:pt idx="74">
                  <c:v>100.2752</c:v>
                </c:pt>
                <c:pt idx="75">
                  <c:v>100.2752</c:v>
                </c:pt>
                <c:pt idx="76">
                  <c:v>100.49160000000001</c:v>
                </c:pt>
                <c:pt idx="77">
                  <c:v>100.6725</c:v>
                </c:pt>
                <c:pt idx="78">
                  <c:v>100.5574</c:v>
                </c:pt>
                <c:pt idx="79">
                  <c:v>100.4885</c:v>
                </c:pt>
                <c:pt idx="80">
                  <c:v>100.3669</c:v>
                </c:pt>
                <c:pt idx="81">
                  <c:v>100.3669</c:v>
                </c:pt>
                <c:pt idx="82">
                  <c:v>100.3669</c:v>
                </c:pt>
                <c:pt idx="83">
                  <c:v>100.45829999999999</c:v>
                </c:pt>
                <c:pt idx="84">
                  <c:v>100.3824</c:v>
                </c:pt>
                <c:pt idx="85">
                  <c:v>100.6037</c:v>
                </c:pt>
                <c:pt idx="86">
                  <c:v>100.4203</c:v>
                </c:pt>
                <c:pt idx="87">
                  <c:v>100.45780000000001</c:v>
                </c:pt>
                <c:pt idx="88">
                  <c:v>100.45780000000001</c:v>
                </c:pt>
                <c:pt idx="89">
                  <c:v>100.45780000000001</c:v>
                </c:pt>
                <c:pt idx="90">
                  <c:v>100.327</c:v>
                </c:pt>
                <c:pt idx="91">
                  <c:v>100.2912</c:v>
                </c:pt>
                <c:pt idx="92">
                  <c:v>100.25749999999999</c:v>
                </c:pt>
                <c:pt idx="93">
                  <c:v>100.5686</c:v>
                </c:pt>
                <c:pt idx="94">
                  <c:v>100.2893</c:v>
                </c:pt>
                <c:pt idx="95">
                  <c:v>100.2893</c:v>
                </c:pt>
                <c:pt idx="96">
                  <c:v>100.2893</c:v>
                </c:pt>
                <c:pt idx="97">
                  <c:v>100.4141</c:v>
                </c:pt>
                <c:pt idx="98">
                  <c:v>100.14449999999999</c:v>
                </c:pt>
                <c:pt idx="99">
                  <c:v>100.12730000000001</c:v>
                </c:pt>
                <c:pt idx="100">
                  <c:v>99.874600000000001</c:v>
                </c:pt>
                <c:pt idx="101">
                  <c:v>99.969499999999996</c:v>
                </c:pt>
                <c:pt idx="102">
                  <c:v>99.969499999999996</c:v>
                </c:pt>
                <c:pt idx="103">
                  <c:v>99.969499999999996</c:v>
                </c:pt>
                <c:pt idx="104">
                  <c:v>100.09399999999999</c:v>
                </c:pt>
                <c:pt idx="105">
                  <c:v>99.973600000000005</c:v>
                </c:pt>
                <c:pt idx="106">
                  <c:v>100.2621</c:v>
                </c:pt>
                <c:pt idx="107">
                  <c:v>100.3073</c:v>
                </c:pt>
                <c:pt idx="108">
                  <c:v>100.3442</c:v>
                </c:pt>
                <c:pt idx="109">
                  <c:v>100.3442</c:v>
                </c:pt>
                <c:pt idx="110">
                  <c:v>100.3442</c:v>
                </c:pt>
                <c:pt idx="111">
                  <c:v>100.49460000000001</c:v>
                </c:pt>
                <c:pt idx="112">
                  <c:v>100.51990000000001</c:v>
                </c:pt>
                <c:pt idx="113">
                  <c:v>100.5859</c:v>
                </c:pt>
                <c:pt idx="114">
                  <c:v>100.17019999999999</c:v>
                </c:pt>
                <c:pt idx="115">
                  <c:v>100.0294</c:v>
                </c:pt>
                <c:pt idx="116">
                  <c:v>100.0294</c:v>
                </c:pt>
                <c:pt idx="117">
                  <c:v>100.0294</c:v>
                </c:pt>
                <c:pt idx="118">
                  <c:v>99.773799999999994</c:v>
                </c:pt>
                <c:pt idx="119">
                  <c:v>99.510300000000001</c:v>
                </c:pt>
                <c:pt idx="120">
                  <c:v>99.576400000000007</c:v>
                </c:pt>
                <c:pt idx="121">
                  <c:v>99.749700000000004</c:v>
                </c:pt>
                <c:pt idx="122">
                  <c:v>99.640199999999993</c:v>
                </c:pt>
                <c:pt idx="123">
                  <c:v>99.640199999999993</c:v>
                </c:pt>
                <c:pt idx="124">
                  <c:v>99.640199999999993</c:v>
                </c:pt>
                <c:pt idx="125">
                  <c:v>99.768600000000006</c:v>
                </c:pt>
                <c:pt idx="126">
                  <c:v>99.627499999999998</c:v>
                </c:pt>
                <c:pt idx="127">
                  <c:v>99.275499999999994</c:v>
                </c:pt>
                <c:pt idx="128">
                  <c:v>99.387</c:v>
                </c:pt>
                <c:pt idx="129">
                  <c:v>100.35590000000001</c:v>
                </c:pt>
                <c:pt idx="130">
                  <c:v>100.35590000000001</c:v>
                </c:pt>
                <c:pt idx="131">
                  <c:v>100.35590000000001</c:v>
                </c:pt>
                <c:pt idx="132">
                  <c:v>100.3866</c:v>
                </c:pt>
                <c:pt idx="133">
                  <c:v>100.4709</c:v>
                </c:pt>
                <c:pt idx="134">
                  <c:v>100.87909999999999</c:v>
                </c:pt>
                <c:pt idx="135">
                  <c:v>100.7842</c:v>
                </c:pt>
                <c:pt idx="136">
                  <c:v>101.255</c:v>
                </c:pt>
                <c:pt idx="137">
                  <c:v>101.255</c:v>
                </c:pt>
                <c:pt idx="138">
                  <c:v>101.255</c:v>
                </c:pt>
                <c:pt idx="139">
                  <c:v>101.12350000000001</c:v>
                </c:pt>
                <c:pt idx="140">
                  <c:v>101.0364</c:v>
                </c:pt>
                <c:pt idx="141">
                  <c:v>101.3631</c:v>
                </c:pt>
                <c:pt idx="142">
                  <c:v>101.2916</c:v>
                </c:pt>
                <c:pt idx="143">
                  <c:v>101.35299999999999</c:v>
                </c:pt>
                <c:pt idx="144">
                  <c:v>101.35299999999999</c:v>
                </c:pt>
                <c:pt idx="145">
                  <c:v>101.35299999999999</c:v>
                </c:pt>
                <c:pt idx="146">
                  <c:v>101.35299999999999</c:v>
                </c:pt>
                <c:pt idx="147">
                  <c:v>101.6495</c:v>
                </c:pt>
                <c:pt idx="148">
                  <c:v>101.61190000000001</c:v>
                </c:pt>
                <c:pt idx="149">
                  <c:v>101.52379999999999</c:v>
                </c:pt>
                <c:pt idx="150">
                  <c:v>101.72280000000001</c:v>
                </c:pt>
                <c:pt idx="151">
                  <c:v>101.72280000000001</c:v>
                </c:pt>
                <c:pt idx="152">
                  <c:v>101.72280000000001</c:v>
                </c:pt>
                <c:pt idx="153">
                  <c:v>101.28400000000001</c:v>
                </c:pt>
                <c:pt idx="154">
                  <c:v>101.41419999999999</c:v>
                </c:pt>
                <c:pt idx="155">
                  <c:v>101.3845</c:v>
                </c:pt>
                <c:pt idx="156">
                  <c:v>100.9646</c:v>
                </c:pt>
                <c:pt idx="157">
                  <c:v>100.75069999999999</c:v>
                </c:pt>
                <c:pt idx="158">
                  <c:v>100.75069999999999</c:v>
                </c:pt>
                <c:pt idx="159">
                  <c:v>100.75069999999999</c:v>
                </c:pt>
                <c:pt idx="160">
                  <c:v>101.1554</c:v>
                </c:pt>
                <c:pt idx="161">
                  <c:v>100.977</c:v>
                </c:pt>
                <c:pt idx="162">
                  <c:v>100.6474</c:v>
                </c:pt>
                <c:pt idx="163">
                  <c:v>100.50960000000001</c:v>
                </c:pt>
                <c:pt idx="164">
                  <c:v>100.33280000000001</c:v>
                </c:pt>
                <c:pt idx="165">
                  <c:v>100.33280000000001</c:v>
                </c:pt>
                <c:pt idx="166">
                  <c:v>100.33280000000001</c:v>
                </c:pt>
                <c:pt idx="167">
                  <c:v>100.4785</c:v>
                </c:pt>
                <c:pt idx="168">
                  <c:v>100.7024</c:v>
                </c:pt>
                <c:pt idx="169">
                  <c:v>100.6378</c:v>
                </c:pt>
                <c:pt idx="170">
                  <c:v>102.30459999999999</c:v>
                </c:pt>
                <c:pt idx="171">
                  <c:v>102.59699999999999</c:v>
                </c:pt>
                <c:pt idx="172">
                  <c:v>102.59699999999999</c:v>
                </c:pt>
                <c:pt idx="173">
                  <c:v>102.59699999999999</c:v>
                </c:pt>
                <c:pt idx="174">
                  <c:v>102.7627</c:v>
                </c:pt>
                <c:pt idx="175">
                  <c:v>102.5003</c:v>
                </c:pt>
                <c:pt idx="176">
                  <c:v>102.56100000000001</c:v>
                </c:pt>
                <c:pt idx="177">
                  <c:v>102.3991</c:v>
                </c:pt>
                <c:pt idx="178">
                  <c:v>102.43219999999999</c:v>
                </c:pt>
                <c:pt idx="179">
                  <c:v>102.43219999999999</c:v>
                </c:pt>
                <c:pt idx="180">
                  <c:v>102.43219999999999</c:v>
                </c:pt>
                <c:pt idx="181">
                  <c:v>102.21720000000001</c:v>
                </c:pt>
                <c:pt idx="182">
                  <c:v>102.5176</c:v>
                </c:pt>
                <c:pt idx="183">
                  <c:v>102.60290000000001</c:v>
                </c:pt>
                <c:pt idx="184">
                  <c:v>102.60290000000001</c:v>
                </c:pt>
                <c:pt idx="185">
                  <c:v>103.1698</c:v>
                </c:pt>
                <c:pt idx="186">
                  <c:v>103.1698</c:v>
                </c:pt>
                <c:pt idx="187">
                  <c:v>103.1698</c:v>
                </c:pt>
                <c:pt idx="188">
                  <c:v>103.1057</c:v>
                </c:pt>
                <c:pt idx="189">
                  <c:v>103.0393</c:v>
                </c:pt>
                <c:pt idx="190">
                  <c:v>102.8554</c:v>
                </c:pt>
                <c:pt idx="191">
                  <c:v>102.0536</c:v>
                </c:pt>
                <c:pt idx="192">
                  <c:v>102.1095</c:v>
                </c:pt>
                <c:pt idx="193">
                  <c:v>102.1095</c:v>
                </c:pt>
                <c:pt idx="194">
                  <c:v>102.1095</c:v>
                </c:pt>
                <c:pt idx="195">
                  <c:v>102.0766</c:v>
                </c:pt>
                <c:pt idx="196">
                  <c:v>101.6195</c:v>
                </c:pt>
                <c:pt idx="197">
                  <c:v>101.6429</c:v>
                </c:pt>
                <c:pt idx="198">
                  <c:v>101.8013</c:v>
                </c:pt>
                <c:pt idx="199">
                  <c:v>101.6006</c:v>
                </c:pt>
                <c:pt idx="200">
                  <c:v>101.6006</c:v>
                </c:pt>
                <c:pt idx="201">
                  <c:v>101.6006</c:v>
                </c:pt>
                <c:pt idx="202">
                  <c:v>101.3574</c:v>
                </c:pt>
                <c:pt idx="203">
                  <c:v>101.2972</c:v>
                </c:pt>
                <c:pt idx="204">
                  <c:v>101.4594</c:v>
                </c:pt>
                <c:pt idx="205">
                  <c:v>101.4391</c:v>
                </c:pt>
                <c:pt idx="206">
                  <c:v>101.32080000000001</c:v>
                </c:pt>
                <c:pt idx="207">
                  <c:v>101.32080000000001</c:v>
                </c:pt>
                <c:pt idx="208">
                  <c:v>101.32080000000001</c:v>
                </c:pt>
                <c:pt idx="209">
                  <c:v>101.32299999999999</c:v>
                </c:pt>
                <c:pt idx="210">
                  <c:v>101.5471</c:v>
                </c:pt>
                <c:pt idx="211">
                  <c:v>101.72029999999999</c:v>
                </c:pt>
                <c:pt idx="212">
                  <c:v>101.94499999999999</c:v>
                </c:pt>
                <c:pt idx="213">
                  <c:v>101.7218</c:v>
                </c:pt>
                <c:pt idx="214">
                  <c:v>101.7218</c:v>
                </c:pt>
                <c:pt idx="215">
                  <c:v>101.7218</c:v>
                </c:pt>
                <c:pt idx="216">
                  <c:v>101.63590000000001</c:v>
                </c:pt>
                <c:pt idx="217">
                  <c:v>101.4542</c:v>
                </c:pt>
                <c:pt idx="218">
                  <c:v>101.4059</c:v>
                </c:pt>
                <c:pt idx="219">
                  <c:v>100.9868</c:v>
                </c:pt>
                <c:pt idx="220">
                  <c:v>100.98560000000001</c:v>
                </c:pt>
                <c:pt idx="221">
                  <c:v>100.98560000000001</c:v>
                </c:pt>
                <c:pt idx="222">
                  <c:v>100.98560000000001</c:v>
                </c:pt>
                <c:pt idx="223">
                  <c:v>101.06699999999999</c:v>
                </c:pt>
                <c:pt idx="224">
                  <c:v>101.6313</c:v>
                </c:pt>
                <c:pt idx="225">
                  <c:v>101.5458</c:v>
                </c:pt>
                <c:pt idx="226">
                  <c:v>101.6664</c:v>
                </c:pt>
                <c:pt idx="227">
                  <c:v>101.587</c:v>
                </c:pt>
                <c:pt idx="228">
                  <c:v>101.587</c:v>
                </c:pt>
                <c:pt idx="229">
                  <c:v>101.587</c:v>
                </c:pt>
                <c:pt idx="230">
                  <c:v>101.85</c:v>
                </c:pt>
                <c:pt idx="231">
                  <c:v>101.742</c:v>
                </c:pt>
                <c:pt idx="232">
                  <c:v>102.224</c:v>
                </c:pt>
                <c:pt idx="233">
                  <c:v>102.4534</c:v>
                </c:pt>
                <c:pt idx="234">
                  <c:v>102.11539999999999</c:v>
                </c:pt>
                <c:pt idx="235">
                  <c:v>102.11539999999999</c:v>
                </c:pt>
                <c:pt idx="236">
                  <c:v>102.11539999999999</c:v>
                </c:pt>
                <c:pt idx="237">
                  <c:v>102.3515</c:v>
                </c:pt>
                <c:pt idx="238">
                  <c:v>102.5796</c:v>
                </c:pt>
                <c:pt idx="239">
                  <c:v>102.5907</c:v>
                </c:pt>
                <c:pt idx="240">
                  <c:v>102.8014</c:v>
                </c:pt>
                <c:pt idx="241">
                  <c:v>102.91459999999999</c:v>
                </c:pt>
                <c:pt idx="242">
                  <c:v>102.91459999999999</c:v>
                </c:pt>
                <c:pt idx="243">
                  <c:v>102.91459999999999</c:v>
                </c:pt>
                <c:pt idx="244">
                  <c:v>102.91459999999999</c:v>
                </c:pt>
                <c:pt idx="245">
                  <c:v>103.13679999999999</c:v>
                </c:pt>
                <c:pt idx="246">
                  <c:v>102.7599</c:v>
                </c:pt>
                <c:pt idx="247">
                  <c:v>103.0966</c:v>
                </c:pt>
                <c:pt idx="248">
                  <c:v>102.452</c:v>
                </c:pt>
                <c:pt idx="249">
                  <c:v>102.452</c:v>
                </c:pt>
                <c:pt idx="250">
                  <c:v>102.452</c:v>
                </c:pt>
                <c:pt idx="251">
                  <c:v>102.2097</c:v>
                </c:pt>
                <c:pt idx="252">
                  <c:v>102.1407</c:v>
                </c:pt>
                <c:pt idx="253">
                  <c:v>101.9156</c:v>
                </c:pt>
                <c:pt idx="254">
                  <c:v>101.7877</c:v>
                </c:pt>
                <c:pt idx="255">
                  <c:v>101.86620000000001</c:v>
                </c:pt>
                <c:pt idx="256">
                  <c:v>101.86620000000001</c:v>
                </c:pt>
                <c:pt idx="257">
                  <c:v>101.86620000000001</c:v>
                </c:pt>
                <c:pt idx="258">
                  <c:v>101.48609999999999</c:v>
                </c:pt>
                <c:pt idx="259">
                  <c:v>101.4132</c:v>
                </c:pt>
                <c:pt idx="260">
                  <c:v>101.45189999999999</c:v>
                </c:pt>
                <c:pt idx="261">
                  <c:v>100.56010000000001</c:v>
                </c:pt>
                <c:pt idx="262">
                  <c:v>100.7651</c:v>
                </c:pt>
                <c:pt idx="263">
                  <c:v>100.7651</c:v>
                </c:pt>
                <c:pt idx="264">
                  <c:v>100.7651</c:v>
                </c:pt>
                <c:pt idx="265">
                  <c:v>100.7912</c:v>
                </c:pt>
                <c:pt idx="266">
                  <c:v>100.9513</c:v>
                </c:pt>
                <c:pt idx="267">
                  <c:v>100.9616</c:v>
                </c:pt>
                <c:pt idx="268">
                  <c:v>101.19370000000001</c:v>
                </c:pt>
                <c:pt idx="269">
                  <c:v>101.1738</c:v>
                </c:pt>
                <c:pt idx="270">
                  <c:v>101.1738</c:v>
                </c:pt>
                <c:pt idx="271">
                  <c:v>101.1738</c:v>
                </c:pt>
                <c:pt idx="272">
                  <c:v>101.1392</c:v>
                </c:pt>
                <c:pt idx="273">
                  <c:v>101.1519</c:v>
                </c:pt>
                <c:pt idx="274">
                  <c:v>100.9696</c:v>
                </c:pt>
                <c:pt idx="275">
                  <c:v>100.9396</c:v>
                </c:pt>
                <c:pt idx="276">
                  <c:v>100.8261</c:v>
                </c:pt>
                <c:pt idx="277">
                  <c:v>100.8261</c:v>
                </c:pt>
                <c:pt idx="278">
                  <c:v>100.8261</c:v>
                </c:pt>
                <c:pt idx="279">
                  <c:v>100.85290000000001</c:v>
                </c:pt>
                <c:pt idx="280">
                  <c:v>100.94280000000001</c:v>
                </c:pt>
                <c:pt idx="281">
                  <c:v>101.2518</c:v>
                </c:pt>
                <c:pt idx="282">
                  <c:v>101.0168</c:v>
                </c:pt>
                <c:pt idx="283">
                  <c:v>101.0215</c:v>
                </c:pt>
                <c:pt idx="284">
                  <c:v>101.0215</c:v>
                </c:pt>
                <c:pt idx="285">
                  <c:v>101.0215</c:v>
                </c:pt>
                <c:pt idx="286">
                  <c:v>101.0215</c:v>
                </c:pt>
                <c:pt idx="287">
                  <c:v>100.8933</c:v>
                </c:pt>
                <c:pt idx="288">
                  <c:v>100.8129</c:v>
                </c:pt>
                <c:pt idx="289">
                  <c:v>100.1614</c:v>
                </c:pt>
                <c:pt idx="290">
                  <c:v>100.12909999999999</c:v>
                </c:pt>
                <c:pt idx="291">
                  <c:v>100.12909999999999</c:v>
                </c:pt>
                <c:pt idx="292">
                  <c:v>100.12909999999999</c:v>
                </c:pt>
                <c:pt idx="293">
                  <c:v>100.3831</c:v>
                </c:pt>
                <c:pt idx="294">
                  <c:v>100.0964</c:v>
                </c:pt>
                <c:pt idx="295">
                  <c:v>100.1961</c:v>
                </c:pt>
                <c:pt idx="296">
                  <c:v>100.2873</c:v>
                </c:pt>
                <c:pt idx="297">
                  <c:v>100.2527</c:v>
                </c:pt>
                <c:pt idx="298">
                  <c:v>100.2527</c:v>
                </c:pt>
                <c:pt idx="299">
                  <c:v>100.2527</c:v>
                </c:pt>
                <c:pt idx="300">
                  <c:v>100.2814</c:v>
                </c:pt>
                <c:pt idx="301">
                  <c:v>100.40260000000001</c:v>
                </c:pt>
                <c:pt idx="302">
                  <c:v>100.4081</c:v>
                </c:pt>
                <c:pt idx="303">
                  <c:v>100.85420000000001</c:v>
                </c:pt>
                <c:pt idx="304">
                  <c:v>101.2861</c:v>
                </c:pt>
                <c:pt idx="305">
                  <c:v>101.2861</c:v>
                </c:pt>
                <c:pt idx="306">
                  <c:v>101.2861</c:v>
                </c:pt>
                <c:pt idx="307">
                  <c:v>101.0715</c:v>
                </c:pt>
                <c:pt idx="308">
                  <c:v>101.35469999999999</c:v>
                </c:pt>
                <c:pt idx="309">
                  <c:v>101.236</c:v>
                </c:pt>
                <c:pt idx="310">
                  <c:v>101.5407</c:v>
                </c:pt>
                <c:pt idx="311">
                  <c:v>101.7985</c:v>
                </c:pt>
                <c:pt idx="312">
                  <c:v>101.7985</c:v>
                </c:pt>
                <c:pt idx="313">
                  <c:v>101.7985</c:v>
                </c:pt>
                <c:pt idx="314">
                  <c:v>101.7985</c:v>
                </c:pt>
                <c:pt idx="315">
                  <c:v>101.91970000000001</c:v>
                </c:pt>
                <c:pt idx="316">
                  <c:v>101.6486</c:v>
                </c:pt>
                <c:pt idx="317">
                  <c:v>101.58759999999999</c:v>
                </c:pt>
                <c:pt idx="318">
                  <c:v>101.4478</c:v>
                </c:pt>
                <c:pt idx="319">
                  <c:v>101.4478</c:v>
                </c:pt>
                <c:pt idx="320">
                  <c:v>101.4478</c:v>
                </c:pt>
                <c:pt idx="321">
                  <c:v>101.1405</c:v>
                </c:pt>
                <c:pt idx="322">
                  <c:v>101.2213</c:v>
                </c:pt>
                <c:pt idx="323">
                  <c:v>101.4238</c:v>
                </c:pt>
                <c:pt idx="324">
                  <c:v>101.74299999999999</c:v>
                </c:pt>
                <c:pt idx="325">
                  <c:v>101.5933</c:v>
                </c:pt>
                <c:pt idx="326">
                  <c:v>101.5933</c:v>
                </c:pt>
                <c:pt idx="327">
                  <c:v>101.5933</c:v>
                </c:pt>
                <c:pt idx="328">
                  <c:v>101.7201</c:v>
                </c:pt>
                <c:pt idx="329">
                  <c:v>101.7038</c:v>
                </c:pt>
                <c:pt idx="330">
                  <c:v>101.8818</c:v>
                </c:pt>
                <c:pt idx="331">
                  <c:v>101.8818</c:v>
                </c:pt>
                <c:pt idx="332">
                  <c:v>101.8321</c:v>
                </c:pt>
                <c:pt idx="333">
                  <c:v>101.8321</c:v>
                </c:pt>
                <c:pt idx="334">
                  <c:v>101.8321</c:v>
                </c:pt>
                <c:pt idx="335">
                  <c:v>102.0826</c:v>
                </c:pt>
                <c:pt idx="336">
                  <c:v>102.02370000000001</c:v>
                </c:pt>
                <c:pt idx="337">
                  <c:v>102.08880000000001</c:v>
                </c:pt>
                <c:pt idx="338">
                  <c:v>101.68040000000001</c:v>
                </c:pt>
                <c:pt idx="339">
                  <c:v>101.5715</c:v>
                </c:pt>
                <c:pt idx="340">
                  <c:v>101.5715</c:v>
                </c:pt>
                <c:pt idx="341">
                  <c:v>101.5715</c:v>
                </c:pt>
                <c:pt idx="342">
                  <c:v>101.29559999999999</c:v>
                </c:pt>
                <c:pt idx="343">
                  <c:v>101.33799999999999</c:v>
                </c:pt>
                <c:pt idx="344">
                  <c:v>101.2508</c:v>
                </c:pt>
                <c:pt idx="345">
                  <c:v>101.5904</c:v>
                </c:pt>
                <c:pt idx="346">
                  <c:v>101.526</c:v>
                </c:pt>
                <c:pt idx="347">
                  <c:v>101.526</c:v>
                </c:pt>
                <c:pt idx="348">
                  <c:v>101.526</c:v>
                </c:pt>
                <c:pt idx="349">
                  <c:v>101.3926</c:v>
                </c:pt>
                <c:pt idx="350">
                  <c:v>101.4669</c:v>
                </c:pt>
                <c:pt idx="351">
                  <c:v>101.5984</c:v>
                </c:pt>
                <c:pt idx="352">
                  <c:v>101.93170000000001</c:v>
                </c:pt>
                <c:pt idx="353">
                  <c:v>101.9178</c:v>
                </c:pt>
                <c:pt idx="354">
                  <c:v>101.9178</c:v>
                </c:pt>
                <c:pt idx="355">
                  <c:v>101.9178</c:v>
                </c:pt>
                <c:pt idx="356">
                  <c:v>101.77419999999999</c:v>
                </c:pt>
                <c:pt idx="357">
                  <c:v>101.8792</c:v>
                </c:pt>
                <c:pt idx="358">
                  <c:v>101.8792</c:v>
                </c:pt>
                <c:pt idx="359">
                  <c:v>101.9752</c:v>
                </c:pt>
                <c:pt idx="360">
                  <c:v>101.8997</c:v>
                </c:pt>
                <c:pt idx="361">
                  <c:v>101.8997</c:v>
                </c:pt>
                <c:pt idx="362">
                  <c:v>101.8997</c:v>
                </c:pt>
                <c:pt idx="363">
                  <c:v>101.6904</c:v>
                </c:pt>
                <c:pt idx="364">
                  <c:v>101.75190000000001</c:v>
                </c:pt>
                <c:pt idx="365">
                  <c:v>102.1016</c:v>
                </c:pt>
                <c:pt idx="366">
                  <c:v>102.00230000000001</c:v>
                </c:pt>
                <c:pt idx="367">
                  <c:v>102.0466</c:v>
                </c:pt>
                <c:pt idx="368">
                  <c:v>102.0466</c:v>
                </c:pt>
                <c:pt idx="369">
                  <c:v>102.0466</c:v>
                </c:pt>
                <c:pt idx="370">
                  <c:v>102.1123</c:v>
                </c:pt>
                <c:pt idx="371">
                  <c:v>102.23099999999999</c:v>
                </c:pt>
                <c:pt idx="372">
                  <c:v>102.4063</c:v>
                </c:pt>
                <c:pt idx="373">
                  <c:v>102.5129</c:v>
                </c:pt>
                <c:pt idx="374">
                  <c:v>102.1688</c:v>
                </c:pt>
                <c:pt idx="375">
                  <c:v>102.1688</c:v>
                </c:pt>
                <c:pt idx="376">
                  <c:v>102.1688</c:v>
                </c:pt>
                <c:pt idx="377">
                  <c:v>102.04689999999999</c:v>
                </c:pt>
                <c:pt idx="378">
                  <c:v>102.1759</c:v>
                </c:pt>
                <c:pt idx="379">
                  <c:v>102.50060000000001</c:v>
                </c:pt>
                <c:pt idx="380">
                  <c:v>102.72190000000001</c:v>
                </c:pt>
                <c:pt idx="381">
                  <c:v>102.7577</c:v>
                </c:pt>
                <c:pt idx="382">
                  <c:v>102.7577</c:v>
                </c:pt>
                <c:pt idx="383">
                  <c:v>102.7577</c:v>
                </c:pt>
                <c:pt idx="384">
                  <c:v>102.7577</c:v>
                </c:pt>
                <c:pt idx="385">
                  <c:v>102.8783</c:v>
                </c:pt>
                <c:pt idx="386">
                  <c:v>103.0498</c:v>
                </c:pt>
                <c:pt idx="387">
                  <c:v>103.0603</c:v>
                </c:pt>
                <c:pt idx="388">
                  <c:v>103.08240000000001</c:v>
                </c:pt>
                <c:pt idx="389">
                  <c:v>103.08240000000001</c:v>
                </c:pt>
                <c:pt idx="390">
                  <c:v>103.08240000000001</c:v>
                </c:pt>
                <c:pt idx="391">
                  <c:v>103.1459</c:v>
                </c:pt>
                <c:pt idx="392">
                  <c:v>103.111</c:v>
                </c:pt>
                <c:pt idx="393">
                  <c:v>103.0966</c:v>
                </c:pt>
                <c:pt idx="394">
                  <c:v>103.3676</c:v>
                </c:pt>
                <c:pt idx="395">
                  <c:v>103.4272</c:v>
                </c:pt>
                <c:pt idx="396">
                  <c:v>103.4272</c:v>
                </c:pt>
                <c:pt idx="397">
                  <c:v>103.4272</c:v>
                </c:pt>
                <c:pt idx="398">
                  <c:v>103.5005</c:v>
                </c:pt>
                <c:pt idx="399">
                  <c:v>103.2841</c:v>
                </c:pt>
                <c:pt idx="400">
                  <c:v>103.2533</c:v>
                </c:pt>
                <c:pt idx="401">
                  <c:v>102.94370000000001</c:v>
                </c:pt>
                <c:pt idx="402">
                  <c:v>102.9883</c:v>
                </c:pt>
                <c:pt idx="403">
                  <c:v>102.9883</c:v>
                </c:pt>
                <c:pt idx="404">
                  <c:v>102.9883</c:v>
                </c:pt>
                <c:pt idx="405">
                  <c:v>102.9539</c:v>
                </c:pt>
                <c:pt idx="406">
                  <c:v>102.877</c:v>
                </c:pt>
                <c:pt idx="407">
                  <c:v>102.8639</c:v>
                </c:pt>
                <c:pt idx="408">
                  <c:v>102.7736</c:v>
                </c:pt>
                <c:pt idx="409">
                  <c:v>102.5283</c:v>
                </c:pt>
                <c:pt idx="410">
                  <c:v>102.5283</c:v>
                </c:pt>
                <c:pt idx="411">
                  <c:v>102.5283</c:v>
                </c:pt>
                <c:pt idx="412">
                  <c:v>102.5283</c:v>
                </c:pt>
                <c:pt idx="413">
                  <c:v>102.46259999999999</c:v>
                </c:pt>
                <c:pt idx="414">
                  <c:v>102.65649999999999</c:v>
                </c:pt>
                <c:pt idx="415">
                  <c:v>102.9449</c:v>
                </c:pt>
                <c:pt idx="416">
                  <c:v>102.92149999999999</c:v>
                </c:pt>
                <c:pt idx="417">
                  <c:v>102.92149999999999</c:v>
                </c:pt>
                <c:pt idx="418">
                  <c:v>102.92149999999999</c:v>
                </c:pt>
                <c:pt idx="419">
                  <c:v>102.70229999999999</c:v>
                </c:pt>
                <c:pt idx="420">
                  <c:v>102.8087</c:v>
                </c:pt>
                <c:pt idx="421">
                  <c:v>103.1045</c:v>
                </c:pt>
                <c:pt idx="422">
                  <c:v>103.015</c:v>
                </c:pt>
                <c:pt idx="423">
                  <c:v>102.7495</c:v>
                </c:pt>
                <c:pt idx="424">
                  <c:v>102.7495</c:v>
                </c:pt>
                <c:pt idx="425">
                  <c:v>102.7495</c:v>
                </c:pt>
                <c:pt idx="426">
                  <c:v>102.97</c:v>
                </c:pt>
                <c:pt idx="427">
                  <c:v>103.01179999999999</c:v>
                </c:pt>
                <c:pt idx="428">
                  <c:v>102.8177</c:v>
                </c:pt>
                <c:pt idx="429">
                  <c:v>102.3288</c:v>
                </c:pt>
                <c:pt idx="430">
                  <c:v>102.5973</c:v>
                </c:pt>
                <c:pt idx="431">
                  <c:v>102.5973</c:v>
                </c:pt>
                <c:pt idx="432">
                  <c:v>102.5973</c:v>
                </c:pt>
                <c:pt idx="433">
                  <c:v>102.7261</c:v>
                </c:pt>
                <c:pt idx="434">
                  <c:v>102.7453</c:v>
                </c:pt>
                <c:pt idx="435">
                  <c:v>102.8246</c:v>
                </c:pt>
                <c:pt idx="436">
                  <c:v>102.5478</c:v>
                </c:pt>
                <c:pt idx="437">
                  <c:v>102.6152</c:v>
                </c:pt>
                <c:pt idx="438">
                  <c:v>102.6152</c:v>
                </c:pt>
                <c:pt idx="439">
                  <c:v>102.6152</c:v>
                </c:pt>
                <c:pt idx="440">
                  <c:v>102.59</c:v>
                </c:pt>
                <c:pt idx="441">
                  <c:v>102.66800000000001</c:v>
                </c:pt>
                <c:pt idx="442">
                  <c:v>102.7748</c:v>
                </c:pt>
                <c:pt idx="443">
                  <c:v>103.44459999999999</c:v>
                </c:pt>
                <c:pt idx="444">
                  <c:v>103.3073</c:v>
                </c:pt>
                <c:pt idx="445">
                  <c:v>103.3073</c:v>
                </c:pt>
                <c:pt idx="446">
                  <c:v>103.3073</c:v>
                </c:pt>
                <c:pt idx="447">
                  <c:v>103.1677</c:v>
                </c:pt>
                <c:pt idx="448">
                  <c:v>103.0498</c:v>
                </c:pt>
                <c:pt idx="449">
                  <c:v>102.9533</c:v>
                </c:pt>
                <c:pt idx="450">
                  <c:v>102.7745</c:v>
                </c:pt>
                <c:pt idx="451">
                  <c:v>102.8065</c:v>
                </c:pt>
                <c:pt idx="452">
                  <c:v>102.8065</c:v>
                </c:pt>
                <c:pt idx="453">
                  <c:v>102.8065</c:v>
                </c:pt>
                <c:pt idx="454">
                  <c:v>102.67489999999999</c:v>
                </c:pt>
                <c:pt idx="455">
                  <c:v>102.53189999999999</c:v>
                </c:pt>
                <c:pt idx="456">
                  <c:v>102.7266</c:v>
                </c:pt>
                <c:pt idx="457">
                  <c:v>102.9367</c:v>
                </c:pt>
                <c:pt idx="458">
                  <c:v>102.6414</c:v>
                </c:pt>
                <c:pt idx="459">
                  <c:v>102.6414</c:v>
                </c:pt>
                <c:pt idx="460">
                  <c:v>102.6414</c:v>
                </c:pt>
                <c:pt idx="461">
                  <c:v>102.5187</c:v>
                </c:pt>
                <c:pt idx="462">
                  <c:v>102.07210000000001</c:v>
                </c:pt>
                <c:pt idx="463">
                  <c:v>102.08150000000001</c:v>
                </c:pt>
                <c:pt idx="464">
                  <c:v>101.9355</c:v>
                </c:pt>
                <c:pt idx="465">
                  <c:v>102.0578</c:v>
                </c:pt>
                <c:pt idx="466">
                  <c:v>102.0578</c:v>
                </c:pt>
                <c:pt idx="467">
                  <c:v>102.0578</c:v>
                </c:pt>
                <c:pt idx="468">
                  <c:v>102.2458</c:v>
                </c:pt>
                <c:pt idx="469">
                  <c:v>102.3969</c:v>
                </c:pt>
                <c:pt idx="470">
                  <c:v>102.3869</c:v>
                </c:pt>
                <c:pt idx="471">
                  <c:v>102.3258</c:v>
                </c:pt>
                <c:pt idx="472">
                  <c:v>102.3968</c:v>
                </c:pt>
                <c:pt idx="473">
                  <c:v>102.3968</c:v>
                </c:pt>
                <c:pt idx="474">
                  <c:v>102.3968</c:v>
                </c:pt>
                <c:pt idx="475">
                  <c:v>102.4796</c:v>
                </c:pt>
                <c:pt idx="476">
                  <c:v>102.5483</c:v>
                </c:pt>
                <c:pt idx="477">
                  <c:v>102.6135</c:v>
                </c:pt>
                <c:pt idx="478">
                  <c:v>102.6113</c:v>
                </c:pt>
                <c:pt idx="479">
                  <c:v>102.6563</c:v>
                </c:pt>
                <c:pt idx="480">
                  <c:v>102.6563</c:v>
                </c:pt>
                <c:pt idx="481">
                  <c:v>102.6563</c:v>
                </c:pt>
                <c:pt idx="482">
                  <c:v>102.6223</c:v>
                </c:pt>
                <c:pt idx="483">
                  <c:v>102.5198</c:v>
                </c:pt>
                <c:pt idx="484">
                  <c:v>102.3907</c:v>
                </c:pt>
                <c:pt idx="485">
                  <c:v>102.371</c:v>
                </c:pt>
                <c:pt idx="486">
                  <c:v>102.3152</c:v>
                </c:pt>
                <c:pt idx="487">
                  <c:v>102.3152</c:v>
                </c:pt>
                <c:pt idx="488">
                  <c:v>102.3152</c:v>
                </c:pt>
                <c:pt idx="489">
                  <c:v>102.2107</c:v>
                </c:pt>
                <c:pt idx="490">
                  <c:v>101.8943</c:v>
                </c:pt>
                <c:pt idx="491">
                  <c:v>101.89149999999999</c:v>
                </c:pt>
                <c:pt idx="492">
                  <c:v>101.81789999999999</c:v>
                </c:pt>
                <c:pt idx="493">
                  <c:v>102.10339999999999</c:v>
                </c:pt>
                <c:pt idx="494">
                  <c:v>102.10339999999999</c:v>
                </c:pt>
                <c:pt idx="495">
                  <c:v>102.10339999999999</c:v>
                </c:pt>
                <c:pt idx="496">
                  <c:v>102.1099</c:v>
                </c:pt>
                <c:pt idx="497">
                  <c:v>102.1114</c:v>
                </c:pt>
                <c:pt idx="498">
                  <c:v>102.0187</c:v>
                </c:pt>
                <c:pt idx="499">
                  <c:v>102.1349</c:v>
                </c:pt>
                <c:pt idx="500">
                  <c:v>102.0399</c:v>
                </c:pt>
                <c:pt idx="501">
                  <c:v>102.0399</c:v>
                </c:pt>
                <c:pt idx="502">
                  <c:v>102.0399</c:v>
                </c:pt>
                <c:pt idx="503">
                  <c:v>101.9319</c:v>
                </c:pt>
                <c:pt idx="504">
                  <c:v>102.1044</c:v>
                </c:pt>
                <c:pt idx="505">
                  <c:v>102.18640000000001</c:v>
                </c:pt>
                <c:pt idx="506">
                  <c:v>102.1219</c:v>
                </c:pt>
                <c:pt idx="507">
                  <c:v>102.1331</c:v>
                </c:pt>
                <c:pt idx="508">
                  <c:v>102.1331</c:v>
                </c:pt>
                <c:pt idx="509">
                  <c:v>102.1331</c:v>
                </c:pt>
                <c:pt idx="510">
                  <c:v>102.1331</c:v>
                </c:pt>
                <c:pt idx="511">
                  <c:v>102.2867</c:v>
                </c:pt>
                <c:pt idx="512">
                  <c:v>102.3254</c:v>
                </c:pt>
                <c:pt idx="513">
                  <c:v>102.1283</c:v>
                </c:pt>
                <c:pt idx="514">
                  <c:v>102.212</c:v>
                </c:pt>
                <c:pt idx="515">
                  <c:v>102.212</c:v>
                </c:pt>
                <c:pt idx="516">
                  <c:v>102.212</c:v>
                </c:pt>
                <c:pt idx="517">
                  <c:v>102.45659999999999</c:v>
                </c:pt>
                <c:pt idx="518">
                  <c:v>102.5137</c:v>
                </c:pt>
                <c:pt idx="519">
                  <c:v>102.58110000000001</c:v>
                </c:pt>
                <c:pt idx="520">
                  <c:v>102.42919999999999</c:v>
                </c:pt>
                <c:pt idx="521">
                  <c:v>102.34569999999999</c:v>
                </c:pt>
                <c:pt idx="522">
                  <c:v>102.34569999999999</c:v>
                </c:pt>
                <c:pt idx="523">
                  <c:v>102.34569999999999</c:v>
                </c:pt>
                <c:pt idx="524">
                  <c:v>102.38679999999999</c:v>
                </c:pt>
                <c:pt idx="525">
                  <c:v>102.4714</c:v>
                </c:pt>
                <c:pt idx="526">
                  <c:v>102.3939</c:v>
                </c:pt>
                <c:pt idx="527">
                  <c:v>102.22799999999999</c:v>
                </c:pt>
                <c:pt idx="528">
                  <c:v>102.3293</c:v>
                </c:pt>
                <c:pt idx="529">
                  <c:v>102.3293</c:v>
                </c:pt>
                <c:pt idx="530">
                  <c:v>102.3293</c:v>
                </c:pt>
                <c:pt idx="531">
                  <c:v>102.3066</c:v>
                </c:pt>
                <c:pt idx="532">
                  <c:v>102.53619999999999</c:v>
                </c:pt>
                <c:pt idx="533">
                  <c:v>102.5047</c:v>
                </c:pt>
                <c:pt idx="534">
                  <c:v>102.1991</c:v>
                </c:pt>
                <c:pt idx="535">
                  <c:v>102.2132</c:v>
                </c:pt>
                <c:pt idx="536">
                  <c:v>102.2132</c:v>
                </c:pt>
                <c:pt idx="537">
                  <c:v>102.2132</c:v>
                </c:pt>
                <c:pt idx="538">
                  <c:v>102.0757</c:v>
                </c:pt>
                <c:pt idx="539">
                  <c:v>102.1494</c:v>
                </c:pt>
                <c:pt idx="540">
                  <c:v>102.0394</c:v>
                </c:pt>
                <c:pt idx="541">
                  <c:v>101.9885</c:v>
                </c:pt>
                <c:pt idx="542">
                  <c:v>101.8301</c:v>
                </c:pt>
                <c:pt idx="543">
                  <c:v>101.8301</c:v>
                </c:pt>
                <c:pt idx="544">
                  <c:v>101.8301</c:v>
                </c:pt>
                <c:pt idx="545">
                  <c:v>101.6268</c:v>
                </c:pt>
                <c:pt idx="546">
                  <c:v>101.5656</c:v>
                </c:pt>
                <c:pt idx="547">
                  <c:v>101.6895</c:v>
                </c:pt>
                <c:pt idx="548">
                  <c:v>101.75749999999999</c:v>
                </c:pt>
                <c:pt idx="549">
                  <c:v>101.75749999999999</c:v>
                </c:pt>
                <c:pt idx="550">
                  <c:v>101.75749999999999</c:v>
                </c:pt>
                <c:pt idx="551">
                  <c:v>101.75749999999999</c:v>
                </c:pt>
                <c:pt idx="552">
                  <c:v>101.81</c:v>
                </c:pt>
                <c:pt idx="553">
                  <c:v>101.741</c:v>
                </c:pt>
                <c:pt idx="554">
                  <c:v>101.6386</c:v>
                </c:pt>
                <c:pt idx="555">
                  <c:v>101.7276</c:v>
                </c:pt>
                <c:pt idx="556">
                  <c:v>101.8335</c:v>
                </c:pt>
                <c:pt idx="557">
                  <c:v>101.8335</c:v>
                </c:pt>
                <c:pt idx="558">
                  <c:v>101.8335</c:v>
                </c:pt>
                <c:pt idx="559">
                  <c:v>101.8323</c:v>
                </c:pt>
                <c:pt idx="560">
                  <c:v>102.0159</c:v>
                </c:pt>
                <c:pt idx="561">
                  <c:v>102.03449999999999</c:v>
                </c:pt>
                <c:pt idx="562">
                  <c:v>102.1036</c:v>
                </c:pt>
                <c:pt idx="563">
                  <c:v>102.10850000000001</c:v>
                </c:pt>
                <c:pt idx="564">
                  <c:v>102.10850000000001</c:v>
                </c:pt>
                <c:pt idx="565">
                  <c:v>102.10850000000001</c:v>
                </c:pt>
                <c:pt idx="566">
                  <c:v>102.0488</c:v>
                </c:pt>
                <c:pt idx="567">
                  <c:v>102.056</c:v>
                </c:pt>
                <c:pt idx="568">
                  <c:v>102.00660000000001</c:v>
                </c:pt>
                <c:pt idx="569">
                  <c:v>102.0968</c:v>
                </c:pt>
                <c:pt idx="570">
                  <c:v>102.2299</c:v>
                </c:pt>
                <c:pt idx="571">
                  <c:v>102.2299</c:v>
                </c:pt>
                <c:pt idx="572">
                  <c:v>102.2299</c:v>
                </c:pt>
                <c:pt idx="573">
                  <c:v>102.2371</c:v>
                </c:pt>
                <c:pt idx="574">
                  <c:v>102.43640000000001</c:v>
                </c:pt>
                <c:pt idx="575">
                  <c:v>102.72790000000001</c:v>
                </c:pt>
                <c:pt idx="576">
                  <c:v>102.8426</c:v>
                </c:pt>
                <c:pt idx="577">
                  <c:v>102.8839</c:v>
                </c:pt>
                <c:pt idx="578">
                  <c:v>102.8839</c:v>
                </c:pt>
                <c:pt idx="579">
                  <c:v>102.8839</c:v>
                </c:pt>
                <c:pt idx="580">
                  <c:v>102.85209999999999</c:v>
                </c:pt>
                <c:pt idx="581">
                  <c:v>103.06740000000001</c:v>
                </c:pt>
                <c:pt idx="582">
                  <c:v>103.00360000000001</c:v>
                </c:pt>
                <c:pt idx="583">
                  <c:v>103.0377</c:v>
                </c:pt>
                <c:pt idx="584">
                  <c:v>102.9764</c:v>
                </c:pt>
                <c:pt idx="585">
                  <c:v>102.9764</c:v>
                </c:pt>
                <c:pt idx="586">
                  <c:v>102.9764</c:v>
                </c:pt>
                <c:pt idx="587">
                  <c:v>102.8382</c:v>
                </c:pt>
                <c:pt idx="588">
                  <c:v>102.8916</c:v>
                </c:pt>
                <c:pt idx="589">
                  <c:v>102.8207</c:v>
                </c:pt>
                <c:pt idx="590">
                  <c:v>102.7064</c:v>
                </c:pt>
                <c:pt idx="591">
                  <c:v>102.6305</c:v>
                </c:pt>
                <c:pt idx="592">
                  <c:v>102.6305</c:v>
                </c:pt>
                <c:pt idx="593">
                  <c:v>102.6305</c:v>
                </c:pt>
                <c:pt idx="594">
                  <c:v>102.58369999999999</c:v>
                </c:pt>
                <c:pt idx="595">
                  <c:v>102.7599</c:v>
                </c:pt>
                <c:pt idx="596">
                  <c:v>102.9286</c:v>
                </c:pt>
                <c:pt idx="597">
                  <c:v>103.0149</c:v>
                </c:pt>
                <c:pt idx="598">
                  <c:v>103.1366</c:v>
                </c:pt>
                <c:pt idx="599">
                  <c:v>103.1366</c:v>
                </c:pt>
                <c:pt idx="600">
                  <c:v>103.1366</c:v>
                </c:pt>
                <c:pt idx="601">
                  <c:v>103.2555</c:v>
                </c:pt>
                <c:pt idx="602">
                  <c:v>103.19929999999999</c:v>
                </c:pt>
                <c:pt idx="603">
                  <c:v>103.01600000000001</c:v>
                </c:pt>
                <c:pt idx="604">
                  <c:v>103.0445</c:v>
                </c:pt>
                <c:pt idx="605">
                  <c:v>103.078</c:v>
                </c:pt>
                <c:pt idx="606">
                  <c:v>103.078</c:v>
                </c:pt>
                <c:pt idx="607">
                  <c:v>103.078</c:v>
                </c:pt>
                <c:pt idx="608">
                  <c:v>103.078</c:v>
                </c:pt>
                <c:pt idx="609">
                  <c:v>103.4323</c:v>
                </c:pt>
                <c:pt idx="610">
                  <c:v>103.2212</c:v>
                </c:pt>
                <c:pt idx="611">
                  <c:v>103.61</c:v>
                </c:pt>
                <c:pt idx="612">
                  <c:v>103.56270000000001</c:v>
                </c:pt>
                <c:pt idx="613">
                  <c:v>103.56270000000001</c:v>
                </c:pt>
                <c:pt idx="614">
                  <c:v>103.56270000000001</c:v>
                </c:pt>
                <c:pt idx="615">
                  <c:v>103.73560000000001</c:v>
                </c:pt>
                <c:pt idx="616">
                  <c:v>104.1981</c:v>
                </c:pt>
                <c:pt idx="617">
                  <c:v>104.1889</c:v>
                </c:pt>
                <c:pt idx="618">
                  <c:v>104.25020000000001</c:v>
                </c:pt>
                <c:pt idx="619">
                  <c:v>104.413</c:v>
                </c:pt>
                <c:pt idx="620">
                  <c:v>104.413</c:v>
                </c:pt>
                <c:pt idx="621">
                  <c:v>104.413</c:v>
                </c:pt>
                <c:pt idx="622">
                  <c:v>104.4923</c:v>
                </c:pt>
                <c:pt idx="623">
                  <c:v>104.23309999999999</c:v>
                </c:pt>
                <c:pt idx="624">
                  <c:v>104.2966</c:v>
                </c:pt>
                <c:pt idx="625">
                  <c:v>104.5368</c:v>
                </c:pt>
                <c:pt idx="626">
                  <c:v>104.7379</c:v>
                </c:pt>
                <c:pt idx="627">
                  <c:v>104.7379</c:v>
                </c:pt>
                <c:pt idx="628">
                  <c:v>104.7379</c:v>
                </c:pt>
                <c:pt idx="629">
                  <c:v>104.8626</c:v>
                </c:pt>
                <c:pt idx="630">
                  <c:v>104.8974</c:v>
                </c:pt>
                <c:pt idx="631">
                  <c:v>105.0274</c:v>
                </c:pt>
                <c:pt idx="632">
                  <c:v>105.27589999999999</c:v>
                </c:pt>
                <c:pt idx="633">
                  <c:v>105.5839</c:v>
                </c:pt>
                <c:pt idx="634">
                  <c:v>105.5839</c:v>
                </c:pt>
                <c:pt idx="635">
                  <c:v>105.5839</c:v>
                </c:pt>
                <c:pt idx="636">
                  <c:v>105.78</c:v>
                </c:pt>
                <c:pt idx="637">
                  <c:v>105.9285</c:v>
                </c:pt>
                <c:pt idx="638">
                  <c:v>105.9478</c:v>
                </c:pt>
                <c:pt idx="639">
                  <c:v>105.7007</c:v>
                </c:pt>
                <c:pt idx="640">
                  <c:v>106.3639</c:v>
                </c:pt>
                <c:pt idx="641">
                  <c:v>106.3639</c:v>
                </c:pt>
                <c:pt idx="642">
                  <c:v>106.3639</c:v>
                </c:pt>
                <c:pt idx="643">
                  <c:v>105.95310000000001</c:v>
                </c:pt>
                <c:pt idx="644">
                  <c:v>105.85339999999999</c:v>
                </c:pt>
                <c:pt idx="645">
                  <c:v>105.9139</c:v>
                </c:pt>
                <c:pt idx="646">
                  <c:v>105.5703</c:v>
                </c:pt>
                <c:pt idx="647">
                  <c:v>105.8176</c:v>
                </c:pt>
                <c:pt idx="648">
                  <c:v>105.8176</c:v>
                </c:pt>
                <c:pt idx="649">
                  <c:v>105.8176</c:v>
                </c:pt>
                <c:pt idx="650">
                  <c:v>105.8176</c:v>
                </c:pt>
                <c:pt idx="651">
                  <c:v>105.77590000000001</c:v>
                </c:pt>
                <c:pt idx="652">
                  <c:v>105.7225</c:v>
                </c:pt>
                <c:pt idx="653">
                  <c:v>105.66970000000001</c:v>
                </c:pt>
                <c:pt idx="654">
                  <c:v>105.691</c:v>
                </c:pt>
                <c:pt idx="655">
                  <c:v>105.691</c:v>
                </c:pt>
                <c:pt idx="656">
                  <c:v>105.691</c:v>
                </c:pt>
                <c:pt idx="657">
                  <c:v>105.6678</c:v>
                </c:pt>
                <c:pt idx="658">
                  <c:v>105.6242</c:v>
                </c:pt>
                <c:pt idx="659">
                  <c:v>105.83629999999999</c:v>
                </c:pt>
                <c:pt idx="660">
                  <c:v>105.991</c:v>
                </c:pt>
                <c:pt idx="661">
                  <c:v>105.874</c:v>
                </c:pt>
                <c:pt idx="662">
                  <c:v>105.874</c:v>
                </c:pt>
                <c:pt idx="663">
                  <c:v>105.874</c:v>
                </c:pt>
                <c:pt idx="664">
                  <c:v>105.93859999999999</c:v>
                </c:pt>
                <c:pt idx="665">
                  <c:v>105.6254</c:v>
                </c:pt>
                <c:pt idx="666">
                  <c:v>105.425</c:v>
                </c:pt>
                <c:pt idx="667">
                  <c:v>105.84569999999999</c:v>
                </c:pt>
                <c:pt idx="668">
                  <c:v>106.5406</c:v>
                </c:pt>
                <c:pt idx="669">
                  <c:v>106.5406</c:v>
                </c:pt>
                <c:pt idx="670">
                  <c:v>106.5406</c:v>
                </c:pt>
                <c:pt idx="671">
                  <c:v>106.9789</c:v>
                </c:pt>
                <c:pt idx="672">
                  <c:v>106.99720000000001</c:v>
                </c:pt>
                <c:pt idx="673">
                  <c:v>107.2855</c:v>
                </c:pt>
                <c:pt idx="674">
                  <c:v>107.6117</c:v>
                </c:pt>
                <c:pt idx="675">
                  <c:v>107.5243</c:v>
                </c:pt>
                <c:pt idx="676">
                  <c:v>107.5243</c:v>
                </c:pt>
                <c:pt idx="677">
                  <c:v>107.5243</c:v>
                </c:pt>
                <c:pt idx="678">
                  <c:v>107.4134</c:v>
                </c:pt>
                <c:pt idx="679">
                  <c:v>107.4134</c:v>
                </c:pt>
                <c:pt idx="680">
                  <c:v>107.3952</c:v>
                </c:pt>
                <c:pt idx="681">
                  <c:v>107.6054</c:v>
                </c:pt>
                <c:pt idx="682">
                  <c:v>107.625</c:v>
                </c:pt>
                <c:pt idx="683">
                  <c:v>107.625</c:v>
                </c:pt>
                <c:pt idx="684">
                  <c:v>107.625</c:v>
                </c:pt>
                <c:pt idx="685">
                  <c:v>107.7355</c:v>
                </c:pt>
                <c:pt idx="686">
                  <c:v>107.52249999999999</c:v>
                </c:pt>
                <c:pt idx="687">
                  <c:v>107.76179999999999</c:v>
                </c:pt>
                <c:pt idx="688">
                  <c:v>107.77970000000001</c:v>
                </c:pt>
                <c:pt idx="689">
                  <c:v>107.81310000000001</c:v>
                </c:pt>
                <c:pt idx="690">
                  <c:v>107.81310000000001</c:v>
                </c:pt>
                <c:pt idx="691">
                  <c:v>107.81310000000001</c:v>
                </c:pt>
                <c:pt idx="692">
                  <c:v>107.95310000000001</c:v>
                </c:pt>
                <c:pt idx="693">
                  <c:v>107.8236</c:v>
                </c:pt>
                <c:pt idx="694">
                  <c:v>107.75660000000001</c:v>
                </c:pt>
                <c:pt idx="695">
                  <c:v>107.75660000000001</c:v>
                </c:pt>
                <c:pt idx="696">
                  <c:v>108.6666</c:v>
                </c:pt>
                <c:pt idx="697">
                  <c:v>108.6666</c:v>
                </c:pt>
                <c:pt idx="698">
                  <c:v>108.6666</c:v>
                </c:pt>
                <c:pt idx="699">
                  <c:v>108.56399999999999</c:v>
                </c:pt>
                <c:pt idx="700">
                  <c:v>109.1414</c:v>
                </c:pt>
                <c:pt idx="701">
                  <c:v>109.26730000000001</c:v>
                </c:pt>
                <c:pt idx="702">
                  <c:v>109.1108</c:v>
                </c:pt>
                <c:pt idx="703">
                  <c:v>109.79300000000001</c:v>
                </c:pt>
                <c:pt idx="704">
                  <c:v>109.79300000000001</c:v>
                </c:pt>
                <c:pt idx="705">
                  <c:v>109.79300000000001</c:v>
                </c:pt>
                <c:pt idx="706">
                  <c:v>110.04170000000001</c:v>
                </c:pt>
                <c:pt idx="707">
                  <c:v>109.5609</c:v>
                </c:pt>
                <c:pt idx="708">
                  <c:v>109.76349999999999</c:v>
                </c:pt>
                <c:pt idx="709">
                  <c:v>110.21420000000001</c:v>
                </c:pt>
                <c:pt idx="710">
                  <c:v>110.18170000000001</c:v>
                </c:pt>
                <c:pt idx="711">
                  <c:v>110.18170000000001</c:v>
                </c:pt>
                <c:pt idx="712">
                  <c:v>110.18170000000001</c:v>
                </c:pt>
                <c:pt idx="713">
                  <c:v>110.54730000000001</c:v>
                </c:pt>
                <c:pt idx="714">
                  <c:v>110.4271</c:v>
                </c:pt>
                <c:pt idx="715">
                  <c:v>110.3832</c:v>
                </c:pt>
                <c:pt idx="716">
                  <c:v>110.6174</c:v>
                </c:pt>
                <c:pt idx="717">
                  <c:v>110.8856</c:v>
                </c:pt>
                <c:pt idx="718">
                  <c:v>110.8856</c:v>
                </c:pt>
                <c:pt idx="719">
                  <c:v>110.8856</c:v>
                </c:pt>
                <c:pt idx="720">
                  <c:v>110.78060000000001</c:v>
                </c:pt>
                <c:pt idx="721">
                  <c:v>111.1277</c:v>
                </c:pt>
                <c:pt idx="722">
                  <c:v>111.0607</c:v>
                </c:pt>
                <c:pt idx="723">
                  <c:v>111.0607</c:v>
                </c:pt>
                <c:pt idx="724">
                  <c:v>111.17489999999999</c:v>
                </c:pt>
                <c:pt idx="725">
                  <c:v>111.17489999999999</c:v>
                </c:pt>
                <c:pt idx="726">
                  <c:v>111.17489999999999</c:v>
                </c:pt>
                <c:pt idx="727">
                  <c:v>111.20059999999999</c:v>
                </c:pt>
                <c:pt idx="728">
                  <c:v>110.8747</c:v>
                </c:pt>
                <c:pt idx="729">
                  <c:v>111.1469</c:v>
                </c:pt>
                <c:pt idx="730">
                  <c:v>111.1986</c:v>
                </c:pt>
                <c:pt idx="731">
                  <c:v>111.7093</c:v>
                </c:pt>
                <c:pt idx="732">
                  <c:v>111.7093</c:v>
                </c:pt>
                <c:pt idx="733">
                  <c:v>111.7093</c:v>
                </c:pt>
                <c:pt idx="734">
                  <c:v>112.3496</c:v>
                </c:pt>
                <c:pt idx="735">
                  <c:v>112.12569999999999</c:v>
                </c:pt>
                <c:pt idx="736">
                  <c:v>112.4579</c:v>
                </c:pt>
                <c:pt idx="737">
                  <c:v>112.0838</c:v>
                </c:pt>
                <c:pt idx="738">
                  <c:v>111.9293</c:v>
                </c:pt>
                <c:pt idx="739">
                  <c:v>111.9293</c:v>
                </c:pt>
                <c:pt idx="740">
                  <c:v>111.9293</c:v>
                </c:pt>
                <c:pt idx="741">
                  <c:v>112.0423</c:v>
                </c:pt>
                <c:pt idx="742">
                  <c:v>112.08629999999999</c:v>
                </c:pt>
                <c:pt idx="743">
                  <c:v>111.9014</c:v>
                </c:pt>
                <c:pt idx="744">
                  <c:v>111.9152</c:v>
                </c:pt>
                <c:pt idx="745">
                  <c:v>112.0834</c:v>
                </c:pt>
                <c:pt idx="746">
                  <c:v>112.0834</c:v>
                </c:pt>
                <c:pt idx="747">
                  <c:v>112.0834</c:v>
                </c:pt>
                <c:pt idx="748">
                  <c:v>112.2423</c:v>
                </c:pt>
                <c:pt idx="749">
                  <c:v>112.4127</c:v>
                </c:pt>
                <c:pt idx="750">
                  <c:v>112.6293</c:v>
                </c:pt>
                <c:pt idx="751">
                  <c:v>112.74299999999999</c:v>
                </c:pt>
                <c:pt idx="752">
                  <c:v>113.18429999999999</c:v>
                </c:pt>
                <c:pt idx="753">
                  <c:v>113.18429999999999</c:v>
                </c:pt>
                <c:pt idx="754">
                  <c:v>113.18429999999999</c:v>
                </c:pt>
                <c:pt idx="755">
                  <c:v>113.387</c:v>
                </c:pt>
                <c:pt idx="756">
                  <c:v>113.0411</c:v>
                </c:pt>
                <c:pt idx="757">
                  <c:v>113.3728</c:v>
                </c:pt>
                <c:pt idx="758">
                  <c:v>114.1712</c:v>
                </c:pt>
                <c:pt idx="759">
                  <c:v>114.4945</c:v>
                </c:pt>
                <c:pt idx="760">
                  <c:v>114.4945</c:v>
                </c:pt>
                <c:pt idx="761">
                  <c:v>114.4945</c:v>
                </c:pt>
                <c:pt idx="762">
                  <c:v>114.1131</c:v>
                </c:pt>
                <c:pt idx="763">
                  <c:v>113.4901</c:v>
                </c:pt>
                <c:pt idx="764">
                  <c:v>113.66200000000001</c:v>
                </c:pt>
                <c:pt idx="765">
                  <c:v>113.3871</c:v>
                </c:pt>
                <c:pt idx="766">
                  <c:v>114.01949999999999</c:v>
                </c:pt>
                <c:pt idx="767">
                  <c:v>114.01949999999999</c:v>
                </c:pt>
                <c:pt idx="768">
                  <c:v>114.01949999999999</c:v>
                </c:pt>
                <c:pt idx="769">
                  <c:v>113.8706</c:v>
                </c:pt>
                <c:pt idx="770">
                  <c:v>114.16249999999999</c:v>
                </c:pt>
                <c:pt idx="771">
                  <c:v>114.66759999999999</c:v>
                </c:pt>
                <c:pt idx="772">
                  <c:v>113.8361</c:v>
                </c:pt>
                <c:pt idx="773">
                  <c:v>113.7119</c:v>
                </c:pt>
                <c:pt idx="774">
                  <c:v>113.7119</c:v>
                </c:pt>
                <c:pt idx="775">
                  <c:v>113.7119</c:v>
                </c:pt>
                <c:pt idx="776">
                  <c:v>113.9055</c:v>
                </c:pt>
                <c:pt idx="777">
                  <c:v>113.9823</c:v>
                </c:pt>
                <c:pt idx="778">
                  <c:v>114.14709999999999</c:v>
                </c:pt>
                <c:pt idx="779">
                  <c:v>114.03440000000001</c:v>
                </c:pt>
                <c:pt idx="780">
                  <c:v>114.22750000000001</c:v>
                </c:pt>
                <c:pt idx="781">
                  <c:v>114.22750000000001</c:v>
                </c:pt>
                <c:pt idx="782">
                  <c:v>114.22750000000001</c:v>
                </c:pt>
                <c:pt idx="783">
                  <c:v>114.4443</c:v>
                </c:pt>
                <c:pt idx="784">
                  <c:v>114.44119999999999</c:v>
                </c:pt>
                <c:pt idx="785">
                  <c:v>113.9378</c:v>
                </c:pt>
                <c:pt idx="786">
                  <c:v>114.36239999999999</c:v>
                </c:pt>
                <c:pt idx="787">
                  <c:v>114.49160000000001</c:v>
                </c:pt>
                <c:pt idx="788">
                  <c:v>114.49160000000001</c:v>
                </c:pt>
                <c:pt idx="789">
                  <c:v>114.49160000000001</c:v>
                </c:pt>
                <c:pt idx="790">
                  <c:v>114.71250000000001</c:v>
                </c:pt>
                <c:pt idx="791">
                  <c:v>114.44759999999999</c:v>
                </c:pt>
                <c:pt idx="792">
                  <c:v>115.01349999999999</c:v>
                </c:pt>
                <c:pt idx="793">
                  <c:v>115.47020000000001</c:v>
                </c:pt>
                <c:pt idx="794">
                  <c:v>116.2662</c:v>
                </c:pt>
                <c:pt idx="795">
                  <c:v>116.2662</c:v>
                </c:pt>
                <c:pt idx="796">
                  <c:v>116.2662</c:v>
                </c:pt>
                <c:pt idx="797">
                  <c:v>116.3643</c:v>
                </c:pt>
                <c:pt idx="798">
                  <c:v>116.99079999999999</c:v>
                </c:pt>
                <c:pt idx="799">
                  <c:v>117.37050000000001</c:v>
                </c:pt>
                <c:pt idx="800">
                  <c:v>117.0055</c:v>
                </c:pt>
                <c:pt idx="801">
                  <c:v>117.73650000000001</c:v>
                </c:pt>
                <c:pt idx="802">
                  <c:v>117.73650000000001</c:v>
                </c:pt>
                <c:pt idx="803">
                  <c:v>117.73650000000001</c:v>
                </c:pt>
                <c:pt idx="804">
                  <c:v>117.4684</c:v>
                </c:pt>
                <c:pt idx="805">
                  <c:v>117.36920000000001</c:v>
                </c:pt>
                <c:pt idx="806">
                  <c:v>117.13979999999999</c:v>
                </c:pt>
                <c:pt idx="807">
                  <c:v>116.8682</c:v>
                </c:pt>
                <c:pt idx="808">
                  <c:v>115.8916</c:v>
                </c:pt>
                <c:pt idx="809">
                  <c:v>115.8916</c:v>
                </c:pt>
                <c:pt idx="810">
                  <c:v>115.8916</c:v>
                </c:pt>
                <c:pt idx="811">
                  <c:v>115.22369999999999</c:v>
                </c:pt>
                <c:pt idx="812">
                  <c:v>115.1216</c:v>
                </c:pt>
                <c:pt idx="813">
                  <c:v>114.95440000000001</c:v>
                </c:pt>
                <c:pt idx="814">
                  <c:v>115.2423</c:v>
                </c:pt>
                <c:pt idx="815">
                  <c:v>115.5844</c:v>
                </c:pt>
                <c:pt idx="816">
                  <c:v>115.5844</c:v>
                </c:pt>
                <c:pt idx="817">
                  <c:v>115.5844</c:v>
                </c:pt>
                <c:pt idx="818">
                  <c:v>116.0591</c:v>
                </c:pt>
                <c:pt idx="819">
                  <c:v>116.1075</c:v>
                </c:pt>
                <c:pt idx="820">
                  <c:v>115.7077</c:v>
                </c:pt>
                <c:pt idx="821">
                  <c:v>115.2963</c:v>
                </c:pt>
                <c:pt idx="822">
                  <c:v>114.5132</c:v>
                </c:pt>
                <c:pt idx="823">
                  <c:v>114.5132</c:v>
                </c:pt>
                <c:pt idx="824">
                  <c:v>114.5132</c:v>
                </c:pt>
                <c:pt idx="825">
                  <c:v>114.3974</c:v>
                </c:pt>
                <c:pt idx="826">
                  <c:v>115.0616</c:v>
                </c:pt>
                <c:pt idx="827">
                  <c:v>115.0335</c:v>
                </c:pt>
                <c:pt idx="828">
                  <c:v>115.6036</c:v>
                </c:pt>
                <c:pt idx="829">
                  <c:v>116.0401</c:v>
                </c:pt>
                <c:pt idx="830">
                  <c:v>116.0401</c:v>
                </c:pt>
                <c:pt idx="831">
                  <c:v>116.0401</c:v>
                </c:pt>
                <c:pt idx="832">
                  <c:v>116.34439999999999</c:v>
                </c:pt>
                <c:pt idx="833">
                  <c:v>115.63849999999999</c:v>
                </c:pt>
                <c:pt idx="834">
                  <c:v>115.7557</c:v>
                </c:pt>
                <c:pt idx="835">
                  <c:v>114.857</c:v>
                </c:pt>
                <c:pt idx="836">
                  <c:v>114.9319</c:v>
                </c:pt>
                <c:pt idx="837">
                  <c:v>114.9319</c:v>
                </c:pt>
                <c:pt idx="838">
                  <c:v>114.9319</c:v>
                </c:pt>
                <c:pt idx="839">
                  <c:v>115.116</c:v>
                </c:pt>
                <c:pt idx="840">
                  <c:v>115.1896</c:v>
                </c:pt>
                <c:pt idx="841">
                  <c:v>115.1901</c:v>
                </c:pt>
                <c:pt idx="842">
                  <c:v>114.77760000000001</c:v>
                </c:pt>
                <c:pt idx="843">
                  <c:v>114.5064</c:v>
                </c:pt>
                <c:pt idx="844">
                  <c:v>114.5064</c:v>
                </c:pt>
                <c:pt idx="845">
                  <c:v>114.5064</c:v>
                </c:pt>
                <c:pt idx="846">
                  <c:v>114.3473</c:v>
                </c:pt>
                <c:pt idx="847">
                  <c:v>113.76300000000001</c:v>
                </c:pt>
                <c:pt idx="848">
                  <c:v>113.2218</c:v>
                </c:pt>
                <c:pt idx="849">
                  <c:v>113.9662</c:v>
                </c:pt>
                <c:pt idx="850">
                  <c:v>114.2812</c:v>
                </c:pt>
                <c:pt idx="851">
                  <c:v>114.2812</c:v>
                </c:pt>
                <c:pt idx="852">
                  <c:v>114.2812</c:v>
                </c:pt>
                <c:pt idx="853">
                  <c:v>114.32769999999999</c:v>
                </c:pt>
                <c:pt idx="854">
                  <c:v>113.8984</c:v>
                </c:pt>
                <c:pt idx="855">
                  <c:v>113.3476</c:v>
                </c:pt>
                <c:pt idx="856">
                  <c:v>113.8579</c:v>
                </c:pt>
                <c:pt idx="857">
                  <c:v>113.5412</c:v>
                </c:pt>
                <c:pt idx="858">
                  <c:v>113.5412</c:v>
                </c:pt>
                <c:pt idx="859">
                  <c:v>113.5412</c:v>
                </c:pt>
                <c:pt idx="860">
                  <c:v>114.03570000000001</c:v>
                </c:pt>
                <c:pt idx="861">
                  <c:v>113.6217</c:v>
                </c:pt>
                <c:pt idx="862">
                  <c:v>113.0735</c:v>
                </c:pt>
                <c:pt idx="863">
                  <c:v>112.9426</c:v>
                </c:pt>
                <c:pt idx="864">
                  <c:v>112.71210000000001</c:v>
                </c:pt>
                <c:pt idx="865">
                  <c:v>112.71210000000001</c:v>
                </c:pt>
                <c:pt idx="866">
                  <c:v>112.71210000000001</c:v>
                </c:pt>
                <c:pt idx="867">
                  <c:v>113.2723</c:v>
                </c:pt>
                <c:pt idx="868">
                  <c:v>114.0043</c:v>
                </c:pt>
                <c:pt idx="869">
                  <c:v>114.23269999999999</c:v>
                </c:pt>
                <c:pt idx="870">
                  <c:v>114.0483</c:v>
                </c:pt>
                <c:pt idx="871">
                  <c:v>114.48950000000001</c:v>
                </c:pt>
                <c:pt idx="872">
                  <c:v>114.48950000000001</c:v>
                </c:pt>
                <c:pt idx="873">
                  <c:v>114.48950000000001</c:v>
                </c:pt>
                <c:pt idx="874">
                  <c:v>114.6086</c:v>
                </c:pt>
                <c:pt idx="875">
                  <c:v>115.39230000000001</c:v>
                </c:pt>
                <c:pt idx="876">
                  <c:v>115.5753</c:v>
                </c:pt>
                <c:pt idx="877">
                  <c:v>115.5979</c:v>
                </c:pt>
                <c:pt idx="878">
                  <c:v>115.4174</c:v>
                </c:pt>
                <c:pt idx="879">
                  <c:v>115.4174</c:v>
                </c:pt>
                <c:pt idx="880">
                  <c:v>115.4174</c:v>
                </c:pt>
                <c:pt idx="881">
                  <c:v>115.91240000000001</c:v>
                </c:pt>
                <c:pt idx="882">
                  <c:v>115.1597</c:v>
                </c:pt>
                <c:pt idx="883">
                  <c:v>114.8626</c:v>
                </c:pt>
                <c:pt idx="884">
                  <c:v>115.2319</c:v>
                </c:pt>
                <c:pt idx="885">
                  <c:v>115.90219999999999</c:v>
                </c:pt>
                <c:pt idx="886">
                  <c:v>115.90219999999999</c:v>
                </c:pt>
                <c:pt idx="887">
                  <c:v>115.90219999999999</c:v>
                </c:pt>
                <c:pt idx="888">
                  <c:v>115.55889999999999</c:v>
                </c:pt>
                <c:pt idx="889">
                  <c:v>115.01649999999999</c:v>
                </c:pt>
                <c:pt idx="890">
                  <c:v>114.5813</c:v>
                </c:pt>
                <c:pt idx="891">
                  <c:v>114.8749</c:v>
                </c:pt>
                <c:pt idx="892">
                  <c:v>114.70359999999999</c:v>
                </c:pt>
                <c:pt idx="893">
                  <c:v>114.70359999999999</c:v>
                </c:pt>
                <c:pt idx="894">
                  <c:v>114.70359999999999</c:v>
                </c:pt>
                <c:pt idx="895">
                  <c:v>114.7919</c:v>
                </c:pt>
                <c:pt idx="896">
                  <c:v>114.83880000000001</c:v>
                </c:pt>
                <c:pt idx="897">
                  <c:v>114.8689</c:v>
                </c:pt>
                <c:pt idx="898">
                  <c:v>113.9015</c:v>
                </c:pt>
                <c:pt idx="899">
                  <c:v>114.2574</c:v>
                </c:pt>
                <c:pt idx="900">
                  <c:v>114.2574</c:v>
                </c:pt>
                <c:pt idx="901">
                  <c:v>114.2574</c:v>
                </c:pt>
                <c:pt idx="902">
                  <c:v>114.1814</c:v>
                </c:pt>
                <c:pt idx="903">
                  <c:v>114.7582</c:v>
                </c:pt>
                <c:pt idx="904">
                  <c:v>115.0461</c:v>
                </c:pt>
                <c:pt idx="905">
                  <c:v>114.9605</c:v>
                </c:pt>
                <c:pt idx="906">
                  <c:v>115.2353</c:v>
                </c:pt>
                <c:pt idx="907">
                  <c:v>115.2353</c:v>
                </c:pt>
                <c:pt idx="908">
                  <c:v>115.2353</c:v>
                </c:pt>
                <c:pt idx="909">
                  <c:v>115.2123</c:v>
                </c:pt>
                <c:pt idx="910">
                  <c:v>115.32080000000001</c:v>
                </c:pt>
                <c:pt idx="911">
                  <c:v>115.8039</c:v>
                </c:pt>
                <c:pt idx="912">
                  <c:v>115.7046</c:v>
                </c:pt>
                <c:pt idx="913">
                  <c:v>115.8952</c:v>
                </c:pt>
                <c:pt idx="914">
                  <c:v>115.8952</c:v>
                </c:pt>
                <c:pt idx="915">
                  <c:v>115.8952</c:v>
                </c:pt>
                <c:pt idx="916">
                  <c:v>115.9517</c:v>
                </c:pt>
                <c:pt idx="917">
                  <c:v>116.5795</c:v>
                </c:pt>
                <c:pt idx="918">
                  <c:v>116.2565</c:v>
                </c:pt>
                <c:pt idx="919">
                  <c:v>116.3419</c:v>
                </c:pt>
                <c:pt idx="920">
                  <c:v>116.004</c:v>
                </c:pt>
                <c:pt idx="921">
                  <c:v>116.004</c:v>
                </c:pt>
                <c:pt idx="922">
                  <c:v>116.004</c:v>
                </c:pt>
                <c:pt idx="923">
                  <c:v>116.3813</c:v>
                </c:pt>
                <c:pt idx="924">
                  <c:v>116.3027</c:v>
                </c:pt>
                <c:pt idx="925">
                  <c:v>116.82729999999999</c:v>
                </c:pt>
                <c:pt idx="926">
                  <c:v>116.98690000000001</c:v>
                </c:pt>
                <c:pt idx="927">
                  <c:v>117.348</c:v>
                </c:pt>
                <c:pt idx="928">
                  <c:v>117.348</c:v>
                </c:pt>
                <c:pt idx="929">
                  <c:v>117.348</c:v>
                </c:pt>
                <c:pt idx="930">
                  <c:v>117.5188</c:v>
                </c:pt>
                <c:pt idx="931">
                  <c:v>117.2064</c:v>
                </c:pt>
                <c:pt idx="932">
                  <c:v>117.6152</c:v>
                </c:pt>
                <c:pt idx="933">
                  <c:v>117.5919</c:v>
                </c:pt>
                <c:pt idx="934">
                  <c:v>117.86499999999999</c:v>
                </c:pt>
                <c:pt idx="935">
                  <c:v>117.86499999999999</c:v>
                </c:pt>
                <c:pt idx="936">
                  <c:v>117.86499999999999</c:v>
                </c:pt>
                <c:pt idx="937">
                  <c:v>117.56529999999999</c:v>
                </c:pt>
                <c:pt idx="938">
                  <c:v>117.5665</c:v>
                </c:pt>
                <c:pt idx="939">
                  <c:v>117.4742</c:v>
                </c:pt>
                <c:pt idx="940">
                  <c:v>118.3233</c:v>
                </c:pt>
                <c:pt idx="941">
                  <c:v>117.67829999999999</c:v>
                </c:pt>
                <c:pt idx="942">
                  <c:v>117.67829999999999</c:v>
                </c:pt>
                <c:pt idx="943">
                  <c:v>117.67829999999999</c:v>
                </c:pt>
                <c:pt idx="944">
                  <c:v>118.13030000000001</c:v>
                </c:pt>
                <c:pt idx="945">
                  <c:v>118.13590000000001</c:v>
                </c:pt>
                <c:pt idx="946">
                  <c:v>118.7752</c:v>
                </c:pt>
                <c:pt idx="947">
                  <c:v>118.6447</c:v>
                </c:pt>
                <c:pt idx="948">
                  <c:v>118.3575</c:v>
                </c:pt>
                <c:pt idx="949">
                  <c:v>118.3575</c:v>
                </c:pt>
                <c:pt idx="950">
                  <c:v>118.3575</c:v>
                </c:pt>
                <c:pt idx="951">
                  <c:v>118.1152</c:v>
                </c:pt>
                <c:pt idx="952">
                  <c:v>119.0643</c:v>
                </c:pt>
                <c:pt idx="953">
                  <c:v>118.69970000000001</c:v>
                </c:pt>
                <c:pt idx="954">
                  <c:v>119.1323</c:v>
                </c:pt>
                <c:pt idx="955">
                  <c:v>119.1591</c:v>
                </c:pt>
                <c:pt idx="956">
                  <c:v>119.1591</c:v>
                </c:pt>
                <c:pt idx="957">
                  <c:v>119.1591</c:v>
                </c:pt>
                <c:pt idx="958">
                  <c:v>119.4079</c:v>
                </c:pt>
                <c:pt idx="959">
                  <c:v>119.5274</c:v>
                </c:pt>
                <c:pt idx="960">
                  <c:v>119.7026</c:v>
                </c:pt>
                <c:pt idx="961">
                  <c:v>119.4028</c:v>
                </c:pt>
                <c:pt idx="962">
                  <c:v>119.4568</c:v>
                </c:pt>
                <c:pt idx="963">
                  <c:v>119.4568</c:v>
                </c:pt>
                <c:pt idx="964">
                  <c:v>119.4568</c:v>
                </c:pt>
                <c:pt idx="965">
                  <c:v>119.27630000000001</c:v>
                </c:pt>
                <c:pt idx="966">
                  <c:v>119.65730000000001</c:v>
                </c:pt>
                <c:pt idx="967">
                  <c:v>119.8613</c:v>
                </c:pt>
                <c:pt idx="968">
                  <c:v>119.70959999999999</c:v>
                </c:pt>
                <c:pt idx="969">
                  <c:v>119.86150000000001</c:v>
                </c:pt>
                <c:pt idx="970">
                  <c:v>119.86150000000001</c:v>
                </c:pt>
                <c:pt idx="971">
                  <c:v>119.86150000000001</c:v>
                </c:pt>
                <c:pt idx="972">
                  <c:v>119.7278</c:v>
                </c:pt>
                <c:pt idx="973">
                  <c:v>119.613</c:v>
                </c:pt>
                <c:pt idx="974">
                  <c:v>119.9426</c:v>
                </c:pt>
                <c:pt idx="975">
                  <c:v>120.005</c:v>
                </c:pt>
                <c:pt idx="976">
                  <c:v>120.26309999999999</c:v>
                </c:pt>
                <c:pt idx="977">
                  <c:v>120.26309999999999</c:v>
                </c:pt>
                <c:pt idx="978">
                  <c:v>120.26309999999999</c:v>
                </c:pt>
                <c:pt idx="979">
                  <c:v>120.62220000000001</c:v>
                </c:pt>
                <c:pt idx="980">
                  <c:v>120.01260000000001</c:v>
                </c:pt>
                <c:pt idx="981">
                  <c:v>120.1495</c:v>
                </c:pt>
                <c:pt idx="982">
                  <c:v>119.8625</c:v>
                </c:pt>
                <c:pt idx="983">
                  <c:v>119.82599999999999</c:v>
                </c:pt>
                <c:pt idx="984">
                  <c:v>119.82599999999999</c:v>
                </c:pt>
                <c:pt idx="985">
                  <c:v>119.82599999999999</c:v>
                </c:pt>
                <c:pt idx="986">
                  <c:v>119.6996</c:v>
                </c:pt>
                <c:pt idx="987">
                  <c:v>119.8163</c:v>
                </c:pt>
                <c:pt idx="988">
                  <c:v>119.28319999999999</c:v>
                </c:pt>
                <c:pt idx="989">
                  <c:v>119.28019999999999</c:v>
                </c:pt>
                <c:pt idx="990">
                  <c:v>118.9863</c:v>
                </c:pt>
                <c:pt idx="991">
                  <c:v>118.9863</c:v>
                </c:pt>
                <c:pt idx="992">
                  <c:v>118.9863</c:v>
                </c:pt>
                <c:pt idx="993">
                  <c:v>119.8306</c:v>
                </c:pt>
                <c:pt idx="994">
                  <c:v>120.3969</c:v>
                </c:pt>
                <c:pt idx="995">
                  <c:v>120.8519</c:v>
                </c:pt>
                <c:pt idx="996">
                  <c:v>120.6567</c:v>
                </c:pt>
                <c:pt idx="997">
                  <c:v>120.5671</c:v>
                </c:pt>
                <c:pt idx="998">
                  <c:v>120.5671</c:v>
                </c:pt>
                <c:pt idx="999">
                  <c:v>120.5671</c:v>
                </c:pt>
                <c:pt idx="1000">
                  <c:v>120.5989</c:v>
                </c:pt>
                <c:pt idx="1001">
                  <c:v>120.7097</c:v>
                </c:pt>
                <c:pt idx="1002">
                  <c:v>120.4811</c:v>
                </c:pt>
                <c:pt idx="1003">
                  <c:v>120.21469999999999</c:v>
                </c:pt>
                <c:pt idx="1004">
                  <c:v>119.8832</c:v>
                </c:pt>
                <c:pt idx="1005">
                  <c:v>119.8832</c:v>
                </c:pt>
                <c:pt idx="1006">
                  <c:v>119.8832</c:v>
                </c:pt>
                <c:pt idx="1007">
                  <c:v>119.5856</c:v>
                </c:pt>
                <c:pt idx="1008">
                  <c:v>119.27549999999999</c:v>
                </c:pt>
                <c:pt idx="1009">
                  <c:v>118.9134</c:v>
                </c:pt>
                <c:pt idx="1010">
                  <c:v>118.7432</c:v>
                </c:pt>
                <c:pt idx="1011">
                  <c:v>118.13809999999999</c:v>
                </c:pt>
                <c:pt idx="1012">
                  <c:v>118.13809999999999</c:v>
                </c:pt>
                <c:pt idx="1013">
                  <c:v>118.13809999999999</c:v>
                </c:pt>
                <c:pt idx="1014">
                  <c:v>118.414</c:v>
                </c:pt>
                <c:pt idx="1015">
                  <c:v>118.4751</c:v>
                </c:pt>
                <c:pt idx="1016">
                  <c:v>118.1977</c:v>
                </c:pt>
                <c:pt idx="1017">
                  <c:v>117.69410000000001</c:v>
                </c:pt>
                <c:pt idx="1018">
                  <c:v>118.0535</c:v>
                </c:pt>
                <c:pt idx="1019">
                  <c:v>118.0535</c:v>
                </c:pt>
                <c:pt idx="1020">
                  <c:v>118.0535</c:v>
                </c:pt>
                <c:pt idx="1021">
                  <c:v>118.4716</c:v>
                </c:pt>
                <c:pt idx="1022">
                  <c:v>118.41930000000001</c:v>
                </c:pt>
                <c:pt idx="1023">
                  <c:v>118.87220000000001</c:v>
                </c:pt>
                <c:pt idx="1024">
                  <c:v>119.1233</c:v>
                </c:pt>
                <c:pt idx="1025">
                  <c:v>119.49039999999999</c:v>
                </c:pt>
                <c:pt idx="1026">
                  <c:v>119.49039999999999</c:v>
                </c:pt>
                <c:pt idx="1027">
                  <c:v>119.49039999999999</c:v>
                </c:pt>
                <c:pt idx="1028">
                  <c:v>119.26909999999999</c:v>
                </c:pt>
                <c:pt idx="1029">
                  <c:v>119.5652</c:v>
                </c:pt>
                <c:pt idx="1030">
                  <c:v>119.3021</c:v>
                </c:pt>
                <c:pt idx="1031">
                  <c:v>119.8995</c:v>
                </c:pt>
                <c:pt idx="1032">
                  <c:v>119.2672</c:v>
                </c:pt>
                <c:pt idx="1033">
                  <c:v>119.2672</c:v>
                </c:pt>
                <c:pt idx="1034">
                  <c:v>119.2672</c:v>
                </c:pt>
                <c:pt idx="1035">
                  <c:v>119.2698</c:v>
                </c:pt>
                <c:pt idx="1036">
                  <c:v>119.2801</c:v>
                </c:pt>
                <c:pt idx="1037">
                  <c:v>119.7675</c:v>
                </c:pt>
                <c:pt idx="1038">
                  <c:v>119.8553</c:v>
                </c:pt>
                <c:pt idx="1039">
                  <c:v>120.7666</c:v>
                </c:pt>
                <c:pt idx="1040">
                  <c:v>120.7666</c:v>
                </c:pt>
                <c:pt idx="1041">
                  <c:v>120.7666</c:v>
                </c:pt>
                <c:pt idx="1042">
                  <c:v>121.0266</c:v>
                </c:pt>
                <c:pt idx="1043">
                  <c:v>121.098</c:v>
                </c:pt>
                <c:pt idx="1044">
                  <c:v>121.381</c:v>
                </c:pt>
                <c:pt idx="1045">
                  <c:v>120.94589999999999</c:v>
                </c:pt>
                <c:pt idx="1046">
                  <c:v>121.19499999999999</c:v>
                </c:pt>
                <c:pt idx="1047">
                  <c:v>121.19499999999999</c:v>
                </c:pt>
                <c:pt idx="1048">
                  <c:v>121.19499999999999</c:v>
                </c:pt>
                <c:pt idx="1049">
                  <c:v>121.3746</c:v>
                </c:pt>
                <c:pt idx="1050">
                  <c:v>121.4747</c:v>
                </c:pt>
                <c:pt idx="1051">
                  <c:v>121.52670000000001</c:v>
                </c:pt>
                <c:pt idx="1052">
                  <c:v>120.7266</c:v>
                </c:pt>
                <c:pt idx="1053">
                  <c:v>120.8985</c:v>
                </c:pt>
                <c:pt idx="1054">
                  <c:v>120.8985</c:v>
                </c:pt>
                <c:pt idx="1055">
                  <c:v>120.8985</c:v>
                </c:pt>
                <c:pt idx="1056">
                  <c:v>121.2538</c:v>
                </c:pt>
                <c:pt idx="1057">
                  <c:v>120.87690000000001</c:v>
                </c:pt>
                <c:pt idx="1058">
                  <c:v>120.99550000000001</c:v>
                </c:pt>
                <c:pt idx="1059">
                  <c:v>121.294</c:v>
                </c:pt>
                <c:pt idx="1060">
                  <c:v>121.41240000000001</c:v>
                </c:pt>
                <c:pt idx="1061">
                  <c:v>121.41240000000001</c:v>
                </c:pt>
                <c:pt idx="1062">
                  <c:v>121.41240000000001</c:v>
                </c:pt>
                <c:pt idx="1063">
                  <c:v>121.4539</c:v>
                </c:pt>
                <c:pt idx="1064">
                  <c:v>121.2289</c:v>
                </c:pt>
                <c:pt idx="1065">
                  <c:v>121.4816</c:v>
                </c:pt>
                <c:pt idx="1066">
                  <c:v>120.77809999999999</c:v>
                </c:pt>
                <c:pt idx="1067">
                  <c:v>120.69589999999999</c:v>
                </c:pt>
                <c:pt idx="1068">
                  <c:v>120.69589999999999</c:v>
                </c:pt>
                <c:pt idx="1069">
                  <c:v>120.69589999999999</c:v>
                </c:pt>
                <c:pt idx="1070">
                  <c:v>121.5091</c:v>
                </c:pt>
                <c:pt idx="1071">
                  <c:v>121.76220000000001</c:v>
                </c:pt>
                <c:pt idx="1072">
                  <c:v>121.4421</c:v>
                </c:pt>
                <c:pt idx="1073">
                  <c:v>121.51909999999999</c:v>
                </c:pt>
                <c:pt idx="1074">
                  <c:v>122.023</c:v>
                </c:pt>
                <c:pt idx="1075">
                  <c:v>122.023</c:v>
                </c:pt>
                <c:pt idx="1076">
                  <c:v>122.023</c:v>
                </c:pt>
                <c:pt idx="1077">
                  <c:v>122.0556</c:v>
                </c:pt>
                <c:pt idx="1078">
                  <c:v>122.1288</c:v>
                </c:pt>
                <c:pt idx="1079">
                  <c:v>122.2718</c:v>
                </c:pt>
                <c:pt idx="1080">
                  <c:v>123.1138</c:v>
                </c:pt>
                <c:pt idx="1081">
                  <c:v>122.55929999999999</c:v>
                </c:pt>
                <c:pt idx="1082">
                  <c:v>122.55929999999999</c:v>
                </c:pt>
                <c:pt idx="1083">
                  <c:v>122.55929999999999</c:v>
                </c:pt>
                <c:pt idx="1084">
                  <c:v>122.6737</c:v>
                </c:pt>
                <c:pt idx="1085">
                  <c:v>122.4554</c:v>
                </c:pt>
                <c:pt idx="1086">
                  <c:v>122.40219999999999</c:v>
                </c:pt>
                <c:pt idx="1087">
                  <c:v>122.3096</c:v>
                </c:pt>
                <c:pt idx="1088">
                  <c:v>122.3096</c:v>
                </c:pt>
                <c:pt idx="1089">
                  <c:v>122.3096</c:v>
                </c:pt>
                <c:pt idx="1090">
                  <c:v>122.3096</c:v>
                </c:pt>
                <c:pt idx="1091">
                  <c:v>122.32510000000001</c:v>
                </c:pt>
                <c:pt idx="1092">
                  <c:v>122.4385</c:v>
                </c:pt>
                <c:pt idx="1093">
                  <c:v>122.78489999999999</c:v>
                </c:pt>
                <c:pt idx="1094">
                  <c:v>122.60980000000001</c:v>
                </c:pt>
                <c:pt idx="1095">
                  <c:v>122.60980000000001</c:v>
                </c:pt>
                <c:pt idx="1096">
                  <c:v>122.60980000000001</c:v>
                </c:pt>
                <c:pt idx="1097">
                  <c:v>122.60980000000001</c:v>
                </c:pt>
                <c:pt idx="1098">
                  <c:v>123.52330000000001</c:v>
                </c:pt>
                <c:pt idx="1099">
                  <c:v>123.605</c:v>
                </c:pt>
                <c:pt idx="1100">
                  <c:v>124.0217</c:v>
                </c:pt>
                <c:pt idx="1101">
                  <c:v>124.09950000000001</c:v>
                </c:pt>
                <c:pt idx="1102">
                  <c:v>124.4706</c:v>
                </c:pt>
                <c:pt idx="1103">
                  <c:v>124.4706</c:v>
                </c:pt>
                <c:pt idx="1104">
                  <c:v>124.4706</c:v>
                </c:pt>
                <c:pt idx="1105">
                  <c:v>124.45099999999999</c:v>
                </c:pt>
                <c:pt idx="1106">
                  <c:v>124.7411</c:v>
                </c:pt>
                <c:pt idx="1107">
                  <c:v>124.5715</c:v>
                </c:pt>
                <c:pt idx="1108">
                  <c:v>124.81959999999999</c:v>
                </c:pt>
                <c:pt idx="1109">
                  <c:v>125.1683</c:v>
                </c:pt>
                <c:pt idx="1110">
                  <c:v>125.1683</c:v>
                </c:pt>
                <c:pt idx="1111">
                  <c:v>125.1683</c:v>
                </c:pt>
                <c:pt idx="1112">
                  <c:v>125.1683</c:v>
                </c:pt>
                <c:pt idx="1113">
                  <c:v>125.21420000000001</c:v>
                </c:pt>
                <c:pt idx="1114">
                  <c:v>125.785</c:v>
                </c:pt>
                <c:pt idx="1115">
                  <c:v>125.4479</c:v>
                </c:pt>
                <c:pt idx="1116">
                  <c:v>125.1949</c:v>
                </c:pt>
                <c:pt idx="1117">
                  <c:v>125.1949</c:v>
                </c:pt>
                <c:pt idx="1118">
                  <c:v>125.1949</c:v>
                </c:pt>
                <c:pt idx="1119">
                  <c:v>125.62439999999999</c:v>
                </c:pt>
                <c:pt idx="1120">
                  <c:v>125.2761</c:v>
                </c:pt>
                <c:pt idx="1121">
                  <c:v>124.937</c:v>
                </c:pt>
                <c:pt idx="1122">
                  <c:v>124.64279999999999</c:v>
                </c:pt>
                <c:pt idx="1123">
                  <c:v>124.9654</c:v>
                </c:pt>
                <c:pt idx="1124">
                  <c:v>124.9654</c:v>
                </c:pt>
                <c:pt idx="1125">
                  <c:v>124.9654</c:v>
                </c:pt>
                <c:pt idx="1126">
                  <c:v>124.7581</c:v>
                </c:pt>
                <c:pt idx="1127">
                  <c:v>125.0253</c:v>
                </c:pt>
                <c:pt idx="1128">
                  <c:v>124.0865</c:v>
                </c:pt>
                <c:pt idx="1129">
                  <c:v>123.0112</c:v>
                </c:pt>
                <c:pt idx="1130">
                  <c:v>123.7216</c:v>
                </c:pt>
                <c:pt idx="1131">
                  <c:v>123.7216</c:v>
                </c:pt>
                <c:pt idx="1132">
                  <c:v>123.7216</c:v>
                </c:pt>
                <c:pt idx="1133">
                  <c:v>123.8584</c:v>
                </c:pt>
                <c:pt idx="1134">
                  <c:v>123.57380000000001</c:v>
                </c:pt>
                <c:pt idx="1135">
                  <c:v>123.69289999999999</c:v>
                </c:pt>
                <c:pt idx="1136">
                  <c:v>123.5964</c:v>
                </c:pt>
                <c:pt idx="1137">
                  <c:v>123.7319</c:v>
                </c:pt>
                <c:pt idx="1138">
                  <c:v>123.7319</c:v>
                </c:pt>
                <c:pt idx="1139">
                  <c:v>123.7319</c:v>
                </c:pt>
                <c:pt idx="1140">
                  <c:v>123.7319</c:v>
                </c:pt>
                <c:pt idx="1141">
                  <c:v>123.8235</c:v>
                </c:pt>
                <c:pt idx="1142">
                  <c:v>123.2025</c:v>
                </c:pt>
                <c:pt idx="1143">
                  <c:v>123.2175</c:v>
                </c:pt>
                <c:pt idx="1144">
                  <c:v>123.29519999999999</c:v>
                </c:pt>
                <c:pt idx="1145">
                  <c:v>123.29519999999999</c:v>
                </c:pt>
                <c:pt idx="1146">
                  <c:v>123.29519999999999</c:v>
                </c:pt>
                <c:pt idx="1147">
                  <c:v>123.1116</c:v>
                </c:pt>
                <c:pt idx="1148">
                  <c:v>123.47110000000001</c:v>
                </c:pt>
                <c:pt idx="1149">
                  <c:v>123.45650000000001</c:v>
                </c:pt>
                <c:pt idx="1150">
                  <c:v>123.2299</c:v>
                </c:pt>
                <c:pt idx="1151">
                  <c:v>123.69970000000001</c:v>
                </c:pt>
                <c:pt idx="1152">
                  <c:v>123.69970000000001</c:v>
                </c:pt>
                <c:pt idx="1153">
                  <c:v>123.69970000000001</c:v>
                </c:pt>
                <c:pt idx="1154">
                  <c:v>123.57859999999999</c:v>
                </c:pt>
                <c:pt idx="1155">
                  <c:v>123.24469999999999</c:v>
                </c:pt>
                <c:pt idx="1156">
                  <c:v>123.11709999999999</c:v>
                </c:pt>
                <c:pt idx="1157">
                  <c:v>122.5373</c:v>
                </c:pt>
                <c:pt idx="1158">
                  <c:v>121.86799999999999</c:v>
                </c:pt>
                <c:pt idx="1159">
                  <c:v>121.86799999999999</c:v>
                </c:pt>
                <c:pt idx="1160">
                  <c:v>121.86799999999999</c:v>
                </c:pt>
                <c:pt idx="1161">
                  <c:v>121.86660000000001</c:v>
                </c:pt>
                <c:pt idx="1162">
                  <c:v>122.09</c:v>
                </c:pt>
                <c:pt idx="1163">
                  <c:v>121.672</c:v>
                </c:pt>
                <c:pt idx="1164">
                  <c:v>121.6592</c:v>
                </c:pt>
                <c:pt idx="1165">
                  <c:v>121.03700000000001</c:v>
                </c:pt>
                <c:pt idx="1166">
                  <c:v>121.03700000000001</c:v>
                </c:pt>
                <c:pt idx="1167">
                  <c:v>121.03700000000001</c:v>
                </c:pt>
                <c:pt idx="1168">
                  <c:v>121.458</c:v>
                </c:pt>
                <c:pt idx="1169">
                  <c:v>121.8633</c:v>
                </c:pt>
                <c:pt idx="1170">
                  <c:v>122.0746</c:v>
                </c:pt>
                <c:pt idx="1171">
                  <c:v>119.66670000000001</c:v>
                </c:pt>
                <c:pt idx="1172">
                  <c:v>119.6236</c:v>
                </c:pt>
                <c:pt idx="1173">
                  <c:v>119.6236</c:v>
                </c:pt>
                <c:pt idx="1174">
                  <c:v>119.6236</c:v>
                </c:pt>
                <c:pt idx="1175">
                  <c:v>119.95780000000001</c:v>
                </c:pt>
                <c:pt idx="1176">
                  <c:v>119.98269999999999</c:v>
                </c:pt>
                <c:pt idx="1177">
                  <c:v>120.771</c:v>
                </c:pt>
                <c:pt idx="1178">
                  <c:v>121.0665</c:v>
                </c:pt>
                <c:pt idx="1179">
                  <c:v>121.0166</c:v>
                </c:pt>
                <c:pt idx="1180">
                  <c:v>121.0166</c:v>
                </c:pt>
                <c:pt idx="1181">
                  <c:v>121.0166</c:v>
                </c:pt>
                <c:pt idx="1182">
                  <c:v>120.6176</c:v>
                </c:pt>
                <c:pt idx="1183">
                  <c:v>120.6418</c:v>
                </c:pt>
                <c:pt idx="1184">
                  <c:v>119.423</c:v>
                </c:pt>
                <c:pt idx="1185">
                  <c:v>119.0605</c:v>
                </c:pt>
                <c:pt idx="1186">
                  <c:v>119.46469999999999</c:v>
                </c:pt>
                <c:pt idx="1187">
                  <c:v>119.46469999999999</c:v>
                </c:pt>
                <c:pt idx="1188">
                  <c:v>119.46469999999999</c:v>
                </c:pt>
                <c:pt idx="1189">
                  <c:v>119.5936</c:v>
                </c:pt>
                <c:pt idx="1190">
                  <c:v>120.128</c:v>
                </c:pt>
                <c:pt idx="1191">
                  <c:v>119.7106</c:v>
                </c:pt>
                <c:pt idx="1192">
                  <c:v>120.0226</c:v>
                </c:pt>
                <c:pt idx="1193">
                  <c:v>119.55589999999999</c:v>
                </c:pt>
                <c:pt idx="1194">
                  <c:v>119.55589999999999</c:v>
                </c:pt>
                <c:pt idx="1195">
                  <c:v>119.55589999999999</c:v>
                </c:pt>
                <c:pt idx="1196">
                  <c:v>119.1048</c:v>
                </c:pt>
                <c:pt idx="1197">
                  <c:v>118.95099999999999</c:v>
                </c:pt>
                <c:pt idx="1198">
                  <c:v>119.3009</c:v>
                </c:pt>
                <c:pt idx="1199">
                  <c:v>119.3228</c:v>
                </c:pt>
                <c:pt idx="1200">
                  <c:v>119.3454</c:v>
                </c:pt>
                <c:pt idx="1201">
                  <c:v>119.3454</c:v>
                </c:pt>
                <c:pt idx="1202">
                  <c:v>119.3454</c:v>
                </c:pt>
                <c:pt idx="1203">
                  <c:v>119.1497</c:v>
                </c:pt>
                <c:pt idx="1204">
                  <c:v>118.4127</c:v>
                </c:pt>
                <c:pt idx="1205">
                  <c:v>118.53740000000001</c:v>
                </c:pt>
                <c:pt idx="1206">
                  <c:v>119.0376</c:v>
                </c:pt>
                <c:pt idx="1207">
                  <c:v>119.47320000000001</c:v>
                </c:pt>
                <c:pt idx="1208">
                  <c:v>119.47320000000001</c:v>
                </c:pt>
                <c:pt idx="1209">
                  <c:v>119.47320000000001</c:v>
                </c:pt>
                <c:pt idx="1210">
                  <c:v>119.4272</c:v>
                </c:pt>
                <c:pt idx="1211">
                  <c:v>118.9975</c:v>
                </c:pt>
                <c:pt idx="1212">
                  <c:v>119.08880000000001</c:v>
                </c:pt>
                <c:pt idx="1213">
                  <c:v>118.39570000000001</c:v>
                </c:pt>
                <c:pt idx="1214">
                  <c:v>118.0094</c:v>
                </c:pt>
                <c:pt idx="1215">
                  <c:v>118.0094</c:v>
                </c:pt>
                <c:pt idx="1216">
                  <c:v>118.0094</c:v>
                </c:pt>
                <c:pt idx="1217">
                  <c:v>117.85680000000001</c:v>
                </c:pt>
                <c:pt idx="1218">
                  <c:v>118.578</c:v>
                </c:pt>
                <c:pt idx="1219">
                  <c:v>119.2253</c:v>
                </c:pt>
                <c:pt idx="1220">
                  <c:v>119.4924</c:v>
                </c:pt>
                <c:pt idx="1221">
                  <c:v>119.6151</c:v>
                </c:pt>
                <c:pt idx="1222">
                  <c:v>119.6151</c:v>
                </c:pt>
                <c:pt idx="1223">
                  <c:v>119.6151</c:v>
                </c:pt>
                <c:pt idx="1224">
                  <c:v>120.22709999999999</c:v>
                </c:pt>
                <c:pt idx="1225">
                  <c:v>120.11069999999999</c:v>
                </c:pt>
                <c:pt idx="1226">
                  <c:v>119.5273</c:v>
                </c:pt>
                <c:pt idx="1227">
                  <c:v>119.9739</c:v>
                </c:pt>
                <c:pt idx="1228">
                  <c:v>120.553</c:v>
                </c:pt>
                <c:pt idx="1229">
                  <c:v>120.553</c:v>
                </c:pt>
                <c:pt idx="1230">
                  <c:v>120.553</c:v>
                </c:pt>
                <c:pt idx="1231">
                  <c:v>120.4181</c:v>
                </c:pt>
                <c:pt idx="1232">
                  <c:v>120.3839</c:v>
                </c:pt>
                <c:pt idx="1233">
                  <c:v>120.87649999999999</c:v>
                </c:pt>
                <c:pt idx="1234">
                  <c:v>121.6216</c:v>
                </c:pt>
                <c:pt idx="1235">
                  <c:v>121.5605</c:v>
                </c:pt>
                <c:pt idx="1236">
                  <c:v>121.5605</c:v>
                </c:pt>
                <c:pt idx="1237">
                  <c:v>121.5605</c:v>
                </c:pt>
                <c:pt idx="1238">
                  <c:v>121.6551</c:v>
                </c:pt>
                <c:pt idx="1239">
                  <c:v>121.6891</c:v>
                </c:pt>
                <c:pt idx="1240">
                  <c:v>121.59399999999999</c:v>
                </c:pt>
                <c:pt idx="1241">
                  <c:v>121.2897</c:v>
                </c:pt>
                <c:pt idx="1242">
                  <c:v>121.4825</c:v>
                </c:pt>
                <c:pt idx="1243">
                  <c:v>121.4825</c:v>
                </c:pt>
                <c:pt idx="1244">
                  <c:v>121.4825</c:v>
                </c:pt>
                <c:pt idx="1245">
                  <c:v>121.4825</c:v>
                </c:pt>
                <c:pt idx="1246">
                  <c:v>121.8591</c:v>
                </c:pt>
                <c:pt idx="1247">
                  <c:v>121.875</c:v>
                </c:pt>
                <c:pt idx="1248">
                  <c:v>121.8721</c:v>
                </c:pt>
                <c:pt idx="1249">
                  <c:v>120.809</c:v>
                </c:pt>
                <c:pt idx="1250">
                  <c:v>120.809</c:v>
                </c:pt>
                <c:pt idx="1251">
                  <c:v>120.809</c:v>
                </c:pt>
                <c:pt idx="1252">
                  <c:v>120.57559999999999</c:v>
                </c:pt>
                <c:pt idx="1253">
                  <c:v>120.19199999999999</c:v>
                </c:pt>
                <c:pt idx="1254">
                  <c:v>119.5125</c:v>
                </c:pt>
                <c:pt idx="1255">
                  <c:v>119.93859999999999</c:v>
                </c:pt>
                <c:pt idx="1256">
                  <c:v>120.4457</c:v>
                </c:pt>
                <c:pt idx="1257">
                  <c:v>120.4457</c:v>
                </c:pt>
                <c:pt idx="1258">
                  <c:v>120.4457</c:v>
                </c:pt>
                <c:pt idx="1259">
                  <c:v>120.86669999999999</c:v>
                </c:pt>
                <c:pt idx="1260">
                  <c:v>121.3693</c:v>
                </c:pt>
                <c:pt idx="1261">
                  <c:v>121.1161</c:v>
                </c:pt>
                <c:pt idx="1262">
                  <c:v>121.57599999999999</c:v>
                </c:pt>
                <c:pt idx="1263">
                  <c:v>120.89060000000001</c:v>
                </c:pt>
                <c:pt idx="1264">
                  <c:v>120.89060000000001</c:v>
                </c:pt>
                <c:pt idx="1265">
                  <c:v>120.89060000000001</c:v>
                </c:pt>
                <c:pt idx="1266">
                  <c:v>120.2313</c:v>
                </c:pt>
                <c:pt idx="1267">
                  <c:v>120.3712</c:v>
                </c:pt>
                <c:pt idx="1268">
                  <c:v>120.1139</c:v>
                </c:pt>
                <c:pt idx="1269">
                  <c:v>119.60939999999999</c:v>
                </c:pt>
                <c:pt idx="1270">
                  <c:v>121.4301</c:v>
                </c:pt>
                <c:pt idx="1271">
                  <c:v>121.4301</c:v>
                </c:pt>
                <c:pt idx="1272">
                  <c:v>121.4301</c:v>
                </c:pt>
                <c:pt idx="1273">
                  <c:v>122.42440000000001</c:v>
                </c:pt>
                <c:pt idx="1274">
                  <c:v>122.01560000000001</c:v>
                </c:pt>
                <c:pt idx="1275">
                  <c:v>121.10169999999999</c:v>
                </c:pt>
                <c:pt idx="1276">
                  <c:v>121.381</c:v>
                </c:pt>
                <c:pt idx="1277">
                  <c:v>120.8807</c:v>
                </c:pt>
                <c:pt idx="1278">
                  <c:v>120.8807</c:v>
                </c:pt>
                <c:pt idx="1279">
                  <c:v>120.8807</c:v>
                </c:pt>
                <c:pt idx="1280">
                  <c:v>120.8807</c:v>
                </c:pt>
                <c:pt idx="1281">
                  <c:v>121.6754</c:v>
                </c:pt>
                <c:pt idx="1282">
                  <c:v>121.7975</c:v>
                </c:pt>
                <c:pt idx="1283">
                  <c:v>121.8163</c:v>
                </c:pt>
                <c:pt idx="1284">
                  <c:v>121.6186</c:v>
                </c:pt>
                <c:pt idx="1285">
                  <c:v>121.6186</c:v>
                </c:pt>
                <c:pt idx="1286">
                  <c:v>121.6186</c:v>
                </c:pt>
                <c:pt idx="1287">
                  <c:v>121.76049999999999</c:v>
                </c:pt>
                <c:pt idx="1288">
                  <c:v>121.3755</c:v>
                </c:pt>
                <c:pt idx="1289">
                  <c:v>121.2864</c:v>
                </c:pt>
                <c:pt idx="1290">
                  <c:v>121.0205</c:v>
                </c:pt>
                <c:pt idx="1291">
                  <c:v>121.5368</c:v>
                </c:pt>
                <c:pt idx="1292">
                  <c:v>121.5368</c:v>
                </c:pt>
                <c:pt idx="1293">
                  <c:v>121.5368</c:v>
                </c:pt>
                <c:pt idx="1294">
                  <c:v>121.5258</c:v>
                </c:pt>
                <c:pt idx="1295">
                  <c:v>121.9028</c:v>
                </c:pt>
                <c:pt idx="1296">
                  <c:v>121.9353</c:v>
                </c:pt>
                <c:pt idx="1297">
                  <c:v>121.8815</c:v>
                </c:pt>
                <c:pt idx="1298">
                  <c:v>122.2317</c:v>
                </c:pt>
                <c:pt idx="1299">
                  <c:v>122.2317</c:v>
                </c:pt>
                <c:pt idx="1300">
                  <c:v>122.2317</c:v>
                </c:pt>
                <c:pt idx="1301">
                  <c:v>122.4442</c:v>
                </c:pt>
                <c:pt idx="1302">
                  <c:v>122.30880000000001</c:v>
                </c:pt>
                <c:pt idx="1303">
                  <c:v>122.4631</c:v>
                </c:pt>
                <c:pt idx="1304">
                  <c:v>121.9738</c:v>
                </c:pt>
                <c:pt idx="1305">
                  <c:v>121.0759</c:v>
                </c:pt>
                <c:pt idx="1306">
                  <c:v>121.0759</c:v>
                </c:pt>
                <c:pt idx="1307">
                  <c:v>121.0759</c:v>
                </c:pt>
                <c:pt idx="1308">
                  <c:v>121.1652</c:v>
                </c:pt>
                <c:pt idx="1309">
                  <c:v>120.89100000000001</c:v>
                </c:pt>
                <c:pt idx="1310">
                  <c:v>121.1455</c:v>
                </c:pt>
                <c:pt idx="1311">
                  <c:v>121.09059999999999</c:v>
                </c:pt>
                <c:pt idx="1312">
                  <c:v>121.53019999999999</c:v>
                </c:pt>
                <c:pt idx="1313">
                  <c:v>121.53019999999999</c:v>
                </c:pt>
                <c:pt idx="1314">
                  <c:v>121.53019999999999</c:v>
                </c:pt>
                <c:pt idx="1315">
                  <c:v>121.3068</c:v>
                </c:pt>
                <c:pt idx="1316">
                  <c:v>120.8514</c:v>
                </c:pt>
                <c:pt idx="1317">
                  <c:v>120.414</c:v>
                </c:pt>
                <c:pt idx="1318">
                  <c:v>120.2734</c:v>
                </c:pt>
                <c:pt idx="1319">
                  <c:v>120.2762</c:v>
                </c:pt>
                <c:pt idx="1320">
                  <c:v>120.2762</c:v>
                </c:pt>
                <c:pt idx="1321">
                  <c:v>120.2762</c:v>
                </c:pt>
                <c:pt idx="1322">
                  <c:v>119.9945</c:v>
                </c:pt>
                <c:pt idx="1323">
                  <c:v>119.4999</c:v>
                </c:pt>
                <c:pt idx="1324">
                  <c:v>120.0677</c:v>
                </c:pt>
                <c:pt idx="1325">
                  <c:v>119.4345</c:v>
                </c:pt>
                <c:pt idx="1326">
                  <c:v>119.9713</c:v>
                </c:pt>
                <c:pt idx="1327">
                  <c:v>119.9713</c:v>
                </c:pt>
                <c:pt idx="1328">
                  <c:v>119.9713</c:v>
                </c:pt>
                <c:pt idx="1329">
                  <c:v>120.1747</c:v>
                </c:pt>
                <c:pt idx="1330">
                  <c:v>120.1091</c:v>
                </c:pt>
                <c:pt idx="1331">
                  <c:v>120.5087</c:v>
                </c:pt>
                <c:pt idx="1332">
                  <c:v>120.36190000000001</c:v>
                </c:pt>
                <c:pt idx="1333">
                  <c:v>120.3984</c:v>
                </c:pt>
                <c:pt idx="1334">
                  <c:v>120.3984</c:v>
                </c:pt>
                <c:pt idx="1335">
                  <c:v>120.3984</c:v>
                </c:pt>
                <c:pt idx="1336">
                  <c:v>121.0955</c:v>
                </c:pt>
                <c:pt idx="1337">
                  <c:v>121.5227</c:v>
                </c:pt>
                <c:pt idx="1338">
                  <c:v>121.6413</c:v>
                </c:pt>
                <c:pt idx="1339">
                  <c:v>121.4332</c:v>
                </c:pt>
                <c:pt idx="1340">
                  <c:v>121.2748</c:v>
                </c:pt>
                <c:pt idx="1341">
                  <c:v>121.2748</c:v>
                </c:pt>
                <c:pt idx="1342">
                  <c:v>121.2748</c:v>
                </c:pt>
                <c:pt idx="1343">
                  <c:v>121.2748</c:v>
                </c:pt>
                <c:pt idx="1344">
                  <c:v>120.19889999999999</c:v>
                </c:pt>
                <c:pt idx="1345">
                  <c:v>120.1645</c:v>
                </c:pt>
                <c:pt idx="1346">
                  <c:v>120.46850000000001</c:v>
                </c:pt>
                <c:pt idx="1347">
                  <c:v>121.2349</c:v>
                </c:pt>
                <c:pt idx="1348">
                  <c:v>121.2349</c:v>
                </c:pt>
                <c:pt idx="1349">
                  <c:v>121.2349</c:v>
                </c:pt>
                <c:pt idx="1350">
                  <c:v>121.4151</c:v>
                </c:pt>
                <c:pt idx="1351">
                  <c:v>121.7848</c:v>
                </c:pt>
                <c:pt idx="1352">
                  <c:v>121.7257</c:v>
                </c:pt>
                <c:pt idx="1353">
                  <c:v>121.73609999999999</c:v>
                </c:pt>
                <c:pt idx="1354">
                  <c:v>122.43510000000001</c:v>
                </c:pt>
                <c:pt idx="1355">
                  <c:v>122.43510000000001</c:v>
                </c:pt>
                <c:pt idx="1356">
                  <c:v>122.43510000000001</c:v>
                </c:pt>
                <c:pt idx="1357">
                  <c:v>122.12520000000001</c:v>
                </c:pt>
                <c:pt idx="1358">
                  <c:v>122.40479999999999</c:v>
                </c:pt>
                <c:pt idx="1359">
                  <c:v>122.18559999999999</c:v>
                </c:pt>
                <c:pt idx="1360">
                  <c:v>121.45650000000001</c:v>
                </c:pt>
                <c:pt idx="1361">
                  <c:v>121.9079</c:v>
                </c:pt>
                <c:pt idx="1362">
                  <c:v>121.9079</c:v>
                </c:pt>
                <c:pt idx="1363">
                  <c:v>121.9079</c:v>
                </c:pt>
                <c:pt idx="1364">
                  <c:v>121.9081</c:v>
                </c:pt>
                <c:pt idx="1365">
                  <c:v>121.7247</c:v>
                </c:pt>
                <c:pt idx="1366">
                  <c:v>121.8023</c:v>
                </c:pt>
                <c:pt idx="1367">
                  <c:v>121.46429999999999</c:v>
                </c:pt>
                <c:pt idx="1368">
                  <c:v>121.4603</c:v>
                </c:pt>
                <c:pt idx="1369">
                  <c:v>121.4603</c:v>
                </c:pt>
                <c:pt idx="1370">
                  <c:v>121.4603</c:v>
                </c:pt>
                <c:pt idx="1371">
                  <c:v>121.6635</c:v>
                </c:pt>
                <c:pt idx="1372">
                  <c:v>121.81319999999999</c:v>
                </c:pt>
                <c:pt idx="1373">
                  <c:v>121.958</c:v>
                </c:pt>
                <c:pt idx="1374">
                  <c:v>122.15349999999999</c:v>
                </c:pt>
                <c:pt idx="1375">
                  <c:v>122.4076</c:v>
                </c:pt>
                <c:pt idx="1376">
                  <c:v>122.4076</c:v>
                </c:pt>
                <c:pt idx="1377">
                  <c:v>122.4076</c:v>
                </c:pt>
                <c:pt idx="1378">
                  <c:v>122.4076</c:v>
                </c:pt>
                <c:pt idx="1379">
                  <c:v>122.61620000000001</c:v>
                </c:pt>
                <c:pt idx="1380">
                  <c:v>122.9258</c:v>
                </c:pt>
                <c:pt idx="1381">
                  <c:v>122.824</c:v>
                </c:pt>
                <c:pt idx="1382">
                  <c:v>122.9188</c:v>
                </c:pt>
                <c:pt idx="1383">
                  <c:v>122.9188</c:v>
                </c:pt>
                <c:pt idx="1384">
                  <c:v>122.9188</c:v>
                </c:pt>
                <c:pt idx="1385">
                  <c:v>122.7704</c:v>
                </c:pt>
                <c:pt idx="1386">
                  <c:v>122.3485</c:v>
                </c:pt>
                <c:pt idx="1387">
                  <c:v>122.23909999999999</c:v>
                </c:pt>
                <c:pt idx="1388">
                  <c:v>122.5976</c:v>
                </c:pt>
                <c:pt idx="1389">
                  <c:v>123.1193</c:v>
                </c:pt>
                <c:pt idx="1390">
                  <c:v>123.1193</c:v>
                </c:pt>
                <c:pt idx="1391">
                  <c:v>123.1193</c:v>
                </c:pt>
                <c:pt idx="1392">
                  <c:v>123.06870000000001</c:v>
                </c:pt>
                <c:pt idx="1393">
                  <c:v>122.8784</c:v>
                </c:pt>
                <c:pt idx="1394">
                  <c:v>123.0318</c:v>
                </c:pt>
                <c:pt idx="1395">
                  <c:v>123.4502</c:v>
                </c:pt>
                <c:pt idx="1396">
                  <c:v>123.3353</c:v>
                </c:pt>
                <c:pt idx="1397">
                  <c:v>123.3353</c:v>
                </c:pt>
                <c:pt idx="1398">
                  <c:v>123.3353</c:v>
                </c:pt>
                <c:pt idx="1399">
                  <c:v>123.2681</c:v>
                </c:pt>
                <c:pt idx="1400">
                  <c:v>123.2373</c:v>
                </c:pt>
                <c:pt idx="1401">
                  <c:v>123.18689999999999</c:v>
                </c:pt>
                <c:pt idx="1402">
                  <c:v>123.0433</c:v>
                </c:pt>
                <c:pt idx="1403">
                  <c:v>122.86709999999999</c:v>
                </c:pt>
                <c:pt idx="1404">
                  <c:v>122.86709999999999</c:v>
                </c:pt>
                <c:pt idx="1405">
                  <c:v>122.86709999999999</c:v>
                </c:pt>
                <c:pt idx="1406">
                  <c:v>122.8248</c:v>
                </c:pt>
                <c:pt idx="1407">
                  <c:v>122.5817</c:v>
                </c:pt>
                <c:pt idx="1408">
                  <c:v>124.0367</c:v>
                </c:pt>
                <c:pt idx="1409">
                  <c:v>125.3837</c:v>
                </c:pt>
                <c:pt idx="1410">
                  <c:v>125.3837</c:v>
                </c:pt>
                <c:pt idx="1411">
                  <c:v>125.3837</c:v>
                </c:pt>
                <c:pt idx="1412">
                  <c:v>125.3837</c:v>
                </c:pt>
                <c:pt idx="1413">
                  <c:v>126.7651</c:v>
                </c:pt>
                <c:pt idx="1414">
                  <c:v>126.2991</c:v>
                </c:pt>
                <c:pt idx="1415">
                  <c:v>126.37009999999999</c:v>
                </c:pt>
                <c:pt idx="1416">
                  <c:v>126.44670000000001</c:v>
                </c:pt>
                <c:pt idx="1417">
                  <c:v>127.1632</c:v>
                </c:pt>
                <c:pt idx="1418">
                  <c:v>127.1632</c:v>
                </c:pt>
                <c:pt idx="1419">
                  <c:v>127.1632</c:v>
                </c:pt>
                <c:pt idx="1420">
                  <c:v>127.0723</c:v>
                </c:pt>
                <c:pt idx="1421">
                  <c:v>127.02379999999999</c:v>
                </c:pt>
                <c:pt idx="1422">
                  <c:v>127.6878</c:v>
                </c:pt>
                <c:pt idx="1423">
                  <c:v>127.6878</c:v>
                </c:pt>
                <c:pt idx="1424">
                  <c:v>127.65649999999999</c:v>
                </c:pt>
                <c:pt idx="1425">
                  <c:v>127.65649999999999</c:v>
                </c:pt>
                <c:pt idx="1426">
                  <c:v>127.65649999999999</c:v>
                </c:pt>
                <c:pt idx="1427">
                  <c:v>127.342</c:v>
                </c:pt>
                <c:pt idx="1428">
                  <c:v>127.264</c:v>
                </c:pt>
                <c:pt idx="1429">
                  <c:v>127.3708</c:v>
                </c:pt>
                <c:pt idx="1430">
                  <c:v>127.29949999999999</c:v>
                </c:pt>
                <c:pt idx="1431">
                  <c:v>126.95</c:v>
                </c:pt>
                <c:pt idx="1432">
                  <c:v>126.95</c:v>
                </c:pt>
                <c:pt idx="1433">
                  <c:v>126.95</c:v>
                </c:pt>
                <c:pt idx="1434">
                  <c:v>126.7366</c:v>
                </c:pt>
                <c:pt idx="1435">
                  <c:v>126.5483</c:v>
                </c:pt>
                <c:pt idx="1436">
                  <c:v>126.265</c:v>
                </c:pt>
                <c:pt idx="1437">
                  <c:v>126.62649999999999</c:v>
                </c:pt>
                <c:pt idx="1438">
                  <c:v>126.9306</c:v>
                </c:pt>
                <c:pt idx="1439">
                  <c:v>126.9306</c:v>
                </c:pt>
                <c:pt idx="1440">
                  <c:v>126.9306</c:v>
                </c:pt>
                <c:pt idx="1441">
                  <c:v>126.55119999999999</c:v>
                </c:pt>
                <c:pt idx="1442">
                  <c:v>126.4263</c:v>
                </c:pt>
                <c:pt idx="1443">
                  <c:v>126.3792</c:v>
                </c:pt>
                <c:pt idx="1444">
                  <c:v>128.4846</c:v>
                </c:pt>
                <c:pt idx="1445">
                  <c:v>128.07079999999999</c:v>
                </c:pt>
                <c:pt idx="1446">
                  <c:v>128.07079999999999</c:v>
                </c:pt>
                <c:pt idx="1447">
                  <c:v>128.07079999999999</c:v>
                </c:pt>
                <c:pt idx="1448">
                  <c:v>128.07210000000001</c:v>
                </c:pt>
                <c:pt idx="1449">
                  <c:v>128.31219999999999</c:v>
                </c:pt>
                <c:pt idx="1450">
                  <c:v>128.2467</c:v>
                </c:pt>
                <c:pt idx="1451">
                  <c:v>128.4999</c:v>
                </c:pt>
                <c:pt idx="1452">
                  <c:v>128.43629999999999</c:v>
                </c:pt>
                <c:pt idx="1453">
                  <c:v>128.43629999999999</c:v>
                </c:pt>
                <c:pt idx="1454">
                  <c:v>128.43629999999999</c:v>
                </c:pt>
                <c:pt idx="1455">
                  <c:v>128.43629999999999</c:v>
                </c:pt>
                <c:pt idx="1456">
                  <c:v>128.61369999999999</c:v>
                </c:pt>
                <c:pt idx="1457">
                  <c:v>128.89850000000001</c:v>
                </c:pt>
                <c:pt idx="1458">
                  <c:v>128.3186</c:v>
                </c:pt>
                <c:pt idx="1459">
                  <c:v>128.02440000000001</c:v>
                </c:pt>
                <c:pt idx="1460">
                  <c:v>128.02440000000001</c:v>
                </c:pt>
                <c:pt idx="1461">
                  <c:v>128.02440000000001</c:v>
                </c:pt>
                <c:pt idx="1462">
                  <c:v>128.21029999999999</c:v>
                </c:pt>
                <c:pt idx="1463">
                  <c:v>128.78530000000001</c:v>
                </c:pt>
                <c:pt idx="1464">
                  <c:v>128.56700000000001</c:v>
                </c:pt>
                <c:pt idx="1465">
                  <c:v>127.6114</c:v>
                </c:pt>
                <c:pt idx="1466">
                  <c:v>128.01320000000001</c:v>
                </c:pt>
                <c:pt idx="1467">
                  <c:v>128.01320000000001</c:v>
                </c:pt>
                <c:pt idx="1468">
                  <c:v>128.01320000000001</c:v>
                </c:pt>
                <c:pt idx="1469">
                  <c:v>128.07900000000001</c:v>
                </c:pt>
                <c:pt idx="1470">
                  <c:v>128.1848</c:v>
                </c:pt>
                <c:pt idx="1471">
                  <c:v>128.69239999999999</c:v>
                </c:pt>
                <c:pt idx="1472">
                  <c:v>127.372</c:v>
                </c:pt>
                <c:pt idx="1473">
                  <c:v>127.5822</c:v>
                </c:pt>
                <c:pt idx="1474">
                  <c:v>127.5822</c:v>
                </c:pt>
                <c:pt idx="1475">
                  <c:v>127.5822</c:v>
                </c:pt>
                <c:pt idx="1476">
                  <c:v>127.7692</c:v>
                </c:pt>
                <c:pt idx="1477">
                  <c:v>126.8053</c:v>
                </c:pt>
                <c:pt idx="1478">
                  <c:v>127.2478</c:v>
                </c:pt>
                <c:pt idx="1479">
                  <c:v>127.89879999999999</c:v>
                </c:pt>
                <c:pt idx="1480">
                  <c:v>128.0386</c:v>
                </c:pt>
                <c:pt idx="1481">
                  <c:v>128.0386</c:v>
                </c:pt>
                <c:pt idx="1482">
                  <c:v>128.0386</c:v>
                </c:pt>
                <c:pt idx="1483">
                  <c:v>126.78100000000001</c:v>
                </c:pt>
                <c:pt idx="1484">
                  <c:v>126.59869999999999</c:v>
                </c:pt>
                <c:pt idx="1485">
                  <c:v>126.52970000000001</c:v>
                </c:pt>
                <c:pt idx="1486">
                  <c:v>126.8767</c:v>
                </c:pt>
                <c:pt idx="1487">
                  <c:v>126.66589999999999</c:v>
                </c:pt>
                <c:pt idx="1488">
                  <c:v>126.66589999999999</c:v>
                </c:pt>
                <c:pt idx="1489">
                  <c:v>126.66589999999999</c:v>
                </c:pt>
                <c:pt idx="1490">
                  <c:v>126.2927</c:v>
                </c:pt>
                <c:pt idx="1491">
                  <c:v>125.7822</c:v>
                </c:pt>
                <c:pt idx="1492">
                  <c:v>125.9575</c:v>
                </c:pt>
                <c:pt idx="1493">
                  <c:v>125.423</c:v>
                </c:pt>
                <c:pt idx="1494">
                  <c:v>125.1046</c:v>
                </c:pt>
                <c:pt idx="1495">
                  <c:v>125.1046</c:v>
                </c:pt>
                <c:pt idx="1496">
                  <c:v>125.1046</c:v>
                </c:pt>
                <c:pt idx="1497">
                  <c:v>125.5157</c:v>
                </c:pt>
                <c:pt idx="1498">
                  <c:v>125.9211</c:v>
                </c:pt>
                <c:pt idx="1499">
                  <c:v>125.63330000000001</c:v>
                </c:pt>
                <c:pt idx="1500">
                  <c:v>125.80370000000001</c:v>
                </c:pt>
                <c:pt idx="1501">
                  <c:v>125.65</c:v>
                </c:pt>
                <c:pt idx="1502">
                  <c:v>125.65</c:v>
                </c:pt>
                <c:pt idx="1503">
                  <c:v>125.65</c:v>
                </c:pt>
                <c:pt idx="1504">
                  <c:v>125.8473</c:v>
                </c:pt>
                <c:pt idx="1505">
                  <c:v>125.8527</c:v>
                </c:pt>
                <c:pt idx="1506">
                  <c:v>125.6742</c:v>
                </c:pt>
                <c:pt idx="1507">
                  <c:v>125.45140000000001</c:v>
                </c:pt>
                <c:pt idx="1508">
                  <c:v>125.8702</c:v>
                </c:pt>
                <c:pt idx="1509">
                  <c:v>125.8702</c:v>
                </c:pt>
                <c:pt idx="1510">
                  <c:v>125.8702</c:v>
                </c:pt>
                <c:pt idx="1511">
                  <c:v>126.0389</c:v>
                </c:pt>
                <c:pt idx="1512">
                  <c:v>126.06740000000001</c:v>
                </c:pt>
                <c:pt idx="1513">
                  <c:v>125.66079999999999</c:v>
                </c:pt>
                <c:pt idx="1514">
                  <c:v>125.0737</c:v>
                </c:pt>
                <c:pt idx="1515">
                  <c:v>125.23820000000001</c:v>
                </c:pt>
                <c:pt idx="1516">
                  <c:v>125.23820000000001</c:v>
                </c:pt>
                <c:pt idx="1517">
                  <c:v>125.23820000000001</c:v>
                </c:pt>
                <c:pt idx="1518">
                  <c:v>125.0993</c:v>
                </c:pt>
                <c:pt idx="1519">
                  <c:v>125.4198</c:v>
                </c:pt>
                <c:pt idx="1520">
                  <c:v>125.8647</c:v>
                </c:pt>
                <c:pt idx="1521">
                  <c:v>126.2855</c:v>
                </c:pt>
                <c:pt idx="1522">
                  <c:v>126.0855</c:v>
                </c:pt>
                <c:pt idx="1523">
                  <c:v>126.0855</c:v>
                </c:pt>
                <c:pt idx="1524">
                  <c:v>126.0855</c:v>
                </c:pt>
                <c:pt idx="1525">
                  <c:v>125.8659</c:v>
                </c:pt>
                <c:pt idx="1526">
                  <c:v>125.8591</c:v>
                </c:pt>
                <c:pt idx="1527">
                  <c:v>126.3278</c:v>
                </c:pt>
                <c:pt idx="1528">
                  <c:v>126.46680000000001</c:v>
                </c:pt>
                <c:pt idx="1529">
                  <c:v>126.0703</c:v>
                </c:pt>
                <c:pt idx="1530">
                  <c:v>126.0703</c:v>
                </c:pt>
                <c:pt idx="1531">
                  <c:v>126.0703</c:v>
                </c:pt>
                <c:pt idx="1532">
                  <c:v>125.86199999999999</c:v>
                </c:pt>
                <c:pt idx="1533">
                  <c:v>126.0326</c:v>
                </c:pt>
                <c:pt idx="1534">
                  <c:v>125.81399999999999</c:v>
                </c:pt>
                <c:pt idx="1535">
                  <c:v>124.9171</c:v>
                </c:pt>
                <c:pt idx="1536">
                  <c:v>124.684</c:v>
                </c:pt>
                <c:pt idx="1537">
                  <c:v>124.684</c:v>
                </c:pt>
                <c:pt idx="1538">
                  <c:v>124.684</c:v>
                </c:pt>
                <c:pt idx="1539">
                  <c:v>124.4271</c:v>
                </c:pt>
                <c:pt idx="1540">
                  <c:v>124.19710000000001</c:v>
                </c:pt>
                <c:pt idx="1541">
                  <c:v>124.1651</c:v>
                </c:pt>
                <c:pt idx="1542">
                  <c:v>124.16630000000001</c:v>
                </c:pt>
                <c:pt idx="1543">
                  <c:v>123.9862</c:v>
                </c:pt>
                <c:pt idx="1544">
                  <c:v>123.9862</c:v>
                </c:pt>
                <c:pt idx="1545">
                  <c:v>123.9862</c:v>
                </c:pt>
                <c:pt idx="1546">
                  <c:v>123.5663</c:v>
                </c:pt>
                <c:pt idx="1547">
                  <c:v>123.761</c:v>
                </c:pt>
                <c:pt idx="1548">
                  <c:v>124.0562</c:v>
                </c:pt>
                <c:pt idx="1549">
                  <c:v>123.8737</c:v>
                </c:pt>
                <c:pt idx="1550">
                  <c:v>124.15309999999999</c:v>
                </c:pt>
                <c:pt idx="1551">
                  <c:v>124.15309999999999</c:v>
                </c:pt>
                <c:pt idx="1552">
                  <c:v>124.15309999999999</c:v>
                </c:pt>
                <c:pt idx="1553">
                  <c:v>124.20950000000001</c:v>
                </c:pt>
                <c:pt idx="1554">
                  <c:v>124.3467</c:v>
                </c:pt>
                <c:pt idx="1555">
                  <c:v>124.3168</c:v>
                </c:pt>
                <c:pt idx="1556">
                  <c:v>124.3997</c:v>
                </c:pt>
                <c:pt idx="1557">
                  <c:v>124.4357</c:v>
                </c:pt>
                <c:pt idx="1558">
                  <c:v>124.4357</c:v>
                </c:pt>
                <c:pt idx="1559">
                  <c:v>124.4357</c:v>
                </c:pt>
                <c:pt idx="1560">
                  <c:v>124.50360000000001</c:v>
                </c:pt>
                <c:pt idx="1561">
                  <c:v>124.3984</c:v>
                </c:pt>
                <c:pt idx="1562">
                  <c:v>124.2899</c:v>
                </c:pt>
                <c:pt idx="1563">
                  <c:v>123.857</c:v>
                </c:pt>
                <c:pt idx="1564">
                  <c:v>123.87909999999999</c:v>
                </c:pt>
                <c:pt idx="1565">
                  <c:v>123.87909999999999</c:v>
                </c:pt>
                <c:pt idx="1566">
                  <c:v>123.87909999999999</c:v>
                </c:pt>
                <c:pt idx="1567">
                  <c:v>123.66840000000001</c:v>
                </c:pt>
                <c:pt idx="1568">
                  <c:v>123.62269999999999</c:v>
                </c:pt>
                <c:pt idx="1569">
                  <c:v>124.18559999999999</c:v>
                </c:pt>
                <c:pt idx="1570">
                  <c:v>124.0044</c:v>
                </c:pt>
                <c:pt idx="1571">
                  <c:v>124.1956</c:v>
                </c:pt>
                <c:pt idx="1572">
                  <c:v>124.1956</c:v>
                </c:pt>
                <c:pt idx="1573">
                  <c:v>124.1956</c:v>
                </c:pt>
                <c:pt idx="1574">
                  <c:v>123.7341</c:v>
                </c:pt>
                <c:pt idx="1575">
                  <c:v>123.88500000000001</c:v>
                </c:pt>
                <c:pt idx="1576">
                  <c:v>124.3631</c:v>
                </c:pt>
                <c:pt idx="1577">
                  <c:v>124.4177</c:v>
                </c:pt>
                <c:pt idx="1578">
                  <c:v>124.2064</c:v>
                </c:pt>
                <c:pt idx="1579">
                  <c:v>124.2064</c:v>
                </c:pt>
                <c:pt idx="1580">
                  <c:v>124.2064</c:v>
                </c:pt>
                <c:pt idx="1581">
                  <c:v>124.00230000000001</c:v>
                </c:pt>
                <c:pt idx="1582">
                  <c:v>124.0839</c:v>
                </c:pt>
                <c:pt idx="1583">
                  <c:v>124.0783</c:v>
                </c:pt>
                <c:pt idx="1584">
                  <c:v>124.3476</c:v>
                </c:pt>
                <c:pt idx="1585">
                  <c:v>124.2295</c:v>
                </c:pt>
                <c:pt idx="1586">
                  <c:v>124.2295</c:v>
                </c:pt>
                <c:pt idx="1587">
                  <c:v>124.2295</c:v>
                </c:pt>
                <c:pt idx="1588">
                  <c:v>124.5458</c:v>
                </c:pt>
                <c:pt idx="1589">
                  <c:v>124.8652</c:v>
                </c:pt>
                <c:pt idx="1590">
                  <c:v>124.56480000000001</c:v>
                </c:pt>
                <c:pt idx="1591">
                  <c:v>124.4978</c:v>
                </c:pt>
                <c:pt idx="1592">
                  <c:v>124.15940000000001</c:v>
                </c:pt>
                <c:pt idx="1593">
                  <c:v>124.15940000000001</c:v>
                </c:pt>
                <c:pt idx="1594">
                  <c:v>124.15940000000001</c:v>
                </c:pt>
                <c:pt idx="1595">
                  <c:v>123.7426</c:v>
                </c:pt>
                <c:pt idx="1596">
                  <c:v>123.38160000000001</c:v>
                </c:pt>
                <c:pt idx="1597">
                  <c:v>123.13509999999999</c:v>
                </c:pt>
                <c:pt idx="1598">
                  <c:v>123.69670000000001</c:v>
                </c:pt>
                <c:pt idx="1599">
                  <c:v>123.0955</c:v>
                </c:pt>
                <c:pt idx="1600">
                  <c:v>123.0955</c:v>
                </c:pt>
                <c:pt idx="1601">
                  <c:v>123.0955</c:v>
                </c:pt>
                <c:pt idx="1602">
                  <c:v>122.93170000000001</c:v>
                </c:pt>
                <c:pt idx="1603">
                  <c:v>123.0886</c:v>
                </c:pt>
                <c:pt idx="1604">
                  <c:v>123.0711</c:v>
                </c:pt>
                <c:pt idx="1605">
                  <c:v>122.7311</c:v>
                </c:pt>
                <c:pt idx="1606">
                  <c:v>122.795</c:v>
                </c:pt>
                <c:pt idx="1607">
                  <c:v>122.795</c:v>
                </c:pt>
                <c:pt idx="1608">
                  <c:v>122.795</c:v>
                </c:pt>
                <c:pt idx="1609">
                  <c:v>123.008</c:v>
                </c:pt>
                <c:pt idx="1610">
                  <c:v>122.8874</c:v>
                </c:pt>
                <c:pt idx="1611">
                  <c:v>122.5761</c:v>
                </c:pt>
                <c:pt idx="1612">
                  <c:v>122.57429999999999</c:v>
                </c:pt>
                <c:pt idx="1613">
                  <c:v>122.46720000000001</c:v>
                </c:pt>
                <c:pt idx="1614">
                  <c:v>122.46720000000001</c:v>
                </c:pt>
                <c:pt idx="1615">
                  <c:v>122.46720000000001</c:v>
                </c:pt>
                <c:pt idx="1616">
                  <c:v>122.23439999999999</c:v>
                </c:pt>
                <c:pt idx="1617">
                  <c:v>121.9461</c:v>
                </c:pt>
                <c:pt idx="1618">
                  <c:v>122.0681</c:v>
                </c:pt>
                <c:pt idx="1619">
                  <c:v>122.0925</c:v>
                </c:pt>
                <c:pt idx="1620">
                  <c:v>122.1926</c:v>
                </c:pt>
                <c:pt idx="1621">
                  <c:v>122.1926</c:v>
                </c:pt>
                <c:pt idx="1622">
                  <c:v>122.1926</c:v>
                </c:pt>
                <c:pt idx="1623">
                  <c:v>122.211</c:v>
                </c:pt>
                <c:pt idx="1624">
                  <c:v>121.8719</c:v>
                </c:pt>
                <c:pt idx="1625">
                  <c:v>121.2941</c:v>
                </c:pt>
                <c:pt idx="1626">
                  <c:v>122.1408</c:v>
                </c:pt>
                <c:pt idx="1627">
                  <c:v>121.8914</c:v>
                </c:pt>
                <c:pt idx="1628">
                  <c:v>121.8914</c:v>
                </c:pt>
                <c:pt idx="1629">
                  <c:v>121.8914</c:v>
                </c:pt>
                <c:pt idx="1630">
                  <c:v>122.0528</c:v>
                </c:pt>
                <c:pt idx="1631">
                  <c:v>122.58669999999999</c:v>
                </c:pt>
                <c:pt idx="1632">
                  <c:v>122.65989999999999</c:v>
                </c:pt>
                <c:pt idx="1633">
                  <c:v>122.49120000000001</c:v>
                </c:pt>
                <c:pt idx="1634">
                  <c:v>122.185</c:v>
                </c:pt>
                <c:pt idx="1635">
                  <c:v>122.185</c:v>
                </c:pt>
                <c:pt idx="1636">
                  <c:v>122.185</c:v>
                </c:pt>
                <c:pt idx="1637">
                  <c:v>122.08159999999999</c:v>
                </c:pt>
                <c:pt idx="1638">
                  <c:v>121.8653</c:v>
                </c:pt>
                <c:pt idx="1639">
                  <c:v>121.4061</c:v>
                </c:pt>
                <c:pt idx="1640">
                  <c:v>121.3323</c:v>
                </c:pt>
                <c:pt idx="1641">
                  <c:v>121.31440000000001</c:v>
                </c:pt>
                <c:pt idx="1642">
                  <c:v>121.31440000000001</c:v>
                </c:pt>
                <c:pt idx="1643">
                  <c:v>121.31440000000001</c:v>
                </c:pt>
                <c:pt idx="1644">
                  <c:v>121.7897</c:v>
                </c:pt>
                <c:pt idx="1645">
                  <c:v>122.01900000000001</c:v>
                </c:pt>
                <c:pt idx="1646">
                  <c:v>122.0291</c:v>
                </c:pt>
                <c:pt idx="1647">
                  <c:v>121.8108</c:v>
                </c:pt>
                <c:pt idx="1648">
                  <c:v>121.7015</c:v>
                </c:pt>
                <c:pt idx="1649">
                  <c:v>121.7015</c:v>
                </c:pt>
                <c:pt idx="1650">
                  <c:v>121.7015</c:v>
                </c:pt>
                <c:pt idx="1651">
                  <c:v>121.5334</c:v>
                </c:pt>
                <c:pt idx="1652">
                  <c:v>121.51300000000001</c:v>
                </c:pt>
                <c:pt idx="1653">
                  <c:v>120.92</c:v>
                </c:pt>
                <c:pt idx="1654">
                  <c:v>120.8623</c:v>
                </c:pt>
                <c:pt idx="1655">
                  <c:v>120.21720000000001</c:v>
                </c:pt>
                <c:pt idx="1656">
                  <c:v>120.21720000000001</c:v>
                </c:pt>
                <c:pt idx="1657">
                  <c:v>120.21720000000001</c:v>
                </c:pt>
                <c:pt idx="1658">
                  <c:v>120.23569999999999</c:v>
                </c:pt>
                <c:pt idx="1659">
                  <c:v>119.69970000000001</c:v>
                </c:pt>
                <c:pt idx="1660">
                  <c:v>119.7069</c:v>
                </c:pt>
                <c:pt idx="1661">
                  <c:v>119.5231</c:v>
                </c:pt>
                <c:pt idx="1662">
                  <c:v>119.4725</c:v>
                </c:pt>
                <c:pt idx="1663">
                  <c:v>119.4725</c:v>
                </c:pt>
                <c:pt idx="1664">
                  <c:v>119.4725</c:v>
                </c:pt>
                <c:pt idx="1665">
                  <c:v>119.4736</c:v>
                </c:pt>
                <c:pt idx="1666">
                  <c:v>119.5693</c:v>
                </c:pt>
                <c:pt idx="1667">
                  <c:v>119.6696</c:v>
                </c:pt>
                <c:pt idx="1668">
                  <c:v>119.4751</c:v>
                </c:pt>
                <c:pt idx="1669">
                  <c:v>119.1908</c:v>
                </c:pt>
                <c:pt idx="1670">
                  <c:v>119.1908</c:v>
                </c:pt>
                <c:pt idx="1671">
                  <c:v>119.1908</c:v>
                </c:pt>
                <c:pt idx="1672">
                  <c:v>119.07940000000001</c:v>
                </c:pt>
                <c:pt idx="1673">
                  <c:v>119.1063</c:v>
                </c:pt>
                <c:pt idx="1674">
                  <c:v>119.01819999999999</c:v>
                </c:pt>
                <c:pt idx="1675">
                  <c:v>119.083</c:v>
                </c:pt>
                <c:pt idx="1676">
                  <c:v>119.5274</c:v>
                </c:pt>
                <c:pt idx="1677">
                  <c:v>119.5274</c:v>
                </c:pt>
                <c:pt idx="1678">
                  <c:v>119.5274</c:v>
                </c:pt>
                <c:pt idx="1679">
                  <c:v>119.6112</c:v>
                </c:pt>
                <c:pt idx="1680">
                  <c:v>119.60339999999999</c:v>
                </c:pt>
                <c:pt idx="1681">
                  <c:v>119.5501</c:v>
                </c:pt>
                <c:pt idx="1682">
                  <c:v>119.3355</c:v>
                </c:pt>
                <c:pt idx="1683">
                  <c:v>119.20189999999999</c:v>
                </c:pt>
                <c:pt idx="1684">
                  <c:v>119.20189999999999</c:v>
                </c:pt>
                <c:pt idx="1685">
                  <c:v>119.20189999999999</c:v>
                </c:pt>
                <c:pt idx="1686">
                  <c:v>119.2529</c:v>
                </c:pt>
                <c:pt idx="1687">
                  <c:v>119.65009999999999</c:v>
                </c:pt>
                <c:pt idx="1688">
                  <c:v>119.61150000000001</c:v>
                </c:pt>
                <c:pt idx="1689">
                  <c:v>119.3241</c:v>
                </c:pt>
                <c:pt idx="1690">
                  <c:v>119.18819999999999</c:v>
                </c:pt>
                <c:pt idx="1691">
                  <c:v>119.18819999999999</c:v>
                </c:pt>
                <c:pt idx="1692">
                  <c:v>119.18819999999999</c:v>
                </c:pt>
                <c:pt idx="1693">
                  <c:v>118.8711</c:v>
                </c:pt>
                <c:pt idx="1694">
                  <c:v>118.9584</c:v>
                </c:pt>
                <c:pt idx="1695">
                  <c:v>118.9187</c:v>
                </c:pt>
                <c:pt idx="1696">
                  <c:v>118.8703</c:v>
                </c:pt>
                <c:pt idx="1697">
                  <c:v>118.4358</c:v>
                </c:pt>
                <c:pt idx="1698">
                  <c:v>118.4358</c:v>
                </c:pt>
                <c:pt idx="1699">
                  <c:v>118.4358</c:v>
                </c:pt>
                <c:pt idx="1700">
                  <c:v>118.23990000000001</c:v>
                </c:pt>
                <c:pt idx="1701">
                  <c:v>118.1438</c:v>
                </c:pt>
                <c:pt idx="1702">
                  <c:v>118.44119999999999</c:v>
                </c:pt>
                <c:pt idx="1703">
                  <c:v>118.3976</c:v>
                </c:pt>
                <c:pt idx="1704">
                  <c:v>118.0488</c:v>
                </c:pt>
                <c:pt idx="1705">
                  <c:v>118.0488</c:v>
                </c:pt>
                <c:pt idx="1706">
                  <c:v>118.0488</c:v>
                </c:pt>
                <c:pt idx="1707">
                  <c:v>118.2679</c:v>
                </c:pt>
                <c:pt idx="1708">
                  <c:v>117.8501</c:v>
                </c:pt>
                <c:pt idx="1709">
                  <c:v>117.4725</c:v>
                </c:pt>
                <c:pt idx="1710">
                  <c:v>116.8402</c:v>
                </c:pt>
                <c:pt idx="1711">
                  <c:v>116.7443</c:v>
                </c:pt>
                <c:pt idx="1712">
                  <c:v>116.7443</c:v>
                </c:pt>
                <c:pt idx="1713">
                  <c:v>116.7443</c:v>
                </c:pt>
                <c:pt idx="1714">
                  <c:v>117.13979999999999</c:v>
                </c:pt>
                <c:pt idx="1715">
                  <c:v>117.3433</c:v>
                </c:pt>
                <c:pt idx="1716">
                  <c:v>117.6876</c:v>
                </c:pt>
                <c:pt idx="1717">
                  <c:v>117.67440000000001</c:v>
                </c:pt>
                <c:pt idx="1718">
                  <c:v>117.3891</c:v>
                </c:pt>
                <c:pt idx="1719">
                  <c:v>117.3891</c:v>
                </c:pt>
                <c:pt idx="1720">
                  <c:v>117.3891</c:v>
                </c:pt>
                <c:pt idx="1721">
                  <c:v>117.7363</c:v>
                </c:pt>
                <c:pt idx="1722">
                  <c:v>117.7235</c:v>
                </c:pt>
                <c:pt idx="1723">
                  <c:v>117.5291</c:v>
                </c:pt>
                <c:pt idx="1724">
                  <c:v>118.0497</c:v>
                </c:pt>
                <c:pt idx="1725">
                  <c:v>117.8659</c:v>
                </c:pt>
                <c:pt idx="1726">
                  <c:v>117.8659</c:v>
                </c:pt>
                <c:pt idx="1727">
                  <c:v>117.8659</c:v>
                </c:pt>
                <c:pt idx="1728">
                  <c:v>118.47880000000001</c:v>
                </c:pt>
                <c:pt idx="1729">
                  <c:v>118.9556</c:v>
                </c:pt>
                <c:pt idx="1730">
                  <c:v>119.2704</c:v>
                </c:pt>
                <c:pt idx="1731">
                  <c:v>119.4768</c:v>
                </c:pt>
                <c:pt idx="1732">
                  <c:v>119.2971</c:v>
                </c:pt>
                <c:pt idx="1733">
                  <c:v>119.2971</c:v>
                </c:pt>
                <c:pt idx="1734">
                  <c:v>119.2971</c:v>
                </c:pt>
                <c:pt idx="1735">
                  <c:v>119.57550000000001</c:v>
                </c:pt>
                <c:pt idx="1736">
                  <c:v>119.5296</c:v>
                </c:pt>
                <c:pt idx="1737">
                  <c:v>119.4435</c:v>
                </c:pt>
                <c:pt idx="1738">
                  <c:v>119.7593</c:v>
                </c:pt>
                <c:pt idx="1739">
                  <c:v>119.9731</c:v>
                </c:pt>
                <c:pt idx="1740">
                  <c:v>119.9731</c:v>
                </c:pt>
                <c:pt idx="1741">
                  <c:v>119.9731</c:v>
                </c:pt>
                <c:pt idx="1742">
                  <c:v>120.1756</c:v>
                </c:pt>
                <c:pt idx="1743">
                  <c:v>119.3951</c:v>
                </c:pt>
                <c:pt idx="1744">
                  <c:v>119.41370000000001</c:v>
                </c:pt>
                <c:pt idx="1745">
                  <c:v>119.4211</c:v>
                </c:pt>
                <c:pt idx="1746">
                  <c:v>119.3762</c:v>
                </c:pt>
                <c:pt idx="1747">
                  <c:v>119.3762</c:v>
                </c:pt>
                <c:pt idx="1748">
                  <c:v>119.3762</c:v>
                </c:pt>
                <c:pt idx="1749">
                  <c:v>119.6658</c:v>
                </c:pt>
                <c:pt idx="1750">
                  <c:v>120.0668</c:v>
                </c:pt>
                <c:pt idx="1751">
                  <c:v>119.88720000000001</c:v>
                </c:pt>
                <c:pt idx="1752">
                  <c:v>119.6022</c:v>
                </c:pt>
                <c:pt idx="1753">
                  <c:v>120.1939</c:v>
                </c:pt>
                <c:pt idx="1754">
                  <c:v>120.1939</c:v>
                </c:pt>
                <c:pt idx="1755">
                  <c:v>120.1939</c:v>
                </c:pt>
                <c:pt idx="1756">
                  <c:v>120.4002</c:v>
                </c:pt>
                <c:pt idx="1757">
                  <c:v>120.5763</c:v>
                </c:pt>
                <c:pt idx="1758">
                  <c:v>120.56610000000001</c:v>
                </c:pt>
                <c:pt idx="1759">
                  <c:v>120.8082</c:v>
                </c:pt>
                <c:pt idx="1760">
                  <c:v>121.327</c:v>
                </c:pt>
                <c:pt idx="1761">
                  <c:v>121.327</c:v>
                </c:pt>
                <c:pt idx="1762">
                  <c:v>121.327</c:v>
                </c:pt>
                <c:pt idx="1763">
                  <c:v>121.0882</c:v>
                </c:pt>
                <c:pt idx="1764">
                  <c:v>120.9699</c:v>
                </c:pt>
                <c:pt idx="1765">
                  <c:v>120.9122</c:v>
                </c:pt>
                <c:pt idx="1766">
                  <c:v>120.6508</c:v>
                </c:pt>
                <c:pt idx="1767">
                  <c:v>121.10120000000001</c:v>
                </c:pt>
                <c:pt idx="1768">
                  <c:v>121.10120000000001</c:v>
                </c:pt>
                <c:pt idx="1769">
                  <c:v>121.10120000000001</c:v>
                </c:pt>
                <c:pt idx="1770">
                  <c:v>120.8663</c:v>
                </c:pt>
                <c:pt idx="1771">
                  <c:v>121.1095</c:v>
                </c:pt>
                <c:pt idx="1772">
                  <c:v>120.8335</c:v>
                </c:pt>
                <c:pt idx="1773">
                  <c:v>120.72750000000001</c:v>
                </c:pt>
                <c:pt idx="1774">
                  <c:v>120.72750000000001</c:v>
                </c:pt>
                <c:pt idx="1775">
                  <c:v>120.72750000000001</c:v>
                </c:pt>
                <c:pt idx="1776">
                  <c:v>120.72750000000001</c:v>
                </c:pt>
                <c:pt idx="1777">
                  <c:v>120.94329999999999</c:v>
                </c:pt>
                <c:pt idx="1778">
                  <c:v>120.6751</c:v>
                </c:pt>
                <c:pt idx="1779">
                  <c:v>120.6153</c:v>
                </c:pt>
                <c:pt idx="1780">
                  <c:v>120.3817</c:v>
                </c:pt>
                <c:pt idx="1781">
                  <c:v>120.1019</c:v>
                </c:pt>
                <c:pt idx="1782">
                  <c:v>120.1019</c:v>
                </c:pt>
                <c:pt idx="1783">
                  <c:v>120.1019</c:v>
                </c:pt>
                <c:pt idx="1784">
                  <c:v>120.37269999999999</c:v>
                </c:pt>
                <c:pt idx="1785">
                  <c:v>120.07769999999999</c:v>
                </c:pt>
                <c:pt idx="1786">
                  <c:v>119.62439999999999</c:v>
                </c:pt>
                <c:pt idx="1787">
                  <c:v>119.62439999999999</c:v>
                </c:pt>
                <c:pt idx="1788">
                  <c:v>119.0744</c:v>
                </c:pt>
                <c:pt idx="1789">
                  <c:v>119.0744</c:v>
                </c:pt>
                <c:pt idx="1790">
                  <c:v>119.0744</c:v>
                </c:pt>
                <c:pt idx="1791">
                  <c:v>119.16</c:v>
                </c:pt>
                <c:pt idx="1792">
                  <c:v>119.3331</c:v>
                </c:pt>
                <c:pt idx="1793">
                  <c:v>119.3856</c:v>
                </c:pt>
                <c:pt idx="1794">
                  <c:v>119.54300000000001</c:v>
                </c:pt>
                <c:pt idx="1795">
                  <c:v>119.24169999999999</c:v>
                </c:pt>
                <c:pt idx="1796">
                  <c:v>119.24169999999999</c:v>
                </c:pt>
                <c:pt idx="1797">
                  <c:v>119.24169999999999</c:v>
                </c:pt>
                <c:pt idx="1798">
                  <c:v>119.5029</c:v>
                </c:pt>
                <c:pt idx="1799">
                  <c:v>119.5963</c:v>
                </c:pt>
                <c:pt idx="1800">
                  <c:v>119.9731</c:v>
                </c:pt>
                <c:pt idx="1801">
                  <c:v>120.12779999999999</c:v>
                </c:pt>
                <c:pt idx="1802">
                  <c:v>120.3382</c:v>
                </c:pt>
                <c:pt idx="1803">
                  <c:v>120.3382</c:v>
                </c:pt>
                <c:pt idx="1804">
                  <c:v>120.3382</c:v>
                </c:pt>
                <c:pt idx="1805">
                  <c:v>120.1918</c:v>
                </c:pt>
                <c:pt idx="1806">
                  <c:v>120.636</c:v>
                </c:pt>
                <c:pt idx="1807">
                  <c:v>120.38039999999999</c:v>
                </c:pt>
                <c:pt idx="1808">
                  <c:v>120.1897</c:v>
                </c:pt>
                <c:pt idx="1809">
                  <c:v>120.21380000000001</c:v>
                </c:pt>
                <c:pt idx="1810">
                  <c:v>120.21380000000001</c:v>
                </c:pt>
                <c:pt idx="1811">
                  <c:v>120.21380000000001</c:v>
                </c:pt>
                <c:pt idx="1812">
                  <c:v>119.995</c:v>
                </c:pt>
                <c:pt idx="1813">
                  <c:v>120.2129</c:v>
                </c:pt>
                <c:pt idx="1814">
                  <c:v>119.89360000000001</c:v>
                </c:pt>
                <c:pt idx="1815">
                  <c:v>119.95399999999999</c:v>
                </c:pt>
                <c:pt idx="1816">
                  <c:v>120.1665</c:v>
                </c:pt>
                <c:pt idx="1817">
                  <c:v>120.1665</c:v>
                </c:pt>
                <c:pt idx="1818">
                  <c:v>120.1665</c:v>
                </c:pt>
                <c:pt idx="1819">
                  <c:v>120.1665</c:v>
                </c:pt>
                <c:pt idx="1820">
                  <c:v>120.1665</c:v>
                </c:pt>
                <c:pt idx="1821">
                  <c:v>120.1665</c:v>
                </c:pt>
                <c:pt idx="1822">
                  <c:v>120.1665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94-42C3-A5DE-7EA84B02C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8178255"/>
        <c:axId val="1538055535"/>
      </c:lineChart>
      <c:lineChart>
        <c:grouping val="standard"/>
        <c:varyColors val="0"/>
        <c:ser>
          <c:idx val="1"/>
          <c:order val="1"/>
          <c:tx>
            <c:strRef>
              <c:f>Bloomberg!$C$1</c:f>
              <c:strCache>
                <c:ptCount val="1"/>
                <c:pt idx="0">
                  <c:v>Cobre (der.)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Bloomberg!$A$4:$A$4000</c:f>
              <c:numCache>
                <c:formatCode>m/d/yyyy</c:formatCode>
                <c:ptCount val="3997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  <c:pt idx="31">
                  <c:v>41306</c:v>
                </c:pt>
                <c:pt idx="32">
                  <c:v>41307</c:v>
                </c:pt>
                <c:pt idx="33">
                  <c:v>41308</c:v>
                </c:pt>
                <c:pt idx="34">
                  <c:v>41309</c:v>
                </c:pt>
                <c:pt idx="35">
                  <c:v>41310</c:v>
                </c:pt>
                <c:pt idx="36">
                  <c:v>41311</c:v>
                </c:pt>
                <c:pt idx="37">
                  <c:v>41312</c:v>
                </c:pt>
                <c:pt idx="38">
                  <c:v>41313</c:v>
                </c:pt>
                <c:pt idx="39">
                  <c:v>41314</c:v>
                </c:pt>
                <c:pt idx="40">
                  <c:v>41315</c:v>
                </c:pt>
                <c:pt idx="41">
                  <c:v>41316</c:v>
                </c:pt>
                <c:pt idx="42">
                  <c:v>41317</c:v>
                </c:pt>
                <c:pt idx="43">
                  <c:v>41318</c:v>
                </c:pt>
                <c:pt idx="44">
                  <c:v>41319</c:v>
                </c:pt>
                <c:pt idx="45">
                  <c:v>41320</c:v>
                </c:pt>
                <c:pt idx="46">
                  <c:v>41321</c:v>
                </c:pt>
                <c:pt idx="47">
                  <c:v>41322</c:v>
                </c:pt>
                <c:pt idx="48">
                  <c:v>41323</c:v>
                </c:pt>
                <c:pt idx="49">
                  <c:v>41324</c:v>
                </c:pt>
                <c:pt idx="50">
                  <c:v>41325</c:v>
                </c:pt>
                <c:pt idx="51">
                  <c:v>41326</c:v>
                </c:pt>
                <c:pt idx="52">
                  <c:v>41327</c:v>
                </c:pt>
                <c:pt idx="53">
                  <c:v>41328</c:v>
                </c:pt>
                <c:pt idx="54">
                  <c:v>41329</c:v>
                </c:pt>
                <c:pt idx="55">
                  <c:v>41330</c:v>
                </c:pt>
                <c:pt idx="56">
                  <c:v>41331</c:v>
                </c:pt>
                <c:pt idx="57">
                  <c:v>41332</c:v>
                </c:pt>
                <c:pt idx="58">
                  <c:v>41333</c:v>
                </c:pt>
                <c:pt idx="59">
                  <c:v>41334</c:v>
                </c:pt>
                <c:pt idx="60">
                  <c:v>41335</c:v>
                </c:pt>
                <c:pt idx="61">
                  <c:v>41336</c:v>
                </c:pt>
                <c:pt idx="62">
                  <c:v>41337</c:v>
                </c:pt>
                <c:pt idx="63">
                  <c:v>41338</c:v>
                </c:pt>
                <c:pt idx="64">
                  <c:v>41339</c:v>
                </c:pt>
                <c:pt idx="65">
                  <c:v>41340</c:v>
                </c:pt>
                <c:pt idx="66">
                  <c:v>41341</c:v>
                </c:pt>
                <c:pt idx="67">
                  <c:v>41342</c:v>
                </c:pt>
                <c:pt idx="68">
                  <c:v>41343</c:v>
                </c:pt>
                <c:pt idx="69">
                  <c:v>41344</c:v>
                </c:pt>
                <c:pt idx="70">
                  <c:v>41345</c:v>
                </c:pt>
                <c:pt idx="71">
                  <c:v>41346</c:v>
                </c:pt>
                <c:pt idx="72">
                  <c:v>41347</c:v>
                </c:pt>
                <c:pt idx="73">
                  <c:v>41348</c:v>
                </c:pt>
                <c:pt idx="74">
                  <c:v>41349</c:v>
                </c:pt>
                <c:pt idx="75">
                  <c:v>41350</c:v>
                </c:pt>
                <c:pt idx="76">
                  <c:v>41351</c:v>
                </c:pt>
                <c:pt idx="77">
                  <c:v>41352</c:v>
                </c:pt>
                <c:pt idx="78">
                  <c:v>41353</c:v>
                </c:pt>
                <c:pt idx="79">
                  <c:v>41354</c:v>
                </c:pt>
                <c:pt idx="80">
                  <c:v>41355</c:v>
                </c:pt>
                <c:pt idx="81">
                  <c:v>41356</c:v>
                </c:pt>
                <c:pt idx="82">
                  <c:v>41357</c:v>
                </c:pt>
                <c:pt idx="83">
                  <c:v>41358</c:v>
                </c:pt>
                <c:pt idx="84">
                  <c:v>41359</c:v>
                </c:pt>
                <c:pt idx="85">
                  <c:v>41360</c:v>
                </c:pt>
                <c:pt idx="86">
                  <c:v>41361</c:v>
                </c:pt>
                <c:pt idx="87">
                  <c:v>41362</c:v>
                </c:pt>
                <c:pt idx="88">
                  <c:v>41363</c:v>
                </c:pt>
                <c:pt idx="89">
                  <c:v>41364</c:v>
                </c:pt>
                <c:pt idx="90">
                  <c:v>41365</c:v>
                </c:pt>
                <c:pt idx="91">
                  <c:v>41366</c:v>
                </c:pt>
                <c:pt idx="92">
                  <c:v>41367</c:v>
                </c:pt>
                <c:pt idx="93">
                  <c:v>41368</c:v>
                </c:pt>
                <c:pt idx="94">
                  <c:v>41369</c:v>
                </c:pt>
                <c:pt idx="95">
                  <c:v>41370</c:v>
                </c:pt>
                <c:pt idx="96">
                  <c:v>41371</c:v>
                </c:pt>
                <c:pt idx="97">
                  <c:v>41372</c:v>
                </c:pt>
                <c:pt idx="98">
                  <c:v>41373</c:v>
                </c:pt>
                <c:pt idx="99">
                  <c:v>41374</c:v>
                </c:pt>
                <c:pt idx="100">
                  <c:v>41375</c:v>
                </c:pt>
                <c:pt idx="101">
                  <c:v>41376</c:v>
                </c:pt>
                <c:pt idx="102">
                  <c:v>41377</c:v>
                </c:pt>
                <c:pt idx="103">
                  <c:v>41378</c:v>
                </c:pt>
                <c:pt idx="104">
                  <c:v>41379</c:v>
                </c:pt>
                <c:pt idx="105">
                  <c:v>41380</c:v>
                </c:pt>
                <c:pt idx="106">
                  <c:v>41381</c:v>
                </c:pt>
                <c:pt idx="107">
                  <c:v>41382</c:v>
                </c:pt>
                <c:pt idx="108">
                  <c:v>41383</c:v>
                </c:pt>
                <c:pt idx="109">
                  <c:v>41384</c:v>
                </c:pt>
                <c:pt idx="110">
                  <c:v>41385</c:v>
                </c:pt>
                <c:pt idx="111">
                  <c:v>41386</c:v>
                </c:pt>
                <c:pt idx="112">
                  <c:v>41387</c:v>
                </c:pt>
                <c:pt idx="113">
                  <c:v>41388</c:v>
                </c:pt>
                <c:pt idx="114">
                  <c:v>41389</c:v>
                </c:pt>
                <c:pt idx="115">
                  <c:v>41390</c:v>
                </c:pt>
                <c:pt idx="116">
                  <c:v>41391</c:v>
                </c:pt>
                <c:pt idx="117">
                  <c:v>41392</c:v>
                </c:pt>
                <c:pt idx="118">
                  <c:v>41393</c:v>
                </c:pt>
                <c:pt idx="119">
                  <c:v>41394</c:v>
                </c:pt>
                <c:pt idx="120">
                  <c:v>41395</c:v>
                </c:pt>
                <c:pt idx="121">
                  <c:v>41396</c:v>
                </c:pt>
                <c:pt idx="122">
                  <c:v>41397</c:v>
                </c:pt>
                <c:pt idx="123">
                  <c:v>41398</c:v>
                </c:pt>
                <c:pt idx="124">
                  <c:v>41399</c:v>
                </c:pt>
                <c:pt idx="125">
                  <c:v>41400</c:v>
                </c:pt>
                <c:pt idx="126">
                  <c:v>41401</c:v>
                </c:pt>
                <c:pt idx="127">
                  <c:v>41402</c:v>
                </c:pt>
                <c:pt idx="128">
                  <c:v>41403</c:v>
                </c:pt>
                <c:pt idx="129">
                  <c:v>41404</c:v>
                </c:pt>
                <c:pt idx="130">
                  <c:v>41405</c:v>
                </c:pt>
                <c:pt idx="131">
                  <c:v>41406</c:v>
                </c:pt>
                <c:pt idx="132">
                  <c:v>41407</c:v>
                </c:pt>
                <c:pt idx="133">
                  <c:v>41408</c:v>
                </c:pt>
                <c:pt idx="134">
                  <c:v>41409</c:v>
                </c:pt>
                <c:pt idx="135">
                  <c:v>41410</c:v>
                </c:pt>
                <c:pt idx="136">
                  <c:v>41411</c:v>
                </c:pt>
                <c:pt idx="137">
                  <c:v>41412</c:v>
                </c:pt>
                <c:pt idx="138">
                  <c:v>41413</c:v>
                </c:pt>
                <c:pt idx="139">
                  <c:v>41414</c:v>
                </c:pt>
                <c:pt idx="140">
                  <c:v>41415</c:v>
                </c:pt>
                <c:pt idx="141">
                  <c:v>41416</c:v>
                </c:pt>
                <c:pt idx="142">
                  <c:v>41417</c:v>
                </c:pt>
                <c:pt idx="143">
                  <c:v>41418</c:v>
                </c:pt>
                <c:pt idx="144">
                  <c:v>41419</c:v>
                </c:pt>
                <c:pt idx="145">
                  <c:v>41420</c:v>
                </c:pt>
                <c:pt idx="146">
                  <c:v>41421</c:v>
                </c:pt>
                <c:pt idx="147">
                  <c:v>41422</c:v>
                </c:pt>
                <c:pt idx="148">
                  <c:v>41423</c:v>
                </c:pt>
                <c:pt idx="149">
                  <c:v>41424</c:v>
                </c:pt>
                <c:pt idx="150">
                  <c:v>41425</c:v>
                </c:pt>
                <c:pt idx="151">
                  <c:v>41426</c:v>
                </c:pt>
                <c:pt idx="152">
                  <c:v>41427</c:v>
                </c:pt>
                <c:pt idx="153">
                  <c:v>41428</c:v>
                </c:pt>
                <c:pt idx="154">
                  <c:v>41429</c:v>
                </c:pt>
                <c:pt idx="155">
                  <c:v>41430</c:v>
                </c:pt>
                <c:pt idx="156">
                  <c:v>41431</c:v>
                </c:pt>
                <c:pt idx="157">
                  <c:v>41432</c:v>
                </c:pt>
                <c:pt idx="158">
                  <c:v>41433</c:v>
                </c:pt>
                <c:pt idx="159">
                  <c:v>41434</c:v>
                </c:pt>
                <c:pt idx="160">
                  <c:v>41435</c:v>
                </c:pt>
                <c:pt idx="161">
                  <c:v>41436</c:v>
                </c:pt>
                <c:pt idx="162">
                  <c:v>41437</c:v>
                </c:pt>
                <c:pt idx="163">
                  <c:v>41438</c:v>
                </c:pt>
                <c:pt idx="164">
                  <c:v>41439</c:v>
                </c:pt>
                <c:pt idx="165">
                  <c:v>41440</c:v>
                </c:pt>
                <c:pt idx="166">
                  <c:v>41441</c:v>
                </c:pt>
                <c:pt idx="167">
                  <c:v>41442</c:v>
                </c:pt>
                <c:pt idx="168">
                  <c:v>41443</c:v>
                </c:pt>
                <c:pt idx="169">
                  <c:v>41444</c:v>
                </c:pt>
                <c:pt idx="170">
                  <c:v>41445</c:v>
                </c:pt>
                <c:pt idx="171">
                  <c:v>41446</c:v>
                </c:pt>
                <c:pt idx="172">
                  <c:v>41447</c:v>
                </c:pt>
                <c:pt idx="173">
                  <c:v>41448</c:v>
                </c:pt>
                <c:pt idx="174">
                  <c:v>41449</c:v>
                </c:pt>
                <c:pt idx="175">
                  <c:v>41450</c:v>
                </c:pt>
                <c:pt idx="176">
                  <c:v>41451</c:v>
                </c:pt>
                <c:pt idx="177">
                  <c:v>41452</c:v>
                </c:pt>
                <c:pt idx="178">
                  <c:v>41453</c:v>
                </c:pt>
                <c:pt idx="179">
                  <c:v>41454</c:v>
                </c:pt>
                <c:pt idx="180">
                  <c:v>41455</c:v>
                </c:pt>
                <c:pt idx="181">
                  <c:v>41456</c:v>
                </c:pt>
                <c:pt idx="182">
                  <c:v>41457</c:v>
                </c:pt>
                <c:pt idx="183">
                  <c:v>41458</c:v>
                </c:pt>
                <c:pt idx="184">
                  <c:v>41459</c:v>
                </c:pt>
                <c:pt idx="185">
                  <c:v>41460</c:v>
                </c:pt>
                <c:pt idx="186">
                  <c:v>41461</c:v>
                </c:pt>
                <c:pt idx="187">
                  <c:v>41462</c:v>
                </c:pt>
                <c:pt idx="188">
                  <c:v>41463</c:v>
                </c:pt>
                <c:pt idx="189">
                  <c:v>41464</c:v>
                </c:pt>
                <c:pt idx="190">
                  <c:v>41465</c:v>
                </c:pt>
                <c:pt idx="191">
                  <c:v>41466</c:v>
                </c:pt>
                <c:pt idx="192">
                  <c:v>41467</c:v>
                </c:pt>
                <c:pt idx="193">
                  <c:v>41468</c:v>
                </c:pt>
                <c:pt idx="194">
                  <c:v>41469</c:v>
                </c:pt>
                <c:pt idx="195">
                  <c:v>41470</c:v>
                </c:pt>
                <c:pt idx="196">
                  <c:v>41471</c:v>
                </c:pt>
                <c:pt idx="197">
                  <c:v>41472</c:v>
                </c:pt>
                <c:pt idx="198">
                  <c:v>41473</c:v>
                </c:pt>
                <c:pt idx="199">
                  <c:v>41474</c:v>
                </c:pt>
                <c:pt idx="200">
                  <c:v>41475</c:v>
                </c:pt>
                <c:pt idx="201">
                  <c:v>41476</c:v>
                </c:pt>
                <c:pt idx="202">
                  <c:v>41477</c:v>
                </c:pt>
                <c:pt idx="203">
                  <c:v>41478</c:v>
                </c:pt>
                <c:pt idx="204">
                  <c:v>41479</c:v>
                </c:pt>
                <c:pt idx="205">
                  <c:v>41480</c:v>
                </c:pt>
                <c:pt idx="206">
                  <c:v>41481</c:v>
                </c:pt>
                <c:pt idx="207">
                  <c:v>41482</c:v>
                </c:pt>
                <c:pt idx="208">
                  <c:v>41483</c:v>
                </c:pt>
                <c:pt idx="209">
                  <c:v>41484</c:v>
                </c:pt>
                <c:pt idx="210">
                  <c:v>41485</c:v>
                </c:pt>
                <c:pt idx="211">
                  <c:v>41486</c:v>
                </c:pt>
                <c:pt idx="212">
                  <c:v>41487</c:v>
                </c:pt>
                <c:pt idx="213">
                  <c:v>41488</c:v>
                </c:pt>
                <c:pt idx="214">
                  <c:v>41489</c:v>
                </c:pt>
                <c:pt idx="215">
                  <c:v>41490</c:v>
                </c:pt>
                <c:pt idx="216">
                  <c:v>41491</c:v>
                </c:pt>
                <c:pt idx="217">
                  <c:v>41492</c:v>
                </c:pt>
                <c:pt idx="218">
                  <c:v>41493</c:v>
                </c:pt>
                <c:pt idx="219">
                  <c:v>41494</c:v>
                </c:pt>
                <c:pt idx="220">
                  <c:v>41495</c:v>
                </c:pt>
                <c:pt idx="221">
                  <c:v>41496</c:v>
                </c:pt>
                <c:pt idx="222">
                  <c:v>41497</c:v>
                </c:pt>
                <c:pt idx="223">
                  <c:v>41498</c:v>
                </c:pt>
                <c:pt idx="224">
                  <c:v>41499</c:v>
                </c:pt>
                <c:pt idx="225">
                  <c:v>41500</c:v>
                </c:pt>
                <c:pt idx="226">
                  <c:v>41501</c:v>
                </c:pt>
                <c:pt idx="227">
                  <c:v>41502</c:v>
                </c:pt>
                <c:pt idx="228">
                  <c:v>41503</c:v>
                </c:pt>
                <c:pt idx="229">
                  <c:v>41504</c:v>
                </c:pt>
                <c:pt idx="230">
                  <c:v>41505</c:v>
                </c:pt>
                <c:pt idx="231">
                  <c:v>41506</c:v>
                </c:pt>
                <c:pt idx="232">
                  <c:v>41507</c:v>
                </c:pt>
                <c:pt idx="233">
                  <c:v>41508</c:v>
                </c:pt>
                <c:pt idx="234">
                  <c:v>41509</c:v>
                </c:pt>
                <c:pt idx="235">
                  <c:v>41510</c:v>
                </c:pt>
                <c:pt idx="236">
                  <c:v>41511</c:v>
                </c:pt>
                <c:pt idx="237">
                  <c:v>41512</c:v>
                </c:pt>
                <c:pt idx="238">
                  <c:v>41513</c:v>
                </c:pt>
                <c:pt idx="239">
                  <c:v>41514</c:v>
                </c:pt>
                <c:pt idx="240">
                  <c:v>41515</c:v>
                </c:pt>
                <c:pt idx="241">
                  <c:v>41516</c:v>
                </c:pt>
                <c:pt idx="242">
                  <c:v>41517</c:v>
                </c:pt>
                <c:pt idx="243">
                  <c:v>41518</c:v>
                </c:pt>
                <c:pt idx="244">
                  <c:v>41519</c:v>
                </c:pt>
                <c:pt idx="245">
                  <c:v>41520</c:v>
                </c:pt>
                <c:pt idx="246">
                  <c:v>41521</c:v>
                </c:pt>
                <c:pt idx="247">
                  <c:v>41522</c:v>
                </c:pt>
                <c:pt idx="248">
                  <c:v>41523</c:v>
                </c:pt>
                <c:pt idx="249">
                  <c:v>41524</c:v>
                </c:pt>
                <c:pt idx="250">
                  <c:v>41525</c:v>
                </c:pt>
                <c:pt idx="251">
                  <c:v>41526</c:v>
                </c:pt>
                <c:pt idx="252">
                  <c:v>41527</c:v>
                </c:pt>
                <c:pt idx="253">
                  <c:v>41528</c:v>
                </c:pt>
                <c:pt idx="254">
                  <c:v>41529</c:v>
                </c:pt>
                <c:pt idx="255">
                  <c:v>41530</c:v>
                </c:pt>
                <c:pt idx="256">
                  <c:v>41531</c:v>
                </c:pt>
                <c:pt idx="257">
                  <c:v>41532</c:v>
                </c:pt>
                <c:pt idx="258">
                  <c:v>41533</c:v>
                </c:pt>
                <c:pt idx="259">
                  <c:v>41534</c:v>
                </c:pt>
                <c:pt idx="260">
                  <c:v>41535</c:v>
                </c:pt>
                <c:pt idx="261">
                  <c:v>41536</c:v>
                </c:pt>
                <c:pt idx="262">
                  <c:v>41537</c:v>
                </c:pt>
                <c:pt idx="263">
                  <c:v>41538</c:v>
                </c:pt>
                <c:pt idx="264">
                  <c:v>41539</c:v>
                </c:pt>
                <c:pt idx="265">
                  <c:v>41540</c:v>
                </c:pt>
                <c:pt idx="266">
                  <c:v>41541</c:v>
                </c:pt>
                <c:pt idx="267">
                  <c:v>41542</c:v>
                </c:pt>
                <c:pt idx="268">
                  <c:v>41543</c:v>
                </c:pt>
                <c:pt idx="269">
                  <c:v>41544</c:v>
                </c:pt>
                <c:pt idx="270">
                  <c:v>41545</c:v>
                </c:pt>
                <c:pt idx="271">
                  <c:v>41546</c:v>
                </c:pt>
                <c:pt idx="272">
                  <c:v>41547</c:v>
                </c:pt>
                <c:pt idx="273">
                  <c:v>41548</c:v>
                </c:pt>
                <c:pt idx="274">
                  <c:v>41549</c:v>
                </c:pt>
                <c:pt idx="275">
                  <c:v>41550</c:v>
                </c:pt>
                <c:pt idx="276">
                  <c:v>41551</c:v>
                </c:pt>
                <c:pt idx="277">
                  <c:v>41552</c:v>
                </c:pt>
                <c:pt idx="278">
                  <c:v>41553</c:v>
                </c:pt>
                <c:pt idx="279">
                  <c:v>41554</c:v>
                </c:pt>
                <c:pt idx="280">
                  <c:v>41555</c:v>
                </c:pt>
                <c:pt idx="281">
                  <c:v>41556</c:v>
                </c:pt>
                <c:pt idx="282">
                  <c:v>41557</c:v>
                </c:pt>
                <c:pt idx="283">
                  <c:v>41558</c:v>
                </c:pt>
                <c:pt idx="284">
                  <c:v>41559</c:v>
                </c:pt>
                <c:pt idx="285">
                  <c:v>41560</c:v>
                </c:pt>
                <c:pt idx="286">
                  <c:v>41561</c:v>
                </c:pt>
                <c:pt idx="287">
                  <c:v>41562</c:v>
                </c:pt>
                <c:pt idx="288">
                  <c:v>41563</c:v>
                </c:pt>
                <c:pt idx="289">
                  <c:v>41564</c:v>
                </c:pt>
                <c:pt idx="290">
                  <c:v>41565</c:v>
                </c:pt>
                <c:pt idx="291">
                  <c:v>41566</c:v>
                </c:pt>
                <c:pt idx="292">
                  <c:v>41567</c:v>
                </c:pt>
                <c:pt idx="293">
                  <c:v>41568</c:v>
                </c:pt>
                <c:pt idx="294">
                  <c:v>41569</c:v>
                </c:pt>
                <c:pt idx="295">
                  <c:v>41570</c:v>
                </c:pt>
                <c:pt idx="296">
                  <c:v>41571</c:v>
                </c:pt>
                <c:pt idx="297">
                  <c:v>41572</c:v>
                </c:pt>
                <c:pt idx="298">
                  <c:v>41573</c:v>
                </c:pt>
                <c:pt idx="299">
                  <c:v>41574</c:v>
                </c:pt>
                <c:pt idx="300">
                  <c:v>41575</c:v>
                </c:pt>
                <c:pt idx="301">
                  <c:v>41576</c:v>
                </c:pt>
                <c:pt idx="302">
                  <c:v>41577</c:v>
                </c:pt>
                <c:pt idx="303">
                  <c:v>41578</c:v>
                </c:pt>
                <c:pt idx="304">
                  <c:v>41579</c:v>
                </c:pt>
                <c:pt idx="305">
                  <c:v>41580</c:v>
                </c:pt>
                <c:pt idx="306">
                  <c:v>41581</c:v>
                </c:pt>
                <c:pt idx="307">
                  <c:v>41582</c:v>
                </c:pt>
                <c:pt idx="308">
                  <c:v>41583</c:v>
                </c:pt>
                <c:pt idx="309">
                  <c:v>41584</c:v>
                </c:pt>
                <c:pt idx="310">
                  <c:v>41585</c:v>
                </c:pt>
                <c:pt idx="311">
                  <c:v>41586</c:v>
                </c:pt>
                <c:pt idx="312">
                  <c:v>41587</c:v>
                </c:pt>
                <c:pt idx="313">
                  <c:v>41588</c:v>
                </c:pt>
                <c:pt idx="314">
                  <c:v>41589</c:v>
                </c:pt>
                <c:pt idx="315">
                  <c:v>41590</c:v>
                </c:pt>
                <c:pt idx="316">
                  <c:v>41591</c:v>
                </c:pt>
                <c:pt idx="317">
                  <c:v>41592</c:v>
                </c:pt>
                <c:pt idx="318">
                  <c:v>41593</c:v>
                </c:pt>
                <c:pt idx="319">
                  <c:v>41594</c:v>
                </c:pt>
                <c:pt idx="320">
                  <c:v>41595</c:v>
                </c:pt>
                <c:pt idx="321">
                  <c:v>41596</c:v>
                </c:pt>
                <c:pt idx="322">
                  <c:v>41597</c:v>
                </c:pt>
                <c:pt idx="323">
                  <c:v>41598</c:v>
                </c:pt>
                <c:pt idx="324">
                  <c:v>41599</c:v>
                </c:pt>
                <c:pt idx="325">
                  <c:v>41600</c:v>
                </c:pt>
                <c:pt idx="326">
                  <c:v>41601</c:v>
                </c:pt>
                <c:pt idx="327">
                  <c:v>41602</c:v>
                </c:pt>
                <c:pt idx="328">
                  <c:v>41603</c:v>
                </c:pt>
                <c:pt idx="329">
                  <c:v>41604</c:v>
                </c:pt>
                <c:pt idx="330">
                  <c:v>41605</c:v>
                </c:pt>
                <c:pt idx="331">
                  <c:v>41606</c:v>
                </c:pt>
                <c:pt idx="332">
                  <c:v>41607</c:v>
                </c:pt>
                <c:pt idx="333">
                  <c:v>41608</c:v>
                </c:pt>
                <c:pt idx="334">
                  <c:v>41609</c:v>
                </c:pt>
                <c:pt idx="335">
                  <c:v>41610</c:v>
                </c:pt>
                <c:pt idx="336">
                  <c:v>41611</c:v>
                </c:pt>
                <c:pt idx="337">
                  <c:v>41612</c:v>
                </c:pt>
                <c:pt idx="338">
                  <c:v>41613</c:v>
                </c:pt>
                <c:pt idx="339">
                  <c:v>41614</c:v>
                </c:pt>
                <c:pt idx="340">
                  <c:v>41615</c:v>
                </c:pt>
                <c:pt idx="341">
                  <c:v>41616</c:v>
                </c:pt>
                <c:pt idx="342">
                  <c:v>41617</c:v>
                </c:pt>
                <c:pt idx="343">
                  <c:v>41618</c:v>
                </c:pt>
                <c:pt idx="344">
                  <c:v>41619</c:v>
                </c:pt>
                <c:pt idx="345">
                  <c:v>41620</c:v>
                </c:pt>
                <c:pt idx="346">
                  <c:v>41621</c:v>
                </c:pt>
                <c:pt idx="347">
                  <c:v>41622</c:v>
                </c:pt>
                <c:pt idx="348">
                  <c:v>41623</c:v>
                </c:pt>
                <c:pt idx="349">
                  <c:v>41624</c:v>
                </c:pt>
                <c:pt idx="350">
                  <c:v>41625</c:v>
                </c:pt>
                <c:pt idx="351">
                  <c:v>41626</c:v>
                </c:pt>
                <c:pt idx="352">
                  <c:v>41627</c:v>
                </c:pt>
                <c:pt idx="353">
                  <c:v>41628</c:v>
                </c:pt>
                <c:pt idx="354">
                  <c:v>41629</c:v>
                </c:pt>
                <c:pt idx="355">
                  <c:v>41630</c:v>
                </c:pt>
                <c:pt idx="356">
                  <c:v>41631</c:v>
                </c:pt>
                <c:pt idx="357">
                  <c:v>41632</c:v>
                </c:pt>
                <c:pt idx="358">
                  <c:v>41633</c:v>
                </c:pt>
                <c:pt idx="359">
                  <c:v>41634</c:v>
                </c:pt>
                <c:pt idx="360">
                  <c:v>41635</c:v>
                </c:pt>
                <c:pt idx="361">
                  <c:v>41636</c:v>
                </c:pt>
                <c:pt idx="362">
                  <c:v>41637</c:v>
                </c:pt>
                <c:pt idx="363">
                  <c:v>41638</c:v>
                </c:pt>
                <c:pt idx="364">
                  <c:v>41639</c:v>
                </c:pt>
                <c:pt idx="365">
                  <c:v>41640</c:v>
                </c:pt>
                <c:pt idx="366">
                  <c:v>41641</c:v>
                </c:pt>
                <c:pt idx="367">
                  <c:v>41642</c:v>
                </c:pt>
                <c:pt idx="368">
                  <c:v>41643</c:v>
                </c:pt>
                <c:pt idx="369">
                  <c:v>41644</c:v>
                </c:pt>
                <c:pt idx="370">
                  <c:v>41645</c:v>
                </c:pt>
                <c:pt idx="371">
                  <c:v>41646</c:v>
                </c:pt>
                <c:pt idx="372">
                  <c:v>41647</c:v>
                </c:pt>
                <c:pt idx="373">
                  <c:v>41648</c:v>
                </c:pt>
                <c:pt idx="374">
                  <c:v>41649</c:v>
                </c:pt>
                <c:pt idx="375">
                  <c:v>41650</c:v>
                </c:pt>
                <c:pt idx="376">
                  <c:v>41651</c:v>
                </c:pt>
                <c:pt idx="377">
                  <c:v>41652</c:v>
                </c:pt>
                <c:pt idx="378">
                  <c:v>41653</c:v>
                </c:pt>
                <c:pt idx="379">
                  <c:v>41654</c:v>
                </c:pt>
                <c:pt idx="380">
                  <c:v>41655</c:v>
                </c:pt>
                <c:pt idx="381">
                  <c:v>41656</c:v>
                </c:pt>
                <c:pt idx="382">
                  <c:v>41657</c:v>
                </c:pt>
                <c:pt idx="383">
                  <c:v>41658</c:v>
                </c:pt>
                <c:pt idx="384">
                  <c:v>41659</c:v>
                </c:pt>
                <c:pt idx="385">
                  <c:v>41660</c:v>
                </c:pt>
                <c:pt idx="386">
                  <c:v>41661</c:v>
                </c:pt>
                <c:pt idx="387">
                  <c:v>41662</c:v>
                </c:pt>
                <c:pt idx="388">
                  <c:v>41663</c:v>
                </c:pt>
                <c:pt idx="389">
                  <c:v>41664</c:v>
                </c:pt>
                <c:pt idx="390">
                  <c:v>41665</c:v>
                </c:pt>
                <c:pt idx="391">
                  <c:v>41666</c:v>
                </c:pt>
                <c:pt idx="392">
                  <c:v>41667</c:v>
                </c:pt>
                <c:pt idx="393">
                  <c:v>41668</c:v>
                </c:pt>
                <c:pt idx="394">
                  <c:v>41669</c:v>
                </c:pt>
                <c:pt idx="395">
                  <c:v>41670</c:v>
                </c:pt>
                <c:pt idx="396">
                  <c:v>41671</c:v>
                </c:pt>
                <c:pt idx="397">
                  <c:v>41672</c:v>
                </c:pt>
                <c:pt idx="398">
                  <c:v>41673</c:v>
                </c:pt>
                <c:pt idx="399">
                  <c:v>41674</c:v>
                </c:pt>
                <c:pt idx="400">
                  <c:v>41675</c:v>
                </c:pt>
                <c:pt idx="401">
                  <c:v>41676</c:v>
                </c:pt>
                <c:pt idx="402">
                  <c:v>41677</c:v>
                </c:pt>
                <c:pt idx="403">
                  <c:v>41678</c:v>
                </c:pt>
                <c:pt idx="404">
                  <c:v>41679</c:v>
                </c:pt>
                <c:pt idx="405">
                  <c:v>41680</c:v>
                </c:pt>
                <c:pt idx="406">
                  <c:v>41681</c:v>
                </c:pt>
                <c:pt idx="407">
                  <c:v>41682</c:v>
                </c:pt>
                <c:pt idx="408">
                  <c:v>41683</c:v>
                </c:pt>
                <c:pt idx="409">
                  <c:v>41684</c:v>
                </c:pt>
                <c:pt idx="410">
                  <c:v>41685</c:v>
                </c:pt>
                <c:pt idx="411">
                  <c:v>41686</c:v>
                </c:pt>
                <c:pt idx="412">
                  <c:v>41687</c:v>
                </c:pt>
                <c:pt idx="413">
                  <c:v>41688</c:v>
                </c:pt>
                <c:pt idx="414">
                  <c:v>41689</c:v>
                </c:pt>
                <c:pt idx="415">
                  <c:v>41690</c:v>
                </c:pt>
                <c:pt idx="416">
                  <c:v>41691</c:v>
                </c:pt>
                <c:pt idx="417">
                  <c:v>41692</c:v>
                </c:pt>
                <c:pt idx="418">
                  <c:v>41693</c:v>
                </c:pt>
                <c:pt idx="419">
                  <c:v>41694</c:v>
                </c:pt>
                <c:pt idx="420">
                  <c:v>41695</c:v>
                </c:pt>
                <c:pt idx="421">
                  <c:v>41696</c:v>
                </c:pt>
                <c:pt idx="422">
                  <c:v>41697</c:v>
                </c:pt>
                <c:pt idx="423">
                  <c:v>41698</c:v>
                </c:pt>
                <c:pt idx="424">
                  <c:v>41699</c:v>
                </c:pt>
                <c:pt idx="425">
                  <c:v>41700</c:v>
                </c:pt>
                <c:pt idx="426">
                  <c:v>41701</c:v>
                </c:pt>
                <c:pt idx="427">
                  <c:v>41702</c:v>
                </c:pt>
                <c:pt idx="428">
                  <c:v>41703</c:v>
                </c:pt>
                <c:pt idx="429">
                  <c:v>41704</c:v>
                </c:pt>
                <c:pt idx="430">
                  <c:v>41705</c:v>
                </c:pt>
                <c:pt idx="431">
                  <c:v>41706</c:v>
                </c:pt>
                <c:pt idx="432">
                  <c:v>41707</c:v>
                </c:pt>
                <c:pt idx="433">
                  <c:v>41708</c:v>
                </c:pt>
                <c:pt idx="434">
                  <c:v>41709</c:v>
                </c:pt>
                <c:pt idx="435">
                  <c:v>41710</c:v>
                </c:pt>
                <c:pt idx="436">
                  <c:v>41711</c:v>
                </c:pt>
                <c:pt idx="437">
                  <c:v>41712</c:v>
                </c:pt>
                <c:pt idx="438">
                  <c:v>41713</c:v>
                </c:pt>
                <c:pt idx="439">
                  <c:v>41714</c:v>
                </c:pt>
                <c:pt idx="440">
                  <c:v>41715</c:v>
                </c:pt>
                <c:pt idx="441">
                  <c:v>41716</c:v>
                </c:pt>
                <c:pt idx="442">
                  <c:v>41717</c:v>
                </c:pt>
                <c:pt idx="443">
                  <c:v>41718</c:v>
                </c:pt>
                <c:pt idx="444">
                  <c:v>41719</c:v>
                </c:pt>
                <c:pt idx="445">
                  <c:v>41720</c:v>
                </c:pt>
                <c:pt idx="446">
                  <c:v>41721</c:v>
                </c:pt>
                <c:pt idx="447">
                  <c:v>41722</c:v>
                </c:pt>
                <c:pt idx="448">
                  <c:v>41723</c:v>
                </c:pt>
                <c:pt idx="449">
                  <c:v>41724</c:v>
                </c:pt>
                <c:pt idx="450">
                  <c:v>41725</c:v>
                </c:pt>
                <c:pt idx="451">
                  <c:v>41726</c:v>
                </c:pt>
                <c:pt idx="452">
                  <c:v>41727</c:v>
                </c:pt>
                <c:pt idx="453">
                  <c:v>41728</c:v>
                </c:pt>
                <c:pt idx="454">
                  <c:v>41729</c:v>
                </c:pt>
                <c:pt idx="455">
                  <c:v>41730</c:v>
                </c:pt>
                <c:pt idx="456">
                  <c:v>41731</c:v>
                </c:pt>
                <c:pt idx="457">
                  <c:v>41732</c:v>
                </c:pt>
                <c:pt idx="458">
                  <c:v>41733</c:v>
                </c:pt>
                <c:pt idx="459">
                  <c:v>41734</c:v>
                </c:pt>
                <c:pt idx="460">
                  <c:v>41735</c:v>
                </c:pt>
                <c:pt idx="461">
                  <c:v>41736</c:v>
                </c:pt>
                <c:pt idx="462">
                  <c:v>41737</c:v>
                </c:pt>
                <c:pt idx="463">
                  <c:v>41738</c:v>
                </c:pt>
                <c:pt idx="464">
                  <c:v>41739</c:v>
                </c:pt>
                <c:pt idx="465">
                  <c:v>41740</c:v>
                </c:pt>
                <c:pt idx="466">
                  <c:v>41741</c:v>
                </c:pt>
                <c:pt idx="467">
                  <c:v>41742</c:v>
                </c:pt>
                <c:pt idx="468">
                  <c:v>41743</c:v>
                </c:pt>
                <c:pt idx="469">
                  <c:v>41744</c:v>
                </c:pt>
                <c:pt idx="470">
                  <c:v>41745</c:v>
                </c:pt>
                <c:pt idx="471">
                  <c:v>41746</c:v>
                </c:pt>
                <c:pt idx="472">
                  <c:v>41747</c:v>
                </c:pt>
                <c:pt idx="473">
                  <c:v>41748</c:v>
                </c:pt>
                <c:pt idx="474">
                  <c:v>41749</c:v>
                </c:pt>
                <c:pt idx="475">
                  <c:v>41750</c:v>
                </c:pt>
                <c:pt idx="476">
                  <c:v>41751</c:v>
                </c:pt>
                <c:pt idx="477">
                  <c:v>41752</c:v>
                </c:pt>
                <c:pt idx="478">
                  <c:v>41753</c:v>
                </c:pt>
                <c:pt idx="479">
                  <c:v>41754</c:v>
                </c:pt>
                <c:pt idx="480">
                  <c:v>41755</c:v>
                </c:pt>
                <c:pt idx="481">
                  <c:v>41756</c:v>
                </c:pt>
                <c:pt idx="482">
                  <c:v>41757</c:v>
                </c:pt>
                <c:pt idx="483">
                  <c:v>41758</c:v>
                </c:pt>
                <c:pt idx="484">
                  <c:v>41759</c:v>
                </c:pt>
                <c:pt idx="485">
                  <c:v>41760</c:v>
                </c:pt>
                <c:pt idx="486">
                  <c:v>41761</c:v>
                </c:pt>
                <c:pt idx="487">
                  <c:v>41762</c:v>
                </c:pt>
                <c:pt idx="488">
                  <c:v>41763</c:v>
                </c:pt>
                <c:pt idx="489">
                  <c:v>41764</c:v>
                </c:pt>
                <c:pt idx="490">
                  <c:v>41765</c:v>
                </c:pt>
                <c:pt idx="491">
                  <c:v>41766</c:v>
                </c:pt>
                <c:pt idx="492">
                  <c:v>41767</c:v>
                </c:pt>
                <c:pt idx="493">
                  <c:v>41768</c:v>
                </c:pt>
                <c:pt idx="494">
                  <c:v>41769</c:v>
                </c:pt>
                <c:pt idx="495">
                  <c:v>41770</c:v>
                </c:pt>
                <c:pt idx="496">
                  <c:v>41771</c:v>
                </c:pt>
                <c:pt idx="497">
                  <c:v>41772</c:v>
                </c:pt>
                <c:pt idx="498">
                  <c:v>41773</c:v>
                </c:pt>
                <c:pt idx="499">
                  <c:v>41774</c:v>
                </c:pt>
                <c:pt idx="500">
                  <c:v>41775</c:v>
                </c:pt>
                <c:pt idx="501">
                  <c:v>41776</c:v>
                </c:pt>
                <c:pt idx="502">
                  <c:v>41777</c:v>
                </c:pt>
                <c:pt idx="503">
                  <c:v>41778</c:v>
                </c:pt>
                <c:pt idx="504">
                  <c:v>41779</c:v>
                </c:pt>
                <c:pt idx="505">
                  <c:v>41780</c:v>
                </c:pt>
                <c:pt idx="506">
                  <c:v>41781</c:v>
                </c:pt>
                <c:pt idx="507">
                  <c:v>41782</c:v>
                </c:pt>
                <c:pt idx="508">
                  <c:v>41783</c:v>
                </c:pt>
                <c:pt idx="509">
                  <c:v>41784</c:v>
                </c:pt>
                <c:pt idx="510">
                  <c:v>41785</c:v>
                </c:pt>
                <c:pt idx="511">
                  <c:v>41786</c:v>
                </c:pt>
                <c:pt idx="512">
                  <c:v>41787</c:v>
                </c:pt>
                <c:pt idx="513">
                  <c:v>41788</c:v>
                </c:pt>
                <c:pt idx="514">
                  <c:v>41789</c:v>
                </c:pt>
                <c:pt idx="515">
                  <c:v>41790</c:v>
                </c:pt>
                <c:pt idx="516">
                  <c:v>41791</c:v>
                </c:pt>
                <c:pt idx="517">
                  <c:v>41792</c:v>
                </c:pt>
                <c:pt idx="518">
                  <c:v>41793</c:v>
                </c:pt>
                <c:pt idx="519">
                  <c:v>41794</c:v>
                </c:pt>
                <c:pt idx="520">
                  <c:v>41795</c:v>
                </c:pt>
                <c:pt idx="521">
                  <c:v>41796</c:v>
                </c:pt>
                <c:pt idx="522">
                  <c:v>41797</c:v>
                </c:pt>
                <c:pt idx="523">
                  <c:v>41798</c:v>
                </c:pt>
                <c:pt idx="524">
                  <c:v>41799</c:v>
                </c:pt>
                <c:pt idx="525">
                  <c:v>41800</c:v>
                </c:pt>
                <c:pt idx="526">
                  <c:v>41801</c:v>
                </c:pt>
                <c:pt idx="527">
                  <c:v>41802</c:v>
                </c:pt>
                <c:pt idx="528">
                  <c:v>41803</c:v>
                </c:pt>
                <c:pt idx="529">
                  <c:v>41804</c:v>
                </c:pt>
                <c:pt idx="530">
                  <c:v>41805</c:v>
                </c:pt>
                <c:pt idx="531">
                  <c:v>41806</c:v>
                </c:pt>
                <c:pt idx="532">
                  <c:v>41807</c:v>
                </c:pt>
                <c:pt idx="533">
                  <c:v>41808</c:v>
                </c:pt>
                <c:pt idx="534">
                  <c:v>41809</c:v>
                </c:pt>
                <c:pt idx="535">
                  <c:v>41810</c:v>
                </c:pt>
                <c:pt idx="536">
                  <c:v>41811</c:v>
                </c:pt>
                <c:pt idx="537">
                  <c:v>41812</c:v>
                </c:pt>
                <c:pt idx="538">
                  <c:v>41813</c:v>
                </c:pt>
                <c:pt idx="539">
                  <c:v>41814</c:v>
                </c:pt>
                <c:pt idx="540">
                  <c:v>41815</c:v>
                </c:pt>
                <c:pt idx="541">
                  <c:v>41816</c:v>
                </c:pt>
                <c:pt idx="542">
                  <c:v>41817</c:v>
                </c:pt>
                <c:pt idx="543">
                  <c:v>41818</c:v>
                </c:pt>
                <c:pt idx="544">
                  <c:v>41819</c:v>
                </c:pt>
                <c:pt idx="545">
                  <c:v>41820</c:v>
                </c:pt>
                <c:pt idx="546">
                  <c:v>41821</c:v>
                </c:pt>
                <c:pt idx="547">
                  <c:v>41822</c:v>
                </c:pt>
                <c:pt idx="548">
                  <c:v>41823</c:v>
                </c:pt>
                <c:pt idx="549">
                  <c:v>41824</c:v>
                </c:pt>
                <c:pt idx="550">
                  <c:v>41825</c:v>
                </c:pt>
                <c:pt idx="551">
                  <c:v>41826</c:v>
                </c:pt>
                <c:pt idx="552">
                  <c:v>41827</c:v>
                </c:pt>
                <c:pt idx="553">
                  <c:v>41828</c:v>
                </c:pt>
                <c:pt idx="554">
                  <c:v>41829</c:v>
                </c:pt>
                <c:pt idx="555">
                  <c:v>41830</c:v>
                </c:pt>
                <c:pt idx="556">
                  <c:v>41831</c:v>
                </c:pt>
                <c:pt idx="557">
                  <c:v>41832</c:v>
                </c:pt>
                <c:pt idx="558">
                  <c:v>41833</c:v>
                </c:pt>
                <c:pt idx="559">
                  <c:v>41834</c:v>
                </c:pt>
                <c:pt idx="560">
                  <c:v>41835</c:v>
                </c:pt>
                <c:pt idx="561">
                  <c:v>41836</c:v>
                </c:pt>
                <c:pt idx="562">
                  <c:v>41837</c:v>
                </c:pt>
                <c:pt idx="563">
                  <c:v>41838</c:v>
                </c:pt>
                <c:pt idx="564">
                  <c:v>41839</c:v>
                </c:pt>
                <c:pt idx="565">
                  <c:v>41840</c:v>
                </c:pt>
                <c:pt idx="566">
                  <c:v>41841</c:v>
                </c:pt>
                <c:pt idx="567">
                  <c:v>41842</c:v>
                </c:pt>
                <c:pt idx="568">
                  <c:v>41843</c:v>
                </c:pt>
                <c:pt idx="569">
                  <c:v>41844</c:v>
                </c:pt>
                <c:pt idx="570">
                  <c:v>41845</c:v>
                </c:pt>
                <c:pt idx="571">
                  <c:v>41846</c:v>
                </c:pt>
                <c:pt idx="572">
                  <c:v>41847</c:v>
                </c:pt>
                <c:pt idx="573">
                  <c:v>41848</c:v>
                </c:pt>
                <c:pt idx="574">
                  <c:v>41849</c:v>
                </c:pt>
                <c:pt idx="575">
                  <c:v>41850</c:v>
                </c:pt>
                <c:pt idx="576">
                  <c:v>41851</c:v>
                </c:pt>
                <c:pt idx="577">
                  <c:v>41852</c:v>
                </c:pt>
                <c:pt idx="578">
                  <c:v>41853</c:v>
                </c:pt>
                <c:pt idx="579">
                  <c:v>41854</c:v>
                </c:pt>
                <c:pt idx="580">
                  <c:v>41855</c:v>
                </c:pt>
                <c:pt idx="581">
                  <c:v>41856</c:v>
                </c:pt>
                <c:pt idx="582">
                  <c:v>41857</c:v>
                </c:pt>
                <c:pt idx="583">
                  <c:v>41858</c:v>
                </c:pt>
                <c:pt idx="584">
                  <c:v>41859</c:v>
                </c:pt>
                <c:pt idx="585">
                  <c:v>41860</c:v>
                </c:pt>
                <c:pt idx="586">
                  <c:v>41861</c:v>
                </c:pt>
                <c:pt idx="587">
                  <c:v>41862</c:v>
                </c:pt>
                <c:pt idx="588">
                  <c:v>41863</c:v>
                </c:pt>
                <c:pt idx="589">
                  <c:v>41864</c:v>
                </c:pt>
                <c:pt idx="590">
                  <c:v>41865</c:v>
                </c:pt>
                <c:pt idx="591">
                  <c:v>41866</c:v>
                </c:pt>
                <c:pt idx="592">
                  <c:v>41867</c:v>
                </c:pt>
                <c:pt idx="593">
                  <c:v>41868</c:v>
                </c:pt>
                <c:pt idx="594">
                  <c:v>41869</c:v>
                </c:pt>
                <c:pt idx="595">
                  <c:v>41870</c:v>
                </c:pt>
                <c:pt idx="596">
                  <c:v>41871</c:v>
                </c:pt>
                <c:pt idx="597">
                  <c:v>41872</c:v>
                </c:pt>
                <c:pt idx="598">
                  <c:v>41873</c:v>
                </c:pt>
                <c:pt idx="599">
                  <c:v>41874</c:v>
                </c:pt>
                <c:pt idx="600">
                  <c:v>41875</c:v>
                </c:pt>
                <c:pt idx="601">
                  <c:v>41876</c:v>
                </c:pt>
                <c:pt idx="602">
                  <c:v>41877</c:v>
                </c:pt>
                <c:pt idx="603">
                  <c:v>41878</c:v>
                </c:pt>
                <c:pt idx="604">
                  <c:v>41879</c:v>
                </c:pt>
                <c:pt idx="605">
                  <c:v>41880</c:v>
                </c:pt>
                <c:pt idx="606">
                  <c:v>41881</c:v>
                </c:pt>
                <c:pt idx="607">
                  <c:v>41882</c:v>
                </c:pt>
                <c:pt idx="608">
                  <c:v>41883</c:v>
                </c:pt>
                <c:pt idx="609">
                  <c:v>41884</c:v>
                </c:pt>
                <c:pt idx="610">
                  <c:v>41885</c:v>
                </c:pt>
                <c:pt idx="611">
                  <c:v>41886</c:v>
                </c:pt>
                <c:pt idx="612">
                  <c:v>41887</c:v>
                </c:pt>
                <c:pt idx="613">
                  <c:v>41888</c:v>
                </c:pt>
                <c:pt idx="614">
                  <c:v>41889</c:v>
                </c:pt>
                <c:pt idx="615">
                  <c:v>41890</c:v>
                </c:pt>
                <c:pt idx="616">
                  <c:v>41891</c:v>
                </c:pt>
                <c:pt idx="617">
                  <c:v>41892</c:v>
                </c:pt>
                <c:pt idx="618">
                  <c:v>41893</c:v>
                </c:pt>
                <c:pt idx="619">
                  <c:v>41894</c:v>
                </c:pt>
                <c:pt idx="620">
                  <c:v>41895</c:v>
                </c:pt>
                <c:pt idx="621">
                  <c:v>41896</c:v>
                </c:pt>
                <c:pt idx="622">
                  <c:v>41897</c:v>
                </c:pt>
                <c:pt idx="623">
                  <c:v>41898</c:v>
                </c:pt>
                <c:pt idx="624">
                  <c:v>41899</c:v>
                </c:pt>
                <c:pt idx="625">
                  <c:v>41900</c:v>
                </c:pt>
                <c:pt idx="626">
                  <c:v>41901</c:v>
                </c:pt>
                <c:pt idx="627">
                  <c:v>41902</c:v>
                </c:pt>
                <c:pt idx="628">
                  <c:v>41903</c:v>
                </c:pt>
                <c:pt idx="629">
                  <c:v>41904</c:v>
                </c:pt>
                <c:pt idx="630">
                  <c:v>41905</c:v>
                </c:pt>
                <c:pt idx="631">
                  <c:v>41906</c:v>
                </c:pt>
                <c:pt idx="632">
                  <c:v>41907</c:v>
                </c:pt>
                <c:pt idx="633">
                  <c:v>41908</c:v>
                </c:pt>
                <c:pt idx="634">
                  <c:v>41909</c:v>
                </c:pt>
                <c:pt idx="635">
                  <c:v>41910</c:v>
                </c:pt>
                <c:pt idx="636">
                  <c:v>41911</c:v>
                </c:pt>
                <c:pt idx="637">
                  <c:v>41912</c:v>
                </c:pt>
                <c:pt idx="638">
                  <c:v>41913</c:v>
                </c:pt>
                <c:pt idx="639">
                  <c:v>41914</c:v>
                </c:pt>
                <c:pt idx="640">
                  <c:v>41915</c:v>
                </c:pt>
                <c:pt idx="641">
                  <c:v>41916</c:v>
                </c:pt>
                <c:pt idx="642">
                  <c:v>41917</c:v>
                </c:pt>
                <c:pt idx="643">
                  <c:v>41918</c:v>
                </c:pt>
                <c:pt idx="644">
                  <c:v>41919</c:v>
                </c:pt>
                <c:pt idx="645">
                  <c:v>41920</c:v>
                </c:pt>
                <c:pt idx="646">
                  <c:v>41921</c:v>
                </c:pt>
                <c:pt idx="647">
                  <c:v>41922</c:v>
                </c:pt>
                <c:pt idx="648">
                  <c:v>41923</c:v>
                </c:pt>
                <c:pt idx="649">
                  <c:v>41924</c:v>
                </c:pt>
                <c:pt idx="650">
                  <c:v>41925</c:v>
                </c:pt>
                <c:pt idx="651">
                  <c:v>41926</c:v>
                </c:pt>
                <c:pt idx="652">
                  <c:v>41927</c:v>
                </c:pt>
                <c:pt idx="653">
                  <c:v>41928</c:v>
                </c:pt>
                <c:pt idx="654">
                  <c:v>41929</c:v>
                </c:pt>
                <c:pt idx="655">
                  <c:v>41930</c:v>
                </c:pt>
                <c:pt idx="656">
                  <c:v>41931</c:v>
                </c:pt>
                <c:pt idx="657">
                  <c:v>41932</c:v>
                </c:pt>
                <c:pt idx="658">
                  <c:v>41933</c:v>
                </c:pt>
                <c:pt idx="659">
                  <c:v>41934</c:v>
                </c:pt>
                <c:pt idx="660">
                  <c:v>41935</c:v>
                </c:pt>
                <c:pt idx="661">
                  <c:v>41936</c:v>
                </c:pt>
                <c:pt idx="662">
                  <c:v>41937</c:v>
                </c:pt>
                <c:pt idx="663">
                  <c:v>41938</c:v>
                </c:pt>
                <c:pt idx="664">
                  <c:v>41939</c:v>
                </c:pt>
                <c:pt idx="665">
                  <c:v>41940</c:v>
                </c:pt>
                <c:pt idx="666">
                  <c:v>41941</c:v>
                </c:pt>
                <c:pt idx="667">
                  <c:v>41942</c:v>
                </c:pt>
                <c:pt idx="668">
                  <c:v>41943</c:v>
                </c:pt>
                <c:pt idx="669">
                  <c:v>41944</c:v>
                </c:pt>
                <c:pt idx="670">
                  <c:v>41945</c:v>
                </c:pt>
                <c:pt idx="671">
                  <c:v>41946</c:v>
                </c:pt>
                <c:pt idx="672">
                  <c:v>41947</c:v>
                </c:pt>
                <c:pt idx="673">
                  <c:v>41948</c:v>
                </c:pt>
                <c:pt idx="674">
                  <c:v>41949</c:v>
                </c:pt>
                <c:pt idx="675">
                  <c:v>41950</c:v>
                </c:pt>
                <c:pt idx="676">
                  <c:v>41951</c:v>
                </c:pt>
                <c:pt idx="677">
                  <c:v>41952</c:v>
                </c:pt>
                <c:pt idx="678">
                  <c:v>41953</c:v>
                </c:pt>
                <c:pt idx="679">
                  <c:v>41954</c:v>
                </c:pt>
                <c:pt idx="680">
                  <c:v>41955</c:v>
                </c:pt>
                <c:pt idx="681">
                  <c:v>41956</c:v>
                </c:pt>
                <c:pt idx="682">
                  <c:v>41957</c:v>
                </c:pt>
                <c:pt idx="683">
                  <c:v>41958</c:v>
                </c:pt>
                <c:pt idx="684">
                  <c:v>41959</c:v>
                </c:pt>
                <c:pt idx="685">
                  <c:v>41960</c:v>
                </c:pt>
                <c:pt idx="686">
                  <c:v>41961</c:v>
                </c:pt>
                <c:pt idx="687">
                  <c:v>41962</c:v>
                </c:pt>
                <c:pt idx="688">
                  <c:v>41963</c:v>
                </c:pt>
                <c:pt idx="689">
                  <c:v>41964</c:v>
                </c:pt>
                <c:pt idx="690">
                  <c:v>41965</c:v>
                </c:pt>
                <c:pt idx="691">
                  <c:v>41966</c:v>
                </c:pt>
                <c:pt idx="692">
                  <c:v>41967</c:v>
                </c:pt>
                <c:pt idx="693">
                  <c:v>41968</c:v>
                </c:pt>
                <c:pt idx="694">
                  <c:v>41969</c:v>
                </c:pt>
                <c:pt idx="695">
                  <c:v>41970</c:v>
                </c:pt>
                <c:pt idx="696">
                  <c:v>41971</c:v>
                </c:pt>
                <c:pt idx="697">
                  <c:v>41972</c:v>
                </c:pt>
                <c:pt idx="698">
                  <c:v>41973</c:v>
                </c:pt>
                <c:pt idx="699">
                  <c:v>41974</c:v>
                </c:pt>
                <c:pt idx="700">
                  <c:v>41975</c:v>
                </c:pt>
                <c:pt idx="701">
                  <c:v>41976</c:v>
                </c:pt>
                <c:pt idx="702">
                  <c:v>41977</c:v>
                </c:pt>
                <c:pt idx="703">
                  <c:v>41978</c:v>
                </c:pt>
                <c:pt idx="704">
                  <c:v>41979</c:v>
                </c:pt>
                <c:pt idx="705">
                  <c:v>41980</c:v>
                </c:pt>
                <c:pt idx="706">
                  <c:v>41981</c:v>
                </c:pt>
                <c:pt idx="707">
                  <c:v>41982</c:v>
                </c:pt>
                <c:pt idx="708">
                  <c:v>41983</c:v>
                </c:pt>
                <c:pt idx="709">
                  <c:v>41984</c:v>
                </c:pt>
                <c:pt idx="710">
                  <c:v>41985</c:v>
                </c:pt>
                <c:pt idx="711">
                  <c:v>41986</c:v>
                </c:pt>
                <c:pt idx="712">
                  <c:v>41987</c:v>
                </c:pt>
                <c:pt idx="713">
                  <c:v>41988</c:v>
                </c:pt>
                <c:pt idx="714">
                  <c:v>41989</c:v>
                </c:pt>
                <c:pt idx="715">
                  <c:v>41990</c:v>
                </c:pt>
                <c:pt idx="716">
                  <c:v>41991</c:v>
                </c:pt>
                <c:pt idx="717">
                  <c:v>41992</c:v>
                </c:pt>
                <c:pt idx="718">
                  <c:v>41993</c:v>
                </c:pt>
                <c:pt idx="719">
                  <c:v>41994</c:v>
                </c:pt>
                <c:pt idx="720">
                  <c:v>41995</c:v>
                </c:pt>
                <c:pt idx="721">
                  <c:v>41996</c:v>
                </c:pt>
                <c:pt idx="722">
                  <c:v>41997</c:v>
                </c:pt>
                <c:pt idx="723">
                  <c:v>41998</c:v>
                </c:pt>
                <c:pt idx="724">
                  <c:v>41999</c:v>
                </c:pt>
                <c:pt idx="725">
                  <c:v>42000</c:v>
                </c:pt>
                <c:pt idx="726">
                  <c:v>42001</c:v>
                </c:pt>
                <c:pt idx="727">
                  <c:v>42002</c:v>
                </c:pt>
                <c:pt idx="728">
                  <c:v>42003</c:v>
                </c:pt>
                <c:pt idx="729">
                  <c:v>42004</c:v>
                </c:pt>
                <c:pt idx="730">
                  <c:v>42005</c:v>
                </c:pt>
                <c:pt idx="731">
                  <c:v>42006</c:v>
                </c:pt>
                <c:pt idx="732">
                  <c:v>42007</c:v>
                </c:pt>
                <c:pt idx="733">
                  <c:v>42008</c:v>
                </c:pt>
                <c:pt idx="734">
                  <c:v>42009</c:v>
                </c:pt>
                <c:pt idx="735">
                  <c:v>42010</c:v>
                </c:pt>
                <c:pt idx="736">
                  <c:v>42011</c:v>
                </c:pt>
                <c:pt idx="737">
                  <c:v>42012</c:v>
                </c:pt>
                <c:pt idx="738">
                  <c:v>42013</c:v>
                </c:pt>
                <c:pt idx="739">
                  <c:v>42014</c:v>
                </c:pt>
                <c:pt idx="740">
                  <c:v>42015</c:v>
                </c:pt>
                <c:pt idx="741">
                  <c:v>42016</c:v>
                </c:pt>
                <c:pt idx="742">
                  <c:v>42017</c:v>
                </c:pt>
                <c:pt idx="743">
                  <c:v>42018</c:v>
                </c:pt>
                <c:pt idx="744">
                  <c:v>42019</c:v>
                </c:pt>
                <c:pt idx="745">
                  <c:v>42020</c:v>
                </c:pt>
                <c:pt idx="746">
                  <c:v>42021</c:v>
                </c:pt>
                <c:pt idx="747">
                  <c:v>42022</c:v>
                </c:pt>
                <c:pt idx="748">
                  <c:v>42023</c:v>
                </c:pt>
                <c:pt idx="749">
                  <c:v>42024</c:v>
                </c:pt>
                <c:pt idx="750">
                  <c:v>42025</c:v>
                </c:pt>
                <c:pt idx="751">
                  <c:v>42026</c:v>
                </c:pt>
                <c:pt idx="752">
                  <c:v>42027</c:v>
                </c:pt>
                <c:pt idx="753">
                  <c:v>42028</c:v>
                </c:pt>
                <c:pt idx="754">
                  <c:v>42029</c:v>
                </c:pt>
                <c:pt idx="755">
                  <c:v>42030</c:v>
                </c:pt>
                <c:pt idx="756">
                  <c:v>42031</c:v>
                </c:pt>
                <c:pt idx="757">
                  <c:v>42032</c:v>
                </c:pt>
                <c:pt idx="758">
                  <c:v>42033</c:v>
                </c:pt>
                <c:pt idx="759">
                  <c:v>42034</c:v>
                </c:pt>
                <c:pt idx="760">
                  <c:v>42035</c:v>
                </c:pt>
                <c:pt idx="761">
                  <c:v>42036</c:v>
                </c:pt>
                <c:pt idx="762">
                  <c:v>42037</c:v>
                </c:pt>
                <c:pt idx="763">
                  <c:v>42038</c:v>
                </c:pt>
                <c:pt idx="764">
                  <c:v>42039</c:v>
                </c:pt>
                <c:pt idx="765">
                  <c:v>42040</c:v>
                </c:pt>
                <c:pt idx="766">
                  <c:v>42041</c:v>
                </c:pt>
                <c:pt idx="767">
                  <c:v>42042</c:v>
                </c:pt>
                <c:pt idx="768">
                  <c:v>42043</c:v>
                </c:pt>
                <c:pt idx="769">
                  <c:v>42044</c:v>
                </c:pt>
                <c:pt idx="770">
                  <c:v>42045</c:v>
                </c:pt>
                <c:pt idx="771">
                  <c:v>42046</c:v>
                </c:pt>
                <c:pt idx="772">
                  <c:v>42047</c:v>
                </c:pt>
                <c:pt idx="773">
                  <c:v>42048</c:v>
                </c:pt>
                <c:pt idx="774">
                  <c:v>42049</c:v>
                </c:pt>
                <c:pt idx="775">
                  <c:v>42050</c:v>
                </c:pt>
                <c:pt idx="776">
                  <c:v>42051</c:v>
                </c:pt>
                <c:pt idx="777">
                  <c:v>42052</c:v>
                </c:pt>
                <c:pt idx="778">
                  <c:v>42053</c:v>
                </c:pt>
                <c:pt idx="779">
                  <c:v>42054</c:v>
                </c:pt>
                <c:pt idx="780">
                  <c:v>42055</c:v>
                </c:pt>
                <c:pt idx="781">
                  <c:v>42056</c:v>
                </c:pt>
                <c:pt idx="782">
                  <c:v>42057</c:v>
                </c:pt>
                <c:pt idx="783">
                  <c:v>42058</c:v>
                </c:pt>
                <c:pt idx="784">
                  <c:v>42059</c:v>
                </c:pt>
                <c:pt idx="785">
                  <c:v>42060</c:v>
                </c:pt>
                <c:pt idx="786">
                  <c:v>42061</c:v>
                </c:pt>
                <c:pt idx="787">
                  <c:v>42062</c:v>
                </c:pt>
                <c:pt idx="788">
                  <c:v>42063</c:v>
                </c:pt>
                <c:pt idx="789">
                  <c:v>42064</c:v>
                </c:pt>
                <c:pt idx="790">
                  <c:v>42065</c:v>
                </c:pt>
                <c:pt idx="791">
                  <c:v>42066</c:v>
                </c:pt>
                <c:pt idx="792">
                  <c:v>42067</c:v>
                </c:pt>
                <c:pt idx="793">
                  <c:v>42068</c:v>
                </c:pt>
                <c:pt idx="794">
                  <c:v>42069</c:v>
                </c:pt>
                <c:pt idx="795">
                  <c:v>42070</c:v>
                </c:pt>
                <c:pt idx="796">
                  <c:v>42071</c:v>
                </c:pt>
                <c:pt idx="797">
                  <c:v>42072</c:v>
                </c:pt>
                <c:pt idx="798">
                  <c:v>42073</c:v>
                </c:pt>
                <c:pt idx="799">
                  <c:v>42074</c:v>
                </c:pt>
                <c:pt idx="800">
                  <c:v>42075</c:v>
                </c:pt>
                <c:pt idx="801">
                  <c:v>42076</c:v>
                </c:pt>
                <c:pt idx="802">
                  <c:v>42077</c:v>
                </c:pt>
                <c:pt idx="803">
                  <c:v>42078</c:v>
                </c:pt>
                <c:pt idx="804">
                  <c:v>42079</c:v>
                </c:pt>
                <c:pt idx="805">
                  <c:v>42080</c:v>
                </c:pt>
                <c:pt idx="806">
                  <c:v>42081</c:v>
                </c:pt>
                <c:pt idx="807">
                  <c:v>42082</c:v>
                </c:pt>
                <c:pt idx="808">
                  <c:v>42083</c:v>
                </c:pt>
                <c:pt idx="809">
                  <c:v>42084</c:v>
                </c:pt>
                <c:pt idx="810">
                  <c:v>42085</c:v>
                </c:pt>
                <c:pt idx="811">
                  <c:v>42086</c:v>
                </c:pt>
                <c:pt idx="812">
                  <c:v>42087</c:v>
                </c:pt>
                <c:pt idx="813">
                  <c:v>42088</c:v>
                </c:pt>
                <c:pt idx="814">
                  <c:v>42089</c:v>
                </c:pt>
                <c:pt idx="815">
                  <c:v>42090</c:v>
                </c:pt>
                <c:pt idx="816">
                  <c:v>42091</c:v>
                </c:pt>
                <c:pt idx="817">
                  <c:v>42092</c:v>
                </c:pt>
                <c:pt idx="818">
                  <c:v>42093</c:v>
                </c:pt>
                <c:pt idx="819">
                  <c:v>42094</c:v>
                </c:pt>
                <c:pt idx="820">
                  <c:v>42095</c:v>
                </c:pt>
                <c:pt idx="821">
                  <c:v>42096</c:v>
                </c:pt>
                <c:pt idx="822">
                  <c:v>42097</c:v>
                </c:pt>
                <c:pt idx="823">
                  <c:v>42098</c:v>
                </c:pt>
                <c:pt idx="824">
                  <c:v>42099</c:v>
                </c:pt>
                <c:pt idx="825">
                  <c:v>42100</c:v>
                </c:pt>
                <c:pt idx="826">
                  <c:v>42101</c:v>
                </c:pt>
                <c:pt idx="827">
                  <c:v>42102</c:v>
                </c:pt>
                <c:pt idx="828">
                  <c:v>42103</c:v>
                </c:pt>
                <c:pt idx="829">
                  <c:v>42104</c:v>
                </c:pt>
                <c:pt idx="830">
                  <c:v>42105</c:v>
                </c:pt>
                <c:pt idx="831">
                  <c:v>42106</c:v>
                </c:pt>
                <c:pt idx="832">
                  <c:v>42107</c:v>
                </c:pt>
                <c:pt idx="833">
                  <c:v>42108</c:v>
                </c:pt>
                <c:pt idx="834">
                  <c:v>42109</c:v>
                </c:pt>
                <c:pt idx="835">
                  <c:v>42110</c:v>
                </c:pt>
                <c:pt idx="836">
                  <c:v>42111</c:v>
                </c:pt>
                <c:pt idx="837">
                  <c:v>42112</c:v>
                </c:pt>
                <c:pt idx="838">
                  <c:v>42113</c:v>
                </c:pt>
                <c:pt idx="839">
                  <c:v>42114</c:v>
                </c:pt>
                <c:pt idx="840">
                  <c:v>42115</c:v>
                </c:pt>
                <c:pt idx="841">
                  <c:v>42116</c:v>
                </c:pt>
                <c:pt idx="842">
                  <c:v>42117</c:v>
                </c:pt>
                <c:pt idx="843">
                  <c:v>42118</c:v>
                </c:pt>
                <c:pt idx="844">
                  <c:v>42119</c:v>
                </c:pt>
                <c:pt idx="845">
                  <c:v>42120</c:v>
                </c:pt>
                <c:pt idx="846">
                  <c:v>42121</c:v>
                </c:pt>
                <c:pt idx="847">
                  <c:v>42122</c:v>
                </c:pt>
                <c:pt idx="848">
                  <c:v>42123</c:v>
                </c:pt>
                <c:pt idx="849">
                  <c:v>42124</c:v>
                </c:pt>
                <c:pt idx="850">
                  <c:v>42125</c:v>
                </c:pt>
                <c:pt idx="851">
                  <c:v>42126</c:v>
                </c:pt>
                <c:pt idx="852">
                  <c:v>42127</c:v>
                </c:pt>
                <c:pt idx="853">
                  <c:v>42128</c:v>
                </c:pt>
                <c:pt idx="854">
                  <c:v>42129</c:v>
                </c:pt>
                <c:pt idx="855">
                  <c:v>42130</c:v>
                </c:pt>
                <c:pt idx="856">
                  <c:v>42131</c:v>
                </c:pt>
                <c:pt idx="857">
                  <c:v>42132</c:v>
                </c:pt>
                <c:pt idx="858">
                  <c:v>42133</c:v>
                </c:pt>
                <c:pt idx="859">
                  <c:v>42134</c:v>
                </c:pt>
                <c:pt idx="860">
                  <c:v>42135</c:v>
                </c:pt>
                <c:pt idx="861">
                  <c:v>42136</c:v>
                </c:pt>
                <c:pt idx="862">
                  <c:v>42137</c:v>
                </c:pt>
                <c:pt idx="863">
                  <c:v>42138</c:v>
                </c:pt>
                <c:pt idx="864">
                  <c:v>42139</c:v>
                </c:pt>
                <c:pt idx="865">
                  <c:v>42140</c:v>
                </c:pt>
                <c:pt idx="866">
                  <c:v>42141</c:v>
                </c:pt>
                <c:pt idx="867">
                  <c:v>42142</c:v>
                </c:pt>
                <c:pt idx="868">
                  <c:v>42143</c:v>
                </c:pt>
                <c:pt idx="869">
                  <c:v>42144</c:v>
                </c:pt>
                <c:pt idx="870">
                  <c:v>42145</c:v>
                </c:pt>
                <c:pt idx="871">
                  <c:v>42146</c:v>
                </c:pt>
                <c:pt idx="872">
                  <c:v>42147</c:v>
                </c:pt>
                <c:pt idx="873">
                  <c:v>42148</c:v>
                </c:pt>
                <c:pt idx="874">
                  <c:v>42149</c:v>
                </c:pt>
                <c:pt idx="875">
                  <c:v>42150</c:v>
                </c:pt>
                <c:pt idx="876">
                  <c:v>42151</c:v>
                </c:pt>
                <c:pt idx="877">
                  <c:v>42152</c:v>
                </c:pt>
                <c:pt idx="878">
                  <c:v>42153</c:v>
                </c:pt>
                <c:pt idx="879">
                  <c:v>42154</c:v>
                </c:pt>
                <c:pt idx="880">
                  <c:v>42155</c:v>
                </c:pt>
                <c:pt idx="881">
                  <c:v>42156</c:v>
                </c:pt>
                <c:pt idx="882">
                  <c:v>42157</c:v>
                </c:pt>
                <c:pt idx="883">
                  <c:v>42158</c:v>
                </c:pt>
                <c:pt idx="884">
                  <c:v>42159</c:v>
                </c:pt>
                <c:pt idx="885">
                  <c:v>42160</c:v>
                </c:pt>
                <c:pt idx="886">
                  <c:v>42161</c:v>
                </c:pt>
                <c:pt idx="887">
                  <c:v>42162</c:v>
                </c:pt>
                <c:pt idx="888">
                  <c:v>42163</c:v>
                </c:pt>
                <c:pt idx="889">
                  <c:v>42164</c:v>
                </c:pt>
                <c:pt idx="890">
                  <c:v>42165</c:v>
                </c:pt>
                <c:pt idx="891">
                  <c:v>42166</c:v>
                </c:pt>
                <c:pt idx="892">
                  <c:v>42167</c:v>
                </c:pt>
                <c:pt idx="893">
                  <c:v>42168</c:v>
                </c:pt>
                <c:pt idx="894">
                  <c:v>42169</c:v>
                </c:pt>
                <c:pt idx="895">
                  <c:v>42170</c:v>
                </c:pt>
                <c:pt idx="896">
                  <c:v>42171</c:v>
                </c:pt>
                <c:pt idx="897">
                  <c:v>42172</c:v>
                </c:pt>
                <c:pt idx="898">
                  <c:v>42173</c:v>
                </c:pt>
                <c:pt idx="899">
                  <c:v>42174</c:v>
                </c:pt>
                <c:pt idx="900">
                  <c:v>42175</c:v>
                </c:pt>
                <c:pt idx="901">
                  <c:v>42176</c:v>
                </c:pt>
                <c:pt idx="902">
                  <c:v>42177</c:v>
                </c:pt>
                <c:pt idx="903">
                  <c:v>42178</c:v>
                </c:pt>
                <c:pt idx="904">
                  <c:v>42179</c:v>
                </c:pt>
                <c:pt idx="905">
                  <c:v>42180</c:v>
                </c:pt>
                <c:pt idx="906">
                  <c:v>42181</c:v>
                </c:pt>
                <c:pt idx="907">
                  <c:v>42182</c:v>
                </c:pt>
                <c:pt idx="908">
                  <c:v>42183</c:v>
                </c:pt>
                <c:pt idx="909">
                  <c:v>42184</c:v>
                </c:pt>
                <c:pt idx="910">
                  <c:v>42185</c:v>
                </c:pt>
                <c:pt idx="911">
                  <c:v>42186</c:v>
                </c:pt>
                <c:pt idx="912">
                  <c:v>42187</c:v>
                </c:pt>
                <c:pt idx="913">
                  <c:v>42188</c:v>
                </c:pt>
                <c:pt idx="914">
                  <c:v>42189</c:v>
                </c:pt>
                <c:pt idx="915">
                  <c:v>42190</c:v>
                </c:pt>
                <c:pt idx="916">
                  <c:v>42191</c:v>
                </c:pt>
                <c:pt idx="917">
                  <c:v>42192</c:v>
                </c:pt>
                <c:pt idx="918">
                  <c:v>42193</c:v>
                </c:pt>
                <c:pt idx="919">
                  <c:v>42194</c:v>
                </c:pt>
                <c:pt idx="920">
                  <c:v>42195</c:v>
                </c:pt>
                <c:pt idx="921">
                  <c:v>42196</c:v>
                </c:pt>
                <c:pt idx="922">
                  <c:v>42197</c:v>
                </c:pt>
                <c:pt idx="923">
                  <c:v>42198</c:v>
                </c:pt>
                <c:pt idx="924">
                  <c:v>42199</c:v>
                </c:pt>
                <c:pt idx="925">
                  <c:v>42200</c:v>
                </c:pt>
                <c:pt idx="926">
                  <c:v>42201</c:v>
                </c:pt>
                <c:pt idx="927">
                  <c:v>42202</c:v>
                </c:pt>
                <c:pt idx="928">
                  <c:v>42203</c:v>
                </c:pt>
                <c:pt idx="929">
                  <c:v>42204</c:v>
                </c:pt>
                <c:pt idx="930">
                  <c:v>42205</c:v>
                </c:pt>
                <c:pt idx="931">
                  <c:v>42206</c:v>
                </c:pt>
                <c:pt idx="932">
                  <c:v>42207</c:v>
                </c:pt>
                <c:pt idx="933">
                  <c:v>42208</c:v>
                </c:pt>
                <c:pt idx="934">
                  <c:v>42209</c:v>
                </c:pt>
                <c:pt idx="935">
                  <c:v>42210</c:v>
                </c:pt>
                <c:pt idx="936">
                  <c:v>42211</c:v>
                </c:pt>
                <c:pt idx="937">
                  <c:v>42212</c:v>
                </c:pt>
                <c:pt idx="938">
                  <c:v>42213</c:v>
                </c:pt>
                <c:pt idx="939">
                  <c:v>42214</c:v>
                </c:pt>
                <c:pt idx="940">
                  <c:v>42215</c:v>
                </c:pt>
                <c:pt idx="941">
                  <c:v>42216</c:v>
                </c:pt>
                <c:pt idx="942">
                  <c:v>42217</c:v>
                </c:pt>
                <c:pt idx="943">
                  <c:v>42218</c:v>
                </c:pt>
                <c:pt idx="944">
                  <c:v>42219</c:v>
                </c:pt>
                <c:pt idx="945">
                  <c:v>42220</c:v>
                </c:pt>
                <c:pt idx="946">
                  <c:v>42221</c:v>
                </c:pt>
                <c:pt idx="947">
                  <c:v>42222</c:v>
                </c:pt>
                <c:pt idx="948">
                  <c:v>42223</c:v>
                </c:pt>
                <c:pt idx="949">
                  <c:v>42224</c:v>
                </c:pt>
                <c:pt idx="950">
                  <c:v>42225</c:v>
                </c:pt>
                <c:pt idx="951">
                  <c:v>42226</c:v>
                </c:pt>
                <c:pt idx="952">
                  <c:v>42227</c:v>
                </c:pt>
                <c:pt idx="953">
                  <c:v>42228</c:v>
                </c:pt>
                <c:pt idx="954">
                  <c:v>42229</c:v>
                </c:pt>
                <c:pt idx="955">
                  <c:v>42230</c:v>
                </c:pt>
                <c:pt idx="956">
                  <c:v>42231</c:v>
                </c:pt>
                <c:pt idx="957">
                  <c:v>42232</c:v>
                </c:pt>
                <c:pt idx="958">
                  <c:v>42233</c:v>
                </c:pt>
                <c:pt idx="959">
                  <c:v>42234</c:v>
                </c:pt>
                <c:pt idx="960">
                  <c:v>42235</c:v>
                </c:pt>
                <c:pt idx="961">
                  <c:v>42236</c:v>
                </c:pt>
                <c:pt idx="962">
                  <c:v>42237</c:v>
                </c:pt>
                <c:pt idx="963">
                  <c:v>42238</c:v>
                </c:pt>
                <c:pt idx="964">
                  <c:v>42239</c:v>
                </c:pt>
                <c:pt idx="965">
                  <c:v>42240</c:v>
                </c:pt>
                <c:pt idx="966">
                  <c:v>42241</c:v>
                </c:pt>
                <c:pt idx="967">
                  <c:v>42242</c:v>
                </c:pt>
                <c:pt idx="968">
                  <c:v>42243</c:v>
                </c:pt>
                <c:pt idx="969">
                  <c:v>42244</c:v>
                </c:pt>
                <c:pt idx="970">
                  <c:v>42245</c:v>
                </c:pt>
                <c:pt idx="971">
                  <c:v>42246</c:v>
                </c:pt>
                <c:pt idx="972">
                  <c:v>42247</c:v>
                </c:pt>
                <c:pt idx="973">
                  <c:v>42248</c:v>
                </c:pt>
                <c:pt idx="974">
                  <c:v>42249</c:v>
                </c:pt>
                <c:pt idx="975">
                  <c:v>42250</c:v>
                </c:pt>
                <c:pt idx="976">
                  <c:v>42251</c:v>
                </c:pt>
                <c:pt idx="977">
                  <c:v>42252</c:v>
                </c:pt>
                <c:pt idx="978">
                  <c:v>42253</c:v>
                </c:pt>
                <c:pt idx="979">
                  <c:v>42254</c:v>
                </c:pt>
                <c:pt idx="980">
                  <c:v>42255</c:v>
                </c:pt>
                <c:pt idx="981">
                  <c:v>42256</c:v>
                </c:pt>
                <c:pt idx="982">
                  <c:v>42257</c:v>
                </c:pt>
                <c:pt idx="983">
                  <c:v>42258</c:v>
                </c:pt>
                <c:pt idx="984">
                  <c:v>42259</c:v>
                </c:pt>
                <c:pt idx="985">
                  <c:v>42260</c:v>
                </c:pt>
                <c:pt idx="986">
                  <c:v>42261</c:v>
                </c:pt>
                <c:pt idx="987">
                  <c:v>42262</c:v>
                </c:pt>
                <c:pt idx="988">
                  <c:v>42263</c:v>
                </c:pt>
                <c:pt idx="989">
                  <c:v>42264</c:v>
                </c:pt>
                <c:pt idx="990">
                  <c:v>42265</c:v>
                </c:pt>
                <c:pt idx="991">
                  <c:v>42266</c:v>
                </c:pt>
                <c:pt idx="992">
                  <c:v>42267</c:v>
                </c:pt>
                <c:pt idx="993">
                  <c:v>42268</c:v>
                </c:pt>
                <c:pt idx="994">
                  <c:v>42269</c:v>
                </c:pt>
                <c:pt idx="995">
                  <c:v>42270</c:v>
                </c:pt>
                <c:pt idx="996">
                  <c:v>42271</c:v>
                </c:pt>
                <c:pt idx="997">
                  <c:v>42272</c:v>
                </c:pt>
                <c:pt idx="998">
                  <c:v>42273</c:v>
                </c:pt>
                <c:pt idx="999">
                  <c:v>42274</c:v>
                </c:pt>
                <c:pt idx="1000">
                  <c:v>42275</c:v>
                </c:pt>
                <c:pt idx="1001">
                  <c:v>42276</c:v>
                </c:pt>
                <c:pt idx="1002">
                  <c:v>42277</c:v>
                </c:pt>
                <c:pt idx="1003">
                  <c:v>42278</c:v>
                </c:pt>
                <c:pt idx="1004">
                  <c:v>42279</c:v>
                </c:pt>
                <c:pt idx="1005">
                  <c:v>42280</c:v>
                </c:pt>
                <c:pt idx="1006">
                  <c:v>42281</c:v>
                </c:pt>
                <c:pt idx="1007">
                  <c:v>42282</c:v>
                </c:pt>
                <c:pt idx="1008">
                  <c:v>42283</c:v>
                </c:pt>
                <c:pt idx="1009">
                  <c:v>42284</c:v>
                </c:pt>
                <c:pt idx="1010">
                  <c:v>42285</c:v>
                </c:pt>
                <c:pt idx="1011">
                  <c:v>42286</c:v>
                </c:pt>
                <c:pt idx="1012">
                  <c:v>42287</c:v>
                </c:pt>
                <c:pt idx="1013">
                  <c:v>42288</c:v>
                </c:pt>
                <c:pt idx="1014">
                  <c:v>42289</c:v>
                </c:pt>
                <c:pt idx="1015">
                  <c:v>42290</c:v>
                </c:pt>
                <c:pt idx="1016">
                  <c:v>42291</c:v>
                </c:pt>
                <c:pt idx="1017">
                  <c:v>42292</c:v>
                </c:pt>
                <c:pt idx="1018">
                  <c:v>42293</c:v>
                </c:pt>
                <c:pt idx="1019">
                  <c:v>42294</c:v>
                </c:pt>
                <c:pt idx="1020">
                  <c:v>42295</c:v>
                </c:pt>
                <c:pt idx="1021">
                  <c:v>42296</c:v>
                </c:pt>
                <c:pt idx="1022">
                  <c:v>42297</c:v>
                </c:pt>
                <c:pt idx="1023">
                  <c:v>42298</c:v>
                </c:pt>
                <c:pt idx="1024">
                  <c:v>42299</c:v>
                </c:pt>
                <c:pt idx="1025">
                  <c:v>42300</c:v>
                </c:pt>
                <c:pt idx="1026">
                  <c:v>42301</c:v>
                </c:pt>
                <c:pt idx="1027">
                  <c:v>42302</c:v>
                </c:pt>
                <c:pt idx="1028">
                  <c:v>42303</c:v>
                </c:pt>
                <c:pt idx="1029">
                  <c:v>42304</c:v>
                </c:pt>
                <c:pt idx="1030">
                  <c:v>42305</c:v>
                </c:pt>
                <c:pt idx="1031">
                  <c:v>42306</c:v>
                </c:pt>
                <c:pt idx="1032">
                  <c:v>42307</c:v>
                </c:pt>
                <c:pt idx="1033">
                  <c:v>42308</c:v>
                </c:pt>
                <c:pt idx="1034">
                  <c:v>42309</c:v>
                </c:pt>
                <c:pt idx="1035">
                  <c:v>42310</c:v>
                </c:pt>
                <c:pt idx="1036">
                  <c:v>42311</c:v>
                </c:pt>
                <c:pt idx="1037">
                  <c:v>42312</c:v>
                </c:pt>
                <c:pt idx="1038">
                  <c:v>42313</c:v>
                </c:pt>
                <c:pt idx="1039">
                  <c:v>42314</c:v>
                </c:pt>
                <c:pt idx="1040">
                  <c:v>42315</c:v>
                </c:pt>
                <c:pt idx="1041">
                  <c:v>42316</c:v>
                </c:pt>
                <c:pt idx="1042">
                  <c:v>42317</c:v>
                </c:pt>
                <c:pt idx="1043">
                  <c:v>42318</c:v>
                </c:pt>
                <c:pt idx="1044">
                  <c:v>42319</c:v>
                </c:pt>
                <c:pt idx="1045">
                  <c:v>42320</c:v>
                </c:pt>
                <c:pt idx="1046">
                  <c:v>42321</c:v>
                </c:pt>
                <c:pt idx="1047">
                  <c:v>42322</c:v>
                </c:pt>
                <c:pt idx="1048">
                  <c:v>42323</c:v>
                </c:pt>
                <c:pt idx="1049">
                  <c:v>42324</c:v>
                </c:pt>
                <c:pt idx="1050">
                  <c:v>42325</c:v>
                </c:pt>
                <c:pt idx="1051">
                  <c:v>42326</c:v>
                </c:pt>
                <c:pt idx="1052">
                  <c:v>42327</c:v>
                </c:pt>
                <c:pt idx="1053">
                  <c:v>42328</c:v>
                </c:pt>
                <c:pt idx="1054">
                  <c:v>42329</c:v>
                </c:pt>
                <c:pt idx="1055">
                  <c:v>42330</c:v>
                </c:pt>
                <c:pt idx="1056">
                  <c:v>42331</c:v>
                </c:pt>
                <c:pt idx="1057">
                  <c:v>42332</c:v>
                </c:pt>
                <c:pt idx="1058">
                  <c:v>42333</c:v>
                </c:pt>
                <c:pt idx="1059">
                  <c:v>42334</c:v>
                </c:pt>
                <c:pt idx="1060">
                  <c:v>42335</c:v>
                </c:pt>
                <c:pt idx="1061">
                  <c:v>42336</c:v>
                </c:pt>
                <c:pt idx="1062">
                  <c:v>42337</c:v>
                </c:pt>
                <c:pt idx="1063">
                  <c:v>42338</c:v>
                </c:pt>
                <c:pt idx="1064">
                  <c:v>42339</c:v>
                </c:pt>
                <c:pt idx="1065">
                  <c:v>42340</c:v>
                </c:pt>
                <c:pt idx="1066">
                  <c:v>42341</c:v>
                </c:pt>
                <c:pt idx="1067">
                  <c:v>42342</c:v>
                </c:pt>
                <c:pt idx="1068">
                  <c:v>42343</c:v>
                </c:pt>
                <c:pt idx="1069">
                  <c:v>42344</c:v>
                </c:pt>
                <c:pt idx="1070">
                  <c:v>42345</c:v>
                </c:pt>
                <c:pt idx="1071">
                  <c:v>42346</c:v>
                </c:pt>
                <c:pt idx="1072">
                  <c:v>42347</c:v>
                </c:pt>
                <c:pt idx="1073">
                  <c:v>42348</c:v>
                </c:pt>
                <c:pt idx="1074">
                  <c:v>42349</c:v>
                </c:pt>
                <c:pt idx="1075">
                  <c:v>42350</c:v>
                </c:pt>
                <c:pt idx="1076">
                  <c:v>42351</c:v>
                </c:pt>
                <c:pt idx="1077">
                  <c:v>42352</c:v>
                </c:pt>
                <c:pt idx="1078">
                  <c:v>42353</c:v>
                </c:pt>
                <c:pt idx="1079">
                  <c:v>42354</c:v>
                </c:pt>
                <c:pt idx="1080">
                  <c:v>42355</c:v>
                </c:pt>
                <c:pt idx="1081">
                  <c:v>42356</c:v>
                </c:pt>
                <c:pt idx="1082">
                  <c:v>42357</c:v>
                </c:pt>
                <c:pt idx="1083">
                  <c:v>42358</c:v>
                </c:pt>
                <c:pt idx="1084">
                  <c:v>42359</c:v>
                </c:pt>
                <c:pt idx="1085">
                  <c:v>42360</c:v>
                </c:pt>
                <c:pt idx="1086">
                  <c:v>42361</c:v>
                </c:pt>
                <c:pt idx="1087">
                  <c:v>42362</c:v>
                </c:pt>
                <c:pt idx="1088">
                  <c:v>42363</c:v>
                </c:pt>
                <c:pt idx="1089">
                  <c:v>42364</c:v>
                </c:pt>
                <c:pt idx="1090">
                  <c:v>42365</c:v>
                </c:pt>
                <c:pt idx="1091">
                  <c:v>42366</c:v>
                </c:pt>
                <c:pt idx="1092">
                  <c:v>42367</c:v>
                </c:pt>
                <c:pt idx="1093">
                  <c:v>42368</c:v>
                </c:pt>
                <c:pt idx="1094">
                  <c:v>42369</c:v>
                </c:pt>
                <c:pt idx="1095">
                  <c:v>42370</c:v>
                </c:pt>
                <c:pt idx="1096">
                  <c:v>42371</c:v>
                </c:pt>
                <c:pt idx="1097">
                  <c:v>42372</c:v>
                </c:pt>
                <c:pt idx="1098">
                  <c:v>42373</c:v>
                </c:pt>
                <c:pt idx="1099">
                  <c:v>42374</c:v>
                </c:pt>
                <c:pt idx="1100">
                  <c:v>42375</c:v>
                </c:pt>
                <c:pt idx="1101">
                  <c:v>42376</c:v>
                </c:pt>
                <c:pt idx="1102">
                  <c:v>42377</c:v>
                </c:pt>
                <c:pt idx="1103">
                  <c:v>42378</c:v>
                </c:pt>
                <c:pt idx="1104">
                  <c:v>42379</c:v>
                </c:pt>
                <c:pt idx="1105">
                  <c:v>42380</c:v>
                </c:pt>
                <c:pt idx="1106">
                  <c:v>42381</c:v>
                </c:pt>
                <c:pt idx="1107">
                  <c:v>42382</c:v>
                </c:pt>
                <c:pt idx="1108">
                  <c:v>42383</c:v>
                </c:pt>
                <c:pt idx="1109">
                  <c:v>42384</c:v>
                </c:pt>
                <c:pt idx="1110">
                  <c:v>42385</c:v>
                </c:pt>
                <c:pt idx="1111">
                  <c:v>42386</c:v>
                </c:pt>
                <c:pt idx="1112">
                  <c:v>42387</c:v>
                </c:pt>
                <c:pt idx="1113">
                  <c:v>42388</c:v>
                </c:pt>
                <c:pt idx="1114">
                  <c:v>42389</c:v>
                </c:pt>
                <c:pt idx="1115">
                  <c:v>42390</c:v>
                </c:pt>
                <c:pt idx="1116">
                  <c:v>42391</c:v>
                </c:pt>
                <c:pt idx="1117">
                  <c:v>42392</c:v>
                </c:pt>
                <c:pt idx="1118">
                  <c:v>42393</c:v>
                </c:pt>
                <c:pt idx="1119">
                  <c:v>42394</c:v>
                </c:pt>
                <c:pt idx="1120">
                  <c:v>42395</c:v>
                </c:pt>
                <c:pt idx="1121">
                  <c:v>42396</c:v>
                </c:pt>
                <c:pt idx="1122">
                  <c:v>42397</c:v>
                </c:pt>
                <c:pt idx="1123">
                  <c:v>42398</c:v>
                </c:pt>
                <c:pt idx="1124">
                  <c:v>42399</c:v>
                </c:pt>
                <c:pt idx="1125">
                  <c:v>42400</c:v>
                </c:pt>
                <c:pt idx="1126">
                  <c:v>42401</c:v>
                </c:pt>
                <c:pt idx="1127">
                  <c:v>42402</c:v>
                </c:pt>
                <c:pt idx="1128">
                  <c:v>42403</c:v>
                </c:pt>
                <c:pt idx="1129">
                  <c:v>42404</c:v>
                </c:pt>
                <c:pt idx="1130">
                  <c:v>42405</c:v>
                </c:pt>
                <c:pt idx="1131">
                  <c:v>42406</c:v>
                </c:pt>
                <c:pt idx="1132">
                  <c:v>42407</c:v>
                </c:pt>
                <c:pt idx="1133">
                  <c:v>42408</c:v>
                </c:pt>
                <c:pt idx="1134">
                  <c:v>42409</c:v>
                </c:pt>
                <c:pt idx="1135">
                  <c:v>42410</c:v>
                </c:pt>
                <c:pt idx="1136">
                  <c:v>42411</c:v>
                </c:pt>
                <c:pt idx="1137">
                  <c:v>42412</c:v>
                </c:pt>
                <c:pt idx="1138">
                  <c:v>42413</c:v>
                </c:pt>
                <c:pt idx="1139">
                  <c:v>42414</c:v>
                </c:pt>
                <c:pt idx="1140">
                  <c:v>42415</c:v>
                </c:pt>
                <c:pt idx="1141">
                  <c:v>42416</c:v>
                </c:pt>
                <c:pt idx="1142">
                  <c:v>42417</c:v>
                </c:pt>
                <c:pt idx="1143">
                  <c:v>42418</c:v>
                </c:pt>
                <c:pt idx="1144">
                  <c:v>42419</c:v>
                </c:pt>
                <c:pt idx="1145">
                  <c:v>42420</c:v>
                </c:pt>
                <c:pt idx="1146">
                  <c:v>42421</c:v>
                </c:pt>
                <c:pt idx="1147">
                  <c:v>42422</c:v>
                </c:pt>
                <c:pt idx="1148">
                  <c:v>42423</c:v>
                </c:pt>
                <c:pt idx="1149">
                  <c:v>42424</c:v>
                </c:pt>
                <c:pt idx="1150">
                  <c:v>42425</c:v>
                </c:pt>
                <c:pt idx="1151">
                  <c:v>42426</c:v>
                </c:pt>
                <c:pt idx="1152">
                  <c:v>42427</c:v>
                </c:pt>
                <c:pt idx="1153">
                  <c:v>42428</c:v>
                </c:pt>
                <c:pt idx="1154">
                  <c:v>42429</c:v>
                </c:pt>
                <c:pt idx="1155">
                  <c:v>42430</c:v>
                </c:pt>
                <c:pt idx="1156">
                  <c:v>42431</c:v>
                </c:pt>
                <c:pt idx="1157">
                  <c:v>42432</c:v>
                </c:pt>
                <c:pt idx="1158">
                  <c:v>42433</c:v>
                </c:pt>
                <c:pt idx="1159">
                  <c:v>42434</c:v>
                </c:pt>
                <c:pt idx="1160">
                  <c:v>42435</c:v>
                </c:pt>
                <c:pt idx="1161">
                  <c:v>42436</c:v>
                </c:pt>
                <c:pt idx="1162">
                  <c:v>42437</c:v>
                </c:pt>
                <c:pt idx="1163">
                  <c:v>42438</c:v>
                </c:pt>
                <c:pt idx="1164">
                  <c:v>42439</c:v>
                </c:pt>
                <c:pt idx="1165">
                  <c:v>42440</c:v>
                </c:pt>
                <c:pt idx="1166">
                  <c:v>42441</c:v>
                </c:pt>
                <c:pt idx="1167">
                  <c:v>42442</c:v>
                </c:pt>
                <c:pt idx="1168">
                  <c:v>42443</c:v>
                </c:pt>
                <c:pt idx="1169">
                  <c:v>42444</c:v>
                </c:pt>
                <c:pt idx="1170">
                  <c:v>42445</c:v>
                </c:pt>
                <c:pt idx="1171">
                  <c:v>42446</c:v>
                </c:pt>
                <c:pt idx="1172">
                  <c:v>42447</c:v>
                </c:pt>
                <c:pt idx="1173">
                  <c:v>42448</c:v>
                </c:pt>
                <c:pt idx="1174">
                  <c:v>42449</c:v>
                </c:pt>
                <c:pt idx="1175">
                  <c:v>42450</c:v>
                </c:pt>
                <c:pt idx="1176">
                  <c:v>42451</c:v>
                </c:pt>
                <c:pt idx="1177">
                  <c:v>42452</c:v>
                </c:pt>
                <c:pt idx="1178">
                  <c:v>42453</c:v>
                </c:pt>
                <c:pt idx="1179">
                  <c:v>42454</c:v>
                </c:pt>
                <c:pt idx="1180">
                  <c:v>42455</c:v>
                </c:pt>
                <c:pt idx="1181">
                  <c:v>42456</c:v>
                </c:pt>
                <c:pt idx="1182">
                  <c:v>42457</c:v>
                </c:pt>
                <c:pt idx="1183">
                  <c:v>42458</c:v>
                </c:pt>
                <c:pt idx="1184">
                  <c:v>42459</c:v>
                </c:pt>
                <c:pt idx="1185">
                  <c:v>42460</c:v>
                </c:pt>
                <c:pt idx="1186">
                  <c:v>42461</c:v>
                </c:pt>
                <c:pt idx="1187">
                  <c:v>42462</c:v>
                </c:pt>
                <c:pt idx="1188">
                  <c:v>42463</c:v>
                </c:pt>
                <c:pt idx="1189">
                  <c:v>42464</c:v>
                </c:pt>
                <c:pt idx="1190">
                  <c:v>42465</c:v>
                </c:pt>
                <c:pt idx="1191">
                  <c:v>42466</c:v>
                </c:pt>
                <c:pt idx="1192">
                  <c:v>42467</c:v>
                </c:pt>
                <c:pt idx="1193">
                  <c:v>42468</c:v>
                </c:pt>
                <c:pt idx="1194">
                  <c:v>42469</c:v>
                </c:pt>
                <c:pt idx="1195">
                  <c:v>42470</c:v>
                </c:pt>
                <c:pt idx="1196">
                  <c:v>42471</c:v>
                </c:pt>
                <c:pt idx="1197">
                  <c:v>42472</c:v>
                </c:pt>
                <c:pt idx="1198">
                  <c:v>42473</c:v>
                </c:pt>
                <c:pt idx="1199">
                  <c:v>42474</c:v>
                </c:pt>
                <c:pt idx="1200">
                  <c:v>42475</c:v>
                </c:pt>
                <c:pt idx="1201">
                  <c:v>42476</c:v>
                </c:pt>
                <c:pt idx="1202">
                  <c:v>42477</c:v>
                </c:pt>
                <c:pt idx="1203">
                  <c:v>42478</c:v>
                </c:pt>
                <c:pt idx="1204">
                  <c:v>42479</c:v>
                </c:pt>
                <c:pt idx="1205">
                  <c:v>42480</c:v>
                </c:pt>
                <c:pt idx="1206">
                  <c:v>42481</c:v>
                </c:pt>
                <c:pt idx="1207">
                  <c:v>42482</c:v>
                </c:pt>
                <c:pt idx="1208">
                  <c:v>42483</c:v>
                </c:pt>
                <c:pt idx="1209">
                  <c:v>42484</c:v>
                </c:pt>
                <c:pt idx="1210">
                  <c:v>42485</c:v>
                </c:pt>
                <c:pt idx="1211">
                  <c:v>42486</c:v>
                </c:pt>
                <c:pt idx="1212">
                  <c:v>42487</c:v>
                </c:pt>
                <c:pt idx="1213">
                  <c:v>42488</c:v>
                </c:pt>
                <c:pt idx="1214">
                  <c:v>42489</c:v>
                </c:pt>
                <c:pt idx="1215">
                  <c:v>42490</c:v>
                </c:pt>
                <c:pt idx="1216">
                  <c:v>42491</c:v>
                </c:pt>
                <c:pt idx="1217">
                  <c:v>42492</c:v>
                </c:pt>
                <c:pt idx="1218">
                  <c:v>42493</c:v>
                </c:pt>
                <c:pt idx="1219">
                  <c:v>42494</c:v>
                </c:pt>
                <c:pt idx="1220">
                  <c:v>42495</c:v>
                </c:pt>
                <c:pt idx="1221">
                  <c:v>42496</c:v>
                </c:pt>
                <c:pt idx="1222">
                  <c:v>42497</c:v>
                </c:pt>
                <c:pt idx="1223">
                  <c:v>42498</c:v>
                </c:pt>
                <c:pt idx="1224">
                  <c:v>42499</c:v>
                </c:pt>
                <c:pt idx="1225">
                  <c:v>42500</c:v>
                </c:pt>
                <c:pt idx="1226">
                  <c:v>42501</c:v>
                </c:pt>
                <c:pt idx="1227">
                  <c:v>42502</c:v>
                </c:pt>
                <c:pt idx="1228">
                  <c:v>42503</c:v>
                </c:pt>
                <c:pt idx="1229">
                  <c:v>42504</c:v>
                </c:pt>
                <c:pt idx="1230">
                  <c:v>42505</c:v>
                </c:pt>
                <c:pt idx="1231">
                  <c:v>42506</c:v>
                </c:pt>
                <c:pt idx="1232">
                  <c:v>42507</c:v>
                </c:pt>
                <c:pt idx="1233">
                  <c:v>42508</c:v>
                </c:pt>
                <c:pt idx="1234">
                  <c:v>42509</c:v>
                </c:pt>
                <c:pt idx="1235">
                  <c:v>42510</c:v>
                </c:pt>
                <c:pt idx="1236">
                  <c:v>42511</c:v>
                </c:pt>
                <c:pt idx="1237">
                  <c:v>42512</c:v>
                </c:pt>
                <c:pt idx="1238">
                  <c:v>42513</c:v>
                </c:pt>
                <c:pt idx="1239">
                  <c:v>42514</c:v>
                </c:pt>
                <c:pt idx="1240">
                  <c:v>42515</c:v>
                </c:pt>
                <c:pt idx="1241">
                  <c:v>42516</c:v>
                </c:pt>
                <c:pt idx="1242">
                  <c:v>42517</c:v>
                </c:pt>
                <c:pt idx="1243">
                  <c:v>42518</c:v>
                </c:pt>
                <c:pt idx="1244">
                  <c:v>42519</c:v>
                </c:pt>
                <c:pt idx="1245">
                  <c:v>42520</c:v>
                </c:pt>
                <c:pt idx="1246">
                  <c:v>42521</c:v>
                </c:pt>
                <c:pt idx="1247">
                  <c:v>42522</c:v>
                </c:pt>
                <c:pt idx="1248">
                  <c:v>42523</c:v>
                </c:pt>
                <c:pt idx="1249">
                  <c:v>42524</c:v>
                </c:pt>
                <c:pt idx="1250">
                  <c:v>42525</c:v>
                </c:pt>
                <c:pt idx="1251">
                  <c:v>42526</c:v>
                </c:pt>
                <c:pt idx="1252">
                  <c:v>42527</c:v>
                </c:pt>
                <c:pt idx="1253">
                  <c:v>42528</c:v>
                </c:pt>
                <c:pt idx="1254">
                  <c:v>42529</c:v>
                </c:pt>
                <c:pt idx="1255">
                  <c:v>42530</c:v>
                </c:pt>
                <c:pt idx="1256">
                  <c:v>42531</c:v>
                </c:pt>
                <c:pt idx="1257">
                  <c:v>42532</c:v>
                </c:pt>
                <c:pt idx="1258">
                  <c:v>42533</c:v>
                </c:pt>
                <c:pt idx="1259">
                  <c:v>42534</c:v>
                </c:pt>
                <c:pt idx="1260">
                  <c:v>42535</c:v>
                </c:pt>
                <c:pt idx="1261">
                  <c:v>42536</c:v>
                </c:pt>
                <c:pt idx="1262">
                  <c:v>42537</c:v>
                </c:pt>
                <c:pt idx="1263">
                  <c:v>42538</c:v>
                </c:pt>
                <c:pt idx="1264">
                  <c:v>42539</c:v>
                </c:pt>
                <c:pt idx="1265">
                  <c:v>42540</c:v>
                </c:pt>
                <c:pt idx="1266">
                  <c:v>42541</c:v>
                </c:pt>
                <c:pt idx="1267">
                  <c:v>42542</c:v>
                </c:pt>
                <c:pt idx="1268">
                  <c:v>42543</c:v>
                </c:pt>
                <c:pt idx="1269">
                  <c:v>42544</c:v>
                </c:pt>
                <c:pt idx="1270">
                  <c:v>42545</c:v>
                </c:pt>
                <c:pt idx="1271">
                  <c:v>42546</c:v>
                </c:pt>
                <c:pt idx="1272">
                  <c:v>42547</c:v>
                </c:pt>
                <c:pt idx="1273">
                  <c:v>42548</c:v>
                </c:pt>
                <c:pt idx="1274">
                  <c:v>42549</c:v>
                </c:pt>
                <c:pt idx="1275">
                  <c:v>42550</c:v>
                </c:pt>
                <c:pt idx="1276">
                  <c:v>42551</c:v>
                </c:pt>
                <c:pt idx="1277">
                  <c:v>42552</c:v>
                </c:pt>
                <c:pt idx="1278">
                  <c:v>42553</c:v>
                </c:pt>
                <c:pt idx="1279">
                  <c:v>42554</c:v>
                </c:pt>
                <c:pt idx="1280">
                  <c:v>42555</c:v>
                </c:pt>
                <c:pt idx="1281">
                  <c:v>42556</c:v>
                </c:pt>
                <c:pt idx="1282">
                  <c:v>42557</c:v>
                </c:pt>
                <c:pt idx="1283">
                  <c:v>42558</c:v>
                </c:pt>
                <c:pt idx="1284">
                  <c:v>42559</c:v>
                </c:pt>
                <c:pt idx="1285">
                  <c:v>42560</c:v>
                </c:pt>
                <c:pt idx="1286">
                  <c:v>42561</c:v>
                </c:pt>
                <c:pt idx="1287">
                  <c:v>42562</c:v>
                </c:pt>
                <c:pt idx="1288">
                  <c:v>42563</c:v>
                </c:pt>
                <c:pt idx="1289">
                  <c:v>42564</c:v>
                </c:pt>
                <c:pt idx="1290">
                  <c:v>42565</c:v>
                </c:pt>
                <c:pt idx="1291">
                  <c:v>42566</c:v>
                </c:pt>
                <c:pt idx="1292">
                  <c:v>42567</c:v>
                </c:pt>
                <c:pt idx="1293">
                  <c:v>42568</c:v>
                </c:pt>
                <c:pt idx="1294">
                  <c:v>42569</c:v>
                </c:pt>
                <c:pt idx="1295">
                  <c:v>42570</c:v>
                </c:pt>
                <c:pt idx="1296">
                  <c:v>42571</c:v>
                </c:pt>
                <c:pt idx="1297">
                  <c:v>42572</c:v>
                </c:pt>
                <c:pt idx="1298">
                  <c:v>42573</c:v>
                </c:pt>
                <c:pt idx="1299">
                  <c:v>42574</c:v>
                </c:pt>
                <c:pt idx="1300">
                  <c:v>42575</c:v>
                </c:pt>
                <c:pt idx="1301">
                  <c:v>42576</c:v>
                </c:pt>
                <c:pt idx="1302">
                  <c:v>42577</c:v>
                </c:pt>
                <c:pt idx="1303">
                  <c:v>42578</c:v>
                </c:pt>
                <c:pt idx="1304">
                  <c:v>42579</c:v>
                </c:pt>
                <c:pt idx="1305">
                  <c:v>42580</c:v>
                </c:pt>
                <c:pt idx="1306">
                  <c:v>42581</c:v>
                </c:pt>
                <c:pt idx="1307">
                  <c:v>42582</c:v>
                </c:pt>
                <c:pt idx="1308">
                  <c:v>42583</c:v>
                </c:pt>
                <c:pt idx="1309">
                  <c:v>42584</c:v>
                </c:pt>
                <c:pt idx="1310">
                  <c:v>42585</c:v>
                </c:pt>
                <c:pt idx="1311">
                  <c:v>42586</c:v>
                </c:pt>
                <c:pt idx="1312">
                  <c:v>42587</c:v>
                </c:pt>
                <c:pt idx="1313">
                  <c:v>42588</c:v>
                </c:pt>
                <c:pt idx="1314">
                  <c:v>42589</c:v>
                </c:pt>
                <c:pt idx="1315">
                  <c:v>42590</c:v>
                </c:pt>
                <c:pt idx="1316">
                  <c:v>42591</c:v>
                </c:pt>
                <c:pt idx="1317">
                  <c:v>42592</c:v>
                </c:pt>
                <c:pt idx="1318">
                  <c:v>42593</c:v>
                </c:pt>
                <c:pt idx="1319">
                  <c:v>42594</c:v>
                </c:pt>
                <c:pt idx="1320">
                  <c:v>42595</c:v>
                </c:pt>
                <c:pt idx="1321">
                  <c:v>42596</c:v>
                </c:pt>
                <c:pt idx="1322">
                  <c:v>42597</c:v>
                </c:pt>
                <c:pt idx="1323">
                  <c:v>42598</c:v>
                </c:pt>
                <c:pt idx="1324">
                  <c:v>42599</c:v>
                </c:pt>
                <c:pt idx="1325">
                  <c:v>42600</c:v>
                </c:pt>
                <c:pt idx="1326">
                  <c:v>42601</c:v>
                </c:pt>
                <c:pt idx="1327">
                  <c:v>42602</c:v>
                </c:pt>
                <c:pt idx="1328">
                  <c:v>42603</c:v>
                </c:pt>
                <c:pt idx="1329">
                  <c:v>42604</c:v>
                </c:pt>
                <c:pt idx="1330">
                  <c:v>42605</c:v>
                </c:pt>
                <c:pt idx="1331">
                  <c:v>42606</c:v>
                </c:pt>
                <c:pt idx="1332">
                  <c:v>42607</c:v>
                </c:pt>
                <c:pt idx="1333">
                  <c:v>42608</c:v>
                </c:pt>
                <c:pt idx="1334">
                  <c:v>42609</c:v>
                </c:pt>
                <c:pt idx="1335">
                  <c:v>42610</c:v>
                </c:pt>
                <c:pt idx="1336">
                  <c:v>42611</c:v>
                </c:pt>
                <c:pt idx="1337">
                  <c:v>42612</c:v>
                </c:pt>
                <c:pt idx="1338">
                  <c:v>42613</c:v>
                </c:pt>
                <c:pt idx="1339">
                  <c:v>42614</c:v>
                </c:pt>
                <c:pt idx="1340">
                  <c:v>42615</c:v>
                </c:pt>
                <c:pt idx="1341">
                  <c:v>42616</c:v>
                </c:pt>
                <c:pt idx="1342">
                  <c:v>42617</c:v>
                </c:pt>
                <c:pt idx="1343">
                  <c:v>42618</c:v>
                </c:pt>
                <c:pt idx="1344">
                  <c:v>42619</c:v>
                </c:pt>
                <c:pt idx="1345">
                  <c:v>42620</c:v>
                </c:pt>
                <c:pt idx="1346">
                  <c:v>42621</c:v>
                </c:pt>
                <c:pt idx="1347">
                  <c:v>42622</c:v>
                </c:pt>
                <c:pt idx="1348">
                  <c:v>42623</c:v>
                </c:pt>
                <c:pt idx="1349">
                  <c:v>42624</c:v>
                </c:pt>
                <c:pt idx="1350">
                  <c:v>42625</c:v>
                </c:pt>
                <c:pt idx="1351">
                  <c:v>42626</c:v>
                </c:pt>
                <c:pt idx="1352">
                  <c:v>42627</c:v>
                </c:pt>
                <c:pt idx="1353">
                  <c:v>42628</c:v>
                </c:pt>
                <c:pt idx="1354">
                  <c:v>42629</c:v>
                </c:pt>
                <c:pt idx="1355">
                  <c:v>42630</c:v>
                </c:pt>
                <c:pt idx="1356">
                  <c:v>42631</c:v>
                </c:pt>
                <c:pt idx="1357">
                  <c:v>42632</c:v>
                </c:pt>
                <c:pt idx="1358">
                  <c:v>42633</c:v>
                </c:pt>
                <c:pt idx="1359">
                  <c:v>42634</c:v>
                </c:pt>
                <c:pt idx="1360">
                  <c:v>42635</c:v>
                </c:pt>
                <c:pt idx="1361">
                  <c:v>42636</c:v>
                </c:pt>
                <c:pt idx="1362">
                  <c:v>42637</c:v>
                </c:pt>
                <c:pt idx="1363">
                  <c:v>42638</c:v>
                </c:pt>
                <c:pt idx="1364">
                  <c:v>42639</c:v>
                </c:pt>
                <c:pt idx="1365">
                  <c:v>42640</c:v>
                </c:pt>
                <c:pt idx="1366">
                  <c:v>42641</c:v>
                </c:pt>
                <c:pt idx="1367">
                  <c:v>42642</c:v>
                </c:pt>
                <c:pt idx="1368">
                  <c:v>42643</c:v>
                </c:pt>
                <c:pt idx="1369">
                  <c:v>42644</c:v>
                </c:pt>
                <c:pt idx="1370">
                  <c:v>42645</c:v>
                </c:pt>
                <c:pt idx="1371">
                  <c:v>42646</c:v>
                </c:pt>
                <c:pt idx="1372">
                  <c:v>42647</c:v>
                </c:pt>
                <c:pt idx="1373">
                  <c:v>42648</c:v>
                </c:pt>
                <c:pt idx="1374">
                  <c:v>42649</c:v>
                </c:pt>
                <c:pt idx="1375">
                  <c:v>42650</c:v>
                </c:pt>
                <c:pt idx="1376">
                  <c:v>42651</c:v>
                </c:pt>
                <c:pt idx="1377">
                  <c:v>42652</c:v>
                </c:pt>
                <c:pt idx="1378">
                  <c:v>42653</c:v>
                </c:pt>
                <c:pt idx="1379">
                  <c:v>42654</c:v>
                </c:pt>
                <c:pt idx="1380">
                  <c:v>42655</c:v>
                </c:pt>
                <c:pt idx="1381">
                  <c:v>42656</c:v>
                </c:pt>
                <c:pt idx="1382">
                  <c:v>42657</c:v>
                </c:pt>
                <c:pt idx="1383">
                  <c:v>42658</c:v>
                </c:pt>
                <c:pt idx="1384">
                  <c:v>42659</c:v>
                </c:pt>
                <c:pt idx="1385">
                  <c:v>42660</c:v>
                </c:pt>
                <c:pt idx="1386">
                  <c:v>42661</c:v>
                </c:pt>
                <c:pt idx="1387">
                  <c:v>42662</c:v>
                </c:pt>
                <c:pt idx="1388">
                  <c:v>42663</c:v>
                </c:pt>
                <c:pt idx="1389">
                  <c:v>42664</c:v>
                </c:pt>
                <c:pt idx="1390">
                  <c:v>42665</c:v>
                </c:pt>
                <c:pt idx="1391">
                  <c:v>42666</c:v>
                </c:pt>
                <c:pt idx="1392">
                  <c:v>42667</c:v>
                </c:pt>
                <c:pt idx="1393">
                  <c:v>42668</c:v>
                </c:pt>
                <c:pt idx="1394">
                  <c:v>42669</c:v>
                </c:pt>
                <c:pt idx="1395">
                  <c:v>42670</c:v>
                </c:pt>
                <c:pt idx="1396">
                  <c:v>42671</c:v>
                </c:pt>
                <c:pt idx="1397">
                  <c:v>42672</c:v>
                </c:pt>
                <c:pt idx="1398">
                  <c:v>42673</c:v>
                </c:pt>
                <c:pt idx="1399">
                  <c:v>42674</c:v>
                </c:pt>
                <c:pt idx="1400">
                  <c:v>42675</c:v>
                </c:pt>
                <c:pt idx="1401">
                  <c:v>42676</c:v>
                </c:pt>
                <c:pt idx="1402">
                  <c:v>42677</c:v>
                </c:pt>
                <c:pt idx="1403">
                  <c:v>42678</c:v>
                </c:pt>
                <c:pt idx="1404">
                  <c:v>42679</c:v>
                </c:pt>
                <c:pt idx="1405">
                  <c:v>42680</c:v>
                </c:pt>
                <c:pt idx="1406">
                  <c:v>42681</c:v>
                </c:pt>
                <c:pt idx="1407">
                  <c:v>42682</c:v>
                </c:pt>
                <c:pt idx="1408">
                  <c:v>42683</c:v>
                </c:pt>
                <c:pt idx="1409">
                  <c:v>42684</c:v>
                </c:pt>
                <c:pt idx="1410">
                  <c:v>42685</c:v>
                </c:pt>
                <c:pt idx="1411">
                  <c:v>42686</c:v>
                </c:pt>
                <c:pt idx="1412">
                  <c:v>42687</c:v>
                </c:pt>
                <c:pt idx="1413">
                  <c:v>42688</c:v>
                </c:pt>
                <c:pt idx="1414">
                  <c:v>42689</c:v>
                </c:pt>
                <c:pt idx="1415">
                  <c:v>42690</c:v>
                </c:pt>
                <c:pt idx="1416">
                  <c:v>42691</c:v>
                </c:pt>
                <c:pt idx="1417">
                  <c:v>42692</c:v>
                </c:pt>
                <c:pt idx="1418">
                  <c:v>42693</c:v>
                </c:pt>
                <c:pt idx="1419">
                  <c:v>42694</c:v>
                </c:pt>
                <c:pt idx="1420">
                  <c:v>42695</c:v>
                </c:pt>
                <c:pt idx="1421">
                  <c:v>42696</c:v>
                </c:pt>
                <c:pt idx="1422">
                  <c:v>42697</c:v>
                </c:pt>
                <c:pt idx="1423">
                  <c:v>42698</c:v>
                </c:pt>
                <c:pt idx="1424">
                  <c:v>42699</c:v>
                </c:pt>
                <c:pt idx="1425">
                  <c:v>42700</c:v>
                </c:pt>
                <c:pt idx="1426">
                  <c:v>42701</c:v>
                </c:pt>
                <c:pt idx="1427">
                  <c:v>42702</c:v>
                </c:pt>
                <c:pt idx="1428">
                  <c:v>42703</c:v>
                </c:pt>
                <c:pt idx="1429">
                  <c:v>42704</c:v>
                </c:pt>
                <c:pt idx="1430">
                  <c:v>42705</c:v>
                </c:pt>
                <c:pt idx="1431">
                  <c:v>42706</c:v>
                </c:pt>
                <c:pt idx="1432">
                  <c:v>42707</c:v>
                </c:pt>
                <c:pt idx="1433">
                  <c:v>42708</c:v>
                </c:pt>
                <c:pt idx="1434">
                  <c:v>42709</c:v>
                </c:pt>
                <c:pt idx="1435">
                  <c:v>42710</c:v>
                </c:pt>
                <c:pt idx="1436">
                  <c:v>42711</c:v>
                </c:pt>
                <c:pt idx="1437">
                  <c:v>42712</c:v>
                </c:pt>
                <c:pt idx="1438">
                  <c:v>42713</c:v>
                </c:pt>
                <c:pt idx="1439">
                  <c:v>42714</c:v>
                </c:pt>
                <c:pt idx="1440">
                  <c:v>42715</c:v>
                </c:pt>
                <c:pt idx="1441">
                  <c:v>42716</c:v>
                </c:pt>
                <c:pt idx="1442">
                  <c:v>42717</c:v>
                </c:pt>
                <c:pt idx="1443">
                  <c:v>42718</c:v>
                </c:pt>
                <c:pt idx="1444">
                  <c:v>42719</c:v>
                </c:pt>
                <c:pt idx="1445">
                  <c:v>42720</c:v>
                </c:pt>
                <c:pt idx="1446">
                  <c:v>42721</c:v>
                </c:pt>
                <c:pt idx="1447">
                  <c:v>42722</c:v>
                </c:pt>
                <c:pt idx="1448">
                  <c:v>42723</c:v>
                </c:pt>
                <c:pt idx="1449">
                  <c:v>42724</c:v>
                </c:pt>
                <c:pt idx="1450">
                  <c:v>42725</c:v>
                </c:pt>
                <c:pt idx="1451">
                  <c:v>42726</c:v>
                </c:pt>
                <c:pt idx="1452">
                  <c:v>42727</c:v>
                </c:pt>
                <c:pt idx="1453">
                  <c:v>42728</c:v>
                </c:pt>
                <c:pt idx="1454">
                  <c:v>42729</c:v>
                </c:pt>
                <c:pt idx="1455">
                  <c:v>42730</c:v>
                </c:pt>
                <c:pt idx="1456">
                  <c:v>42731</c:v>
                </c:pt>
                <c:pt idx="1457">
                  <c:v>42732</c:v>
                </c:pt>
                <c:pt idx="1458">
                  <c:v>42733</c:v>
                </c:pt>
                <c:pt idx="1459">
                  <c:v>42734</c:v>
                </c:pt>
                <c:pt idx="1460">
                  <c:v>42735</c:v>
                </c:pt>
                <c:pt idx="1461">
                  <c:v>42736</c:v>
                </c:pt>
                <c:pt idx="1462">
                  <c:v>42737</c:v>
                </c:pt>
                <c:pt idx="1463">
                  <c:v>42738</c:v>
                </c:pt>
                <c:pt idx="1464">
                  <c:v>42739</c:v>
                </c:pt>
                <c:pt idx="1465">
                  <c:v>42740</c:v>
                </c:pt>
                <c:pt idx="1466">
                  <c:v>42741</c:v>
                </c:pt>
                <c:pt idx="1467">
                  <c:v>42742</c:v>
                </c:pt>
                <c:pt idx="1468">
                  <c:v>42743</c:v>
                </c:pt>
                <c:pt idx="1469">
                  <c:v>42744</c:v>
                </c:pt>
                <c:pt idx="1470">
                  <c:v>42745</c:v>
                </c:pt>
                <c:pt idx="1471">
                  <c:v>42746</c:v>
                </c:pt>
                <c:pt idx="1472">
                  <c:v>42747</c:v>
                </c:pt>
                <c:pt idx="1473">
                  <c:v>42748</c:v>
                </c:pt>
                <c:pt idx="1474">
                  <c:v>42749</c:v>
                </c:pt>
                <c:pt idx="1475">
                  <c:v>42750</c:v>
                </c:pt>
                <c:pt idx="1476">
                  <c:v>42751</c:v>
                </c:pt>
                <c:pt idx="1477">
                  <c:v>42752</c:v>
                </c:pt>
                <c:pt idx="1478">
                  <c:v>42753</c:v>
                </c:pt>
                <c:pt idx="1479">
                  <c:v>42754</c:v>
                </c:pt>
                <c:pt idx="1480">
                  <c:v>42755</c:v>
                </c:pt>
                <c:pt idx="1481">
                  <c:v>42756</c:v>
                </c:pt>
                <c:pt idx="1482">
                  <c:v>42757</c:v>
                </c:pt>
                <c:pt idx="1483">
                  <c:v>42758</c:v>
                </c:pt>
                <c:pt idx="1484">
                  <c:v>42759</c:v>
                </c:pt>
                <c:pt idx="1485">
                  <c:v>42760</c:v>
                </c:pt>
                <c:pt idx="1486">
                  <c:v>42761</c:v>
                </c:pt>
                <c:pt idx="1487">
                  <c:v>42762</c:v>
                </c:pt>
                <c:pt idx="1488">
                  <c:v>42763</c:v>
                </c:pt>
                <c:pt idx="1489">
                  <c:v>42764</c:v>
                </c:pt>
                <c:pt idx="1490">
                  <c:v>42765</c:v>
                </c:pt>
                <c:pt idx="1491">
                  <c:v>42766</c:v>
                </c:pt>
                <c:pt idx="1492">
                  <c:v>42767</c:v>
                </c:pt>
                <c:pt idx="1493">
                  <c:v>42768</c:v>
                </c:pt>
                <c:pt idx="1494">
                  <c:v>42769</c:v>
                </c:pt>
                <c:pt idx="1495">
                  <c:v>42770</c:v>
                </c:pt>
                <c:pt idx="1496">
                  <c:v>42771</c:v>
                </c:pt>
                <c:pt idx="1497">
                  <c:v>42772</c:v>
                </c:pt>
                <c:pt idx="1498">
                  <c:v>42773</c:v>
                </c:pt>
                <c:pt idx="1499">
                  <c:v>42774</c:v>
                </c:pt>
                <c:pt idx="1500">
                  <c:v>42775</c:v>
                </c:pt>
                <c:pt idx="1501">
                  <c:v>42776</c:v>
                </c:pt>
                <c:pt idx="1502">
                  <c:v>42777</c:v>
                </c:pt>
                <c:pt idx="1503">
                  <c:v>42778</c:v>
                </c:pt>
                <c:pt idx="1504">
                  <c:v>42779</c:v>
                </c:pt>
                <c:pt idx="1505">
                  <c:v>42780</c:v>
                </c:pt>
                <c:pt idx="1506">
                  <c:v>42781</c:v>
                </c:pt>
                <c:pt idx="1507">
                  <c:v>42782</c:v>
                </c:pt>
                <c:pt idx="1508">
                  <c:v>42783</c:v>
                </c:pt>
                <c:pt idx="1509">
                  <c:v>42784</c:v>
                </c:pt>
                <c:pt idx="1510">
                  <c:v>42785</c:v>
                </c:pt>
                <c:pt idx="1511">
                  <c:v>42786</c:v>
                </c:pt>
                <c:pt idx="1512">
                  <c:v>42787</c:v>
                </c:pt>
                <c:pt idx="1513">
                  <c:v>42788</c:v>
                </c:pt>
                <c:pt idx="1514">
                  <c:v>42789</c:v>
                </c:pt>
                <c:pt idx="1515">
                  <c:v>42790</c:v>
                </c:pt>
                <c:pt idx="1516">
                  <c:v>42791</c:v>
                </c:pt>
                <c:pt idx="1517">
                  <c:v>42792</c:v>
                </c:pt>
                <c:pt idx="1518">
                  <c:v>42793</c:v>
                </c:pt>
                <c:pt idx="1519">
                  <c:v>42794</c:v>
                </c:pt>
                <c:pt idx="1520">
                  <c:v>42795</c:v>
                </c:pt>
                <c:pt idx="1521">
                  <c:v>42796</c:v>
                </c:pt>
                <c:pt idx="1522">
                  <c:v>42797</c:v>
                </c:pt>
                <c:pt idx="1523">
                  <c:v>42798</c:v>
                </c:pt>
                <c:pt idx="1524">
                  <c:v>42799</c:v>
                </c:pt>
                <c:pt idx="1525">
                  <c:v>42800</c:v>
                </c:pt>
                <c:pt idx="1526">
                  <c:v>42801</c:v>
                </c:pt>
                <c:pt idx="1527">
                  <c:v>42802</c:v>
                </c:pt>
                <c:pt idx="1528">
                  <c:v>42803</c:v>
                </c:pt>
                <c:pt idx="1529">
                  <c:v>42804</c:v>
                </c:pt>
                <c:pt idx="1530">
                  <c:v>42805</c:v>
                </c:pt>
                <c:pt idx="1531">
                  <c:v>42806</c:v>
                </c:pt>
                <c:pt idx="1532">
                  <c:v>42807</c:v>
                </c:pt>
                <c:pt idx="1533">
                  <c:v>42808</c:v>
                </c:pt>
                <c:pt idx="1534">
                  <c:v>42809</c:v>
                </c:pt>
                <c:pt idx="1535">
                  <c:v>42810</c:v>
                </c:pt>
                <c:pt idx="1536">
                  <c:v>42811</c:v>
                </c:pt>
                <c:pt idx="1537">
                  <c:v>42812</c:v>
                </c:pt>
                <c:pt idx="1538">
                  <c:v>42813</c:v>
                </c:pt>
                <c:pt idx="1539">
                  <c:v>42814</c:v>
                </c:pt>
                <c:pt idx="1540">
                  <c:v>42815</c:v>
                </c:pt>
                <c:pt idx="1541">
                  <c:v>42816</c:v>
                </c:pt>
                <c:pt idx="1542">
                  <c:v>42817</c:v>
                </c:pt>
                <c:pt idx="1543">
                  <c:v>42818</c:v>
                </c:pt>
                <c:pt idx="1544">
                  <c:v>42819</c:v>
                </c:pt>
                <c:pt idx="1545">
                  <c:v>42820</c:v>
                </c:pt>
                <c:pt idx="1546">
                  <c:v>42821</c:v>
                </c:pt>
                <c:pt idx="1547">
                  <c:v>42822</c:v>
                </c:pt>
                <c:pt idx="1548">
                  <c:v>42823</c:v>
                </c:pt>
                <c:pt idx="1549">
                  <c:v>42824</c:v>
                </c:pt>
                <c:pt idx="1550">
                  <c:v>42825</c:v>
                </c:pt>
                <c:pt idx="1551">
                  <c:v>42826</c:v>
                </c:pt>
                <c:pt idx="1552">
                  <c:v>42827</c:v>
                </c:pt>
                <c:pt idx="1553">
                  <c:v>42828</c:v>
                </c:pt>
                <c:pt idx="1554">
                  <c:v>42829</c:v>
                </c:pt>
                <c:pt idx="1555">
                  <c:v>42830</c:v>
                </c:pt>
                <c:pt idx="1556">
                  <c:v>42831</c:v>
                </c:pt>
                <c:pt idx="1557">
                  <c:v>42832</c:v>
                </c:pt>
                <c:pt idx="1558">
                  <c:v>42833</c:v>
                </c:pt>
                <c:pt idx="1559">
                  <c:v>42834</c:v>
                </c:pt>
                <c:pt idx="1560">
                  <c:v>42835</c:v>
                </c:pt>
                <c:pt idx="1561">
                  <c:v>42836</c:v>
                </c:pt>
                <c:pt idx="1562">
                  <c:v>42837</c:v>
                </c:pt>
                <c:pt idx="1563">
                  <c:v>42838</c:v>
                </c:pt>
                <c:pt idx="1564">
                  <c:v>42839</c:v>
                </c:pt>
                <c:pt idx="1565">
                  <c:v>42840</c:v>
                </c:pt>
                <c:pt idx="1566">
                  <c:v>42841</c:v>
                </c:pt>
                <c:pt idx="1567">
                  <c:v>42842</c:v>
                </c:pt>
                <c:pt idx="1568">
                  <c:v>42843</c:v>
                </c:pt>
                <c:pt idx="1569">
                  <c:v>42844</c:v>
                </c:pt>
                <c:pt idx="1570">
                  <c:v>42845</c:v>
                </c:pt>
                <c:pt idx="1571">
                  <c:v>42846</c:v>
                </c:pt>
                <c:pt idx="1572">
                  <c:v>42847</c:v>
                </c:pt>
                <c:pt idx="1573">
                  <c:v>42848</c:v>
                </c:pt>
                <c:pt idx="1574">
                  <c:v>42849</c:v>
                </c:pt>
                <c:pt idx="1575">
                  <c:v>42850</c:v>
                </c:pt>
                <c:pt idx="1576">
                  <c:v>42851</c:v>
                </c:pt>
                <c:pt idx="1577">
                  <c:v>42852</c:v>
                </c:pt>
                <c:pt idx="1578">
                  <c:v>42853</c:v>
                </c:pt>
                <c:pt idx="1579">
                  <c:v>42854</c:v>
                </c:pt>
                <c:pt idx="1580">
                  <c:v>42855</c:v>
                </c:pt>
                <c:pt idx="1581">
                  <c:v>42856</c:v>
                </c:pt>
                <c:pt idx="1582">
                  <c:v>42857</c:v>
                </c:pt>
                <c:pt idx="1583">
                  <c:v>42858</c:v>
                </c:pt>
                <c:pt idx="1584">
                  <c:v>42859</c:v>
                </c:pt>
                <c:pt idx="1585">
                  <c:v>42860</c:v>
                </c:pt>
                <c:pt idx="1586">
                  <c:v>42861</c:v>
                </c:pt>
                <c:pt idx="1587">
                  <c:v>42862</c:v>
                </c:pt>
                <c:pt idx="1588">
                  <c:v>42863</c:v>
                </c:pt>
                <c:pt idx="1589">
                  <c:v>42864</c:v>
                </c:pt>
                <c:pt idx="1590">
                  <c:v>42865</c:v>
                </c:pt>
                <c:pt idx="1591">
                  <c:v>42866</c:v>
                </c:pt>
                <c:pt idx="1592">
                  <c:v>42867</c:v>
                </c:pt>
                <c:pt idx="1593">
                  <c:v>42868</c:v>
                </c:pt>
                <c:pt idx="1594">
                  <c:v>42869</c:v>
                </c:pt>
                <c:pt idx="1595">
                  <c:v>42870</c:v>
                </c:pt>
                <c:pt idx="1596">
                  <c:v>42871</c:v>
                </c:pt>
                <c:pt idx="1597">
                  <c:v>42872</c:v>
                </c:pt>
                <c:pt idx="1598">
                  <c:v>42873</c:v>
                </c:pt>
                <c:pt idx="1599">
                  <c:v>42874</c:v>
                </c:pt>
                <c:pt idx="1600">
                  <c:v>42875</c:v>
                </c:pt>
                <c:pt idx="1601">
                  <c:v>42876</c:v>
                </c:pt>
                <c:pt idx="1602">
                  <c:v>42877</c:v>
                </c:pt>
                <c:pt idx="1603">
                  <c:v>42878</c:v>
                </c:pt>
                <c:pt idx="1604">
                  <c:v>42879</c:v>
                </c:pt>
                <c:pt idx="1605">
                  <c:v>42880</c:v>
                </c:pt>
                <c:pt idx="1606">
                  <c:v>42881</c:v>
                </c:pt>
                <c:pt idx="1607">
                  <c:v>42882</c:v>
                </c:pt>
                <c:pt idx="1608">
                  <c:v>42883</c:v>
                </c:pt>
                <c:pt idx="1609">
                  <c:v>42884</c:v>
                </c:pt>
                <c:pt idx="1610">
                  <c:v>42885</c:v>
                </c:pt>
                <c:pt idx="1611">
                  <c:v>42886</c:v>
                </c:pt>
                <c:pt idx="1612">
                  <c:v>42887</c:v>
                </c:pt>
                <c:pt idx="1613">
                  <c:v>42888</c:v>
                </c:pt>
                <c:pt idx="1614">
                  <c:v>42889</c:v>
                </c:pt>
                <c:pt idx="1615">
                  <c:v>42890</c:v>
                </c:pt>
                <c:pt idx="1616">
                  <c:v>42891</c:v>
                </c:pt>
                <c:pt idx="1617">
                  <c:v>42892</c:v>
                </c:pt>
                <c:pt idx="1618">
                  <c:v>42893</c:v>
                </c:pt>
                <c:pt idx="1619">
                  <c:v>42894</c:v>
                </c:pt>
                <c:pt idx="1620">
                  <c:v>42895</c:v>
                </c:pt>
                <c:pt idx="1621">
                  <c:v>42896</c:v>
                </c:pt>
                <c:pt idx="1622">
                  <c:v>42897</c:v>
                </c:pt>
                <c:pt idx="1623">
                  <c:v>42898</c:v>
                </c:pt>
                <c:pt idx="1624">
                  <c:v>42899</c:v>
                </c:pt>
                <c:pt idx="1625">
                  <c:v>42900</c:v>
                </c:pt>
                <c:pt idx="1626">
                  <c:v>42901</c:v>
                </c:pt>
                <c:pt idx="1627">
                  <c:v>42902</c:v>
                </c:pt>
                <c:pt idx="1628">
                  <c:v>42903</c:v>
                </c:pt>
                <c:pt idx="1629">
                  <c:v>42904</c:v>
                </c:pt>
                <c:pt idx="1630">
                  <c:v>42905</c:v>
                </c:pt>
                <c:pt idx="1631">
                  <c:v>42906</c:v>
                </c:pt>
                <c:pt idx="1632">
                  <c:v>42907</c:v>
                </c:pt>
                <c:pt idx="1633">
                  <c:v>42908</c:v>
                </c:pt>
                <c:pt idx="1634">
                  <c:v>42909</c:v>
                </c:pt>
                <c:pt idx="1635">
                  <c:v>42910</c:v>
                </c:pt>
                <c:pt idx="1636">
                  <c:v>42911</c:v>
                </c:pt>
                <c:pt idx="1637">
                  <c:v>42912</c:v>
                </c:pt>
                <c:pt idx="1638">
                  <c:v>42913</c:v>
                </c:pt>
                <c:pt idx="1639">
                  <c:v>42914</c:v>
                </c:pt>
                <c:pt idx="1640">
                  <c:v>42915</c:v>
                </c:pt>
                <c:pt idx="1641">
                  <c:v>42916</c:v>
                </c:pt>
                <c:pt idx="1642">
                  <c:v>42917</c:v>
                </c:pt>
                <c:pt idx="1643">
                  <c:v>42918</c:v>
                </c:pt>
                <c:pt idx="1644">
                  <c:v>42919</c:v>
                </c:pt>
                <c:pt idx="1645">
                  <c:v>42920</c:v>
                </c:pt>
                <c:pt idx="1646">
                  <c:v>42921</c:v>
                </c:pt>
                <c:pt idx="1647">
                  <c:v>42922</c:v>
                </c:pt>
                <c:pt idx="1648">
                  <c:v>42923</c:v>
                </c:pt>
                <c:pt idx="1649">
                  <c:v>42924</c:v>
                </c:pt>
                <c:pt idx="1650">
                  <c:v>42925</c:v>
                </c:pt>
                <c:pt idx="1651">
                  <c:v>42926</c:v>
                </c:pt>
                <c:pt idx="1652">
                  <c:v>42927</c:v>
                </c:pt>
                <c:pt idx="1653">
                  <c:v>42928</c:v>
                </c:pt>
                <c:pt idx="1654">
                  <c:v>42929</c:v>
                </c:pt>
                <c:pt idx="1655">
                  <c:v>42930</c:v>
                </c:pt>
                <c:pt idx="1656">
                  <c:v>42931</c:v>
                </c:pt>
                <c:pt idx="1657">
                  <c:v>42932</c:v>
                </c:pt>
                <c:pt idx="1658">
                  <c:v>42933</c:v>
                </c:pt>
                <c:pt idx="1659">
                  <c:v>42934</c:v>
                </c:pt>
                <c:pt idx="1660">
                  <c:v>42935</c:v>
                </c:pt>
                <c:pt idx="1661">
                  <c:v>42936</c:v>
                </c:pt>
                <c:pt idx="1662">
                  <c:v>42937</c:v>
                </c:pt>
                <c:pt idx="1663">
                  <c:v>42938</c:v>
                </c:pt>
                <c:pt idx="1664">
                  <c:v>42939</c:v>
                </c:pt>
                <c:pt idx="1665">
                  <c:v>42940</c:v>
                </c:pt>
                <c:pt idx="1666">
                  <c:v>42941</c:v>
                </c:pt>
                <c:pt idx="1667">
                  <c:v>42942</c:v>
                </c:pt>
                <c:pt idx="1668">
                  <c:v>42943</c:v>
                </c:pt>
                <c:pt idx="1669">
                  <c:v>42944</c:v>
                </c:pt>
                <c:pt idx="1670">
                  <c:v>42945</c:v>
                </c:pt>
                <c:pt idx="1671">
                  <c:v>42946</c:v>
                </c:pt>
                <c:pt idx="1672">
                  <c:v>42947</c:v>
                </c:pt>
                <c:pt idx="1673">
                  <c:v>42948</c:v>
                </c:pt>
                <c:pt idx="1674">
                  <c:v>42949</c:v>
                </c:pt>
                <c:pt idx="1675">
                  <c:v>42950</c:v>
                </c:pt>
                <c:pt idx="1676">
                  <c:v>42951</c:v>
                </c:pt>
                <c:pt idx="1677">
                  <c:v>42952</c:v>
                </c:pt>
                <c:pt idx="1678">
                  <c:v>42953</c:v>
                </c:pt>
                <c:pt idx="1679">
                  <c:v>42954</c:v>
                </c:pt>
                <c:pt idx="1680">
                  <c:v>42955</c:v>
                </c:pt>
                <c:pt idx="1681">
                  <c:v>42956</c:v>
                </c:pt>
                <c:pt idx="1682">
                  <c:v>42957</c:v>
                </c:pt>
                <c:pt idx="1683">
                  <c:v>42958</c:v>
                </c:pt>
                <c:pt idx="1684">
                  <c:v>42959</c:v>
                </c:pt>
                <c:pt idx="1685">
                  <c:v>42960</c:v>
                </c:pt>
                <c:pt idx="1686">
                  <c:v>42961</c:v>
                </c:pt>
                <c:pt idx="1687">
                  <c:v>42962</c:v>
                </c:pt>
                <c:pt idx="1688">
                  <c:v>42963</c:v>
                </c:pt>
                <c:pt idx="1689">
                  <c:v>42964</c:v>
                </c:pt>
                <c:pt idx="1690">
                  <c:v>42965</c:v>
                </c:pt>
                <c:pt idx="1691">
                  <c:v>42966</c:v>
                </c:pt>
                <c:pt idx="1692">
                  <c:v>42967</c:v>
                </c:pt>
                <c:pt idx="1693">
                  <c:v>42968</c:v>
                </c:pt>
                <c:pt idx="1694">
                  <c:v>42969</c:v>
                </c:pt>
                <c:pt idx="1695">
                  <c:v>42970</c:v>
                </c:pt>
                <c:pt idx="1696">
                  <c:v>42971</c:v>
                </c:pt>
                <c:pt idx="1697">
                  <c:v>42972</c:v>
                </c:pt>
                <c:pt idx="1698">
                  <c:v>42973</c:v>
                </c:pt>
                <c:pt idx="1699">
                  <c:v>42974</c:v>
                </c:pt>
                <c:pt idx="1700">
                  <c:v>42975</c:v>
                </c:pt>
                <c:pt idx="1701">
                  <c:v>42976</c:v>
                </c:pt>
                <c:pt idx="1702">
                  <c:v>42977</c:v>
                </c:pt>
                <c:pt idx="1703">
                  <c:v>42978</c:v>
                </c:pt>
                <c:pt idx="1704">
                  <c:v>42979</c:v>
                </c:pt>
                <c:pt idx="1705">
                  <c:v>42980</c:v>
                </c:pt>
                <c:pt idx="1706">
                  <c:v>42981</c:v>
                </c:pt>
                <c:pt idx="1707">
                  <c:v>42982</c:v>
                </c:pt>
                <c:pt idx="1708">
                  <c:v>42983</c:v>
                </c:pt>
                <c:pt idx="1709">
                  <c:v>42984</c:v>
                </c:pt>
                <c:pt idx="1710">
                  <c:v>42985</c:v>
                </c:pt>
                <c:pt idx="1711">
                  <c:v>42986</c:v>
                </c:pt>
                <c:pt idx="1712">
                  <c:v>42987</c:v>
                </c:pt>
                <c:pt idx="1713">
                  <c:v>42988</c:v>
                </c:pt>
                <c:pt idx="1714">
                  <c:v>42989</c:v>
                </c:pt>
                <c:pt idx="1715">
                  <c:v>42990</c:v>
                </c:pt>
                <c:pt idx="1716">
                  <c:v>42991</c:v>
                </c:pt>
                <c:pt idx="1717">
                  <c:v>42992</c:v>
                </c:pt>
                <c:pt idx="1718">
                  <c:v>42993</c:v>
                </c:pt>
                <c:pt idx="1719">
                  <c:v>42994</c:v>
                </c:pt>
                <c:pt idx="1720">
                  <c:v>42995</c:v>
                </c:pt>
                <c:pt idx="1721">
                  <c:v>42996</c:v>
                </c:pt>
                <c:pt idx="1722">
                  <c:v>42997</c:v>
                </c:pt>
                <c:pt idx="1723">
                  <c:v>42998</c:v>
                </c:pt>
                <c:pt idx="1724">
                  <c:v>42999</c:v>
                </c:pt>
                <c:pt idx="1725">
                  <c:v>43000</c:v>
                </c:pt>
                <c:pt idx="1726">
                  <c:v>43001</c:v>
                </c:pt>
                <c:pt idx="1727">
                  <c:v>43002</c:v>
                </c:pt>
                <c:pt idx="1728">
                  <c:v>43003</c:v>
                </c:pt>
                <c:pt idx="1729">
                  <c:v>43004</c:v>
                </c:pt>
                <c:pt idx="1730">
                  <c:v>43005</c:v>
                </c:pt>
                <c:pt idx="1731">
                  <c:v>43006</c:v>
                </c:pt>
                <c:pt idx="1732">
                  <c:v>43007</c:v>
                </c:pt>
                <c:pt idx="1733">
                  <c:v>43008</c:v>
                </c:pt>
                <c:pt idx="1734">
                  <c:v>43009</c:v>
                </c:pt>
                <c:pt idx="1735">
                  <c:v>43010</c:v>
                </c:pt>
                <c:pt idx="1736">
                  <c:v>43011</c:v>
                </c:pt>
                <c:pt idx="1737">
                  <c:v>43012</c:v>
                </c:pt>
                <c:pt idx="1738">
                  <c:v>43013</c:v>
                </c:pt>
                <c:pt idx="1739">
                  <c:v>43014</c:v>
                </c:pt>
                <c:pt idx="1740">
                  <c:v>43015</c:v>
                </c:pt>
                <c:pt idx="1741">
                  <c:v>43016</c:v>
                </c:pt>
                <c:pt idx="1742">
                  <c:v>43017</c:v>
                </c:pt>
                <c:pt idx="1743">
                  <c:v>43018</c:v>
                </c:pt>
                <c:pt idx="1744">
                  <c:v>43019</c:v>
                </c:pt>
                <c:pt idx="1745">
                  <c:v>43020</c:v>
                </c:pt>
                <c:pt idx="1746">
                  <c:v>43021</c:v>
                </c:pt>
                <c:pt idx="1747">
                  <c:v>43022</c:v>
                </c:pt>
                <c:pt idx="1748">
                  <c:v>43023</c:v>
                </c:pt>
                <c:pt idx="1749">
                  <c:v>43024</c:v>
                </c:pt>
                <c:pt idx="1750">
                  <c:v>43025</c:v>
                </c:pt>
                <c:pt idx="1751">
                  <c:v>43026</c:v>
                </c:pt>
                <c:pt idx="1752">
                  <c:v>43027</c:v>
                </c:pt>
                <c:pt idx="1753">
                  <c:v>43028</c:v>
                </c:pt>
                <c:pt idx="1754">
                  <c:v>43029</c:v>
                </c:pt>
                <c:pt idx="1755">
                  <c:v>43030</c:v>
                </c:pt>
                <c:pt idx="1756">
                  <c:v>43031</c:v>
                </c:pt>
                <c:pt idx="1757">
                  <c:v>43032</c:v>
                </c:pt>
                <c:pt idx="1758">
                  <c:v>43033</c:v>
                </c:pt>
                <c:pt idx="1759">
                  <c:v>43034</c:v>
                </c:pt>
                <c:pt idx="1760">
                  <c:v>43035</c:v>
                </c:pt>
                <c:pt idx="1761">
                  <c:v>43036</c:v>
                </c:pt>
                <c:pt idx="1762">
                  <c:v>43037</c:v>
                </c:pt>
                <c:pt idx="1763">
                  <c:v>43038</c:v>
                </c:pt>
                <c:pt idx="1764">
                  <c:v>43039</c:v>
                </c:pt>
                <c:pt idx="1765">
                  <c:v>43040</c:v>
                </c:pt>
                <c:pt idx="1766">
                  <c:v>43041</c:v>
                </c:pt>
                <c:pt idx="1767">
                  <c:v>43042</c:v>
                </c:pt>
                <c:pt idx="1768">
                  <c:v>43043</c:v>
                </c:pt>
                <c:pt idx="1769">
                  <c:v>43044</c:v>
                </c:pt>
                <c:pt idx="1770">
                  <c:v>43045</c:v>
                </c:pt>
                <c:pt idx="1771">
                  <c:v>43046</c:v>
                </c:pt>
                <c:pt idx="1772">
                  <c:v>43047</c:v>
                </c:pt>
                <c:pt idx="1773">
                  <c:v>43048</c:v>
                </c:pt>
                <c:pt idx="1774">
                  <c:v>43049</c:v>
                </c:pt>
                <c:pt idx="1775">
                  <c:v>43050</c:v>
                </c:pt>
                <c:pt idx="1776">
                  <c:v>43051</c:v>
                </c:pt>
                <c:pt idx="1777">
                  <c:v>43052</c:v>
                </c:pt>
                <c:pt idx="1778">
                  <c:v>43053</c:v>
                </c:pt>
                <c:pt idx="1779">
                  <c:v>43054</c:v>
                </c:pt>
                <c:pt idx="1780">
                  <c:v>43055</c:v>
                </c:pt>
                <c:pt idx="1781">
                  <c:v>43056</c:v>
                </c:pt>
                <c:pt idx="1782">
                  <c:v>43057</c:v>
                </c:pt>
                <c:pt idx="1783">
                  <c:v>43058</c:v>
                </c:pt>
                <c:pt idx="1784">
                  <c:v>43059</c:v>
                </c:pt>
                <c:pt idx="1785">
                  <c:v>43060</c:v>
                </c:pt>
                <c:pt idx="1786">
                  <c:v>43061</c:v>
                </c:pt>
                <c:pt idx="1787">
                  <c:v>43062</c:v>
                </c:pt>
                <c:pt idx="1788">
                  <c:v>43063</c:v>
                </c:pt>
                <c:pt idx="1789">
                  <c:v>43064</c:v>
                </c:pt>
                <c:pt idx="1790">
                  <c:v>43065</c:v>
                </c:pt>
                <c:pt idx="1791">
                  <c:v>43066</c:v>
                </c:pt>
                <c:pt idx="1792">
                  <c:v>43067</c:v>
                </c:pt>
                <c:pt idx="1793">
                  <c:v>43068</c:v>
                </c:pt>
                <c:pt idx="1794">
                  <c:v>43069</c:v>
                </c:pt>
                <c:pt idx="1795">
                  <c:v>43070</c:v>
                </c:pt>
                <c:pt idx="1796">
                  <c:v>43071</c:v>
                </c:pt>
                <c:pt idx="1797">
                  <c:v>43072</c:v>
                </c:pt>
                <c:pt idx="1798">
                  <c:v>43073</c:v>
                </c:pt>
                <c:pt idx="1799">
                  <c:v>43074</c:v>
                </c:pt>
                <c:pt idx="1800">
                  <c:v>43075</c:v>
                </c:pt>
                <c:pt idx="1801">
                  <c:v>43076</c:v>
                </c:pt>
                <c:pt idx="1802">
                  <c:v>43077</c:v>
                </c:pt>
                <c:pt idx="1803">
                  <c:v>43078</c:v>
                </c:pt>
                <c:pt idx="1804">
                  <c:v>43079</c:v>
                </c:pt>
                <c:pt idx="1805">
                  <c:v>43080</c:v>
                </c:pt>
                <c:pt idx="1806">
                  <c:v>43081</c:v>
                </c:pt>
                <c:pt idx="1807">
                  <c:v>43082</c:v>
                </c:pt>
                <c:pt idx="1808">
                  <c:v>43083</c:v>
                </c:pt>
                <c:pt idx="1809">
                  <c:v>43084</c:v>
                </c:pt>
                <c:pt idx="1810">
                  <c:v>43085</c:v>
                </c:pt>
                <c:pt idx="1811">
                  <c:v>43086</c:v>
                </c:pt>
                <c:pt idx="1812">
                  <c:v>43087</c:v>
                </c:pt>
                <c:pt idx="1813">
                  <c:v>43088</c:v>
                </c:pt>
                <c:pt idx="1814">
                  <c:v>43089</c:v>
                </c:pt>
                <c:pt idx="1815">
                  <c:v>43090</c:v>
                </c:pt>
                <c:pt idx="1816">
                  <c:v>43091</c:v>
                </c:pt>
                <c:pt idx="1817">
                  <c:v>43092</c:v>
                </c:pt>
                <c:pt idx="1818">
                  <c:v>43093</c:v>
                </c:pt>
                <c:pt idx="1819">
                  <c:v>43094</c:v>
                </c:pt>
                <c:pt idx="1820">
                  <c:v>43095</c:v>
                </c:pt>
                <c:pt idx="1821">
                  <c:v>43096</c:v>
                </c:pt>
                <c:pt idx="1822">
                  <c:v>43097</c:v>
                </c:pt>
              </c:numCache>
            </c:numRef>
          </c:cat>
          <c:val>
            <c:numRef>
              <c:f>Bloomberg!$C$4:$C$4000</c:f>
              <c:numCache>
                <c:formatCode>0.00</c:formatCode>
                <c:ptCount val="3997"/>
                <c:pt idx="0">
                  <c:v>3.5902204481538602</c:v>
                </c:pt>
                <c:pt idx="1">
                  <c:v>3.6673319423024586</c:v>
                </c:pt>
                <c:pt idx="2">
                  <c:v>3.6925065771568542</c:v>
                </c:pt>
                <c:pt idx="3">
                  <c:v>3.6405697178626508</c:v>
                </c:pt>
                <c:pt idx="4">
                  <c:v>3.6405697178626508</c:v>
                </c:pt>
                <c:pt idx="5">
                  <c:v>3.6405697178626508</c:v>
                </c:pt>
                <c:pt idx="6">
                  <c:v>3.6267350086183434</c:v>
                </c:pt>
                <c:pt idx="7">
                  <c:v>3.6516828449605372</c:v>
                </c:pt>
                <c:pt idx="8">
                  <c:v>3.655538419667967</c:v>
                </c:pt>
                <c:pt idx="9">
                  <c:v>3.6818470470833713</c:v>
                </c:pt>
                <c:pt idx="10">
                  <c:v>3.6609815839608095</c:v>
                </c:pt>
                <c:pt idx="11">
                  <c:v>3.6609815839608095</c:v>
                </c:pt>
                <c:pt idx="12">
                  <c:v>3.6609815839608095</c:v>
                </c:pt>
                <c:pt idx="13">
                  <c:v>3.6423841059602649</c:v>
                </c:pt>
                <c:pt idx="14">
                  <c:v>3.6038283588859659</c:v>
                </c:pt>
                <c:pt idx="15">
                  <c:v>3.5881792615440444</c:v>
                </c:pt>
                <c:pt idx="16">
                  <c:v>3.5970244035199133</c:v>
                </c:pt>
                <c:pt idx="17">
                  <c:v>3.652816837521546</c:v>
                </c:pt>
                <c:pt idx="18">
                  <c:v>3.652816837521546</c:v>
                </c:pt>
                <c:pt idx="19">
                  <c:v>3.652816837521546</c:v>
                </c:pt>
                <c:pt idx="20">
                  <c:v>3.6380749342284315</c:v>
                </c:pt>
                <c:pt idx="21">
                  <c:v>3.659620792887599</c:v>
                </c:pt>
                <c:pt idx="22">
                  <c:v>3.681166651546766</c:v>
                </c:pt>
                <c:pt idx="23">
                  <c:v>3.6451056881066863</c:v>
                </c:pt>
                <c:pt idx="24">
                  <c:v>3.6559920166923705</c:v>
                </c:pt>
                <c:pt idx="25">
                  <c:v>3.6559920166923705</c:v>
                </c:pt>
                <c:pt idx="26">
                  <c:v>3.6559920166923705</c:v>
                </c:pt>
                <c:pt idx="27">
                  <c:v>3.6355801505942122</c:v>
                </c:pt>
                <c:pt idx="28">
                  <c:v>3.6335389639843965</c:v>
                </c:pt>
                <c:pt idx="29">
                  <c:v>3.7083824730109773</c:v>
                </c:pt>
                <c:pt idx="30">
                  <c:v>3.7058876893767581</c:v>
                </c:pt>
                <c:pt idx="31">
                  <c:v>3.7013517191327225</c:v>
                </c:pt>
                <c:pt idx="32">
                  <c:v>3.7013517191327225</c:v>
                </c:pt>
                <c:pt idx="33">
                  <c:v>3.7013517191327225</c:v>
                </c:pt>
                <c:pt idx="34">
                  <c:v>3.7312891227433549</c:v>
                </c:pt>
                <c:pt idx="35">
                  <c:v>3.7387734736460132</c:v>
                </c:pt>
                <c:pt idx="36">
                  <c:v>3.7194956001088633</c:v>
                </c:pt>
                <c:pt idx="37">
                  <c:v>3.7249387644017058</c:v>
                </c:pt>
                <c:pt idx="38">
                  <c:v>3.7262995554749163</c:v>
                </c:pt>
                <c:pt idx="39">
                  <c:v>3.7262995554749163</c:v>
                </c:pt>
                <c:pt idx="40">
                  <c:v>3.7262995554749163</c:v>
                </c:pt>
                <c:pt idx="41">
                  <c:v>3.7267531524993198</c:v>
                </c:pt>
                <c:pt idx="42">
                  <c:v>3.7124648462306089</c:v>
                </c:pt>
                <c:pt idx="43">
                  <c:v>3.7290211376213374</c:v>
                </c:pt>
                <c:pt idx="44">
                  <c:v>3.7181348090356527</c:v>
                </c:pt>
                <c:pt idx="45">
                  <c:v>3.718815204572258</c:v>
                </c:pt>
                <c:pt idx="46">
                  <c:v>3.718815204572258</c:v>
                </c:pt>
                <c:pt idx="47">
                  <c:v>3.718815204572258</c:v>
                </c:pt>
                <c:pt idx="48">
                  <c:v>3.6630227705706253</c:v>
                </c:pt>
                <c:pt idx="49">
                  <c:v>3.660527986936406</c:v>
                </c:pt>
                <c:pt idx="50">
                  <c:v>3.633085366959993</c:v>
                </c:pt>
                <c:pt idx="51">
                  <c:v>3.5596026490066226</c:v>
                </c:pt>
                <c:pt idx="52">
                  <c:v>3.5493967159575432</c:v>
                </c:pt>
                <c:pt idx="53">
                  <c:v>3.5493967159575432</c:v>
                </c:pt>
                <c:pt idx="54">
                  <c:v>3.5493967159575432</c:v>
                </c:pt>
                <c:pt idx="55">
                  <c:v>3.5677673954458862</c:v>
                </c:pt>
                <c:pt idx="56">
                  <c:v>3.5312528349814025</c:v>
                </c:pt>
                <c:pt idx="57">
                  <c:v>3.5521182981039647</c:v>
                </c:pt>
                <c:pt idx="58">
                  <c:v>3.5507575070307542</c:v>
                </c:pt>
                <c:pt idx="59">
                  <c:v>3.4566361244670238</c:v>
                </c:pt>
                <c:pt idx="60">
                  <c:v>3.4566361244670238</c:v>
                </c:pt>
                <c:pt idx="61">
                  <c:v>3.4566361244670238</c:v>
                </c:pt>
                <c:pt idx="62">
                  <c:v>3.5158305361516828</c:v>
                </c:pt>
                <c:pt idx="63">
                  <c:v>3.5017690283951737</c:v>
                </c:pt>
                <c:pt idx="64">
                  <c:v>3.4924702893949018</c:v>
                </c:pt>
                <c:pt idx="65">
                  <c:v>3.4795427741994014</c:v>
                </c:pt>
                <c:pt idx="66">
                  <c:v>3.5063049986392092</c:v>
                </c:pt>
                <c:pt idx="67">
                  <c:v>3.5063049986392092</c:v>
                </c:pt>
                <c:pt idx="68">
                  <c:v>3.5063049986392092</c:v>
                </c:pt>
                <c:pt idx="69">
                  <c:v>3.4822643563458224</c:v>
                </c:pt>
                <c:pt idx="70">
                  <c:v>3.5448607457135082</c:v>
                </c:pt>
                <c:pt idx="71">
                  <c:v>3.5278508572983762</c:v>
                </c:pt>
                <c:pt idx="72">
                  <c:v>3.5208201034201219</c:v>
                </c:pt>
                <c:pt idx="73">
                  <c:v>3.529892043908192</c:v>
                </c:pt>
                <c:pt idx="74">
                  <c:v>3.529892043908192</c:v>
                </c:pt>
                <c:pt idx="75">
                  <c:v>3.529892043908192</c:v>
                </c:pt>
                <c:pt idx="76">
                  <c:v>3.427152317880795</c:v>
                </c:pt>
                <c:pt idx="77">
                  <c:v>3.4196679669781367</c:v>
                </c:pt>
                <c:pt idx="78">
                  <c:v>3.4357706613444616</c:v>
                </c:pt>
                <c:pt idx="79">
                  <c:v>3.4382654449786809</c:v>
                </c:pt>
                <c:pt idx="80">
                  <c:v>3.4555021319060146</c:v>
                </c:pt>
                <c:pt idx="81">
                  <c:v>3.4555021319060146</c:v>
                </c:pt>
                <c:pt idx="82">
                  <c:v>3.4555021319060146</c:v>
                </c:pt>
                <c:pt idx="83">
                  <c:v>3.4482445795155585</c:v>
                </c:pt>
                <c:pt idx="84">
                  <c:v>3.4613988932232607</c:v>
                </c:pt>
                <c:pt idx="85">
                  <c:v>3.4337294747346458</c:v>
                </c:pt>
                <c:pt idx="86">
                  <c:v>3.4393994375396897</c:v>
                </c:pt>
                <c:pt idx="87">
                  <c:v>3.4393994375396897</c:v>
                </c:pt>
                <c:pt idx="88">
                  <c:v>3.4393994375396897</c:v>
                </c:pt>
                <c:pt idx="89">
                  <c:v>3.4393994375396897</c:v>
                </c:pt>
                <c:pt idx="90">
                  <c:v>3.4393994375396897</c:v>
                </c:pt>
                <c:pt idx="91">
                  <c:v>3.3722670779279689</c:v>
                </c:pt>
                <c:pt idx="92">
                  <c:v>3.3591127642202667</c:v>
                </c:pt>
                <c:pt idx="93">
                  <c:v>3.3278145695364238</c:v>
                </c:pt>
                <c:pt idx="94">
                  <c:v>3.3457316520003628</c:v>
                </c:pt>
                <c:pt idx="95">
                  <c:v>3.3457316520003628</c:v>
                </c:pt>
                <c:pt idx="96">
                  <c:v>3.3457316520003628</c:v>
                </c:pt>
                <c:pt idx="97">
                  <c:v>3.38269980948925</c:v>
                </c:pt>
                <c:pt idx="98">
                  <c:v>3.3954005261725486</c:v>
                </c:pt>
                <c:pt idx="99">
                  <c:v>3.4232967431733647</c:v>
                </c:pt>
                <c:pt idx="100">
                  <c:v>3.4065136532704345</c:v>
                </c:pt>
                <c:pt idx="101">
                  <c:v>3.4065136532704345</c:v>
                </c:pt>
                <c:pt idx="102">
                  <c:v>3.4065136532704345</c:v>
                </c:pt>
                <c:pt idx="103">
                  <c:v>3.4065136532704345</c:v>
                </c:pt>
                <c:pt idx="104">
                  <c:v>3.2298376122652637</c:v>
                </c:pt>
                <c:pt idx="105">
                  <c:v>3.2745169191690104</c:v>
                </c:pt>
                <c:pt idx="106">
                  <c:v>3.2055701714596752</c:v>
                </c:pt>
                <c:pt idx="107">
                  <c:v>3.1581692824095073</c:v>
                </c:pt>
                <c:pt idx="108">
                  <c:v>3.1638392452145516</c:v>
                </c:pt>
                <c:pt idx="109">
                  <c:v>3.1638392452145516</c:v>
                </c:pt>
                <c:pt idx="110">
                  <c:v>3.1638392452145516</c:v>
                </c:pt>
                <c:pt idx="111">
                  <c:v>3.1187063412864013</c:v>
                </c:pt>
                <c:pt idx="112">
                  <c:v>3.0894493332123742</c:v>
                </c:pt>
                <c:pt idx="113">
                  <c:v>3.1459221627506126</c:v>
                </c:pt>
                <c:pt idx="114">
                  <c:v>3.1910550666787629</c:v>
                </c:pt>
                <c:pt idx="115">
                  <c:v>3.1999002086546313</c:v>
                </c:pt>
                <c:pt idx="116">
                  <c:v>3.1999002086546313</c:v>
                </c:pt>
                <c:pt idx="117">
                  <c:v>3.1999002086546313</c:v>
                </c:pt>
                <c:pt idx="118">
                  <c:v>3.2110133357525177</c:v>
                </c:pt>
                <c:pt idx="119">
                  <c:v>3.2085185521182984</c:v>
                </c:pt>
                <c:pt idx="120">
                  <c:v>3.1184795427741996</c:v>
                </c:pt>
                <c:pt idx="121">
                  <c:v>3.1164383561643838</c:v>
                </c:pt>
                <c:pt idx="122">
                  <c:v>3.2305180078018689</c:v>
                </c:pt>
                <c:pt idx="123">
                  <c:v>3.2305180078018689</c:v>
                </c:pt>
                <c:pt idx="124">
                  <c:v>3.2305180078018689</c:v>
                </c:pt>
                <c:pt idx="125">
                  <c:v>3.2305180078018689</c:v>
                </c:pt>
                <c:pt idx="126">
                  <c:v>3.2842692551936858</c:v>
                </c:pt>
                <c:pt idx="127">
                  <c:v>3.323051800780187</c:v>
                </c:pt>
                <c:pt idx="128">
                  <c:v>3.3162478454141344</c:v>
                </c:pt>
                <c:pt idx="129">
                  <c:v>3.3523088088542141</c:v>
                </c:pt>
                <c:pt idx="130">
                  <c:v>3.3523088088542141</c:v>
                </c:pt>
                <c:pt idx="131">
                  <c:v>3.3523088088542141</c:v>
                </c:pt>
                <c:pt idx="132">
                  <c:v>3.3341649278780734</c:v>
                </c:pt>
                <c:pt idx="133">
                  <c:v>3.2638573890955276</c:v>
                </c:pt>
                <c:pt idx="134">
                  <c:v>3.2184976866551755</c:v>
                </c:pt>
                <c:pt idx="135">
                  <c:v>3.2184976866551755</c:v>
                </c:pt>
                <c:pt idx="136">
                  <c:v>3.3246393903655993</c:v>
                </c:pt>
                <c:pt idx="137">
                  <c:v>3.3246393903655993</c:v>
                </c:pt>
                <c:pt idx="138">
                  <c:v>3.3246393903655993</c:v>
                </c:pt>
                <c:pt idx="139">
                  <c:v>3.3003719495600112</c:v>
                </c:pt>
                <c:pt idx="140">
                  <c:v>3.3493604281955913</c:v>
                </c:pt>
                <c:pt idx="141">
                  <c:v>3.3929057425383289</c:v>
                </c:pt>
                <c:pt idx="142">
                  <c:v>3.3046811212918445</c:v>
                </c:pt>
                <c:pt idx="143">
                  <c:v>3.2840424566814841</c:v>
                </c:pt>
                <c:pt idx="144">
                  <c:v>3.2840424566814841</c:v>
                </c:pt>
                <c:pt idx="145">
                  <c:v>3.2840424566814841</c:v>
                </c:pt>
                <c:pt idx="146">
                  <c:v>3.2840424566814841</c:v>
                </c:pt>
                <c:pt idx="147">
                  <c:v>3.2917536060963442</c:v>
                </c:pt>
                <c:pt idx="148">
                  <c:v>3.2665789712419486</c:v>
                </c:pt>
                <c:pt idx="149">
                  <c:v>3.2865372403157038</c:v>
                </c:pt>
                <c:pt idx="150">
                  <c:v>3.284496053705888</c:v>
                </c:pt>
                <c:pt idx="151">
                  <c:v>3.284496053705888</c:v>
                </c:pt>
                <c:pt idx="152">
                  <c:v>3.284496053705888</c:v>
                </c:pt>
                <c:pt idx="153">
                  <c:v>3.3250929873900028</c:v>
                </c:pt>
                <c:pt idx="154">
                  <c:v>3.3282681665608274</c:v>
                </c:pt>
                <c:pt idx="155">
                  <c:v>3.3663703166107233</c:v>
                </c:pt>
                <c:pt idx="156">
                  <c:v>3.3162478454141344</c:v>
                </c:pt>
                <c:pt idx="157">
                  <c:v>3.3030935317064323</c:v>
                </c:pt>
                <c:pt idx="158">
                  <c:v>3.3030935317064323</c:v>
                </c:pt>
                <c:pt idx="159">
                  <c:v>3.3030935317064323</c:v>
                </c:pt>
                <c:pt idx="160">
                  <c:v>3.2296108137530619</c:v>
                </c:pt>
                <c:pt idx="161">
                  <c:v>3.1915086637031664</c:v>
                </c:pt>
                <c:pt idx="162">
                  <c:v>3.2141885149233422</c:v>
                </c:pt>
                <c:pt idx="163">
                  <c:v>3.2012609997278418</c:v>
                </c:pt>
                <c:pt idx="164">
                  <c:v>3.195591036922798</c:v>
                </c:pt>
                <c:pt idx="165">
                  <c:v>3.195591036922798</c:v>
                </c:pt>
                <c:pt idx="166">
                  <c:v>3.195591036922798</c:v>
                </c:pt>
                <c:pt idx="167">
                  <c:v>3.1844779098249116</c:v>
                </c:pt>
                <c:pt idx="168">
                  <c:v>3.1617980586047358</c:v>
                </c:pt>
                <c:pt idx="169">
                  <c:v>3.1627052526535429</c:v>
                </c:pt>
                <c:pt idx="170">
                  <c:v>3.0880885421391637</c:v>
                </c:pt>
                <c:pt idx="171">
                  <c:v>3.0740270343826546</c:v>
                </c:pt>
                <c:pt idx="172">
                  <c:v>3.0740270343826546</c:v>
                </c:pt>
                <c:pt idx="173">
                  <c:v>3.0740270343826546</c:v>
                </c:pt>
                <c:pt idx="174">
                  <c:v>3.0107502494783636</c:v>
                </c:pt>
                <c:pt idx="175">
                  <c:v>3.051120384650277</c:v>
                </c:pt>
                <c:pt idx="176">
                  <c:v>3.0325229066497323</c:v>
                </c:pt>
                <c:pt idx="177">
                  <c:v>3.0415948471378029</c:v>
                </c:pt>
                <c:pt idx="178">
                  <c:v>3.0620067132359612</c:v>
                </c:pt>
                <c:pt idx="179">
                  <c:v>3.0620067132359612</c:v>
                </c:pt>
                <c:pt idx="180">
                  <c:v>3.0620067132359612</c:v>
                </c:pt>
                <c:pt idx="181">
                  <c:v>3.1375306177991473</c:v>
                </c:pt>
                <c:pt idx="182">
                  <c:v>3.1661072303365692</c:v>
                </c:pt>
                <c:pt idx="183">
                  <c:v>3.1397986029211649</c:v>
                </c:pt>
                <c:pt idx="184">
                  <c:v>3.1391182073845596</c:v>
                </c:pt>
                <c:pt idx="185">
                  <c:v>3.0939853034564093</c:v>
                </c:pt>
                <c:pt idx="186">
                  <c:v>3.0939853034564093</c:v>
                </c:pt>
                <c:pt idx="187">
                  <c:v>3.0939853034564093</c:v>
                </c:pt>
                <c:pt idx="188">
                  <c:v>3.0685838700898125</c:v>
                </c:pt>
                <c:pt idx="189">
                  <c:v>3.0477184069672503</c:v>
                </c:pt>
                <c:pt idx="190">
                  <c:v>3.0753878254558651</c:v>
                </c:pt>
                <c:pt idx="191">
                  <c:v>3.1731379842148235</c:v>
                </c:pt>
                <c:pt idx="192">
                  <c:v>3.1402521999455684</c:v>
                </c:pt>
                <c:pt idx="193">
                  <c:v>3.1402521999455684</c:v>
                </c:pt>
                <c:pt idx="194">
                  <c:v>3.1402521999455684</c:v>
                </c:pt>
                <c:pt idx="195">
                  <c:v>3.1259638936768575</c:v>
                </c:pt>
                <c:pt idx="196">
                  <c:v>3.1463757597750162</c:v>
                </c:pt>
                <c:pt idx="197">
                  <c:v>3.1407057969699719</c:v>
                </c:pt>
                <c:pt idx="198">
                  <c:v>3.1096344007983308</c:v>
                </c:pt>
                <c:pt idx="199">
                  <c:v>3.1388914088723578</c:v>
                </c:pt>
                <c:pt idx="200">
                  <c:v>3.1388914088723578</c:v>
                </c:pt>
                <c:pt idx="201">
                  <c:v>3.1388914088723578</c:v>
                </c:pt>
                <c:pt idx="202">
                  <c:v>3.1661072303365692</c:v>
                </c:pt>
                <c:pt idx="203">
                  <c:v>3.1574888868729021</c:v>
                </c:pt>
                <c:pt idx="204">
                  <c:v>3.2098793431915089</c:v>
                </c:pt>
                <c:pt idx="205">
                  <c:v>3.1422933865553841</c:v>
                </c:pt>
                <c:pt idx="206">
                  <c:v>3.132314252018507</c:v>
                </c:pt>
                <c:pt idx="207">
                  <c:v>3.132314252018507</c:v>
                </c:pt>
                <c:pt idx="208">
                  <c:v>3.132314252018507</c:v>
                </c:pt>
                <c:pt idx="209">
                  <c:v>3.1119023859203483</c:v>
                </c:pt>
                <c:pt idx="210">
                  <c:v>3.0626871087725664</c:v>
                </c:pt>
                <c:pt idx="211">
                  <c:v>3.0867277510659532</c:v>
                </c:pt>
                <c:pt idx="212">
                  <c:v>3.1747255738002358</c:v>
                </c:pt>
                <c:pt idx="213">
                  <c:v>3.1837975142883064</c:v>
                </c:pt>
                <c:pt idx="214">
                  <c:v>3.1837975142883064</c:v>
                </c:pt>
                <c:pt idx="215">
                  <c:v>3.1837975142883064</c:v>
                </c:pt>
                <c:pt idx="216">
                  <c:v>3.1527261181166653</c:v>
                </c:pt>
                <c:pt idx="217">
                  <c:v>3.1871994919713327</c:v>
                </c:pt>
                <c:pt idx="218">
                  <c:v>3.1261906921890592</c:v>
                </c:pt>
                <c:pt idx="219">
                  <c:v>3.2302912092896672</c:v>
                </c:pt>
                <c:pt idx="220">
                  <c:v>3.2595482173636943</c:v>
                </c:pt>
                <c:pt idx="221">
                  <c:v>3.2595482173636943</c:v>
                </c:pt>
                <c:pt idx="222">
                  <c:v>3.2595482173636943</c:v>
                </c:pt>
                <c:pt idx="223">
                  <c:v>3.2867640388279056</c:v>
                </c:pt>
                <c:pt idx="224">
                  <c:v>3.3026399346820288</c:v>
                </c:pt>
                <c:pt idx="225">
                  <c:v>3.2987843599745985</c:v>
                </c:pt>
                <c:pt idx="226">
                  <c:v>3.278599292388642</c:v>
                </c:pt>
                <c:pt idx="227">
                  <c:v>3.3273609725120203</c:v>
                </c:pt>
                <c:pt idx="228">
                  <c:v>3.3273609725120203</c:v>
                </c:pt>
                <c:pt idx="229">
                  <c:v>3.3273609725120203</c:v>
                </c:pt>
                <c:pt idx="230">
                  <c:v>3.3046811212918445</c:v>
                </c:pt>
                <c:pt idx="231">
                  <c:v>3.295609180803774</c:v>
                </c:pt>
                <c:pt idx="232">
                  <c:v>3.2822280685838701</c:v>
                </c:pt>
                <c:pt idx="233">
                  <c:v>3.3296289576340379</c:v>
                </c:pt>
                <c:pt idx="234">
                  <c:v>3.3114850766578972</c:v>
                </c:pt>
                <c:pt idx="235">
                  <c:v>3.3114850766578972</c:v>
                </c:pt>
                <c:pt idx="236">
                  <c:v>3.3114850766578972</c:v>
                </c:pt>
                <c:pt idx="237">
                  <c:v>3.3114850766578972</c:v>
                </c:pt>
                <c:pt idx="238">
                  <c:v>3.3114850766578972</c:v>
                </c:pt>
                <c:pt idx="239">
                  <c:v>3.2822280685838701</c:v>
                </c:pt>
                <c:pt idx="240">
                  <c:v>3.2706613444615806</c:v>
                </c:pt>
                <c:pt idx="241">
                  <c:v>3.2182708881429738</c:v>
                </c:pt>
                <c:pt idx="242">
                  <c:v>3.2182708881429738</c:v>
                </c:pt>
                <c:pt idx="243">
                  <c:v>3.2182708881429738</c:v>
                </c:pt>
                <c:pt idx="244">
                  <c:v>3.2547854486074574</c:v>
                </c:pt>
                <c:pt idx="245">
                  <c:v>3.2584142248026855</c:v>
                </c:pt>
                <c:pt idx="246">
                  <c:v>3.2321055973872812</c:v>
                </c:pt>
                <c:pt idx="247">
                  <c:v>3.2218996643382023</c:v>
                </c:pt>
                <c:pt idx="248">
                  <c:v>3.2525174634854395</c:v>
                </c:pt>
                <c:pt idx="249">
                  <c:v>3.2525174634854395</c:v>
                </c:pt>
                <c:pt idx="250">
                  <c:v>3.2525174634854395</c:v>
                </c:pt>
                <c:pt idx="251">
                  <c:v>3.2620430009979136</c:v>
                </c:pt>
                <c:pt idx="252">
                  <c:v>3.2531978590220452</c:v>
                </c:pt>
                <c:pt idx="253">
                  <c:v>3.2491154858024132</c:v>
                </c:pt>
                <c:pt idx="254">
                  <c:v>3.1949106413861927</c:v>
                </c:pt>
                <c:pt idx="255">
                  <c:v>3.1881066860201397</c:v>
                </c:pt>
                <c:pt idx="256">
                  <c:v>3.1881066860201397</c:v>
                </c:pt>
                <c:pt idx="257">
                  <c:v>3.1881066860201397</c:v>
                </c:pt>
                <c:pt idx="258">
                  <c:v>3.1978590220448155</c:v>
                </c:pt>
                <c:pt idx="259">
                  <c:v>3.2008074027034383</c:v>
                </c:pt>
                <c:pt idx="260">
                  <c:v>3.216229701533158</c:v>
                </c:pt>
                <c:pt idx="261">
                  <c:v>3.3119386736823007</c:v>
                </c:pt>
                <c:pt idx="262">
                  <c:v>3.3089902930236779</c:v>
                </c:pt>
                <c:pt idx="263">
                  <c:v>3.3089902930236779</c:v>
                </c:pt>
                <c:pt idx="264">
                  <c:v>3.3089902930236779</c:v>
                </c:pt>
                <c:pt idx="265">
                  <c:v>3.2572802322416767</c:v>
                </c:pt>
                <c:pt idx="266">
                  <c:v>3.2389095527533343</c:v>
                </c:pt>
                <c:pt idx="267">
                  <c:v>3.2454867096071851</c:v>
                </c:pt>
                <c:pt idx="268">
                  <c:v>3.2751973147056157</c:v>
                </c:pt>
                <c:pt idx="269">
                  <c:v>3.2897124194865284</c:v>
                </c:pt>
                <c:pt idx="270">
                  <c:v>3.2897124194865284</c:v>
                </c:pt>
                <c:pt idx="271">
                  <c:v>3.2897124194865284</c:v>
                </c:pt>
                <c:pt idx="272">
                  <c:v>3.3069491064138621</c:v>
                </c:pt>
                <c:pt idx="273">
                  <c:v>3.2745169191690104</c:v>
                </c:pt>
                <c:pt idx="274">
                  <c:v>3.2459403066315886</c:v>
                </c:pt>
                <c:pt idx="275">
                  <c:v>3.2729293295835982</c:v>
                </c:pt>
                <c:pt idx="276">
                  <c:v>3.2423115304363606</c:v>
                </c:pt>
                <c:pt idx="277">
                  <c:v>3.2423115304363606</c:v>
                </c:pt>
                <c:pt idx="278">
                  <c:v>3.2423115304363606</c:v>
                </c:pt>
                <c:pt idx="279">
                  <c:v>3.2527442619976412</c:v>
                </c:pt>
                <c:pt idx="280">
                  <c:v>3.2801868819740543</c:v>
                </c:pt>
                <c:pt idx="281">
                  <c:v>3.239136351265536</c:v>
                </c:pt>
                <c:pt idx="282">
                  <c:v>3.2262088360700356</c:v>
                </c:pt>
                <c:pt idx="283">
                  <c:v>3.2318787988750795</c:v>
                </c:pt>
                <c:pt idx="284">
                  <c:v>3.2318787988750795</c:v>
                </c:pt>
                <c:pt idx="285">
                  <c:v>3.2318787988750795</c:v>
                </c:pt>
                <c:pt idx="286">
                  <c:v>3.2683933593395627</c:v>
                </c:pt>
                <c:pt idx="287">
                  <c:v>3.2595482173636943</c:v>
                </c:pt>
                <c:pt idx="288">
                  <c:v>3.2470742991925974</c:v>
                </c:pt>
                <c:pt idx="289">
                  <c:v>3.2531978590220452</c:v>
                </c:pt>
                <c:pt idx="290">
                  <c:v>3.2847228522180898</c:v>
                </c:pt>
                <c:pt idx="291">
                  <c:v>3.2847228522180898</c:v>
                </c:pt>
                <c:pt idx="292">
                  <c:v>3.2847228522180898</c:v>
                </c:pt>
                <c:pt idx="293">
                  <c:v>3.2774652998276332</c:v>
                </c:pt>
                <c:pt idx="294">
                  <c:v>3.2931143971695547</c:v>
                </c:pt>
                <c:pt idx="295">
                  <c:v>3.2661253742175451</c:v>
                </c:pt>
                <c:pt idx="296">
                  <c:v>3.2477546947292026</c:v>
                </c:pt>
                <c:pt idx="297">
                  <c:v>3.232332395899483</c:v>
                </c:pt>
                <c:pt idx="298">
                  <c:v>3.232332395899483</c:v>
                </c:pt>
                <c:pt idx="299">
                  <c:v>3.232332395899483</c:v>
                </c:pt>
                <c:pt idx="300">
                  <c:v>3.2482082917536061</c:v>
                </c:pt>
                <c:pt idx="301">
                  <c:v>3.2729293295835982</c:v>
                </c:pt>
                <c:pt idx="302">
                  <c:v>3.3001451510478095</c:v>
                </c:pt>
                <c:pt idx="303">
                  <c:v>3.281320874535063</c:v>
                </c:pt>
                <c:pt idx="304">
                  <c:v>3.2910732105597389</c:v>
                </c:pt>
                <c:pt idx="305">
                  <c:v>3.2910732105597389</c:v>
                </c:pt>
                <c:pt idx="306">
                  <c:v>3.2910732105597389</c:v>
                </c:pt>
                <c:pt idx="307">
                  <c:v>3.2568266352172732</c:v>
                </c:pt>
                <c:pt idx="308">
                  <c:v>3.2380023587045272</c:v>
                </c:pt>
                <c:pt idx="309">
                  <c:v>3.2658985757053434</c:v>
                </c:pt>
                <c:pt idx="310">
                  <c:v>3.2291572167286584</c:v>
                </c:pt>
                <c:pt idx="311">
                  <c:v>3.2321055973872812</c:v>
                </c:pt>
                <c:pt idx="312">
                  <c:v>3.2321055973872812</c:v>
                </c:pt>
                <c:pt idx="313">
                  <c:v>3.2321055973872812</c:v>
                </c:pt>
                <c:pt idx="314">
                  <c:v>3.2364147691191145</c:v>
                </c:pt>
                <c:pt idx="315">
                  <c:v>3.2314252018506759</c:v>
                </c:pt>
                <c:pt idx="316">
                  <c:v>3.1849315068493151</c:v>
                </c:pt>
                <c:pt idx="317">
                  <c:v>3.1475097523360249</c:v>
                </c:pt>
                <c:pt idx="318">
                  <c:v>3.1604372675315253</c:v>
                </c:pt>
                <c:pt idx="319">
                  <c:v>3.1604372675315253</c:v>
                </c:pt>
                <c:pt idx="320">
                  <c:v>3.1604372675315253</c:v>
                </c:pt>
                <c:pt idx="321">
                  <c:v>3.1749523723124375</c:v>
                </c:pt>
                <c:pt idx="322">
                  <c:v>3.151138528531253</c:v>
                </c:pt>
                <c:pt idx="323">
                  <c:v>3.1661072303365692</c:v>
                </c:pt>
                <c:pt idx="324">
                  <c:v>3.1715503946294112</c:v>
                </c:pt>
                <c:pt idx="325">
                  <c:v>3.2048897759230699</c:v>
                </c:pt>
                <c:pt idx="326">
                  <c:v>3.2048897759230699</c:v>
                </c:pt>
                <c:pt idx="327">
                  <c:v>3.2048897759230699</c:v>
                </c:pt>
                <c:pt idx="328">
                  <c:v>3.2057969699718769</c:v>
                </c:pt>
                <c:pt idx="329">
                  <c:v>3.2073845595572896</c:v>
                </c:pt>
                <c:pt idx="330">
                  <c:v>3.1985394175814208</c:v>
                </c:pt>
                <c:pt idx="331">
                  <c:v>3.1697360065317972</c:v>
                </c:pt>
                <c:pt idx="332">
                  <c:v>3.1874262904835344</c:v>
                </c:pt>
                <c:pt idx="333">
                  <c:v>3.1874262904835344</c:v>
                </c:pt>
                <c:pt idx="334">
                  <c:v>3.1874262904835344</c:v>
                </c:pt>
                <c:pt idx="335">
                  <c:v>3.1790347455320696</c:v>
                </c:pt>
                <c:pt idx="336">
                  <c:v>3.150231334482446</c:v>
                </c:pt>
                <c:pt idx="337">
                  <c:v>3.1638392452145516</c:v>
                </c:pt>
                <c:pt idx="338">
                  <c:v>3.2119205298013247</c:v>
                </c:pt>
                <c:pt idx="339">
                  <c:v>3.2264356345822374</c:v>
                </c:pt>
                <c:pt idx="340">
                  <c:v>3.2264356345822374</c:v>
                </c:pt>
                <c:pt idx="341">
                  <c:v>3.2264356345822374</c:v>
                </c:pt>
                <c:pt idx="342">
                  <c:v>3.239136351265536</c:v>
                </c:pt>
                <c:pt idx="343">
                  <c:v>3.2502494783634219</c:v>
                </c:pt>
                <c:pt idx="344">
                  <c:v>3.252063866461036</c:v>
                </c:pt>
                <c:pt idx="345">
                  <c:v>3.279506486437449</c:v>
                </c:pt>
                <c:pt idx="346">
                  <c:v>3.2742901206568087</c:v>
                </c:pt>
                <c:pt idx="347">
                  <c:v>3.2742901206568087</c:v>
                </c:pt>
                <c:pt idx="348">
                  <c:v>3.2742901206568087</c:v>
                </c:pt>
                <c:pt idx="349">
                  <c:v>3.3228250022679853</c:v>
                </c:pt>
                <c:pt idx="350">
                  <c:v>3.3049079198040463</c:v>
                </c:pt>
                <c:pt idx="351">
                  <c:v>3.279506486437449</c:v>
                </c:pt>
                <c:pt idx="352">
                  <c:v>3.2742901206568087</c:v>
                </c:pt>
                <c:pt idx="353">
                  <c:v>3.2951555837793705</c:v>
                </c:pt>
                <c:pt idx="354">
                  <c:v>3.2951555837793705</c:v>
                </c:pt>
                <c:pt idx="355">
                  <c:v>3.2951555837793705</c:v>
                </c:pt>
                <c:pt idx="356">
                  <c:v>3.2890320239499231</c:v>
                </c:pt>
                <c:pt idx="357">
                  <c:v>3.3021863376576253</c:v>
                </c:pt>
                <c:pt idx="358">
                  <c:v>3.3021863376576253</c:v>
                </c:pt>
                <c:pt idx="359">
                  <c:v>3.3021863376576253</c:v>
                </c:pt>
                <c:pt idx="360">
                  <c:v>3.3452780549759593</c:v>
                </c:pt>
                <c:pt idx="361">
                  <c:v>3.3452780549759593</c:v>
                </c:pt>
                <c:pt idx="362">
                  <c:v>3.3452780549759593</c:v>
                </c:pt>
                <c:pt idx="363">
                  <c:v>3.3507212192688018</c:v>
                </c:pt>
                <c:pt idx="364">
                  <c:v>3.3541231969518281</c:v>
                </c:pt>
                <c:pt idx="365">
                  <c:v>3.3541231969518281</c:v>
                </c:pt>
                <c:pt idx="366">
                  <c:v>3.3745350630499864</c:v>
                </c:pt>
                <c:pt idx="367">
                  <c:v>3.3273609725120203</c:v>
                </c:pt>
                <c:pt idx="368">
                  <c:v>3.3273609725120203</c:v>
                </c:pt>
                <c:pt idx="369">
                  <c:v>3.3273609725120203</c:v>
                </c:pt>
                <c:pt idx="370">
                  <c:v>3.3173818379751432</c:v>
                </c:pt>
                <c:pt idx="371">
                  <c:v>3.3357525174634857</c:v>
                </c:pt>
                <c:pt idx="372">
                  <c:v>3.3421028758051348</c:v>
                </c:pt>
                <c:pt idx="373">
                  <c:v>3.3030935317064323</c:v>
                </c:pt>
                <c:pt idx="374">
                  <c:v>3.3037739272430375</c:v>
                </c:pt>
                <c:pt idx="375">
                  <c:v>3.3037739272430375</c:v>
                </c:pt>
                <c:pt idx="376">
                  <c:v>3.3037739272430375</c:v>
                </c:pt>
                <c:pt idx="377">
                  <c:v>3.3137530617799147</c:v>
                </c:pt>
                <c:pt idx="378">
                  <c:v>3.3307629501950466</c:v>
                </c:pt>
                <c:pt idx="379">
                  <c:v>3.315340651365327</c:v>
                </c:pt>
                <c:pt idx="380">
                  <c:v>3.3318969427560559</c:v>
                </c:pt>
                <c:pt idx="381">
                  <c:v>3.3473192415857755</c:v>
                </c:pt>
                <c:pt idx="382">
                  <c:v>3.3473192415857755</c:v>
                </c:pt>
                <c:pt idx="383">
                  <c:v>3.3473192415857755</c:v>
                </c:pt>
                <c:pt idx="384">
                  <c:v>3.3294021591218361</c:v>
                </c:pt>
                <c:pt idx="385">
                  <c:v>3.3257733829266081</c:v>
                </c:pt>
                <c:pt idx="386">
                  <c:v>3.3235053978045905</c:v>
                </c:pt>
                <c:pt idx="387">
                  <c:v>3.3044543227796428</c:v>
                </c:pt>
                <c:pt idx="388">
                  <c:v>3.2840424566814841</c:v>
                </c:pt>
                <c:pt idx="389">
                  <c:v>3.2840424566814841</c:v>
                </c:pt>
                <c:pt idx="390">
                  <c:v>3.2840424566814841</c:v>
                </c:pt>
                <c:pt idx="391">
                  <c:v>3.2817744715594666</c:v>
                </c:pt>
                <c:pt idx="392">
                  <c:v>3.2727025310713964</c:v>
                </c:pt>
                <c:pt idx="393">
                  <c:v>3.2699809489249754</c:v>
                </c:pt>
                <c:pt idx="394">
                  <c:v>3.2454867096071851</c:v>
                </c:pt>
                <c:pt idx="395">
                  <c:v>3.2164565000453598</c:v>
                </c:pt>
                <c:pt idx="396">
                  <c:v>3.2164565000453598</c:v>
                </c:pt>
                <c:pt idx="397">
                  <c:v>3.2164565000453598</c:v>
                </c:pt>
                <c:pt idx="398">
                  <c:v>3.2184976866551755</c:v>
                </c:pt>
                <c:pt idx="399">
                  <c:v>3.2237140524358163</c:v>
                </c:pt>
                <c:pt idx="400">
                  <c:v>3.2187244851673773</c:v>
                </c:pt>
                <c:pt idx="401">
                  <c:v>3.2246212464846233</c:v>
                </c:pt>
                <c:pt idx="402">
                  <c:v>3.2658985757053434</c:v>
                </c:pt>
                <c:pt idx="403">
                  <c:v>3.2658985757053434</c:v>
                </c:pt>
                <c:pt idx="404">
                  <c:v>3.2658985757053434</c:v>
                </c:pt>
                <c:pt idx="405">
                  <c:v>3.26158940397351</c:v>
                </c:pt>
                <c:pt idx="406">
                  <c:v>3.2296108137530619</c:v>
                </c:pt>
                <c:pt idx="407">
                  <c:v>3.2543318515830539</c:v>
                </c:pt>
                <c:pt idx="408">
                  <c:v>3.2463939036559921</c:v>
                </c:pt>
                <c:pt idx="409">
                  <c:v>3.2547854486074574</c:v>
                </c:pt>
                <c:pt idx="410">
                  <c:v>3.2547854486074574</c:v>
                </c:pt>
                <c:pt idx="411">
                  <c:v>3.2547854486074574</c:v>
                </c:pt>
                <c:pt idx="412">
                  <c:v>3.2704345459493789</c:v>
                </c:pt>
                <c:pt idx="413">
                  <c:v>3.2681665608273609</c:v>
                </c:pt>
                <c:pt idx="414">
                  <c:v>3.2749705161934139</c:v>
                </c:pt>
                <c:pt idx="415">
                  <c:v>3.2590946203392908</c:v>
                </c:pt>
                <c:pt idx="416">
                  <c:v>3.2711149414859841</c:v>
                </c:pt>
                <c:pt idx="417">
                  <c:v>3.2711149414859841</c:v>
                </c:pt>
                <c:pt idx="418">
                  <c:v>3.2711149414859841</c:v>
                </c:pt>
                <c:pt idx="419">
                  <c:v>3.234146783997097</c:v>
                </c:pt>
                <c:pt idx="420">
                  <c:v>3.2273428286310444</c:v>
                </c:pt>
                <c:pt idx="421">
                  <c:v>3.2427651274607641</c:v>
                </c:pt>
                <c:pt idx="422">
                  <c:v>3.2182708881429738</c:v>
                </c:pt>
                <c:pt idx="423">
                  <c:v>3.2194048807039826</c:v>
                </c:pt>
                <c:pt idx="424">
                  <c:v>3.2194048807039826</c:v>
                </c:pt>
                <c:pt idx="425">
                  <c:v>3.2194048807039826</c:v>
                </c:pt>
                <c:pt idx="426">
                  <c:v>3.1899210741177537</c:v>
                </c:pt>
                <c:pt idx="427">
                  <c:v>3.1910550666787629</c:v>
                </c:pt>
                <c:pt idx="428">
                  <c:v>3.2216728658260001</c:v>
                </c:pt>
                <c:pt idx="429">
                  <c:v>3.1999002086546313</c:v>
                </c:pt>
                <c:pt idx="430">
                  <c:v>3.1436541776285947</c:v>
                </c:pt>
                <c:pt idx="431">
                  <c:v>3.1436541776285947</c:v>
                </c:pt>
                <c:pt idx="432">
                  <c:v>3.1436541776285947</c:v>
                </c:pt>
                <c:pt idx="433">
                  <c:v>3.0463576158940397</c:v>
                </c:pt>
                <c:pt idx="434">
                  <c:v>3.0483988025038555</c:v>
                </c:pt>
                <c:pt idx="435">
                  <c:v>2.9474734645740726</c:v>
                </c:pt>
                <c:pt idx="436">
                  <c:v>2.946112673500862</c:v>
                </c:pt>
                <c:pt idx="437">
                  <c:v>2.9438446883788445</c:v>
                </c:pt>
                <c:pt idx="438">
                  <c:v>2.9438446883788445</c:v>
                </c:pt>
                <c:pt idx="439">
                  <c:v>2.9438446883788445</c:v>
                </c:pt>
                <c:pt idx="440">
                  <c:v>2.9710605098430554</c:v>
                </c:pt>
                <c:pt idx="441">
                  <c:v>2.9354531434273792</c:v>
                </c:pt>
                <c:pt idx="442">
                  <c:v>2.9238864193050893</c:v>
                </c:pt>
                <c:pt idx="443">
                  <c:v>2.918670053524449</c:v>
                </c:pt>
                <c:pt idx="444">
                  <c:v>2.9662977410868185</c:v>
                </c:pt>
                <c:pt idx="445">
                  <c:v>2.9662977410868185</c:v>
                </c:pt>
                <c:pt idx="446">
                  <c:v>2.9662977410868185</c:v>
                </c:pt>
                <c:pt idx="447">
                  <c:v>2.9529166288669146</c:v>
                </c:pt>
                <c:pt idx="448">
                  <c:v>2.9753696815748891</c:v>
                </c:pt>
                <c:pt idx="449">
                  <c:v>2.9733284949650733</c:v>
                </c:pt>
                <c:pt idx="450">
                  <c:v>2.9851220175995645</c:v>
                </c:pt>
                <c:pt idx="451">
                  <c:v>3.0241313616982675</c:v>
                </c:pt>
                <c:pt idx="452">
                  <c:v>3.0241313616982675</c:v>
                </c:pt>
                <c:pt idx="453">
                  <c:v>3.0241313616982675</c:v>
                </c:pt>
                <c:pt idx="454">
                  <c:v>3.0100698539417583</c:v>
                </c:pt>
                <c:pt idx="455">
                  <c:v>3.0082554658441443</c:v>
                </c:pt>
                <c:pt idx="456">
                  <c:v>3.0449968248208292</c:v>
                </c:pt>
                <c:pt idx="457">
                  <c:v>2.9964619432096526</c:v>
                </c:pt>
                <c:pt idx="458">
                  <c:v>3.0286673319423025</c:v>
                </c:pt>
                <c:pt idx="459">
                  <c:v>3.0286673319423025</c:v>
                </c:pt>
                <c:pt idx="460">
                  <c:v>3.0286673319423025</c:v>
                </c:pt>
                <c:pt idx="461">
                  <c:v>2.9985031298194684</c:v>
                </c:pt>
                <c:pt idx="462">
                  <c:v>3.0173274063322144</c:v>
                </c:pt>
                <c:pt idx="463">
                  <c:v>3.007575070307539</c:v>
                </c:pt>
                <c:pt idx="464">
                  <c:v>3.0107502494783636</c:v>
                </c:pt>
                <c:pt idx="465">
                  <c:v>3.0327497051619341</c:v>
                </c:pt>
                <c:pt idx="466">
                  <c:v>3.0327497051619341</c:v>
                </c:pt>
                <c:pt idx="467">
                  <c:v>3.0327497051619341</c:v>
                </c:pt>
                <c:pt idx="468">
                  <c:v>3.0141522271613899</c:v>
                </c:pt>
                <c:pt idx="469">
                  <c:v>3.0073482717953373</c:v>
                </c:pt>
                <c:pt idx="470">
                  <c:v>2.9937403610632316</c:v>
                </c:pt>
                <c:pt idx="471">
                  <c:v>3.0078018688197408</c:v>
                </c:pt>
                <c:pt idx="472">
                  <c:v>3.0078018688197408</c:v>
                </c:pt>
                <c:pt idx="473">
                  <c:v>3.0078018688197408</c:v>
                </c:pt>
                <c:pt idx="474">
                  <c:v>3.0078018688197408</c:v>
                </c:pt>
                <c:pt idx="475">
                  <c:v>3.0078018688197408</c:v>
                </c:pt>
                <c:pt idx="476">
                  <c:v>3.006667876258732</c:v>
                </c:pt>
                <c:pt idx="477">
                  <c:v>3.0141522271613899</c:v>
                </c:pt>
                <c:pt idx="478">
                  <c:v>3.0531615712600928</c:v>
                </c:pt>
                <c:pt idx="479">
                  <c:v>3.0778826090900844</c:v>
                </c:pt>
                <c:pt idx="480">
                  <c:v>3.0778826090900844</c:v>
                </c:pt>
                <c:pt idx="481">
                  <c:v>3.0778826090900844</c:v>
                </c:pt>
                <c:pt idx="482">
                  <c:v>3.0762950195046721</c:v>
                </c:pt>
                <c:pt idx="483">
                  <c:v>3.07085185521183</c:v>
                </c:pt>
                <c:pt idx="484">
                  <c:v>3.0499863920892678</c:v>
                </c:pt>
                <c:pt idx="485">
                  <c:v>3.0257189512836797</c:v>
                </c:pt>
                <c:pt idx="486">
                  <c:v>3.0386464664791801</c:v>
                </c:pt>
                <c:pt idx="487">
                  <c:v>3.0386464664791801</c:v>
                </c:pt>
                <c:pt idx="488">
                  <c:v>3.0386464664791801</c:v>
                </c:pt>
                <c:pt idx="489">
                  <c:v>3.0386464664791801</c:v>
                </c:pt>
                <c:pt idx="490">
                  <c:v>3.0572439444797244</c:v>
                </c:pt>
                <c:pt idx="491">
                  <c:v>3.0336568992107411</c:v>
                </c:pt>
                <c:pt idx="492">
                  <c:v>3.0347908917717503</c:v>
                </c:pt>
                <c:pt idx="493">
                  <c:v>3.07085185521183</c:v>
                </c:pt>
                <c:pt idx="494">
                  <c:v>3.07085185521183</c:v>
                </c:pt>
                <c:pt idx="495">
                  <c:v>3.07085185521183</c:v>
                </c:pt>
                <c:pt idx="496">
                  <c:v>3.1434273791163929</c:v>
                </c:pt>
                <c:pt idx="497">
                  <c:v>3.1227887145060329</c:v>
                </c:pt>
                <c:pt idx="498">
                  <c:v>3.1645196407511569</c:v>
                </c:pt>
                <c:pt idx="499">
                  <c:v>3.15204572258006</c:v>
                </c:pt>
                <c:pt idx="500">
                  <c:v>3.1524993196044635</c:v>
                </c:pt>
                <c:pt idx="501">
                  <c:v>3.1524993196044635</c:v>
                </c:pt>
                <c:pt idx="502">
                  <c:v>3.1524993196044635</c:v>
                </c:pt>
                <c:pt idx="503">
                  <c:v>3.1792615440442713</c:v>
                </c:pt>
                <c:pt idx="504">
                  <c:v>3.1400254014333666</c:v>
                </c:pt>
                <c:pt idx="505">
                  <c:v>3.1030572439444799</c:v>
                </c:pt>
                <c:pt idx="506">
                  <c:v>3.1504581329946477</c:v>
                </c:pt>
                <c:pt idx="507">
                  <c:v>3.1710967976050077</c:v>
                </c:pt>
                <c:pt idx="508">
                  <c:v>3.1710967976050077</c:v>
                </c:pt>
                <c:pt idx="509">
                  <c:v>3.1710967976050077</c:v>
                </c:pt>
                <c:pt idx="510">
                  <c:v>3.1710967976050077</c:v>
                </c:pt>
                <c:pt idx="511">
                  <c:v>3.1842511113127099</c:v>
                </c:pt>
                <c:pt idx="512">
                  <c:v>3.1910550666787629</c:v>
                </c:pt>
                <c:pt idx="513">
                  <c:v>3.1615712600925341</c:v>
                </c:pt>
                <c:pt idx="514">
                  <c:v>3.1731379842148235</c:v>
                </c:pt>
                <c:pt idx="515">
                  <c:v>3.1731379842148235</c:v>
                </c:pt>
                <c:pt idx="516">
                  <c:v>3.1731379842148235</c:v>
                </c:pt>
                <c:pt idx="517">
                  <c:v>3.1765399618978503</c:v>
                </c:pt>
                <c:pt idx="518">
                  <c:v>3.1434273791163929</c:v>
                </c:pt>
                <c:pt idx="519">
                  <c:v>3.1003356617980589</c:v>
                </c:pt>
                <c:pt idx="520">
                  <c:v>3.0844597659439357</c:v>
                </c:pt>
                <c:pt idx="521">
                  <c:v>3.0211829810396447</c:v>
                </c:pt>
                <c:pt idx="522">
                  <c:v>3.0211829810396447</c:v>
                </c:pt>
                <c:pt idx="523">
                  <c:v>3.0211829810396447</c:v>
                </c:pt>
                <c:pt idx="524">
                  <c:v>3.0243581602104692</c:v>
                </c:pt>
                <c:pt idx="525">
                  <c:v>3.0370588768937679</c:v>
                </c:pt>
                <c:pt idx="526">
                  <c:v>3.0343372947473464</c:v>
                </c:pt>
                <c:pt idx="527">
                  <c:v>3.0504399891136718</c:v>
                </c:pt>
                <c:pt idx="528">
                  <c:v>3.0261725483080832</c:v>
                </c:pt>
                <c:pt idx="529">
                  <c:v>3.0261725483080832</c:v>
                </c:pt>
                <c:pt idx="530">
                  <c:v>3.0261725483080832</c:v>
                </c:pt>
                <c:pt idx="531">
                  <c:v>3.0549759593577068</c:v>
                </c:pt>
                <c:pt idx="532">
                  <c:v>3.0440896307720222</c:v>
                </c:pt>
                <c:pt idx="533">
                  <c:v>3.0567903474553209</c:v>
                </c:pt>
                <c:pt idx="534">
                  <c:v>3.052934772747891</c:v>
                </c:pt>
                <c:pt idx="535">
                  <c:v>3.0742538328948563</c:v>
                </c:pt>
                <c:pt idx="536">
                  <c:v>3.0742538328948563</c:v>
                </c:pt>
                <c:pt idx="537">
                  <c:v>3.0742538328948563</c:v>
                </c:pt>
                <c:pt idx="538">
                  <c:v>3.1302730654086912</c:v>
                </c:pt>
                <c:pt idx="539">
                  <c:v>3.1291390728476824</c:v>
                </c:pt>
                <c:pt idx="540">
                  <c:v>3.1255102966524539</c:v>
                </c:pt>
                <c:pt idx="541">
                  <c:v>3.1463757597750162</c:v>
                </c:pt>
                <c:pt idx="542">
                  <c:v>3.1642928422389551</c:v>
                </c:pt>
                <c:pt idx="543">
                  <c:v>3.1642928422389551</c:v>
                </c:pt>
                <c:pt idx="544">
                  <c:v>3.1642928422389551</c:v>
                </c:pt>
                <c:pt idx="545">
                  <c:v>3.154767304726481</c:v>
                </c:pt>
                <c:pt idx="546">
                  <c:v>3.1819831261906923</c:v>
                </c:pt>
                <c:pt idx="547">
                  <c:v>3.1978590220448155</c:v>
                </c:pt>
                <c:pt idx="548">
                  <c:v>3.2300644107774654</c:v>
                </c:pt>
                <c:pt idx="549">
                  <c:v>3.2473010977047991</c:v>
                </c:pt>
                <c:pt idx="550">
                  <c:v>3.2473010977047991</c:v>
                </c:pt>
                <c:pt idx="551">
                  <c:v>3.2473010977047991</c:v>
                </c:pt>
                <c:pt idx="552">
                  <c:v>3.2298376122652637</c:v>
                </c:pt>
                <c:pt idx="553">
                  <c:v>3.2454867096071851</c:v>
                </c:pt>
                <c:pt idx="554">
                  <c:v>3.2536514560464487</c:v>
                </c:pt>
                <c:pt idx="555">
                  <c:v>3.2250748435090268</c:v>
                </c:pt>
                <c:pt idx="556">
                  <c:v>3.2436723215095711</c:v>
                </c:pt>
                <c:pt idx="557">
                  <c:v>3.2436723215095711</c:v>
                </c:pt>
                <c:pt idx="558">
                  <c:v>3.2436723215095711</c:v>
                </c:pt>
                <c:pt idx="559">
                  <c:v>3.2452599110949834</c:v>
                </c:pt>
                <c:pt idx="560">
                  <c:v>3.2216728658260001</c:v>
                </c:pt>
                <c:pt idx="561">
                  <c:v>3.2259820375578339</c:v>
                </c:pt>
                <c:pt idx="562">
                  <c:v>3.1890138800689467</c:v>
                </c:pt>
                <c:pt idx="563">
                  <c:v>3.1871994919713327</c:v>
                </c:pt>
                <c:pt idx="564">
                  <c:v>3.1871994919713327</c:v>
                </c:pt>
                <c:pt idx="565">
                  <c:v>3.1871994919713327</c:v>
                </c:pt>
                <c:pt idx="566">
                  <c:v>3.1704164020684025</c:v>
                </c:pt>
                <c:pt idx="567">
                  <c:v>3.2026217908010524</c:v>
                </c:pt>
                <c:pt idx="568">
                  <c:v>3.2046629774108681</c:v>
                </c:pt>
                <c:pt idx="569">
                  <c:v>3.2436723215095711</c:v>
                </c:pt>
                <c:pt idx="570">
                  <c:v>3.2584142248026855</c:v>
                </c:pt>
                <c:pt idx="571">
                  <c:v>3.2584142248026855</c:v>
                </c:pt>
                <c:pt idx="572">
                  <c:v>3.2584142248026855</c:v>
                </c:pt>
                <c:pt idx="573">
                  <c:v>3.235053978045904</c:v>
                </c:pt>
                <c:pt idx="574">
                  <c:v>3.2277964256554479</c:v>
                </c:pt>
                <c:pt idx="575">
                  <c:v>3.2160029030209563</c:v>
                </c:pt>
                <c:pt idx="576">
                  <c:v>3.2366415676313163</c:v>
                </c:pt>
                <c:pt idx="577">
                  <c:v>3.2105597387281142</c:v>
                </c:pt>
                <c:pt idx="578">
                  <c:v>3.2105597387281142</c:v>
                </c:pt>
                <c:pt idx="579">
                  <c:v>3.2105597387281142</c:v>
                </c:pt>
                <c:pt idx="580">
                  <c:v>3.2223532613626058</c:v>
                </c:pt>
                <c:pt idx="581">
                  <c:v>3.2207656717771931</c:v>
                </c:pt>
                <c:pt idx="582">
                  <c:v>3.1729111857026218</c:v>
                </c:pt>
                <c:pt idx="583">
                  <c:v>3.1663340288487709</c:v>
                </c:pt>
                <c:pt idx="584">
                  <c:v>3.1842511113127099</c:v>
                </c:pt>
                <c:pt idx="585">
                  <c:v>3.1842511113127099</c:v>
                </c:pt>
                <c:pt idx="586">
                  <c:v>3.1842511113127099</c:v>
                </c:pt>
                <c:pt idx="587">
                  <c:v>3.1799419395808766</c:v>
                </c:pt>
                <c:pt idx="588">
                  <c:v>3.1867458949469292</c:v>
                </c:pt>
                <c:pt idx="589">
                  <c:v>3.1413861925065771</c:v>
                </c:pt>
                <c:pt idx="590">
                  <c:v>3.1236959085548399</c:v>
                </c:pt>
                <c:pt idx="591">
                  <c:v>3.1082736097251202</c:v>
                </c:pt>
                <c:pt idx="592">
                  <c:v>3.1082736097251202</c:v>
                </c:pt>
                <c:pt idx="593">
                  <c:v>3.1082736097251202</c:v>
                </c:pt>
                <c:pt idx="594">
                  <c:v>3.1343554386283228</c:v>
                </c:pt>
                <c:pt idx="595">
                  <c:v>3.1454685657262091</c:v>
                </c:pt>
                <c:pt idx="596">
                  <c:v>3.1397986029211649</c:v>
                </c:pt>
                <c:pt idx="597">
                  <c:v>3.1765399618978503</c:v>
                </c:pt>
                <c:pt idx="598">
                  <c:v>3.2150957089721492</c:v>
                </c:pt>
                <c:pt idx="599">
                  <c:v>3.2150957089721492</c:v>
                </c:pt>
                <c:pt idx="600">
                  <c:v>3.2150957089721492</c:v>
                </c:pt>
                <c:pt idx="601">
                  <c:v>3.2150957089721492</c:v>
                </c:pt>
                <c:pt idx="602">
                  <c:v>3.2187244851673773</c:v>
                </c:pt>
                <c:pt idx="603">
                  <c:v>3.198312619069219</c:v>
                </c:pt>
                <c:pt idx="604">
                  <c:v>3.1901478726299555</c:v>
                </c:pt>
                <c:pt idx="605">
                  <c:v>3.1729111857026218</c:v>
                </c:pt>
                <c:pt idx="606">
                  <c:v>3.1729111857026218</c:v>
                </c:pt>
                <c:pt idx="607">
                  <c:v>3.1729111857026218</c:v>
                </c:pt>
                <c:pt idx="608">
                  <c:v>3.1599836705071218</c:v>
                </c:pt>
                <c:pt idx="609">
                  <c:v>3.1595300734827183</c:v>
                </c:pt>
                <c:pt idx="610">
                  <c:v>3.1420665880431824</c:v>
                </c:pt>
                <c:pt idx="611">
                  <c:v>3.1602104690193236</c:v>
                </c:pt>
                <c:pt idx="612">
                  <c:v>3.1629320511657446</c:v>
                </c:pt>
                <c:pt idx="613">
                  <c:v>3.1629320511657446</c:v>
                </c:pt>
                <c:pt idx="614">
                  <c:v>3.1629320511657446</c:v>
                </c:pt>
                <c:pt idx="615">
                  <c:v>3.1935498503129822</c:v>
                </c:pt>
                <c:pt idx="616">
                  <c:v>3.1466025582872179</c:v>
                </c:pt>
                <c:pt idx="617">
                  <c:v>3.1286854758232789</c:v>
                </c:pt>
                <c:pt idx="618">
                  <c:v>3.0976140796516378</c:v>
                </c:pt>
                <c:pt idx="619">
                  <c:v>3.1098611993105325</c:v>
                </c:pt>
                <c:pt idx="620">
                  <c:v>3.1098611993105325</c:v>
                </c:pt>
                <c:pt idx="621">
                  <c:v>3.1098611993105325</c:v>
                </c:pt>
                <c:pt idx="622">
                  <c:v>3.1071396171641115</c:v>
                </c:pt>
                <c:pt idx="623">
                  <c:v>3.1277782817744715</c:v>
                </c:pt>
                <c:pt idx="624">
                  <c:v>3.1563548943118933</c:v>
                </c:pt>
                <c:pt idx="625">
                  <c:v>3.1388914088723578</c:v>
                </c:pt>
                <c:pt idx="626">
                  <c:v>3.1155311621155768</c:v>
                </c:pt>
                <c:pt idx="627">
                  <c:v>3.1155311621155768</c:v>
                </c:pt>
                <c:pt idx="628">
                  <c:v>3.1155311621155768</c:v>
                </c:pt>
                <c:pt idx="629">
                  <c:v>3.0762950195046721</c:v>
                </c:pt>
                <c:pt idx="630">
                  <c:v>3.0830989748707252</c:v>
                </c:pt>
                <c:pt idx="631">
                  <c:v>3.0617799147237594</c:v>
                </c:pt>
                <c:pt idx="632">
                  <c:v>3.069037467114216</c:v>
                </c:pt>
                <c:pt idx="633">
                  <c:v>3.0713054522362335</c:v>
                </c:pt>
                <c:pt idx="634">
                  <c:v>3.0713054522362335</c:v>
                </c:pt>
                <c:pt idx="635">
                  <c:v>3.0713054522362335</c:v>
                </c:pt>
                <c:pt idx="636">
                  <c:v>3.0552027578699086</c:v>
                </c:pt>
                <c:pt idx="637">
                  <c:v>3.0554295563821103</c:v>
                </c:pt>
                <c:pt idx="638">
                  <c:v>3.064047899845777</c:v>
                </c:pt>
                <c:pt idx="639">
                  <c:v>3.0361516828449608</c:v>
                </c:pt>
                <c:pt idx="640">
                  <c:v>3.0232241676494604</c:v>
                </c:pt>
                <c:pt idx="641">
                  <c:v>3.0232241676494604</c:v>
                </c:pt>
                <c:pt idx="642">
                  <c:v>3.0232241676494604</c:v>
                </c:pt>
                <c:pt idx="643">
                  <c:v>3.0447700263086275</c:v>
                </c:pt>
                <c:pt idx="644">
                  <c:v>3.0459040188696362</c:v>
                </c:pt>
                <c:pt idx="645">
                  <c:v>3.064047899845777</c:v>
                </c:pt>
                <c:pt idx="646">
                  <c:v>3.0694910641386195</c:v>
                </c:pt>
                <c:pt idx="647">
                  <c:v>3.0377392724303731</c:v>
                </c:pt>
                <c:pt idx="648">
                  <c:v>3.0377392724303731</c:v>
                </c:pt>
                <c:pt idx="649">
                  <c:v>3.0377392724303731</c:v>
                </c:pt>
                <c:pt idx="650">
                  <c:v>3.0853669599927427</c:v>
                </c:pt>
                <c:pt idx="651">
                  <c:v>3.0756146239680668</c:v>
                </c:pt>
                <c:pt idx="652">
                  <c:v>3.0758414224802686</c:v>
                </c:pt>
                <c:pt idx="653">
                  <c:v>3.0073482717953373</c:v>
                </c:pt>
                <c:pt idx="654">
                  <c:v>3.0068946747709338</c:v>
                </c:pt>
                <c:pt idx="655">
                  <c:v>3.0068946747709338</c:v>
                </c:pt>
                <c:pt idx="656">
                  <c:v>3.0068946747709338</c:v>
                </c:pt>
                <c:pt idx="657">
                  <c:v>3.0005443164292842</c:v>
                </c:pt>
                <c:pt idx="658">
                  <c:v>3.0209561825274429</c:v>
                </c:pt>
                <c:pt idx="659">
                  <c:v>3.052934772747891</c:v>
                </c:pt>
                <c:pt idx="660">
                  <c:v>3.0474916084550485</c:v>
                </c:pt>
                <c:pt idx="661">
                  <c:v>3.0660890864555932</c:v>
                </c:pt>
                <c:pt idx="662">
                  <c:v>3.0660890864555932</c:v>
                </c:pt>
                <c:pt idx="663">
                  <c:v>3.0660890864555932</c:v>
                </c:pt>
                <c:pt idx="664">
                  <c:v>3.0846865644561374</c:v>
                </c:pt>
                <c:pt idx="665">
                  <c:v>3.1114487888959448</c:v>
                </c:pt>
                <c:pt idx="666">
                  <c:v>3.109407602286129</c:v>
                </c:pt>
                <c:pt idx="667">
                  <c:v>3.0776558105778826</c:v>
                </c:pt>
                <c:pt idx="668">
                  <c:v>3.1005624603102606</c:v>
                </c:pt>
                <c:pt idx="669">
                  <c:v>3.1005624603102606</c:v>
                </c:pt>
                <c:pt idx="670">
                  <c:v>3.1005624603102606</c:v>
                </c:pt>
                <c:pt idx="671">
                  <c:v>3.0849133629683392</c:v>
                </c:pt>
                <c:pt idx="672">
                  <c:v>3.0415948471378029</c:v>
                </c:pt>
                <c:pt idx="673">
                  <c:v>3.0146058241857934</c:v>
                </c:pt>
                <c:pt idx="674">
                  <c:v>3.0304817200399166</c:v>
                </c:pt>
                <c:pt idx="675">
                  <c:v>3.0483988025038555</c:v>
                </c:pt>
                <c:pt idx="676">
                  <c:v>3.0483988025038555</c:v>
                </c:pt>
                <c:pt idx="677">
                  <c:v>3.0483988025038555</c:v>
                </c:pt>
                <c:pt idx="678">
                  <c:v>3.0552027578699086</c:v>
                </c:pt>
                <c:pt idx="679">
                  <c:v>3.0336568992107411</c:v>
                </c:pt>
                <c:pt idx="680">
                  <c:v>3.0629139072847682</c:v>
                </c:pt>
                <c:pt idx="681">
                  <c:v>3.0642746983579787</c:v>
                </c:pt>
                <c:pt idx="682">
                  <c:v>3.0368320783815661</c:v>
                </c:pt>
                <c:pt idx="683">
                  <c:v>3.0368320783815661</c:v>
                </c:pt>
                <c:pt idx="684">
                  <c:v>3.0368320783815661</c:v>
                </c:pt>
                <c:pt idx="685">
                  <c:v>3.0626871087725664</c:v>
                </c:pt>
                <c:pt idx="686">
                  <c:v>3.0318425111131271</c:v>
                </c:pt>
                <c:pt idx="687">
                  <c:v>3.0459040188696362</c:v>
                </c:pt>
                <c:pt idx="688">
                  <c:v>3.0336568992107411</c:v>
                </c:pt>
                <c:pt idx="689">
                  <c:v>3.0799237956999002</c:v>
                </c:pt>
                <c:pt idx="690">
                  <c:v>3.0799237956999002</c:v>
                </c:pt>
                <c:pt idx="691">
                  <c:v>3.0799237956999002</c:v>
                </c:pt>
                <c:pt idx="692">
                  <c:v>3.0531615712600928</c:v>
                </c:pt>
                <c:pt idx="693">
                  <c:v>3.0372856754059696</c:v>
                </c:pt>
                <c:pt idx="694">
                  <c:v>3.0159666152590039</c:v>
                </c:pt>
                <c:pt idx="695">
                  <c:v>3.0034926970879074</c:v>
                </c:pt>
                <c:pt idx="696">
                  <c:v>2.9554114125011339</c:v>
                </c:pt>
                <c:pt idx="697">
                  <c:v>2.9554114125011339</c:v>
                </c:pt>
                <c:pt idx="698">
                  <c:v>2.9554114125011339</c:v>
                </c:pt>
                <c:pt idx="699">
                  <c:v>2.8962170008164749</c:v>
                </c:pt>
                <c:pt idx="700">
                  <c:v>2.9279687925247213</c:v>
                </c:pt>
                <c:pt idx="701">
                  <c:v>2.9261544044271073</c:v>
                </c:pt>
                <c:pt idx="702">
                  <c:v>2.944298285403248</c:v>
                </c:pt>
                <c:pt idx="703">
                  <c:v>2.9647101515014063</c:v>
                </c:pt>
                <c:pt idx="704">
                  <c:v>2.9647101515014063</c:v>
                </c:pt>
                <c:pt idx="705">
                  <c:v>2.9647101515014063</c:v>
                </c:pt>
                <c:pt idx="706">
                  <c:v>2.9327315612809581</c:v>
                </c:pt>
                <c:pt idx="707">
                  <c:v>2.903474553206931</c:v>
                </c:pt>
                <c:pt idx="708">
                  <c:v>2.937494330037195</c:v>
                </c:pt>
                <c:pt idx="709">
                  <c:v>2.9354531434273792</c:v>
                </c:pt>
                <c:pt idx="710">
                  <c:v>2.9604009797695729</c:v>
                </c:pt>
                <c:pt idx="711">
                  <c:v>2.9604009797695729</c:v>
                </c:pt>
                <c:pt idx="712">
                  <c:v>2.9604009797695729</c:v>
                </c:pt>
                <c:pt idx="713">
                  <c:v>2.9755964800870909</c:v>
                </c:pt>
                <c:pt idx="714">
                  <c:v>2.8984849859384925</c:v>
                </c:pt>
                <c:pt idx="715">
                  <c:v>2.8603828358885965</c:v>
                </c:pt>
                <c:pt idx="716">
                  <c:v>2.8805679034745535</c:v>
                </c:pt>
                <c:pt idx="717">
                  <c:v>2.9236596207928875</c:v>
                </c:pt>
                <c:pt idx="718">
                  <c:v>2.9236596207928875</c:v>
                </c:pt>
                <c:pt idx="719">
                  <c:v>2.9236596207928875</c:v>
                </c:pt>
                <c:pt idx="720">
                  <c:v>2.9150412773292209</c:v>
                </c:pt>
                <c:pt idx="721">
                  <c:v>2.8862378662795973</c:v>
                </c:pt>
                <c:pt idx="722">
                  <c:v>2.8853306722307903</c:v>
                </c:pt>
                <c:pt idx="723">
                  <c:v>2.8853306722307903</c:v>
                </c:pt>
                <c:pt idx="724">
                  <c:v>2.8853306722307903</c:v>
                </c:pt>
                <c:pt idx="725">
                  <c:v>2.8853306722307903</c:v>
                </c:pt>
                <c:pt idx="726">
                  <c:v>2.8853306722307903</c:v>
                </c:pt>
                <c:pt idx="727">
                  <c:v>2.8721763585230882</c:v>
                </c:pt>
                <c:pt idx="728">
                  <c:v>2.8712691644742812</c:v>
                </c:pt>
                <c:pt idx="729">
                  <c:v>2.8844234781819833</c:v>
                </c:pt>
                <c:pt idx="730">
                  <c:v>2.8844234781819833</c:v>
                </c:pt>
                <c:pt idx="731">
                  <c:v>2.8617436269618071</c:v>
                </c:pt>
                <c:pt idx="732">
                  <c:v>2.8617436269618071</c:v>
                </c:pt>
                <c:pt idx="733">
                  <c:v>2.8617436269618071</c:v>
                </c:pt>
                <c:pt idx="734">
                  <c:v>2.81955910369228</c:v>
                </c:pt>
                <c:pt idx="735">
                  <c:v>2.8082191780821919</c:v>
                </c:pt>
                <c:pt idx="736">
                  <c:v>2.7986936405697178</c:v>
                </c:pt>
                <c:pt idx="737">
                  <c:v>2.8261362605461309</c:v>
                </c:pt>
                <c:pt idx="738">
                  <c:v>2.7900752971060512</c:v>
                </c:pt>
                <c:pt idx="739">
                  <c:v>2.7900752971060512</c:v>
                </c:pt>
                <c:pt idx="740">
                  <c:v>2.7900752971060512</c:v>
                </c:pt>
                <c:pt idx="741">
                  <c:v>2.7810033566179806</c:v>
                </c:pt>
                <c:pt idx="742">
                  <c:v>2.6830263993468204</c:v>
                </c:pt>
                <c:pt idx="743">
                  <c:v>2.5523904563186068</c:v>
                </c:pt>
                <c:pt idx="744">
                  <c:v>2.5941213825637304</c:v>
                </c:pt>
                <c:pt idx="745">
                  <c:v>2.567359158123923</c:v>
                </c:pt>
                <c:pt idx="746">
                  <c:v>2.567359158123923</c:v>
                </c:pt>
                <c:pt idx="747">
                  <c:v>2.567359158123923</c:v>
                </c:pt>
                <c:pt idx="748">
                  <c:v>2.5723487253923616</c:v>
                </c:pt>
                <c:pt idx="749">
                  <c:v>2.6129456590764764</c:v>
                </c:pt>
                <c:pt idx="750">
                  <c:v>2.5539780459040191</c:v>
                </c:pt>
                <c:pt idx="751">
                  <c:v>2.6045541141250115</c:v>
                </c:pt>
                <c:pt idx="752">
                  <c:v>2.5315249931960446</c:v>
                </c:pt>
                <c:pt idx="753">
                  <c:v>2.5315249931960446</c:v>
                </c:pt>
                <c:pt idx="754">
                  <c:v>2.5315249931960446</c:v>
                </c:pt>
                <c:pt idx="755">
                  <c:v>2.4902476639753246</c:v>
                </c:pt>
                <c:pt idx="756">
                  <c:v>2.5206386646103605</c:v>
                </c:pt>
                <c:pt idx="757">
                  <c:v>2.4882064773655084</c:v>
                </c:pt>
                <c:pt idx="758">
                  <c:v>2.4451147600471743</c:v>
                </c:pt>
                <c:pt idx="759">
                  <c:v>2.4970516193413772</c:v>
                </c:pt>
                <c:pt idx="760">
                  <c:v>2.4970516193413772</c:v>
                </c:pt>
                <c:pt idx="761">
                  <c:v>2.4970516193413772</c:v>
                </c:pt>
                <c:pt idx="762">
                  <c:v>2.5108863285856846</c:v>
                </c:pt>
                <c:pt idx="763">
                  <c:v>2.5832350539780462</c:v>
                </c:pt>
                <c:pt idx="764">
                  <c:v>2.5891318152952918</c:v>
                </c:pt>
                <c:pt idx="765">
                  <c:v>2.5378753515376942</c:v>
                </c:pt>
                <c:pt idx="766">
                  <c:v>2.5818742629048352</c:v>
                </c:pt>
                <c:pt idx="767">
                  <c:v>2.5818742629048352</c:v>
                </c:pt>
                <c:pt idx="768">
                  <c:v>2.5818742629048352</c:v>
                </c:pt>
                <c:pt idx="769">
                  <c:v>2.5700807402703441</c:v>
                </c:pt>
                <c:pt idx="770">
                  <c:v>2.5360609634400801</c:v>
                </c:pt>
                <c:pt idx="771">
                  <c:v>2.5607820012700717</c:v>
                </c:pt>
                <c:pt idx="772">
                  <c:v>2.5832350539780462</c:v>
                </c:pt>
                <c:pt idx="773">
                  <c:v>2.5995645468565729</c:v>
                </c:pt>
                <c:pt idx="774">
                  <c:v>2.5995645468565729</c:v>
                </c:pt>
                <c:pt idx="775">
                  <c:v>2.5995645468565729</c:v>
                </c:pt>
                <c:pt idx="776">
                  <c:v>2.5909462033929058</c:v>
                </c:pt>
                <c:pt idx="777">
                  <c:v>2.5698539417581423</c:v>
                </c:pt>
                <c:pt idx="778">
                  <c:v>2.5809670688560282</c:v>
                </c:pt>
                <c:pt idx="779">
                  <c:v>2.5945749795881339</c:v>
                </c:pt>
                <c:pt idx="780">
                  <c:v>2.5886782182708883</c:v>
                </c:pt>
                <c:pt idx="781">
                  <c:v>2.5886782182708883</c:v>
                </c:pt>
                <c:pt idx="782">
                  <c:v>2.5886782182708883</c:v>
                </c:pt>
                <c:pt idx="783">
                  <c:v>2.565998367050712</c:v>
                </c:pt>
                <c:pt idx="784">
                  <c:v>2.5923069944661163</c:v>
                </c:pt>
                <c:pt idx="785">
                  <c:v>2.6331307266624333</c:v>
                </c:pt>
                <c:pt idx="786">
                  <c:v>2.6923251383470928</c:v>
                </c:pt>
                <c:pt idx="787">
                  <c:v>2.667377302004899</c:v>
                </c:pt>
                <c:pt idx="788">
                  <c:v>2.667377302004899</c:v>
                </c:pt>
                <c:pt idx="789">
                  <c:v>2.667377302004899</c:v>
                </c:pt>
                <c:pt idx="790">
                  <c:v>2.6744080558831533</c:v>
                </c:pt>
                <c:pt idx="791">
                  <c:v>2.6558105778826091</c:v>
                </c:pt>
                <c:pt idx="792">
                  <c:v>2.6680576975415042</c:v>
                </c:pt>
                <c:pt idx="793">
                  <c:v>2.6562641749070126</c:v>
                </c:pt>
                <c:pt idx="794">
                  <c:v>2.6428830626871087</c:v>
                </c:pt>
                <c:pt idx="795">
                  <c:v>2.6428830626871087</c:v>
                </c:pt>
                <c:pt idx="796">
                  <c:v>2.6428830626871087</c:v>
                </c:pt>
                <c:pt idx="797">
                  <c:v>2.6308627415404158</c:v>
                </c:pt>
                <c:pt idx="798">
                  <c:v>2.6233783906377575</c:v>
                </c:pt>
                <c:pt idx="799">
                  <c:v>2.6245123831987662</c:v>
                </c:pt>
                <c:pt idx="800">
                  <c:v>2.6605733466388464</c:v>
                </c:pt>
                <c:pt idx="801">
                  <c:v>2.6580785630046266</c:v>
                </c:pt>
                <c:pt idx="802">
                  <c:v>2.6580785630046266</c:v>
                </c:pt>
                <c:pt idx="803">
                  <c:v>2.6580785630046266</c:v>
                </c:pt>
                <c:pt idx="804">
                  <c:v>2.6549033838338021</c:v>
                </c:pt>
                <c:pt idx="805">
                  <c:v>2.6149868456862926</c:v>
                </c:pt>
                <c:pt idx="806">
                  <c:v>2.582101061417037</c:v>
                </c:pt>
                <c:pt idx="807">
                  <c:v>2.646738637394539</c:v>
                </c:pt>
                <c:pt idx="808">
                  <c:v>2.6852943844688379</c:v>
                </c:pt>
                <c:pt idx="809">
                  <c:v>2.6852943844688379</c:v>
                </c:pt>
                <c:pt idx="810">
                  <c:v>2.6852943844688379</c:v>
                </c:pt>
                <c:pt idx="811">
                  <c:v>2.7639934682028486</c:v>
                </c:pt>
                <c:pt idx="812">
                  <c:v>2.7796425655447701</c:v>
                </c:pt>
                <c:pt idx="813">
                  <c:v>2.7825909462033929</c:v>
                </c:pt>
                <c:pt idx="814">
                  <c:v>2.8259094620339291</c:v>
                </c:pt>
                <c:pt idx="815">
                  <c:v>2.7878073119840336</c:v>
                </c:pt>
                <c:pt idx="816">
                  <c:v>2.7878073119840336</c:v>
                </c:pt>
                <c:pt idx="817">
                  <c:v>2.7878073119840336</c:v>
                </c:pt>
                <c:pt idx="818">
                  <c:v>2.7714778191055069</c:v>
                </c:pt>
                <c:pt idx="819">
                  <c:v>2.7444887961534974</c:v>
                </c:pt>
                <c:pt idx="820">
                  <c:v>2.7304272883969882</c:v>
                </c:pt>
                <c:pt idx="821">
                  <c:v>2.7222625419577247</c:v>
                </c:pt>
                <c:pt idx="822">
                  <c:v>2.7222625419577247</c:v>
                </c:pt>
                <c:pt idx="823">
                  <c:v>2.7222625419577247</c:v>
                </c:pt>
                <c:pt idx="824">
                  <c:v>2.7222625419577247</c:v>
                </c:pt>
                <c:pt idx="825">
                  <c:v>2.7222625419577247</c:v>
                </c:pt>
                <c:pt idx="826">
                  <c:v>2.7401796244216641</c:v>
                </c:pt>
                <c:pt idx="827">
                  <c:v>2.7465299827633132</c:v>
                </c:pt>
                <c:pt idx="828">
                  <c:v>2.7442619976412956</c:v>
                </c:pt>
                <c:pt idx="829">
                  <c:v>2.7465299827633132</c:v>
                </c:pt>
                <c:pt idx="830">
                  <c:v>2.7465299827633132</c:v>
                </c:pt>
                <c:pt idx="831">
                  <c:v>2.7465299827633132</c:v>
                </c:pt>
                <c:pt idx="832">
                  <c:v>2.7267985122017602</c:v>
                </c:pt>
                <c:pt idx="833">
                  <c:v>2.6837067948834257</c:v>
                </c:pt>
                <c:pt idx="834">
                  <c:v>2.6855211829810397</c:v>
                </c:pt>
                <c:pt idx="835">
                  <c:v>2.7460763857389097</c:v>
                </c:pt>
                <c:pt idx="836">
                  <c:v>2.7583235053978048</c:v>
                </c:pt>
                <c:pt idx="837">
                  <c:v>2.7583235053978048</c:v>
                </c:pt>
                <c:pt idx="838">
                  <c:v>2.7583235053978048</c:v>
                </c:pt>
                <c:pt idx="839">
                  <c:v>2.7224893404699264</c:v>
                </c:pt>
                <c:pt idx="840">
                  <c:v>2.7102422208110317</c:v>
                </c:pt>
                <c:pt idx="841">
                  <c:v>2.6884695636396625</c:v>
                </c:pt>
                <c:pt idx="842">
                  <c:v>2.692098339834891</c:v>
                </c:pt>
                <c:pt idx="843">
                  <c:v>2.7331488705434093</c:v>
                </c:pt>
                <c:pt idx="844">
                  <c:v>2.7331488705434093</c:v>
                </c:pt>
                <c:pt idx="845">
                  <c:v>2.7331488705434093</c:v>
                </c:pt>
                <c:pt idx="846">
                  <c:v>2.7492515649097342</c:v>
                </c:pt>
                <c:pt idx="847">
                  <c:v>2.7626326771296381</c:v>
                </c:pt>
                <c:pt idx="848">
                  <c:v>2.768302639934682</c:v>
                </c:pt>
                <c:pt idx="849">
                  <c:v>2.8327134173999822</c:v>
                </c:pt>
                <c:pt idx="850">
                  <c:v>2.8857842692551938</c:v>
                </c:pt>
                <c:pt idx="851">
                  <c:v>2.8857842692551938</c:v>
                </c:pt>
                <c:pt idx="852">
                  <c:v>2.8857842692551938</c:v>
                </c:pt>
                <c:pt idx="853">
                  <c:v>2.8857842692551938</c:v>
                </c:pt>
                <c:pt idx="854">
                  <c:v>2.9075569264265626</c:v>
                </c:pt>
                <c:pt idx="855">
                  <c:v>2.9032477546947293</c:v>
                </c:pt>
                <c:pt idx="856">
                  <c:v>2.9198040460854577</c:v>
                </c:pt>
                <c:pt idx="857">
                  <c:v>2.9014333665971153</c:v>
                </c:pt>
                <c:pt idx="858">
                  <c:v>2.9014333665971153</c:v>
                </c:pt>
                <c:pt idx="859">
                  <c:v>2.9014333665971153</c:v>
                </c:pt>
                <c:pt idx="860">
                  <c:v>2.8862378662795973</c:v>
                </c:pt>
                <c:pt idx="861">
                  <c:v>2.9247936133538963</c:v>
                </c:pt>
                <c:pt idx="862">
                  <c:v>2.9102785085729841</c:v>
                </c:pt>
                <c:pt idx="863">
                  <c:v>2.902567359158124</c:v>
                </c:pt>
                <c:pt idx="864">
                  <c:v>2.8830626871087728</c:v>
                </c:pt>
                <c:pt idx="865">
                  <c:v>2.8830626871087728</c:v>
                </c:pt>
                <c:pt idx="866">
                  <c:v>2.8830626871087728</c:v>
                </c:pt>
                <c:pt idx="867">
                  <c:v>2.8953098067676679</c:v>
                </c:pt>
                <c:pt idx="868">
                  <c:v>2.8440533430100698</c:v>
                </c:pt>
                <c:pt idx="869">
                  <c:v>2.8159303274970515</c:v>
                </c:pt>
                <c:pt idx="870">
                  <c:v>2.8304454322779642</c:v>
                </c:pt>
                <c:pt idx="871">
                  <c:v>2.8111675587408147</c:v>
                </c:pt>
                <c:pt idx="872">
                  <c:v>2.8111675587408147</c:v>
                </c:pt>
                <c:pt idx="873">
                  <c:v>2.8111675587408147</c:v>
                </c:pt>
                <c:pt idx="874">
                  <c:v>2.8111675587408147</c:v>
                </c:pt>
                <c:pt idx="875">
                  <c:v>2.7825909462033929</c:v>
                </c:pt>
                <c:pt idx="876">
                  <c:v>2.7601378934954188</c:v>
                </c:pt>
                <c:pt idx="877">
                  <c:v>2.7746529982763315</c:v>
                </c:pt>
                <c:pt idx="878">
                  <c:v>2.7617254830808311</c:v>
                </c:pt>
                <c:pt idx="879">
                  <c:v>2.7617254830808311</c:v>
                </c:pt>
                <c:pt idx="880">
                  <c:v>2.7617254830808311</c:v>
                </c:pt>
                <c:pt idx="881">
                  <c:v>2.7082010342012159</c:v>
                </c:pt>
                <c:pt idx="882">
                  <c:v>2.7209017508845141</c:v>
                </c:pt>
                <c:pt idx="883">
                  <c:v>2.7179533702258913</c:v>
                </c:pt>
                <c:pt idx="884">
                  <c:v>2.7007166832985576</c:v>
                </c:pt>
                <c:pt idx="885">
                  <c:v>2.6873355710786537</c:v>
                </c:pt>
                <c:pt idx="886">
                  <c:v>2.6873355710786537</c:v>
                </c:pt>
                <c:pt idx="887">
                  <c:v>2.6873355710786537</c:v>
                </c:pt>
                <c:pt idx="888">
                  <c:v>2.6830263993468204</c:v>
                </c:pt>
                <c:pt idx="889">
                  <c:v>2.7165925791526808</c:v>
                </c:pt>
                <c:pt idx="890">
                  <c:v>2.7422208110314799</c:v>
                </c:pt>
                <c:pt idx="891">
                  <c:v>2.6789440261271888</c:v>
                </c:pt>
                <c:pt idx="892">
                  <c:v>2.671006078200127</c:v>
                </c:pt>
                <c:pt idx="893">
                  <c:v>2.671006078200127</c:v>
                </c:pt>
                <c:pt idx="894">
                  <c:v>2.671006078200127</c:v>
                </c:pt>
                <c:pt idx="895">
                  <c:v>2.6129456590764764</c:v>
                </c:pt>
                <c:pt idx="896">
                  <c:v>2.6090900843690465</c:v>
                </c:pt>
                <c:pt idx="897">
                  <c:v>2.607729293295836</c:v>
                </c:pt>
                <c:pt idx="898">
                  <c:v>2.6131724575886781</c:v>
                </c:pt>
                <c:pt idx="899">
                  <c:v>2.5687199491971335</c:v>
                </c:pt>
                <c:pt idx="900">
                  <c:v>2.5687199491971335</c:v>
                </c:pt>
                <c:pt idx="901">
                  <c:v>2.5687199491971335</c:v>
                </c:pt>
                <c:pt idx="902">
                  <c:v>2.5610087997822735</c:v>
                </c:pt>
                <c:pt idx="903">
                  <c:v>2.5968429647101514</c:v>
                </c:pt>
                <c:pt idx="904">
                  <c:v>2.6149868456862926</c:v>
                </c:pt>
                <c:pt idx="905">
                  <c:v>2.5925337929783181</c:v>
                </c:pt>
                <c:pt idx="906">
                  <c:v>2.5995645468565729</c:v>
                </c:pt>
                <c:pt idx="907">
                  <c:v>2.5995645468565729</c:v>
                </c:pt>
                <c:pt idx="908">
                  <c:v>2.5995645468565729</c:v>
                </c:pt>
                <c:pt idx="909">
                  <c:v>2.6158940397350996</c:v>
                </c:pt>
                <c:pt idx="910">
                  <c:v>2.5950285766125374</c:v>
                </c:pt>
                <c:pt idx="911">
                  <c:v>2.6106776739544588</c:v>
                </c:pt>
                <c:pt idx="912">
                  <c:v>2.6131724575886781</c:v>
                </c:pt>
                <c:pt idx="913">
                  <c:v>2.6133992561008803</c:v>
                </c:pt>
                <c:pt idx="914">
                  <c:v>2.6133992561008803</c:v>
                </c:pt>
                <c:pt idx="915">
                  <c:v>2.6133992561008803</c:v>
                </c:pt>
                <c:pt idx="916">
                  <c:v>2.526535425927606</c:v>
                </c:pt>
                <c:pt idx="917">
                  <c:v>2.4677946112673501</c:v>
                </c:pt>
                <c:pt idx="918">
                  <c:v>2.4380840061689195</c:v>
                </c:pt>
                <c:pt idx="919">
                  <c:v>2.5292570080740271</c:v>
                </c:pt>
                <c:pt idx="920">
                  <c:v>2.5226798512201762</c:v>
                </c:pt>
                <c:pt idx="921">
                  <c:v>2.5226798512201762</c:v>
                </c:pt>
                <c:pt idx="922">
                  <c:v>2.5226798512201762</c:v>
                </c:pt>
                <c:pt idx="923">
                  <c:v>2.542638120293931</c:v>
                </c:pt>
                <c:pt idx="924">
                  <c:v>2.4959176267803684</c:v>
                </c:pt>
                <c:pt idx="925">
                  <c:v>2.5387825455865012</c:v>
                </c:pt>
                <c:pt idx="926">
                  <c:v>2.5083915449514653</c:v>
                </c:pt>
                <c:pt idx="927">
                  <c:v>2.4789077383652365</c:v>
                </c:pt>
                <c:pt idx="928">
                  <c:v>2.4789077383652365</c:v>
                </c:pt>
                <c:pt idx="929">
                  <c:v>2.4789077383652365</c:v>
                </c:pt>
                <c:pt idx="930">
                  <c:v>2.4607638573890958</c:v>
                </c:pt>
                <c:pt idx="931">
                  <c:v>2.4836705071214733</c:v>
                </c:pt>
                <c:pt idx="932">
                  <c:v>2.4269708790710336</c:v>
                </c:pt>
                <c:pt idx="933">
                  <c:v>2.4222081103147963</c:v>
                </c:pt>
                <c:pt idx="934">
                  <c:v>2.3698176539961899</c:v>
                </c:pt>
                <c:pt idx="935">
                  <c:v>2.3698176539961899</c:v>
                </c:pt>
                <c:pt idx="936">
                  <c:v>2.3698176539961899</c:v>
                </c:pt>
                <c:pt idx="937">
                  <c:v>2.3541685566542685</c:v>
                </c:pt>
                <c:pt idx="938">
                  <c:v>2.3766216093622425</c:v>
                </c:pt>
                <c:pt idx="939">
                  <c:v>2.4049714233874626</c:v>
                </c:pt>
                <c:pt idx="940">
                  <c:v>2.3773020048988478</c:v>
                </c:pt>
                <c:pt idx="941">
                  <c:v>2.3677764673863742</c:v>
                </c:pt>
                <c:pt idx="942">
                  <c:v>2.3677764673863742</c:v>
                </c:pt>
                <c:pt idx="943">
                  <c:v>2.3677764673863742</c:v>
                </c:pt>
                <c:pt idx="944">
                  <c:v>2.3480449968248207</c:v>
                </c:pt>
                <c:pt idx="945">
                  <c:v>2.3657352807765584</c:v>
                </c:pt>
                <c:pt idx="946">
                  <c:v>2.3457770117028032</c:v>
                </c:pt>
                <c:pt idx="947">
                  <c:v>2.3428286310441804</c:v>
                </c:pt>
                <c:pt idx="948">
                  <c:v>2.3294475188242765</c:v>
                </c:pt>
                <c:pt idx="949">
                  <c:v>2.3294475188242765</c:v>
                </c:pt>
                <c:pt idx="950">
                  <c:v>2.3294475188242765</c:v>
                </c:pt>
                <c:pt idx="951">
                  <c:v>2.3360246756781278</c:v>
                </c:pt>
                <c:pt idx="952">
                  <c:v>2.3314887054340923</c:v>
                </c:pt>
                <c:pt idx="953">
                  <c:v>2.3147056155311621</c:v>
                </c:pt>
                <c:pt idx="954">
                  <c:v>2.3351174816293208</c:v>
                </c:pt>
                <c:pt idx="955">
                  <c:v>2.3387462578245488</c:v>
                </c:pt>
                <c:pt idx="956">
                  <c:v>2.3387462578245488</c:v>
                </c:pt>
                <c:pt idx="957">
                  <c:v>2.3387462578245488</c:v>
                </c:pt>
                <c:pt idx="958">
                  <c:v>2.313798421482355</c:v>
                </c:pt>
                <c:pt idx="959">
                  <c:v>2.2682119205298013</c:v>
                </c:pt>
                <c:pt idx="960">
                  <c:v>2.2709335026762227</c:v>
                </c:pt>
                <c:pt idx="961">
                  <c:v>2.2954277419940126</c:v>
                </c:pt>
                <c:pt idx="962">
                  <c:v>2.2888505851401617</c:v>
                </c:pt>
                <c:pt idx="963">
                  <c:v>2.2888505851401617</c:v>
                </c:pt>
                <c:pt idx="964">
                  <c:v>2.2888505851401617</c:v>
                </c:pt>
                <c:pt idx="965">
                  <c:v>2.2171822552844054</c:v>
                </c:pt>
                <c:pt idx="966">
                  <c:v>2.2825002267985122</c:v>
                </c:pt>
                <c:pt idx="967">
                  <c:v>2.2493876440170553</c:v>
                </c:pt>
                <c:pt idx="968">
                  <c:v>2.2811394357253016</c:v>
                </c:pt>
                <c:pt idx="969">
                  <c:v>2.311076839335934</c:v>
                </c:pt>
                <c:pt idx="970">
                  <c:v>2.311076839335934</c:v>
                </c:pt>
                <c:pt idx="971">
                  <c:v>2.311076839335934</c:v>
                </c:pt>
                <c:pt idx="972">
                  <c:v>2.311076839335934</c:v>
                </c:pt>
                <c:pt idx="973">
                  <c:v>2.311076839335934</c:v>
                </c:pt>
                <c:pt idx="974">
                  <c:v>2.3090356527261182</c:v>
                </c:pt>
                <c:pt idx="975">
                  <c:v>2.3813843781184798</c:v>
                </c:pt>
                <c:pt idx="976">
                  <c:v>2.3385194593123471</c:v>
                </c:pt>
                <c:pt idx="977">
                  <c:v>2.3385194593123471</c:v>
                </c:pt>
                <c:pt idx="978">
                  <c:v>2.3385194593123471</c:v>
                </c:pt>
                <c:pt idx="979">
                  <c:v>2.347818198312619</c:v>
                </c:pt>
                <c:pt idx="980">
                  <c:v>2.3949922888505855</c:v>
                </c:pt>
                <c:pt idx="981">
                  <c:v>2.434001632949288</c:v>
                </c:pt>
                <c:pt idx="982">
                  <c:v>2.4494239317790076</c:v>
                </c:pt>
                <c:pt idx="983">
                  <c:v>2.4276512746076389</c:v>
                </c:pt>
                <c:pt idx="984">
                  <c:v>2.4276512746076389</c:v>
                </c:pt>
                <c:pt idx="985">
                  <c:v>2.4276512746076389</c:v>
                </c:pt>
                <c:pt idx="986">
                  <c:v>2.4149505579243402</c:v>
                </c:pt>
                <c:pt idx="987">
                  <c:v>2.3995282590946205</c:v>
                </c:pt>
                <c:pt idx="988">
                  <c:v>2.4267440805588318</c:v>
                </c:pt>
                <c:pt idx="989">
                  <c:v>2.4353624240224985</c:v>
                </c:pt>
                <c:pt idx="990">
                  <c:v>2.4303728567540599</c:v>
                </c:pt>
                <c:pt idx="991">
                  <c:v>2.4303728567540599</c:v>
                </c:pt>
                <c:pt idx="992">
                  <c:v>2.4303728567540599</c:v>
                </c:pt>
                <c:pt idx="993">
                  <c:v>2.3890955275333394</c:v>
                </c:pt>
                <c:pt idx="994">
                  <c:v>2.3274063322144607</c:v>
                </c:pt>
                <c:pt idx="995">
                  <c:v>2.3187879887507941</c:v>
                </c:pt>
                <c:pt idx="996">
                  <c:v>2.2888505851401617</c:v>
                </c:pt>
                <c:pt idx="997">
                  <c:v>2.3124376304091445</c:v>
                </c:pt>
                <c:pt idx="998">
                  <c:v>2.3124376304091445</c:v>
                </c:pt>
                <c:pt idx="999">
                  <c:v>2.3124376304091445</c:v>
                </c:pt>
                <c:pt idx="1000">
                  <c:v>2.2521092261634763</c:v>
                </c:pt>
                <c:pt idx="1001">
                  <c:v>2.272521092261635</c:v>
                </c:pt>
                <c:pt idx="1002">
                  <c:v>2.310169645287127</c:v>
                </c:pt>
                <c:pt idx="1003">
                  <c:v>2.3487253923614264</c:v>
                </c:pt>
                <c:pt idx="1004">
                  <c:v>2.3047264809942849</c:v>
                </c:pt>
                <c:pt idx="1005">
                  <c:v>2.3047264809942849</c:v>
                </c:pt>
                <c:pt idx="1006">
                  <c:v>2.3047264809942849</c:v>
                </c:pt>
                <c:pt idx="1007">
                  <c:v>2.3335298920439085</c:v>
                </c:pt>
                <c:pt idx="1008">
                  <c:v>2.3473646012882154</c:v>
                </c:pt>
                <c:pt idx="1009">
                  <c:v>2.3773020048988478</c:v>
                </c:pt>
                <c:pt idx="1010">
                  <c:v>2.3405606459221628</c:v>
                </c:pt>
                <c:pt idx="1011">
                  <c:v>2.4126825728023227</c:v>
                </c:pt>
                <c:pt idx="1012">
                  <c:v>2.4126825728023227</c:v>
                </c:pt>
                <c:pt idx="1013">
                  <c:v>2.4126825728023227</c:v>
                </c:pt>
                <c:pt idx="1014">
                  <c:v>2.4199401251927788</c:v>
                </c:pt>
                <c:pt idx="1015">
                  <c:v>2.3861471468747166</c:v>
                </c:pt>
                <c:pt idx="1016">
                  <c:v>2.394085094801778</c:v>
                </c:pt>
                <c:pt idx="1017">
                  <c:v>2.4240224984124104</c:v>
                </c:pt>
                <c:pt idx="1018">
                  <c:v>2.3904563186065499</c:v>
                </c:pt>
                <c:pt idx="1019">
                  <c:v>2.3904563186065499</c:v>
                </c:pt>
                <c:pt idx="1020">
                  <c:v>2.3904563186065499</c:v>
                </c:pt>
                <c:pt idx="1021">
                  <c:v>2.3768484078744443</c:v>
                </c:pt>
                <c:pt idx="1022">
                  <c:v>2.353714959629865</c:v>
                </c:pt>
                <c:pt idx="1023">
                  <c:v>2.3521273700444527</c:v>
                </c:pt>
                <c:pt idx="1024">
                  <c:v>2.392270706704164</c:v>
                </c:pt>
                <c:pt idx="1025">
                  <c:v>2.4017962442166381</c:v>
                </c:pt>
                <c:pt idx="1026">
                  <c:v>2.4017962442166381</c:v>
                </c:pt>
                <c:pt idx="1027">
                  <c:v>2.4017962442166381</c:v>
                </c:pt>
                <c:pt idx="1028">
                  <c:v>2.3736732287036197</c:v>
                </c:pt>
                <c:pt idx="1029">
                  <c:v>2.3675496688741724</c:v>
                </c:pt>
                <c:pt idx="1030">
                  <c:v>2.3491789893858299</c:v>
                </c:pt>
                <c:pt idx="1031">
                  <c:v>2.3410142429465663</c:v>
                </c:pt>
                <c:pt idx="1032">
                  <c:v>2.3294475188242765</c:v>
                </c:pt>
                <c:pt idx="1033">
                  <c:v>2.3294475188242765</c:v>
                </c:pt>
                <c:pt idx="1034">
                  <c:v>2.3294475188242765</c:v>
                </c:pt>
                <c:pt idx="1035">
                  <c:v>2.3303547128730835</c:v>
                </c:pt>
                <c:pt idx="1036">
                  <c:v>2.3355710786537243</c:v>
                </c:pt>
                <c:pt idx="1037">
                  <c:v>2.3430554295563821</c:v>
                </c:pt>
                <c:pt idx="1038">
                  <c:v>2.2920257643109863</c:v>
                </c:pt>
                <c:pt idx="1039">
                  <c:v>2.2679851220175995</c:v>
                </c:pt>
                <c:pt idx="1040">
                  <c:v>2.2679851220175995</c:v>
                </c:pt>
                <c:pt idx="1041">
                  <c:v>2.2679851220175995</c:v>
                </c:pt>
                <c:pt idx="1042">
                  <c:v>2.2634491517735644</c:v>
                </c:pt>
                <c:pt idx="1043">
                  <c:v>2.2378209198947654</c:v>
                </c:pt>
                <c:pt idx="1044">
                  <c:v>2.2366869273337566</c:v>
                </c:pt>
                <c:pt idx="1045">
                  <c:v>2.210151501406151</c:v>
                </c:pt>
                <c:pt idx="1046">
                  <c:v>2.1886056427469835</c:v>
                </c:pt>
                <c:pt idx="1047">
                  <c:v>2.1886056427469835</c:v>
                </c:pt>
                <c:pt idx="1048">
                  <c:v>2.1886056427469835</c:v>
                </c:pt>
                <c:pt idx="1049">
                  <c:v>2.1613898212827727</c:v>
                </c:pt>
                <c:pt idx="1050">
                  <c:v>2.1319060146965438</c:v>
                </c:pt>
                <c:pt idx="1051">
                  <c:v>2.1178445069400347</c:v>
                </c:pt>
                <c:pt idx="1052">
                  <c:v>2.0910822825002269</c:v>
                </c:pt>
                <c:pt idx="1053">
                  <c:v>2.1273700444525083</c:v>
                </c:pt>
                <c:pt idx="1054">
                  <c:v>2.1273700444525083</c:v>
                </c:pt>
                <c:pt idx="1055">
                  <c:v>2.1273700444525083</c:v>
                </c:pt>
                <c:pt idx="1056">
                  <c:v>2.0482173636940941</c:v>
                </c:pt>
                <c:pt idx="1057">
                  <c:v>2.0534337294747349</c:v>
                </c:pt>
                <c:pt idx="1058">
                  <c:v>2.059784087816384</c:v>
                </c:pt>
                <c:pt idx="1059">
                  <c:v>2.1169373128912277</c:v>
                </c:pt>
                <c:pt idx="1060">
                  <c:v>2.1028758051347185</c:v>
                </c:pt>
                <c:pt idx="1061">
                  <c:v>2.1028758051347185</c:v>
                </c:pt>
                <c:pt idx="1062">
                  <c:v>2.1028758051347185</c:v>
                </c:pt>
                <c:pt idx="1063">
                  <c:v>2.084505125646376</c:v>
                </c:pt>
                <c:pt idx="1064">
                  <c:v>2.0951646557198584</c:v>
                </c:pt>
                <c:pt idx="1065">
                  <c:v>2.0815567449877528</c:v>
                </c:pt>
                <c:pt idx="1066">
                  <c:v>2.0525265354259279</c:v>
                </c:pt>
                <c:pt idx="1067">
                  <c:v>2.103329402159122</c:v>
                </c:pt>
                <c:pt idx="1068">
                  <c:v>2.103329402159122</c:v>
                </c:pt>
                <c:pt idx="1069">
                  <c:v>2.103329402159122</c:v>
                </c:pt>
                <c:pt idx="1070">
                  <c:v>2.0831443345731655</c:v>
                </c:pt>
                <c:pt idx="1071">
                  <c:v>2.0718044089630774</c:v>
                </c:pt>
                <c:pt idx="1072">
                  <c:v>2.0956182527442619</c:v>
                </c:pt>
                <c:pt idx="1073">
                  <c:v>2.0738455955728932</c:v>
                </c:pt>
                <c:pt idx="1074">
                  <c:v>2.1169373128912277</c:v>
                </c:pt>
                <c:pt idx="1075">
                  <c:v>2.1169373128912277</c:v>
                </c:pt>
                <c:pt idx="1076">
                  <c:v>2.1169373128912277</c:v>
                </c:pt>
                <c:pt idx="1077">
                  <c:v>2.1046901932323325</c:v>
                </c:pt>
                <c:pt idx="1078">
                  <c:v>2.0801959539145423</c:v>
                </c:pt>
                <c:pt idx="1079">
                  <c:v>2.0788351628413317</c:v>
                </c:pt>
                <c:pt idx="1080">
                  <c:v>2.0638664610360156</c:v>
                </c:pt>
                <c:pt idx="1081">
                  <c:v>2.1092261634763676</c:v>
                </c:pt>
                <c:pt idx="1082">
                  <c:v>2.1092261634763676</c:v>
                </c:pt>
                <c:pt idx="1083">
                  <c:v>2.1092261634763676</c:v>
                </c:pt>
                <c:pt idx="1084">
                  <c:v>2.1278236414769118</c:v>
                </c:pt>
                <c:pt idx="1085">
                  <c:v>2.119432096525447</c:v>
                </c:pt>
                <c:pt idx="1086">
                  <c:v>2.1228340742084733</c:v>
                </c:pt>
                <c:pt idx="1087">
                  <c:v>2.1162569173546224</c:v>
                </c:pt>
                <c:pt idx="1088">
                  <c:v>2.1162569173546224</c:v>
                </c:pt>
                <c:pt idx="1089">
                  <c:v>2.1162569173546224</c:v>
                </c:pt>
                <c:pt idx="1090">
                  <c:v>2.1162569173546224</c:v>
                </c:pt>
                <c:pt idx="1091">
                  <c:v>2.1162569173546224</c:v>
                </c:pt>
                <c:pt idx="1092">
                  <c:v>2.1251020593304908</c:v>
                </c:pt>
                <c:pt idx="1093">
                  <c:v>2.1387099700625964</c:v>
                </c:pt>
                <c:pt idx="1094">
                  <c:v>2.1328132087453509</c:v>
                </c:pt>
                <c:pt idx="1095">
                  <c:v>2.1328132087453509</c:v>
                </c:pt>
                <c:pt idx="1096">
                  <c:v>2.1328132087453509</c:v>
                </c:pt>
                <c:pt idx="1097">
                  <c:v>2.1328132087453509</c:v>
                </c:pt>
                <c:pt idx="1098">
                  <c:v>2.1069581783543501</c:v>
                </c:pt>
                <c:pt idx="1099">
                  <c:v>2.1078653724031571</c:v>
                </c:pt>
                <c:pt idx="1100">
                  <c:v>2.0865463122561918</c:v>
                </c:pt>
                <c:pt idx="1101">
                  <c:v>2.0475369681574889</c:v>
                </c:pt>
                <c:pt idx="1102">
                  <c:v>2.035063049986392</c:v>
                </c:pt>
                <c:pt idx="1103">
                  <c:v>2.035063049986392</c:v>
                </c:pt>
                <c:pt idx="1104">
                  <c:v>2.035063049986392</c:v>
                </c:pt>
                <c:pt idx="1105">
                  <c:v>1.9969608999364965</c:v>
                </c:pt>
                <c:pt idx="1106">
                  <c:v>1.9754150412773293</c:v>
                </c:pt>
                <c:pt idx="1107">
                  <c:v>1.9867549668874174</c:v>
                </c:pt>
                <c:pt idx="1108">
                  <c:v>1.9801778100335663</c:v>
                </c:pt>
                <c:pt idx="1109">
                  <c:v>1.9552299736913727</c:v>
                </c:pt>
                <c:pt idx="1110">
                  <c:v>1.9552299736913727</c:v>
                </c:pt>
                <c:pt idx="1111">
                  <c:v>1.9552299736913727</c:v>
                </c:pt>
                <c:pt idx="1112">
                  <c:v>1.977683026399347</c:v>
                </c:pt>
                <c:pt idx="1113">
                  <c:v>2.0141975868638302</c:v>
                </c:pt>
                <c:pt idx="1114">
                  <c:v>1.9717862650821012</c:v>
                </c:pt>
                <c:pt idx="1115">
                  <c:v>1.9849405787898031</c:v>
                </c:pt>
                <c:pt idx="1116">
                  <c:v>2.0266715050349271</c:v>
                </c:pt>
                <c:pt idx="1117">
                  <c:v>2.0266715050349271</c:v>
                </c:pt>
                <c:pt idx="1118">
                  <c:v>2.0266715050349271</c:v>
                </c:pt>
                <c:pt idx="1119">
                  <c:v>2.0203211466932776</c:v>
                </c:pt>
                <c:pt idx="1120">
                  <c:v>2.0416402068402433</c:v>
                </c:pt>
                <c:pt idx="1121">
                  <c:v>2.0445885874988661</c:v>
                </c:pt>
                <c:pt idx="1122">
                  <c:v>2.0654540506214278</c:v>
                </c:pt>
                <c:pt idx="1123">
                  <c:v>2.0600108863285858</c:v>
                </c:pt>
                <c:pt idx="1124">
                  <c:v>2.0600108863285858</c:v>
                </c:pt>
                <c:pt idx="1125">
                  <c:v>2.0600108863285858</c:v>
                </c:pt>
                <c:pt idx="1126">
                  <c:v>2.0566089086455595</c:v>
                </c:pt>
                <c:pt idx="1127">
                  <c:v>2.0890410958904111</c:v>
                </c:pt>
                <c:pt idx="1128">
                  <c:v>2.076793976231516</c:v>
                </c:pt>
                <c:pt idx="1129">
                  <c:v>2.1251020593304908</c:v>
                </c:pt>
                <c:pt idx="1130">
                  <c:v>2.1178445069400347</c:v>
                </c:pt>
                <c:pt idx="1131">
                  <c:v>2.1178445069400347</c:v>
                </c:pt>
                <c:pt idx="1132">
                  <c:v>2.1178445069400347</c:v>
                </c:pt>
                <c:pt idx="1133">
                  <c:v>2.0740723940850949</c:v>
                </c:pt>
                <c:pt idx="1134">
                  <c:v>2.0550213190601472</c:v>
                </c:pt>
                <c:pt idx="1135">
                  <c:v>2.0443617889866643</c:v>
                </c:pt>
                <c:pt idx="1136">
                  <c:v>2.0293930871813481</c:v>
                </c:pt>
                <c:pt idx="1137">
                  <c:v>2.035970244035199</c:v>
                </c:pt>
                <c:pt idx="1138">
                  <c:v>2.035970244035199</c:v>
                </c:pt>
                <c:pt idx="1139">
                  <c:v>2.035970244035199</c:v>
                </c:pt>
                <c:pt idx="1140">
                  <c:v>2.0693096253288581</c:v>
                </c:pt>
                <c:pt idx="1141">
                  <c:v>2.0790619613535335</c:v>
                </c:pt>
                <c:pt idx="1142">
                  <c:v>2.0693096253288581</c:v>
                </c:pt>
                <c:pt idx="1143">
                  <c:v>2.0761135806949107</c:v>
                </c:pt>
                <c:pt idx="1144">
                  <c:v>2.0820103420121563</c:v>
                </c:pt>
                <c:pt idx="1145">
                  <c:v>2.0820103420121563</c:v>
                </c:pt>
                <c:pt idx="1146">
                  <c:v>2.0820103420121563</c:v>
                </c:pt>
                <c:pt idx="1147">
                  <c:v>2.1300916265989298</c:v>
                </c:pt>
                <c:pt idx="1148">
                  <c:v>2.1153497233058154</c:v>
                </c:pt>
                <c:pt idx="1149">
                  <c:v>2.0799691554023405</c:v>
                </c:pt>
                <c:pt idx="1150">
                  <c:v>2.1114941485983851</c:v>
                </c:pt>
                <c:pt idx="1151">
                  <c:v>2.1232876712328768</c:v>
                </c:pt>
                <c:pt idx="1152">
                  <c:v>2.1232876712328768</c:v>
                </c:pt>
                <c:pt idx="1153">
                  <c:v>2.1232876712328768</c:v>
                </c:pt>
                <c:pt idx="1154">
                  <c:v>2.1341739998185614</c:v>
                </c:pt>
                <c:pt idx="1155">
                  <c:v>2.143699537331035</c:v>
                </c:pt>
                <c:pt idx="1156">
                  <c:v>2.1681937766488253</c:v>
                </c:pt>
                <c:pt idx="1157">
                  <c:v>2.1908736278690011</c:v>
                </c:pt>
                <c:pt idx="1158">
                  <c:v>2.230790166016511</c:v>
                </c:pt>
                <c:pt idx="1159">
                  <c:v>2.230790166016511</c:v>
                </c:pt>
                <c:pt idx="1160">
                  <c:v>2.230790166016511</c:v>
                </c:pt>
                <c:pt idx="1161">
                  <c:v>2.2679851220175995</c:v>
                </c:pt>
                <c:pt idx="1162">
                  <c:v>2.2591399800417311</c:v>
                </c:pt>
                <c:pt idx="1163">
                  <c:v>2.2387281139435724</c:v>
                </c:pt>
                <c:pt idx="1164">
                  <c:v>2.2319241585775198</c:v>
                </c:pt>
                <c:pt idx="1165">
                  <c:v>2.2412228975777921</c:v>
                </c:pt>
                <c:pt idx="1166">
                  <c:v>2.2412228975777921</c:v>
                </c:pt>
                <c:pt idx="1167">
                  <c:v>2.2412228975777921</c:v>
                </c:pt>
                <c:pt idx="1168">
                  <c:v>2.2652635398711785</c:v>
                </c:pt>
                <c:pt idx="1169">
                  <c:v>2.231697360065318</c:v>
                </c:pt>
                <c:pt idx="1170">
                  <c:v>2.2430372856754062</c:v>
                </c:pt>
                <c:pt idx="1171">
                  <c:v>2.2811394357253016</c:v>
                </c:pt>
                <c:pt idx="1172">
                  <c:v>2.3147056155311621</c:v>
                </c:pt>
                <c:pt idx="1173">
                  <c:v>2.3147056155311621</c:v>
                </c:pt>
                <c:pt idx="1174">
                  <c:v>2.3147056155311621</c:v>
                </c:pt>
                <c:pt idx="1175">
                  <c:v>2.3040460854576796</c:v>
                </c:pt>
                <c:pt idx="1176">
                  <c:v>2.2997369137258459</c:v>
                </c:pt>
                <c:pt idx="1177">
                  <c:v>2.2954277419940126</c:v>
                </c:pt>
                <c:pt idx="1178">
                  <c:v>2.2366869273337566</c:v>
                </c:pt>
                <c:pt idx="1179">
                  <c:v>2.2366869273337566</c:v>
                </c:pt>
                <c:pt idx="1180">
                  <c:v>2.2366869273337566</c:v>
                </c:pt>
                <c:pt idx="1181">
                  <c:v>2.2366869273337566</c:v>
                </c:pt>
                <c:pt idx="1182">
                  <c:v>2.2366869273337566</c:v>
                </c:pt>
                <c:pt idx="1183">
                  <c:v>2.2405425020411869</c:v>
                </c:pt>
                <c:pt idx="1184">
                  <c:v>2.2407693005533886</c:v>
                </c:pt>
                <c:pt idx="1185">
                  <c:v>2.202440351991291</c:v>
                </c:pt>
                <c:pt idx="1186">
                  <c:v>2.2135534790891773</c:v>
                </c:pt>
                <c:pt idx="1187">
                  <c:v>2.2135534790891773</c:v>
                </c:pt>
                <c:pt idx="1188">
                  <c:v>2.2135534790891773</c:v>
                </c:pt>
                <c:pt idx="1189">
                  <c:v>2.184523269527352</c:v>
                </c:pt>
                <c:pt idx="1190">
                  <c:v>2.1663793885512113</c:v>
                </c:pt>
                <c:pt idx="1191">
                  <c:v>2.1659257915268078</c:v>
                </c:pt>
                <c:pt idx="1192">
                  <c:v>2.1387099700625964</c:v>
                </c:pt>
                <c:pt idx="1193">
                  <c:v>2.1110405515739816</c:v>
                </c:pt>
                <c:pt idx="1194">
                  <c:v>2.1110405515739816</c:v>
                </c:pt>
                <c:pt idx="1195">
                  <c:v>2.1110405515739816</c:v>
                </c:pt>
                <c:pt idx="1196">
                  <c:v>2.1069581783543501</c:v>
                </c:pt>
                <c:pt idx="1197">
                  <c:v>2.1389367685747982</c:v>
                </c:pt>
                <c:pt idx="1198">
                  <c:v>2.1945024040642296</c:v>
                </c:pt>
                <c:pt idx="1199">
                  <c:v>2.1911004263812028</c:v>
                </c:pt>
                <c:pt idx="1200">
                  <c:v>2.1833892769663432</c:v>
                </c:pt>
                <c:pt idx="1201">
                  <c:v>2.1833892769663432</c:v>
                </c:pt>
                <c:pt idx="1202">
                  <c:v>2.1833892769663432</c:v>
                </c:pt>
                <c:pt idx="1203">
                  <c:v>2.1763585230880884</c:v>
                </c:pt>
                <c:pt idx="1204">
                  <c:v>2.182708881429738</c:v>
                </c:pt>
                <c:pt idx="1205">
                  <c:v>2.2400889050167834</c:v>
                </c:pt>
                <c:pt idx="1206">
                  <c:v>2.2795518461398894</c:v>
                </c:pt>
                <c:pt idx="1207">
                  <c:v>2.2750158758958543</c:v>
                </c:pt>
                <c:pt idx="1208">
                  <c:v>2.2750158758958543</c:v>
                </c:pt>
                <c:pt idx="1209">
                  <c:v>2.2750158758958543</c:v>
                </c:pt>
                <c:pt idx="1210">
                  <c:v>2.2682119205298013</c:v>
                </c:pt>
                <c:pt idx="1211">
                  <c:v>2.2387281139435724</c:v>
                </c:pt>
                <c:pt idx="1212">
                  <c:v>2.2371405243581601</c:v>
                </c:pt>
                <c:pt idx="1213">
                  <c:v>2.2282953823822917</c:v>
                </c:pt>
                <c:pt idx="1214">
                  <c:v>2.2883969881157582</c:v>
                </c:pt>
                <c:pt idx="1215">
                  <c:v>2.2883969881157582</c:v>
                </c:pt>
                <c:pt idx="1216">
                  <c:v>2.2883969881157582</c:v>
                </c:pt>
                <c:pt idx="1217">
                  <c:v>2.2883969881157582</c:v>
                </c:pt>
                <c:pt idx="1218">
                  <c:v>2.2498412410414588</c:v>
                </c:pt>
                <c:pt idx="1219">
                  <c:v>2.2189966433820194</c:v>
                </c:pt>
                <c:pt idx="1220">
                  <c:v>2.1890592397713871</c:v>
                </c:pt>
                <c:pt idx="1221">
                  <c:v>2.1818016873809309</c:v>
                </c:pt>
                <c:pt idx="1222">
                  <c:v>2.1818016873809309</c:v>
                </c:pt>
                <c:pt idx="1223">
                  <c:v>2.1818016873809309</c:v>
                </c:pt>
                <c:pt idx="1224">
                  <c:v>2.1498230971604828</c:v>
                </c:pt>
                <c:pt idx="1225">
                  <c:v>2.1364419849405789</c:v>
                </c:pt>
                <c:pt idx="1226">
                  <c:v>2.1536786718679126</c:v>
                </c:pt>
                <c:pt idx="1227">
                  <c:v>2.1518642837702986</c:v>
                </c:pt>
                <c:pt idx="1228">
                  <c:v>2.1137621337204027</c:v>
                </c:pt>
                <c:pt idx="1229">
                  <c:v>2.1137621337204027</c:v>
                </c:pt>
                <c:pt idx="1230">
                  <c:v>2.1137621337204027</c:v>
                </c:pt>
                <c:pt idx="1231">
                  <c:v>2.1049169917445343</c:v>
                </c:pt>
                <c:pt idx="1232">
                  <c:v>2.1019686110859115</c:v>
                </c:pt>
                <c:pt idx="1233">
                  <c:v>2.0867731107683936</c:v>
                </c:pt>
                <c:pt idx="1234">
                  <c:v>2.0847319241585778</c:v>
                </c:pt>
                <c:pt idx="1235">
                  <c:v>2.1003810215004992</c:v>
                </c:pt>
                <c:pt idx="1236">
                  <c:v>2.1003810215004992</c:v>
                </c:pt>
                <c:pt idx="1237">
                  <c:v>2.1003810215004992</c:v>
                </c:pt>
                <c:pt idx="1238">
                  <c:v>2.0738455955728932</c:v>
                </c:pt>
                <c:pt idx="1239">
                  <c:v>2.103329402159122</c:v>
                </c:pt>
                <c:pt idx="1240">
                  <c:v>2.1028758051347185</c:v>
                </c:pt>
                <c:pt idx="1241">
                  <c:v>2.1344007983307631</c:v>
                </c:pt>
                <c:pt idx="1242">
                  <c:v>2.1434727388188333</c:v>
                </c:pt>
                <c:pt idx="1243">
                  <c:v>2.1434727388188333</c:v>
                </c:pt>
                <c:pt idx="1244">
                  <c:v>2.1434727388188333</c:v>
                </c:pt>
                <c:pt idx="1245">
                  <c:v>2.1434727388188333</c:v>
                </c:pt>
                <c:pt idx="1246">
                  <c:v>2.1319060146965438</c:v>
                </c:pt>
                <c:pt idx="1247">
                  <c:v>2.0869999092805953</c:v>
                </c:pt>
                <c:pt idx="1248">
                  <c:v>2.0865463122561918</c:v>
                </c:pt>
                <c:pt idx="1249">
                  <c:v>2.1264628504037013</c:v>
                </c:pt>
                <c:pt idx="1250">
                  <c:v>2.1264628504037013</c:v>
                </c:pt>
                <c:pt idx="1251">
                  <c:v>2.1264628504037013</c:v>
                </c:pt>
                <c:pt idx="1252">
                  <c:v>2.1346275968429649</c:v>
                </c:pt>
                <c:pt idx="1253">
                  <c:v>2.0815567449877528</c:v>
                </c:pt>
                <c:pt idx="1254">
                  <c:v>2.082237140524358</c:v>
                </c:pt>
                <c:pt idx="1255">
                  <c:v>2.0620520729384015</c:v>
                </c:pt>
                <c:pt idx="1256">
                  <c:v>2.0430009979134538</c:v>
                </c:pt>
                <c:pt idx="1257">
                  <c:v>2.0430009979134538</c:v>
                </c:pt>
                <c:pt idx="1258">
                  <c:v>2.0430009979134538</c:v>
                </c:pt>
                <c:pt idx="1259">
                  <c:v>2.0479905651818924</c:v>
                </c:pt>
                <c:pt idx="1260">
                  <c:v>2.0459493785720766</c:v>
                </c:pt>
                <c:pt idx="1261">
                  <c:v>2.1010614170371045</c:v>
                </c:pt>
                <c:pt idx="1262">
                  <c:v>2.0522997369137261</c:v>
                </c:pt>
                <c:pt idx="1263">
                  <c:v>2.0509389458405152</c:v>
                </c:pt>
                <c:pt idx="1264">
                  <c:v>2.0509389458405152</c:v>
                </c:pt>
                <c:pt idx="1265">
                  <c:v>2.0509389458405152</c:v>
                </c:pt>
                <c:pt idx="1266">
                  <c:v>2.0797423568901388</c:v>
                </c:pt>
                <c:pt idx="1267">
                  <c:v>2.0806495509389458</c:v>
                </c:pt>
                <c:pt idx="1268">
                  <c:v>2.1262360518914996</c:v>
                </c:pt>
                <c:pt idx="1269">
                  <c:v>2.1532250748435091</c:v>
                </c:pt>
                <c:pt idx="1270">
                  <c:v>2.1151229247936136</c:v>
                </c:pt>
                <c:pt idx="1271">
                  <c:v>2.1151229247936136</c:v>
                </c:pt>
                <c:pt idx="1272">
                  <c:v>2.1151229247936136</c:v>
                </c:pt>
                <c:pt idx="1273">
                  <c:v>2.1282772385013153</c:v>
                </c:pt>
                <c:pt idx="1274">
                  <c:v>2.1670597840878165</c:v>
                </c:pt>
                <c:pt idx="1275">
                  <c:v>2.1681937766488253</c:v>
                </c:pt>
                <c:pt idx="1276">
                  <c:v>2.1895128367957906</c:v>
                </c:pt>
                <c:pt idx="1277">
                  <c:v>2.1697813662342376</c:v>
                </c:pt>
                <c:pt idx="1278">
                  <c:v>2.1697813662342376</c:v>
                </c:pt>
                <c:pt idx="1279">
                  <c:v>2.1697813662342376</c:v>
                </c:pt>
                <c:pt idx="1280">
                  <c:v>2.231697360065318</c:v>
                </c:pt>
                <c:pt idx="1281">
                  <c:v>2.1956363966252384</c:v>
                </c:pt>
                <c:pt idx="1282">
                  <c:v>2.1346275968429649</c:v>
                </c:pt>
                <c:pt idx="1283">
                  <c:v>2.1432459403066315</c:v>
                </c:pt>
                <c:pt idx="1284">
                  <c:v>2.1364419849405789</c:v>
                </c:pt>
                <c:pt idx="1285">
                  <c:v>2.1364419849405789</c:v>
                </c:pt>
                <c:pt idx="1286">
                  <c:v>2.1364419849405789</c:v>
                </c:pt>
                <c:pt idx="1287">
                  <c:v>2.1527714778191056</c:v>
                </c:pt>
                <c:pt idx="1288">
                  <c:v>2.1824820829175362</c:v>
                </c:pt>
                <c:pt idx="1289">
                  <c:v>2.2310169645287128</c:v>
                </c:pt>
                <c:pt idx="1290">
                  <c:v>2.2278417853578882</c:v>
                </c:pt>
                <c:pt idx="1291">
                  <c:v>2.2432640841876079</c:v>
                </c:pt>
                <c:pt idx="1292">
                  <c:v>2.2432640841876079</c:v>
                </c:pt>
                <c:pt idx="1293">
                  <c:v>2.2432640841876079</c:v>
                </c:pt>
                <c:pt idx="1294">
                  <c:v>2.1949560010886331</c:v>
                </c:pt>
                <c:pt idx="1295">
                  <c:v>2.2398621065045816</c:v>
                </c:pt>
                <c:pt idx="1296">
                  <c:v>2.2228522180894492</c:v>
                </c:pt>
                <c:pt idx="1297">
                  <c:v>2.246892860382836</c:v>
                </c:pt>
                <c:pt idx="1298">
                  <c:v>2.2480268529438447</c:v>
                </c:pt>
                <c:pt idx="1299">
                  <c:v>2.2480268529438447</c:v>
                </c:pt>
                <c:pt idx="1300">
                  <c:v>2.2480268529438447</c:v>
                </c:pt>
                <c:pt idx="1301">
                  <c:v>2.231697360065318</c:v>
                </c:pt>
                <c:pt idx="1302">
                  <c:v>2.2053887326499138</c:v>
                </c:pt>
                <c:pt idx="1303">
                  <c:v>2.2087907103329405</c:v>
                </c:pt>
                <c:pt idx="1304">
                  <c:v>2.2053887326499138</c:v>
                </c:pt>
                <c:pt idx="1305">
                  <c:v>2.2013063594302822</c:v>
                </c:pt>
                <c:pt idx="1306">
                  <c:v>2.2013063594302822</c:v>
                </c:pt>
                <c:pt idx="1307">
                  <c:v>2.2013063594302822</c:v>
                </c:pt>
                <c:pt idx="1308">
                  <c:v>2.2258005987480725</c:v>
                </c:pt>
                <c:pt idx="1309">
                  <c:v>2.2160482627233966</c:v>
                </c:pt>
                <c:pt idx="1310">
                  <c:v>2.1974507847228524</c:v>
                </c:pt>
                <c:pt idx="1311">
                  <c:v>2.1713689558196498</c:v>
                </c:pt>
                <c:pt idx="1312">
                  <c:v>2.1738637394538691</c:v>
                </c:pt>
                <c:pt idx="1313">
                  <c:v>2.1738637394538691</c:v>
                </c:pt>
                <c:pt idx="1314">
                  <c:v>2.1738637394538691</c:v>
                </c:pt>
                <c:pt idx="1315">
                  <c:v>2.1754513290392814</c:v>
                </c:pt>
                <c:pt idx="1316">
                  <c:v>2.1677401796244218</c:v>
                </c:pt>
                <c:pt idx="1317">
                  <c:v>2.211058695454958</c:v>
                </c:pt>
                <c:pt idx="1318">
                  <c:v>2.1818016873809309</c:v>
                </c:pt>
                <c:pt idx="1319">
                  <c:v>2.1527714778191056</c:v>
                </c:pt>
                <c:pt idx="1320">
                  <c:v>2.1527714778191056</c:v>
                </c:pt>
                <c:pt idx="1321">
                  <c:v>2.1527714778191056</c:v>
                </c:pt>
                <c:pt idx="1322">
                  <c:v>2.1527714778191056</c:v>
                </c:pt>
                <c:pt idx="1323">
                  <c:v>2.1763585230880884</c:v>
                </c:pt>
                <c:pt idx="1324">
                  <c:v>2.1570806495509389</c:v>
                </c:pt>
                <c:pt idx="1325">
                  <c:v>2.1783997096979046</c:v>
                </c:pt>
                <c:pt idx="1326">
                  <c:v>2.1654721945024042</c:v>
                </c:pt>
                <c:pt idx="1327">
                  <c:v>2.1654721945024042</c:v>
                </c:pt>
                <c:pt idx="1328">
                  <c:v>2.1654721945024042</c:v>
                </c:pt>
                <c:pt idx="1329">
                  <c:v>2.1464211194774565</c:v>
                </c:pt>
                <c:pt idx="1330">
                  <c:v>2.1405243581602105</c:v>
                </c:pt>
                <c:pt idx="1331">
                  <c:v>2.1130817381837974</c:v>
                </c:pt>
                <c:pt idx="1332">
                  <c:v>2.1044633947201308</c:v>
                </c:pt>
                <c:pt idx="1333">
                  <c:v>2.096525446793069</c:v>
                </c:pt>
                <c:pt idx="1334">
                  <c:v>2.096525446793069</c:v>
                </c:pt>
                <c:pt idx="1335">
                  <c:v>2.096525446793069</c:v>
                </c:pt>
                <c:pt idx="1336">
                  <c:v>2.096525446793069</c:v>
                </c:pt>
                <c:pt idx="1337">
                  <c:v>2.0906286854758234</c:v>
                </c:pt>
                <c:pt idx="1338">
                  <c:v>2.0876803048172006</c:v>
                </c:pt>
                <c:pt idx="1339">
                  <c:v>2.0956182527442619</c:v>
                </c:pt>
                <c:pt idx="1340">
                  <c:v>2.0897214914270164</c:v>
                </c:pt>
                <c:pt idx="1341">
                  <c:v>2.0897214914270164</c:v>
                </c:pt>
                <c:pt idx="1342">
                  <c:v>2.0897214914270164</c:v>
                </c:pt>
                <c:pt idx="1343">
                  <c:v>2.0879071033294023</c:v>
                </c:pt>
                <c:pt idx="1344">
                  <c:v>2.0969790438174725</c:v>
                </c:pt>
                <c:pt idx="1345">
                  <c:v>2.1060509843055431</c:v>
                </c:pt>
                <c:pt idx="1346">
                  <c:v>2.0944842601832532</c:v>
                </c:pt>
                <c:pt idx="1347">
                  <c:v>2.0967522453052707</c:v>
                </c:pt>
                <c:pt idx="1348">
                  <c:v>2.0967522453052707</c:v>
                </c:pt>
                <c:pt idx="1349">
                  <c:v>2.0967522453052707</c:v>
                </c:pt>
                <c:pt idx="1350">
                  <c:v>2.0742991925972967</c:v>
                </c:pt>
                <c:pt idx="1351">
                  <c:v>2.1053705887689378</c:v>
                </c:pt>
                <c:pt idx="1352">
                  <c:v>2.1294112310623241</c:v>
                </c:pt>
                <c:pt idx="1353">
                  <c:v>2.1441531343554385</c:v>
                </c:pt>
                <c:pt idx="1354">
                  <c:v>2.1471015150140618</c:v>
                </c:pt>
                <c:pt idx="1355">
                  <c:v>2.1471015150140618</c:v>
                </c:pt>
                <c:pt idx="1356">
                  <c:v>2.1471015150140618</c:v>
                </c:pt>
                <c:pt idx="1357">
                  <c:v>2.1461943209652548</c:v>
                </c:pt>
                <c:pt idx="1358">
                  <c:v>2.1466479179896583</c:v>
                </c:pt>
                <c:pt idx="1359">
                  <c:v>2.14687471650186</c:v>
                </c:pt>
                <c:pt idx="1360">
                  <c:v>2.1842964710151502</c:v>
                </c:pt>
                <c:pt idx="1361">
                  <c:v>2.1840696725029485</c:v>
                </c:pt>
                <c:pt idx="1362">
                  <c:v>2.1840696725029485</c:v>
                </c:pt>
                <c:pt idx="1363">
                  <c:v>2.1840696725029485</c:v>
                </c:pt>
                <c:pt idx="1364">
                  <c:v>2.1745441349904744</c:v>
                </c:pt>
                <c:pt idx="1365">
                  <c:v>2.1659257915268078</c:v>
                </c:pt>
                <c:pt idx="1366">
                  <c:v>2.1806676948199222</c:v>
                </c:pt>
                <c:pt idx="1367">
                  <c:v>2.1847500680395537</c:v>
                </c:pt>
                <c:pt idx="1368">
                  <c:v>2.1917808219178081</c:v>
                </c:pt>
                <c:pt idx="1369">
                  <c:v>2.1917808219178081</c:v>
                </c:pt>
                <c:pt idx="1370">
                  <c:v>2.1917808219178081</c:v>
                </c:pt>
                <c:pt idx="1371">
                  <c:v>2.1804408963077204</c:v>
                </c:pt>
                <c:pt idx="1372">
                  <c:v>2.1729565454050621</c:v>
                </c:pt>
                <c:pt idx="1373">
                  <c:v>2.1670597840878165</c:v>
                </c:pt>
                <c:pt idx="1374">
                  <c:v>2.1509570897214916</c:v>
                </c:pt>
                <c:pt idx="1375">
                  <c:v>2.1509570897214916</c:v>
                </c:pt>
                <c:pt idx="1376">
                  <c:v>2.1509570897214916</c:v>
                </c:pt>
                <c:pt idx="1377">
                  <c:v>2.1509570897214916</c:v>
                </c:pt>
                <c:pt idx="1378">
                  <c:v>2.1709153587952463</c:v>
                </c:pt>
                <c:pt idx="1379">
                  <c:v>2.1779461126735011</c:v>
                </c:pt>
                <c:pt idx="1380">
                  <c:v>2.1795337022589134</c:v>
                </c:pt>
                <c:pt idx="1381">
                  <c:v>2.1566270525265354</c:v>
                </c:pt>
                <c:pt idx="1382">
                  <c:v>2.119432096525447</c:v>
                </c:pt>
                <c:pt idx="1383">
                  <c:v>2.119432096525447</c:v>
                </c:pt>
                <c:pt idx="1384">
                  <c:v>2.119432096525447</c:v>
                </c:pt>
                <c:pt idx="1385">
                  <c:v>2.1189784995010434</c:v>
                </c:pt>
                <c:pt idx="1386">
                  <c:v>2.1162569173546224</c:v>
                </c:pt>
                <c:pt idx="1387">
                  <c:v>2.1058241857933413</c:v>
                </c:pt>
                <c:pt idx="1388">
                  <c:v>2.1017418125737097</c:v>
                </c:pt>
                <c:pt idx="1389">
                  <c:v>2.103329402159122</c:v>
                </c:pt>
                <c:pt idx="1390">
                  <c:v>2.103329402159122</c:v>
                </c:pt>
                <c:pt idx="1391">
                  <c:v>2.103329402159122</c:v>
                </c:pt>
                <c:pt idx="1392">
                  <c:v>2.0958450512564637</c:v>
                </c:pt>
                <c:pt idx="1393">
                  <c:v>2.140977955184614</c:v>
                </c:pt>
                <c:pt idx="1394">
                  <c:v>2.1398439626236052</c:v>
                </c:pt>
                <c:pt idx="1395">
                  <c:v>2.1654721945024042</c:v>
                </c:pt>
                <c:pt idx="1396">
                  <c:v>2.1713689558196498</c:v>
                </c:pt>
                <c:pt idx="1397">
                  <c:v>2.1713689558196498</c:v>
                </c:pt>
                <c:pt idx="1398">
                  <c:v>2.1713689558196498</c:v>
                </c:pt>
                <c:pt idx="1399">
                  <c:v>2.1897396353079923</c:v>
                </c:pt>
                <c:pt idx="1400">
                  <c:v>2.2056155311621155</c:v>
                </c:pt>
                <c:pt idx="1401">
                  <c:v>2.2094711058695458</c:v>
                </c:pt>
                <c:pt idx="1402">
                  <c:v>2.230790166016511</c:v>
                </c:pt>
                <c:pt idx="1403">
                  <c:v>2.2421300916265992</c:v>
                </c:pt>
                <c:pt idx="1404">
                  <c:v>2.2421300916265992</c:v>
                </c:pt>
                <c:pt idx="1405">
                  <c:v>2.2421300916265992</c:v>
                </c:pt>
                <c:pt idx="1406">
                  <c:v>2.2825002267985122</c:v>
                </c:pt>
                <c:pt idx="1407">
                  <c:v>2.2879433910913547</c:v>
                </c:pt>
                <c:pt idx="1408">
                  <c:v>2.4199401251927788</c:v>
                </c:pt>
                <c:pt idx="1409">
                  <c:v>2.5487616801233783</c:v>
                </c:pt>
                <c:pt idx="1410">
                  <c:v>2.6762224439807678</c:v>
                </c:pt>
                <c:pt idx="1411">
                  <c:v>2.6762224439807678</c:v>
                </c:pt>
                <c:pt idx="1412">
                  <c:v>2.6762224439807678</c:v>
                </c:pt>
                <c:pt idx="1413">
                  <c:v>2.5492152771477818</c:v>
                </c:pt>
                <c:pt idx="1414">
                  <c:v>2.4711965889503764</c:v>
                </c:pt>
                <c:pt idx="1415">
                  <c:v>2.4761861562188154</c:v>
                </c:pt>
                <c:pt idx="1416">
                  <c:v>2.4612174544134993</c:v>
                </c:pt>
                <c:pt idx="1417">
                  <c:v>2.4702893949015694</c:v>
                </c:pt>
                <c:pt idx="1418">
                  <c:v>2.4702893949015694</c:v>
                </c:pt>
                <c:pt idx="1419">
                  <c:v>2.4702893949015694</c:v>
                </c:pt>
                <c:pt idx="1420">
                  <c:v>2.5108863285856846</c:v>
                </c:pt>
                <c:pt idx="1421">
                  <c:v>2.5483080830989748</c:v>
                </c:pt>
                <c:pt idx="1422">
                  <c:v>2.523813843781185</c:v>
                </c:pt>
                <c:pt idx="1423">
                  <c:v>2.6465118388823372</c:v>
                </c:pt>
                <c:pt idx="1424">
                  <c:v>2.6410686745894947</c:v>
                </c:pt>
                <c:pt idx="1425">
                  <c:v>2.6410686745894947</c:v>
                </c:pt>
                <c:pt idx="1426">
                  <c:v>2.6410686745894947</c:v>
                </c:pt>
                <c:pt idx="1427">
                  <c:v>2.6923251383470928</c:v>
                </c:pt>
                <c:pt idx="1428">
                  <c:v>2.6208836070035382</c:v>
                </c:pt>
                <c:pt idx="1429">
                  <c:v>2.6036469200762045</c:v>
                </c:pt>
                <c:pt idx="1430">
                  <c:v>2.6186156218815206</c:v>
                </c:pt>
                <c:pt idx="1431">
                  <c:v>2.6018325319785904</c:v>
                </c:pt>
                <c:pt idx="1432">
                  <c:v>2.6018325319785904</c:v>
                </c:pt>
                <c:pt idx="1433">
                  <c:v>2.6018325319785904</c:v>
                </c:pt>
                <c:pt idx="1434">
                  <c:v>2.6542229882971968</c:v>
                </c:pt>
                <c:pt idx="1435">
                  <c:v>2.6562641749070126</c:v>
                </c:pt>
                <c:pt idx="1436">
                  <c:v>2.6778100335661801</c:v>
                </c:pt>
                <c:pt idx="1437">
                  <c:v>2.6480994284677495</c:v>
                </c:pt>
                <c:pt idx="1438">
                  <c:v>2.6417490701260999</c:v>
                </c:pt>
                <c:pt idx="1439">
                  <c:v>2.6417490701260999</c:v>
                </c:pt>
                <c:pt idx="1440">
                  <c:v>2.6417490701260999</c:v>
                </c:pt>
                <c:pt idx="1441">
                  <c:v>2.6113580694910641</c:v>
                </c:pt>
                <c:pt idx="1442">
                  <c:v>2.6152136441984943</c:v>
                </c:pt>
                <c:pt idx="1443">
                  <c:v>2.6013789349541869</c:v>
                </c:pt>
                <c:pt idx="1444">
                  <c:v>2.5775650911730019</c:v>
                </c:pt>
                <c:pt idx="1445">
                  <c:v>2.562369590855484</c:v>
                </c:pt>
                <c:pt idx="1446">
                  <c:v>2.562369590855484</c:v>
                </c:pt>
                <c:pt idx="1447">
                  <c:v>2.562369590855484</c:v>
                </c:pt>
                <c:pt idx="1448">
                  <c:v>2.5224530527079745</c:v>
                </c:pt>
                <c:pt idx="1449">
                  <c:v>2.4882064773655084</c:v>
                </c:pt>
                <c:pt idx="1450">
                  <c:v>2.4941032386827544</c:v>
                </c:pt>
                <c:pt idx="1451">
                  <c:v>2.4612174544134993</c:v>
                </c:pt>
                <c:pt idx="1452">
                  <c:v>2.4866188877800961</c:v>
                </c:pt>
                <c:pt idx="1453">
                  <c:v>2.4866188877800961</c:v>
                </c:pt>
                <c:pt idx="1454">
                  <c:v>2.4866188877800961</c:v>
                </c:pt>
                <c:pt idx="1455">
                  <c:v>2.4866188877800961</c:v>
                </c:pt>
                <c:pt idx="1456">
                  <c:v>2.4866188877800961</c:v>
                </c:pt>
                <c:pt idx="1457">
                  <c:v>2.4884332758777101</c:v>
                </c:pt>
                <c:pt idx="1458">
                  <c:v>2.5011339925610088</c:v>
                </c:pt>
                <c:pt idx="1459">
                  <c:v>2.4952372312437632</c:v>
                </c:pt>
                <c:pt idx="1460">
                  <c:v>2.4952372312437632</c:v>
                </c:pt>
                <c:pt idx="1461">
                  <c:v>2.4952372312437632</c:v>
                </c:pt>
                <c:pt idx="1462">
                  <c:v>2.4952372312437632</c:v>
                </c:pt>
                <c:pt idx="1463">
                  <c:v>2.5283498140252201</c:v>
                </c:pt>
                <c:pt idx="1464">
                  <c:v>2.4950104327315614</c:v>
                </c:pt>
                <c:pt idx="1465">
                  <c:v>2.5451329039281503</c:v>
                </c:pt>
                <c:pt idx="1466">
                  <c:v>2.5158758958541232</c:v>
                </c:pt>
                <c:pt idx="1467">
                  <c:v>2.5158758958541232</c:v>
                </c:pt>
                <c:pt idx="1468">
                  <c:v>2.5158758958541232</c:v>
                </c:pt>
                <c:pt idx="1469">
                  <c:v>2.5181438809761407</c:v>
                </c:pt>
                <c:pt idx="1470">
                  <c:v>2.5591944116846594</c:v>
                </c:pt>
                <c:pt idx="1471">
                  <c:v>2.5898122108318971</c:v>
                </c:pt>
                <c:pt idx="1472">
                  <c:v>2.6093168828812483</c:v>
                </c:pt>
                <c:pt idx="1473">
                  <c:v>2.6295019504672053</c:v>
                </c:pt>
                <c:pt idx="1474">
                  <c:v>2.6295019504672053</c:v>
                </c:pt>
                <c:pt idx="1475">
                  <c:v>2.6295019504672053</c:v>
                </c:pt>
                <c:pt idx="1476">
                  <c:v>2.6567177719314161</c:v>
                </c:pt>
                <c:pt idx="1477">
                  <c:v>2.6179352263449154</c:v>
                </c:pt>
                <c:pt idx="1478">
                  <c:v>2.5950285766125374</c:v>
                </c:pt>
                <c:pt idx="1479">
                  <c:v>2.5900390093440988</c:v>
                </c:pt>
                <c:pt idx="1480">
                  <c:v>2.5882246212464848</c:v>
                </c:pt>
                <c:pt idx="1481">
                  <c:v>2.5882246212464848</c:v>
                </c:pt>
                <c:pt idx="1482">
                  <c:v>2.5882246212464848</c:v>
                </c:pt>
                <c:pt idx="1483">
                  <c:v>2.6195228159303277</c:v>
                </c:pt>
                <c:pt idx="1484">
                  <c:v>2.6666969064682937</c:v>
                </c:pt>
                <c:pt idx="1485">
                  <c:v>2.6612537421754516</c:v>
                </c:pt>
                <c:pt idx="1486">
                  <c:v>2.6716864737367323</c:v>
                </c:pt>
                <c:pt idx="1487">
                  <c:v>2.652181801687381</c:v>
                </c:pt>
                <c:pt idx="1488">
                  <c:v>2.652181801687381</c:v>
                </c:pt>
                <c:pt idx="1489">
                  <c:v>2.652181801687381</c:v>
                </c:pt>
                <c:pt idx="1490">
                  <c:v>2.6567177719314161</c:v>
                </c:pt>
                <c:pt idx="1491">
                  <c:v>2.6857479814932415</c:v>
                </c:pt>
                <c:pt idx="1492">
                  <c:v>2.6902839517372765</c:v>
                </c:pt>
                <c:pt idx="1493">
                  <c:v>2.6775832350539783</c:v>
                </c:pt>
                <c:pt idx="1494">
                  <c:v>2.6471922344189425</c:v>
                </c:pt>
                <c:pt idx="1495">
                  <c:v>2.6471922344189425</c:v>
                </c:pt>
                <c:pt idx="1496">
                  <c:v>2.6471922344189425</c:v>
                </c:pt>
                <c:pt idx="1497">
                  <c:v>2.6245123831987662</c:v>
                </c:pt>
                <c:pt idx="1498">
                  <c:v>2.6317699355892228</c:v>
                </c:pt>
                <c:pt idx="1499">
                  <c:v>2.6603465481266446</c:v>
                </c:pt>
                <c:pt idx="1500">
                  <c:v>2.6594393540778372</c:v>
                </c:pt>
                <c:pt idx="1501">
                  <c:v>2.6635217272974692</c:v>
                </c:pt>
                <c:pt idx="1502">
                  <c:v>2.6635217272974692</c:v>
                </c:pt>
                <c:pt idx="1503">
                  <c:v>2.6635217272974692</c:v>
                </c:pt>
                <c:pt idx="1504">
                  <c:v>2.7719314161299105</c:v>
                </c:pt>
                <c:pt idx="1505">
                  <c:v>2.7873537149596301</c:v>
                </c:pt>
                <c:pt idx="1506">
                  <c:v>2.728839698811576</c:v>
                </c:pt>
                <c:pt idx="1507">
                  <c:v>2.7283861017871724</c:v>
                </c:pt>
                <c:pt idx="1508">
                  <c:v>2.693912727932505</c:v>
                </c:pt>
                <c:pt idx="1509">
                  <c:v>2.693912727932505</c:v>
                </c:pt>
                <c:pt idx="1510">
                  <c:v>2.693912727932505</c:v>
                </c:pt>
                <c:pt idx="1511">
                  <c:v>2.7224893404699264</c:v>
                </c:pt>
                <c:pt idx="1512">
                  <c:v>2.7370044452508391</c:v>
                </c:pt>
                <c:pt idx="1513">
                  <c:v>2.7106958178354352</c:v>
                </c:pt>
                <c:pt idx="1514">
                  <c:v>2.7174997732014878</c:v>
                </c:pt>
                <c:pt idx="1515">
                  <c:v>2.6676041005171007</c:v>
                </c:pt>
                <c:pt idx="1516">
                  <c:v>2.6676041005171007</c:v>
                </c:pt>
                <c:pt idx="1517">
                  <c:v>2.6676041005171007</c:v>
                </c:pt>
                <c:pt idx="1518">
                  <c:v>2.6884695636396625</c:v>
                </c:pt>
                <c:pt idx="1519">
                  <c:v>2.6925519368592945</c:v>
                </c:pt>
                <c:pt idx="1520">
                  <c:v>2.7397260273972606</c:v>
                </c:pt>
                <c:pt idx="1521">
                  <c:v>2.7188605642746984</c:v>
                </c:pt>
                <c:pt idx="1522">
                  <c:v>2.6807584142248029</c:v>
                </c:pt>
                <c:pt idx="1523">
                  <c:v>2.6807584142248029</c:v>
                </c:pt>
                <c:pt idx="1524">
                  <c:v>2.6807584142248029</c:v>
                </c:pt>
                <c:pt idx="1525">
                  <c:v>2.6562641749070126</c:v>
                </c:pt>
                <c:pt idx="1526">
                  <c:v>2.6340379207112403</c:v>
                </c:pt>
                <c:pt idx="1527">
                  <c:v>2.6226979951011522</c:v>
                </c:pt>
                <c:pt idx="1528">
                  <c:v>2.565091173001905</c:v>
                </c:pt>
                <c:pt idx="1529">
                  <c:v>2.5920801959539146</c:v>
                </c:pt>
                <c:pt idx="1530">
                  <c:v>2.5920801959539146</c:v>
                </c:pt>
                <c:pt idx="1531">
                  <c:v>2.5920801959539146</c:v>
                </c:pt>
                <c:pt idx="1532">
                  <c:v>2.6281411593939943</c:v>
                </c:pt>
                <c:pt idx="1533">
                  <c:v>2.606822099247029</c:v>
                </c:pt>
                <c:pt idx="1534">
                  <c:v>2.6535425927605916</c:v>
                </c:pt>
                <c:pt idx="1535">
                  <c:v>2.6812120112492064</c:v>
                </c:pt>
                <c:pt idx="1536">
                  <c:v>2.6712328767123288</c:v>
                </c:pt>
                <c:pt idx="1537">
                  <c:v>2.6712328767123288</c:v>
                </c:pt>
                <c:pt idx="1538">
                  <c:v>2.6712328767123288</c:v>
                </c:pt>
                <c:pt idx="1539">
                  <c:v>2.6721400707611358</c:v>
                </c:pt>
                <c:pt idx="1540">
                  <c:v>2.6152136441984943</c:v>
                </c:pt>
                <c:pt idx="1541">
                  <c:v>2.5909462033929058</c:v>
                </c:pt>
                <c:pt idx="1542">
                  <c:v>2.626553569808582</c:v>
                </c:pt>
                <c:pt idx="1543">
                  <c:v>2.622924793613354</c:v>
                </c:pt>
                <c:pt idx="1544">
                  <c:v>2.622924793613354</c:v>
                </c:pt>
                <c:pt idx="1545">
                  <c:v>2.622924793613354</c:v>
                </c:pt>
                <c:pt idx="1546">
                  <c:v>2.5734827179533704</c:v>
                </c:pt>
                <c:pt idx="1547">
                  <c:v>2.6192960174181259</c:v>
                </c:pt>
                <c:pt idx="1548">
                  <c:v>2.652181801687381</c:v>
                </c:pt>
                <c:pt idx="1549">
                  <c:v>2.6580785630046266</c:v>
                </c:pt>
                <c:pt idx="1550">
                  <c:v>2.6530889957361881</c:v>
                </c:pt>
                <c:pt idx="1551">
                  <c:v>2.6530889957361881</c:v>
                </c:pt>
                <c:pt idx="1552">
                  <c:v>2.6530889957361881</c:v>
                </c:pt>
                <c:pt idx="1553">
                  <c:v>2.6385738909552754</c:v>
                </c:pt>
                <c:pt idx="1554">
                  <c:v>2.5966161661979497</c:v>
                </c:pt>
                <c:pt idx="1555">
                  <c:v>2.6347183162478456</c:v>
                </c:pt>
                <c:pt idx="1556">
                  <c:v>2.6628413317608639</c:v>
                </c:pt>
                <c:pt idx="1557">
                  <c:v>2.6172548308083101</c:v>
                </c:pt>
                <c:pt idx="1558">
                  <c:v>2.6172548308083101</c:v>
                </c:pt>
                <c:pt idx="1559">
                  <c:v>2.6172548308083101</c:v>
                </c:pt>
                <c:pt idx="1560">
                  <c:v>2.5995645468565729</c:v>
                </c:pt>
                <c:pt idx="1561">
                  <c:v>2.6063685022226255</c:v>
                </c:pt>
                <c:pt idx="1562">
                  <c:v>2.5786990837340107</c:v>
                </c:pt>
                <c:pt idx="1563">
                  <c:v>2.565091173001905</c:v>
                </c:pt>
                <c:pt idx="1564">
                  <c:v>2.565091173001905</c:v>
                </c:pt>
                <c:pt idx="1565">
                  <c:v>2.565091173001905</c:v>
                </c:pt>
                <c:pt idx="1566">
                  <c:v>2.565091173001905</c:v>
                </c:pt>
                <c:pt idx="1567">
                  <c:v>2.565091173001905</c:v>
                </c:pt>
                <c:pt idx="1568">
                  <c:v>2.5494420756599836</c:v>
                </c:pt>
                <c:pt idx="1569">
                  <c:v>2.5403701351719135</c:v>
                </c:pt>
                <c:pt idx="1570">
                  <c:v>2.545359702440352</c:v>
                </c:pt>
                <c:pt idx="1571">
                  <c:v>2.5405969336841152</c:v>
                </c:pt>
                <c:pt idx="1572">
                  <c:v>2.5405969336841152</c:v>
                </c:pt>
                <c:pt idx="1573">
                  <c:v>2.5405969336841152</c:v>
                </c:pt>
                <c:pt idx="1574">
                  <c:v>2.5455865009525538</c:v>
                </c:pt>
                <c:pt idx="1575">
                  <c:v>2.5639571804408963</c:v>
                </c:pt>
                <c:pt idx="1576">
                  <c:v>2.5752971060509844</c:v>
                </c:pt>
                <c:pt idx="1577">
                  <c:v>2.5793794792706159</c:v>
                </c:pt>
                <c:pt idx="1578">
                  <c:v>2.580286673319423</c:v>
                </c:pt>
                <c:pt idx="1579">
                  <c:v>2.580286673319423</c:v>
                </c:pt>
                <c:pt idx="1580">
                  <c:v>2.580286673319423</c:v>
                </c:pt>
                <c:pt idx="1581">
                  <c:v>2.580286673319423</c:v>
                </c:pt>
                <c:pt idx="1582">
                  <c:v>2.6065953007348273</c:v>
                </c:pt>
                <c:pt idx="1583">
                  <c:v>2.5566996280504402</c:v>
                </c:pt>
                <c:pt idx="1584">
                  <c:v>2.5142883062687109</c:v>
                </c:pt>
                <c:pt idx="1585">
                  <c:v>2.5086183434636671</c:v>
                </c:pt>
                <c:pt idx="1586">
                  <c:v>2.5086183434636671</c:v>
                </c:pt>
                <c:pt idx="1587">
                  <c:v>2.5086183434636671</c:v>
                </c:pt>
                <c:pt idx="1588">
                  <c:v>2.47936133538964</c:v>
                </c:pt>
                <c:pt idx="1589">
                  <c:v>2.4929692461217456</c:v>
                </c:pt>
                <c:pt idx="1590">
                  <c:v>2.5002267985122018</c:v>
                </c:pt>
                <c:pt idx="1591">
                  <c:v>2.5312981946838429</c:v>
                </c:pt>
                <c:pt idx="1592">
                  <c:v>2.5038555747074298</c:v>
                </c:pt>
                <c:pt idx="1593">
                  <c:v>2.5038555747074298</c:v>
                </c:pt>
                <c:pt idx="1594">
                  <c:v>2.5038555747074298</c:v>
                </c:pt>
                <c:pt idx="1595">
                  <c:v>2.5337929783180622</c:v>
                </c:pt>
                <c:pt idx="1596">
                  <c:v>2.5328857842692551</c:v>
                </c:pt>
                <c:pt idx="1597">
                  <c:v>2.5288034110496236</c:v>
                </c:pt>
                <c:pt idx="1598">
                  <c:v>2.4902476639753246</c:v>
                </c:pt>
                <c:pt idx="1599">
                  <c:v>2.5383289485620977</c:v>
                </c:pt>
                <c:pt idx="1600">
                  <c:v>2.5383289485620977</c:v>
                </c:pt>
                <c:pt idx="1601">
                  <c:v>2.5383289485620977</c:v>
                </c:pt>
                <c:pt idx="1602">
                  <c:v>2.5750703075387826</c:v>
                </c:pt>
                <c:pt idx="1603">
                  <c:v>2.5675859566361248</c:v>
                </c:pt>
                <c:pt idx="1604">
                  <c:v>2.5684931506849318</c:v>
                </c:pt>
                <c:pt idx="1605">
                  <c:v>2.5696271432459405</c:v>
                </c:pt>
                <c:pt idx="1606">
                  <c:v>2.5723487253923616</c:v>
                </c:pt>
                <c:pt idx="1607">
                  <c:v>2.5723487253923616</c:v>
                </c:pt>
                <c:pt idx="1608">
                  <c:v>2.5723487253923616</c:v>
                </c:pt>
                <c:pt idx="1609">
                  <c:v>2.5723487253923616</c:v>
                </c:pt>
                <c:pt idx="1610">
                  <c:v>2.5437721128549398</c:v>
                </c:pt>
                <c:pt idx="1611">
                  <c:v>2.5471740905379661</c:v>
                </c:pt>
                <c:pt idx="1612">
                  <c:v>2.5566996280504402</c:v>
                </c:pt>
                <c:pt idx="1613">
                  <c:v>2.5217726571713692</c:v>
                </c:pt>
                <c:pt idx="1614">
                  <c:v>2.5217726571713692</c:v>
                </c:pt>
                <c:pt idx="1615">
                  <c:v>2.5217726571713692</c:v>
                </c:pt>
                <c:pt idx="1616">
                  <c:v>2.5340197768302639</c:v>
                </c:pt>
                <c:pt idx="1617">
                  <c:v>2.5131543137077021</c:v>
                </c:pt>
                <c:pt idx="1618">
                  <c:v>2.5290302095618253</c:v>
                </c:pt>
                <c:pt idx="1619">
                  <c:v>2.5616891953188787</c:v>
                </c:pt>
                <c:pt idx="1620">
                  <c:v>2.603193323051801</c:v>
                </c:pt>
                <c:pt idx="1621">
                  <c:v>2.603193323051801</c:v>
                </c:pt>
                <c:pt idx="1622">
                  <c:v>2.603193323051801</c:v>
                </c:pt>
                <c:pt idx="1623">
                  <c:v>2.6090900843690465</c:v>
                </c:pt>
                <c:pt idx="1624">
                  <c:v>2.5669055610995195</c:v>
                </c:pt>
                <c:pt idx="1625">
                  <c:v>2.5784722852218089</c:v>
                </c:pt>
                <c:pt idx="1626">
                  <c:v>2.5569264265626419</c:v>
                </c:pt>
                <c:pt idx="1627">
                  <c:v>2.5653179715141068</c:v>
                </c:pt>
                <c:pt idx="1628">
                  <c:v>2.5653179715141068</c:v>
                </c:pt>
                <c:pt idx="1629">
                  <c:v>2.5653179715141068</c:v>
                </c:pt>
                <c:pt idx="1630">
                  <c:v>2.5796062777828177</c:v>
                </c:pt>
                <c:pt idx="1631">
                  <c:v>2.5734827179533704</c:v>
                </c:pt>
                <c:pt idx="1632">
                  <c:v>2.5628231878798875</c:v>
                </c:pt>
                <c:pt idx="1633">
                  <c:v>2.6018325319785904</c:v>
                </c:pt>
                <c:pt idx="1634">
                  <c:v>2.6190692189059241</c:v>
                </c:pt>
                <c:pt idx="1635">
                  <c:v>2.6190692189059241</c:v>
                </c:pt>
                <c:pt idx="1636">
                  <c:v>2.6190692189059241</c:v>
                </c:pt>
                <c:pt idx="1637">
                  <c:v>2.6177084278327136</c:v>
                </c:pt>
                <c:pt idx="1638">
                  <c:v>2.6258731742719768</c:v>
                </c:pt>
                <c:pt idx="1639">
                  <c:v>2.6408418760772929</c:v>
                </c:pt>
                <c:pt idx="1640">
                  <c:v>2.6787172276149871</c:v>
                </c:pt>
                <c:pt idx="1641">
                  <c:v>2.6796244216637941</c:v>
                </c:pt>
                <c:pt idx="1642">
                  <c:v>2.6796244216637941</c:v>
                </c:pt>
                <c:pt idx="1643">
                  <c:v>2.6796244216637941</c:v>
                </c:pt>
                <c:pt idx="1644">
                  <c:v>2.6735008618343463</c:v>
                </c:pt>
                <c:pt idx="1645">
                  <c:v>2.652181801687381</c:v>
                </c:pt>
                <c:pt idx="1646">
                  <c:v>2.6390274879796789</c:v>
                </c:pt>
                <c:pt idx="1647">
                  <c:v>2.6437902567359157</c:v>
                </c:pt>
                <c:pt idx="1648">
                  <c:v>2.6349451147600473</c:v>
                </c:pt>
                <c:pt idx="1649">
                  <c:v>2.6349451147600473</c:v>
                </c:pt>
                <c:pt idx="1650">
                  <c:v>2.6349451147600473</c:v>
                </c:pt>
                <c:pt idx="1651">
                  <c:v>2.6217908010523452</c:v>
                </c:pt>
                <c:pt idx="1652">
                  <c:v>2.6285947564183978</c:v>
                </c:pt>
                <c:pt idx="1653">
                  <c:v>2.668284496053706</c:v>
                </c:pt>
                <c:pt idx="1654">
                  <c:v>2.6771296380295748</c:v>
                </c:pt>
                <c:pt idx="1655">
                  <c:v>2.6571713689558196</c:v>
                </c:pt>
                <c:pt idx="1656">
                  <c:v>2.6571713689558196</c:v>
                </c:pt>
                <c:pt idx="1657">
                  <c:v>2.6571713689558196</c:v>
                </c:pt>
                <c:pt idx="1658">
                  <c:v>2.705933049079198</c:v>
                </c:pt>
                <c:pt idx="1659">
                  <c:v>2.6945931234691103</c:v>
                </c:pt>
                <c:pt idx="1660">
                  <c:v>2.7016238773473646</c:v>
                </c:pt>
                <c:pt idx="1661">
                  <c:v>2.689830354712873</c:v>
                </c:pt>
                <c:pt idx="1662">
                  <c:v>2.7222625419577247</c:v>
                </c:pt>
                <c:pt idx="1663">
                  <c:v>2.7222625419577247</c:v>
                </c:pt>
                <c:pt idx="1664">
                  <c:v>2.7222625419577247</c:v>
                </c:pt>
                <c:pt idx="1665">
                  <c:v>2.7215821464211194</c:v>
                </c:pt>
                <c:pt idx="1666">
                  <c:v>2.7896217000816477</c:v>
                </c:pt>
                <c:pt idx="1667">
                  <c:v>2.8295382382291572</c:v>
                </c:pt>
                <c:pt idx="1668">
                  <c:v>2.8690011793522636</c:v>
                </c:pt>
                <c:pt idx="1669">
                  <c:v>2.8499501043273159</c:v>
                </c:pt>
                <c:pt idx="1670">
                  <c:v>2.8499501043273159</c:v>
                </c:pt>
                <c:pt idx="1671">
                  <c:v>2.8499501043273159</c:v>
                </c:pt>
                <c:pt idx="1672">
                  <c:v>2.8789803138891412</c:v>
                </c:pt>
                <c:pt idx="1673">
                  <c:v>2.8578880522543773</c:v>
                </c:pt>
                <c:pt idx="1674">
                  <c:v>2.8576612537421755</c:v>
                </c:pt>
                <c:pt idx="1675">
                  <c:v>2.8531252834981404</c:v>
                </c:pt>
                <c:pt idx="1676">
                  <c:v>2.8712691644742812</c:v>
                </c:pt>
                <c:pt idx="1677">
                  <c:v>2.8712691644742812</c:v>
                </c:pt>
                <c:pt idx="1678">
                  <c:v>2.8712691644742812</c:v>
                </c:pt>
                <c:pt idx="1679">
                  <c:v>2.8726299555474917</c:v>
                </c:pt>
                <c:pt idx="1680">
                  <c:v>2.8866914633040008</c:v>
                </c:pt>
                <c:pt idx="1681">
                  <c:v>2.9325047627687564</c:v>
                </c:pt>
                <c:pt idx="1682">
                  <c:v>2.9105053070851858</c:v>
                </c:pt>
                <c:pt idx="1683">
                  <c:v>2.881928694547764</c:v>
                </c:pt>
                <c:pt idx="1684">
                  <c:v>2.881928694547764</c:v>
                </c:pt>
                <c:pt idx="1685">
                  <c:v>2.881928694547764</c:v>
                </c:pt>
                <c:pt idx="1686">
                  <c:v>2.8807947019867552</c:v>
                </c:pt>
                <c:pt idx="1687">
                  <c:v>2.8948562097432644</c:v>
                </c:pt>
                <c:pt idx="1688">
                  <c:v>2.9179896579878437</c:v>
                </c:pt>
                <c:pt idx="1689">
                  <c:v>2.9302367776467388</c:v>
                </c:pt>
                <c:pt idx="1690">
                  <c:v>2.9270615984759143</c:v>
                </c:pt>
                <c:pt idx="1691">
                  <c:v>2.9270615984759143</c:v>
                </c:pt>
                <c:pt idx="1692">
                  <c:v>2.9270615984759143</c:v>
                </c:pt>
                <c:pt idx="1693">
                  <c:v>2.9549578154767304</c:v>
                </c:pt>
                <c:pt idx="1694">
                  <c:v>2.986482808672775</c:v>
                </c:pt>
                <c:pt idx="1695">
                  <c:v>2.9733284949650733</c:v>
                </c:pt>
                <c:pt idx="1696">
                  <c:v>2.9833076295019505</c:v>
                </c:pt>
                <c:pt idx="1697">
                  <c:v>3.0454504218452327</c:v>
                </c:pt>
                <c:pt idx="1698">
                  <c:v>3.0454504218452327</c:v>
                </c:pt>
                <c:pt idx="1699">
                  <c:v>3.0454504218452327</c:v>
                </c:pt>
                <c:pt idx="1700">
                  <c:v>3.0454504218452327</c:v>
                </c:pt>
                <c:pt idx="1701">
                  <c:v>3.0830989748707252</c:v>
                </c:pt>
                <c:pt idx="1702">
                  <c:v>3.064047899845777</c:v>
                </c:pt>
                <c:pt idx="1703">
                  <c:v>3.0808309897487072</c:v>
                </c:pt>
                <c:pt idx="1704">
                  <c:v>3.0735734373582511</c:v>
                </c:pt>
                <c:pt idx="1705">
                  <c:v>3.0735734373582511</c:v>
                </c:pt>
                <c:pt idx="1706">
                  <c:v>3.0735734373582511</c:v>
                </c:pt>
                <c:pt idx="1707">
                  <c:v>3.1175723487253926</c:v>
                </c:pt>
                <c:pt idx="1708">
                  <c:v>3.1316338564819017</c:v>
                </c:pt>
                <c:pt idx="1709">
                  <c:v>3.113489975505761</c:v>
                </c:pt>
                <c:pt idx="1710">
                  <c:v>3.1037376394810852</c:v>
                </c:pt>
                <c:pt idx="1711">
                  <c:v>3.0753878254558651</c:v>
                </c:pt>
                <c:pt idx="1712">
                  <c:v>3.0753878254558651</c:v>
                </c:pt>
                <c:pt idx="1713">
                  <c:v>3.0753878254558651</c:v>
                </c:pt>
                <c:pt idx="1714">
                  <c:v>3.0558831534065138</c:v>
                </c:pt>
                <c:pt idx="1715">
                  <c:v>2.9944207565998369</c:v>
                </c:pt>
                <c:pt idx="1716">
                  <c:v>2.9606277782817747</c:v>
                </c:pt>
                <c:pt idx="1717">
                  <c:v>2.9114125011339929</c:v>
                </c:pt>
                <c:pt idx="1718">
                  <c:v>2.9288759865735283</c:v>
                </c:pt>
                <c:pt idx="1719">
                  <c:v>2.9288759865735283</c:v>
                </c:pt>
                <c:pt idx="1720">
                  <c:v>2.9288759865735283</c:v>
                </c:pt>
                <c:pt idx="1721">
                  <c:v>2.942483897305634</c:v>
                </c:pt>
                <c:pt idx="1722">
                  <c:v>2.9447518824276515</c:v>
                </c:pt>
                <c:pt idx="1723">
                  <c:v>2.9574525991109502</c:v>
                </c:pt>
                <c:pt idx="1724">
                  <c:v>2.9064229338655538</c:v>
                </c:pt>
                <c:pt idx="1725">
                  <c:v>2.9052889413045451</c:v>
                </c:pt>
                <c:pt idx="1726">
                  <c:v>2.9052889413045451</c:v>
                </c:pt>
                <c:pt idx="1727">
                  <c:v>2.9052889413045451</c:v>
                </c:pt>
                <c:pt idx="1728">
                  <c:v>2.9102785085729841</c:v>
                </c:pt>
                <c:pt idx="1729">
                  <c:v>2.9134536877438086</c:v>
                </c:pt>
                <c:pt idx="1730">
                  <c:v>2.9148144788170192</c:v>
                </c:pt>
                <c:pt idx="1731">
                  <c:v>2.9052889413045451</c:v>
                </c:pt>
                <c:pt idx="1732">
                  <c:v>2.941576703256827</c:v>
                </c:pt>
                <c:pt idx="1733">
                  <c:v>2.941576703256827</c:v>
                </c:pt>
                <c:pt idx="1734">
                  <c:v>2.941576703256827</c:v>
                </c:pt>
                <c:pt idx="1735">
                  <c:v>2.9279687925247213</c:v>
                </c:pt>
                <c:pt idx="1736">
                  <c:v>2.9243400163294928</c:v>
                </c:pt>
                <c:pt idx="1737">
                  <c:v>2.9270615984759143</c:v>
                </c:pt>
                <c:pt idx="1738">
                  <c:v>2.9533702258913181</c:v>
                </c:pt>
                <c:pt idx="1739">
                  <c:v>3.0114306450149688</c:v>
                </c:pt>
                <c:pt idx="1740">
                  <c:v>3.0114306450149688</c:v>
                </c:pt>
                <c:pt idx="1741">
                  <c:v>3.0114306450149688</c:v>
                </c:pt>
                <c:pt idx="1742">
                  <c:v>2.9969155402340562</c:v>
                </c:pt>
                <c:pt idx="1743">
                  <c:v>3.0123378390637758</c:v>
                </c:pt>
                <c:pt idx="1744">
                  <c:v>3.0322961081375306</c:v>
                </c:pt>
                <c:pt idx="1745">
                  <c:v>3.0903565272611813</c:v>
                </c:pt>
                <c:pt idx="1746">
                  <c:v>3.1107683933593395</c:v>
                </c:pt>
                <c:pt idx="1747">
                  <c:v>3.1107683933593395</c:v>
                </c:pt>
                <c:pt idx="1748">
                  <c:v>3.1107683933593395</c:v>
                </c:pt>
                <c:pt idx="1749">
                  <c:v>3.2037557833620611</c:v>
                </c:pt>
                <c:pt idx="1750">
                  <c:v>3.1960446339472015</c:v>
                </c:pt>
                <c:pt idx="1751">
                  <c:v>3.1622516556291393</c:v>
                </c:pt>
                <c:pt idx="1752">
                  <c:v>3.1388914088723578</c:v>
                </c:pt>
                <c:pt idx="1753">
                  <c:v>3.1790347455320696</c:v>
                </c:pt>
                <c:pt idx="1754">
                  <c:v>3.1790347455320696</c:v>
                </c:pt>
                <c:pt idx="1755">
                  <c:v>3.1790347455320696</c:v>
                </c:pt>
                <c:pt idx="1756">
                  <c:v>3.1565816928240951</c:v>
                </c:pt>
                <c:pt idx="1757">
                  <c:v>3.2085185521182984</c:v>
                </c:pt>
                <c:pt idx="1758">
                  <c:v>3.1617980586047358</c:v>
                </c:pt>
                <c:pt idx="1759">
                  <c:v>3.1593032749705161</c:v>
                </c:pt>
                <c:pt idx="1760">
                  <c:v>3.0987480722126466</c:v>
                </c:pt>
                <c:pt idx="1761">
                  <c:v>3.0987480722126466</c:v>
                </c:pt>
                <c:pt idx="1762">
                  <c:v>3.0987480722126466</c:v>
                </c:pt>
                <c:pt idx="1763">
                  <c:v>3.0948924975052163</c:v>
                </c:pt>
                <c:pt idx="1764">
                  <c:v>3.0853669599927427</c:v>
                </c:pt>
                <c:pt idx="1765">
                  <c:v>3.1379842148235508</c:v>
                </c:pt>
                <c:pt idx="1766">
                  <c:v>3.109407602286129</c:v>
                </c:pt>
                <c:pt idx="1767">
                  <c:v>3.1363966252381386</c:v>
                </c:pt>
                <c:pt idx="1768">
                  <c:v>3.1363966252381386</c:v>
                </c:pt>
                <c:pt idx="1769">
                  <c:v>3.1363966252381386</c:v>
                </c:pt>
                <c:pt idx="1770">
                  <c:v>3.1309534609452965</c:v>
                </c:pt>
                <c:pt idx="1771">
                  <c:v>3.1130363784813575</c:v>
                </c:pt>
                <c:pt idx="1772">
                  <c:v>3.0899029302367778</c:v>
                </c:pt>
                <c:pt idx="1773">
                  <c:v>3.0740270343826546</c:v>
                </c:pt>
                <c:pt idx="1774">
                  <c:v>3.0830989748707252</c:v>
                </c:pt>
                <c:pt idx="1775">
                  <c:v>3.0830989748707252</c:v>
                </c:pt>
                <c:pt idx="1776">
                  <c:v>3.0830989748707252</c:v>
                </c:pt>
                <c:pt idx="1777">
                  <c:v>3.069944661163023</c:v>
                </c:pt>
                <c:pt idx="1778">
                  <c:v>3.0946656989930146</c:v>
                </c:pt>
                <c:pt idx="1779">
                  <c:v>3.046130817381838</c:v>
                </c:pt>
                <c:pt idx="1780">
                  <c:v>3.068130273065409</c:v>
                </c:pt>
                <c:pt idx="1781">
                  <c:v>3.052027578699084</c:v>
                </c:pt>
                <c:pt idx="1782">
                  <c:v>3.052027578699084</c:v>
                </c:pt>
                <c:pt idx="1783">
                  <c:v>3.052027578699084</c:v>
                </c:pt>
                <c:pt idx="1784">
                  <c:v>3.0626871087725664</c:v>
                </c:pt>
                <c:pt idx="1785">
                  <c:v>3.0971604826272343</c:v>
                </c:pt>
                <c:pt idx="1786">
                  <c:v>3.1173455502131908</c:v>
                </c:pt>
                <c:pt idx="1787">
                  <c:v>3.1277782817744715</c:v>
                </c:pt>
                <c:pt idx="1788">
                  <c:v>3.1604372675315253</c:v>
                </c:pt>
                <c:pt idx="1789">
                  <c:v>3.1604372675315253</c:v>
                </c:pt>
                <c:pt idx="1790">
                  <c:v>3.1604372675315253</c:v>
                </c:pt>
                <c:pt idx="1791">
                  <c:v>3.1261906921890592</c:v>
                </c:pt>
                <c:pt idx="1792">
                  <c:v>3.0844597659439357</c:v>
                </c:pt>
                <c:pt idx="1793">
                  <c:v>3.0647282953823822</c:v>
                </c:pt>
                <c:pt idx="1794">
                  <c:v>3.0667694819921985</c:v>
                </c:pt>
                <c:pt idx="1795">
                  <c:v>3.0545223623333033</c:v>
                </c:pt>
                <c:pt idx="1796">
                  <c:v>3.0545223623333033</c:v>
                </c:pt>
                <c:pt idx="1797">
                  <c:v>3.0545223623333033</c:v>
                </c:pt>
                <c:pt idx="1798">
                  <c:v>3.0876349451147602</c:v>
                </c:pt>
                <c:pt idx="1799">
                  <c:v>3.0141522271613899</c:v>
                </c:pt>
                <c:pt idx="1800">
                  <c:v>2.9660709425746168</c:v>
                </c:pt>
                <c:pt idx="1801">
                  <c:v>2.962215367867187</c:v>
                </c:pt>
                <c:pt idx="1802">
                  <c:v>2.965844144062415</c:v>
                </c:pt>
                <c:pt idx="1803">
                  <c:v>2.965844144062415</c:v>
                </c:pt>
                <c:pt idx="1804">
                  <c:v>2.965844144062415</c:v>
                </c:pt>
                <c:pt idx="1805">
                  <c:v>2.9699265172820466</c:v>
                </c:pt>
                <c:pt idx="1806">
                  <c:v>3.0000907194048807</c:v>
                </c:pt>
                <c:pt idx="1807">
                  <c:v>3.0322961081375306</c:v>
                </c:pt>
                <c:pt idx="1808">
                  <c:v>3.0495327950648643</c:v>
                </c:pt>
                <c:pt idx="1809">
                  <c:v>3.0552027578699086</c:v>
                </c:pt>
                <c:pt idx="1810">
                  <c:v>3.0552027578699086</c:v>
                </c:pt>
                <c:pt idx="1811">
                  <c:v>3.0552027578699086</c:v>
                </c:pt>
                <c:pt idx="1812">
                  <c:v>3.1044180350176904</c:v>
                </c:pt>
                <c:pt idx="1813">
                  <c:v>3.1048716320420939</c:v>
                </c:pt>
                <c:pt idx="1814">
                  <c:v>3.1411593939943754</c:v>
                </c:pt>
                <c:pt idx="1815">
                  <c:v>3.1647464392633586</c:v>
                </c:pt>
                <c:pt idx="1816">
                  <c:v>3.1837975142883064</c:v>
                </c:pt>
                <c:pt idx="1817">
                  <c:v>3.1837975142883064</c:v>
                </c:pt>
                <c:pt idx="1818">
                  <c:v>3.1837975142883064</c:v>
                </c:pt>
                <c:pt idx="1819">
                  <c:v>3.1837975142883064</c:v>
                </c:pt>
                <c:pt idx="1820">
                  <c:v>3.1837975142883064</c:v>
                </c:pt>
                <c:pt idx="1821">
                  <c:v>3.2386827542411325</c:v>
                </c:pt>
                <c:pt idx="1822">
                  <c:v>3.2386827542411325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94-42C3-A5DE-7EA84B02C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2822607"/>
        <c:axId val="666268111"/>
      </c:lineChart>
      <c:dateAx>
        <c:axId val="1638178255"/>
        <c:scaling>
          <c:orientation val="minMax"/>
        </c:scaling>
        <c:delete val="0"/>
        <c:axPos val="b"/>
        <c:numFmt formatCode="yy" sourceLinked="0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38055535"/>
        <c:crosses val="max"/>
        <c:auto val="1"/>
        <c:lblOffset val="100"/>
        <c:baseTimeUnit val="days"/>
        <c:majorUnit val="12"/>
        <c:majorTimeUnit val="months"/>
      </c:dateAx>
      <c:valAx>
        <c:axId val="1538055535"/>
        <c:scaling>
          <c:orientation val="maxMin"/>
          <c:max val="130"/>
          <c:min val="9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38178255"/>
        <c:crosses val="autoZero"/>
        <c:crossBetween val="between"/>
      </c:valAx>
      <c:valAx>
        <c:axId val="666268111"/>
        <c:scaling>
          <c:orientation val="minMax"/>
          <c:max val="3.8"/>
          <c:min val="1.8"/>
        </c:scaling>
        <c:delete val="0"/>
        <c:axPos val="r"/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92822607"/>
        <c:crosses val="max"/>
        <c:crossBetween val="between"/>
      </c:valAx>
      <c:dateAx>
        <c:axId val="892822607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66268111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636498473142996E-2"/>
          <c:y val="0.68278619018776499"/>
          <c:w val="0.3032523631618449"/>
          <c:h val="0.19999769259611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BC_TCR!$A$3:$A$337</c:f>
              <c:numCache>
                <c:formatCode>m/d/yyyy</c:formatCode>
                <c:ptCount val="335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  <c:pt idx="263">
                  <c:v>40878</c:v>
                </c:pt>
                <c:pt idx="264">
                  <c:v>40909</c:v>
                </c:pt>
                <c:pt idx="265">
                  <c:v>40940</c:v>
                </c:pt>
                <c:pt idx="266">
                  <c:v>40969</c:v>
                </c:pt>
                <c:pt idx="267">
                  <c:v>41000</c:v>
                </c:pt>
                <c:pt idx="268">
                  <c:v>41030</c:v>
                </c:pt>
                <c:pt idx="269">
                  <c:v>41061</c:v>
                </c:pt>
                <c:pt idx="270">
                  <c:v>41091</c:v>
                </c:pt>
                <c:pt idx="271">
                  <c:v>41122</c:v>
                </c:pt>
                <c:pt idx="272">
                  <c:v>41153</c:v>
                </c:pt>
                <c:pt idx="273">
                  <c:v>41183</c:v>
                </c:pt>
                <c:pt idx="274">
                  <c:v>41214</c:v>
                </c:pt>
                <c:pt idx="275">
                  <c:v>41244</c:v>
                </c:pt>
                <c:pt idx="276">
                  <c:v>41275</c:v>
                </c:pt>
                <c:pt idx="277">
                  <c:v>41306</c:v>
                </c:pt>
                <c:pt idx="278">
                  <c:v>41334</c:v>
                </c:pt>
                <c:pt idx="279">
                  <c:v>41365</c:v>
                </c:pt>
                <c:pt idx="280">
                  <c:v>41395</c:v>
                </c:pt>
                <c:pt idx="281">
                  <c:v>41426</c:v>
                </c:pt>
                <c:pt idx="282">
                  <c:v>41456</c:v>
                </c:pt>
                <c:pt idx="283">
                  <c:v>41487</c:v>
                </c:pt>
                <c:pt idx="284">
                  <c:v>41518</c:v>
                </c:pt>
                <c:pt idx="285">
                  <c:v>41548</c:v>
                </c:pt>
                <c:pt idx="286">
                  <c:v>41579</c:v>
                </c:pt>
                <c:pt idx="287">
                  <c:v>41609</c:v>
                </c:pt>
                <c:pt idx="288">
                  <c:v>41640</c:v>
                </c:pt>
                <c:pt idx="289">
                  <c:v>41671</c:v>
                </c:pt>
                <c:pt idx="290">
                  <c:v>41699</c:v>
                </c:pt>
                <c:pt idx="291">
                  <c:v>41730</c:v>
                </c:pt>
                <c:pt idx="292">
                  <c:v>41760</c:v>
                </c:pt>
                <c:pt idx="293">
                  <c:v>41791</c:v>
                </c:pt>
                <c:pt idx="294">
                  <c:v>41821</c:v>
                </c:pt>
                <c:pt idx="295">
                  <c:v>41852</c:v>
                </c:pt>
                <c:pt idx="296">
                  <c:v>41883</c:v>
                </c:pt>
                <c:pt idx="297">
                  <c:v>41913</c:v>
                </c:pt>
                <c:pt idx="298">
                  <c:v>41944</c:v>
                </c:pt>
                <c:pt idx="299">
                  <c:v>41974</c:v>
                </c:pt>
                <c:pt idx="300">
                  <c:v>42005</c:v>
                </c:pt>
                <c:pt idx="301">
                  <c:v>42036</c:v>
                </c:pt>
                <c:pt idx="302">
                  <c:v>42064</c:v>
                </c:pt>
                <c:pt idx="303">
                  <c:v>42095</c:v>
                </c:pt>
                <c:pt idx="304">
                  <c:v>42125</c:v>
                </c:pt>
                <c:pt idx="305">
                  <c:v>42156</c:v>
                </c:pt>
                <c:pt idx="306">
                  <c:v>42186</c:v>
                </c:pt>
                <c:pt idx="307">
                  <c:v>42217</c:v>
                </c:pt>
                <c:pt idx="308">
                  <c:v>42248</c:v>
                </c:pt>
                <c:pt idx="309">
                  <c:v>42278</c:v>
                </c:pt>
                <c:pt idx="310">
                  <c:v>42309</c:v>
                </c:pt>
                <c:pt idx="311">
                  <c:v>42339</c:v>
                </c:pt>
                <c:pt idx="312">
                  <c:v>42370</c:v>
                </c:pt>
                <c:pt idx="313">
                  <c:v>42401</c:v>
                </c:pt>
                <c:pt idx="314">
                  <c:v>42430</c:v>
                </c:pt>
                <c:pt idx="315">
                  <c:v>42461</c:v>
                </c:pt>
                <c:pt idx="316">
                  <c:v>42491</c:v>
                </c:pt>
                <c:pt idx="317">
                  <c:v>42522</c:v>
                </c:pt>
                <c:pt idx="318">
                  <c:v>42552</c:v>
                </c:pt>
                <c:pt idx="319">
                  <c:v>42583</c:v>
                </c:pt>
                <c:pt idx="320">
                  <c:v>42614</c:v>
                </c:pt>
                <c:pt idx="321">
                  <c:v>42644</c:v>
                </c:pt>
                <c:pt idx="322">
                  <c:v>42675</c:v>
                </c:pt>
                <c:pt idx="323">
                  <c:v>42705</c:v>
                </c:pt>
                <c:pt idx="324">
                  <c:v>42736</c:v>
                </c:pt>
                <c:pt idx="325">
                  <c:v>42767</c:v>
                </c:pt>
                <c:pt idx="326">
                  <c:v>42795</c:v>
                </c:pt>
                <c:pt idx="327">
                  <c:v>42826</c:v>
                </c:pt>
                <c:pt idx="328">
                  <c:v>42856</c:v>
                </c:pt>
                <c:pt idx="329">
                  <c:v>42887</c:v>
                </c:pt>
                <c:pt idx="330">
                  <c:v>42917</c:v>
                </c:pt>
                <c:pt idx="331">
                  <c:v>42948</c:v>
                </c:pt>
                <c:pt idx="332">
                  <c:v>42979</c:v>
                </c:pt>
                <c:pt idx="333">
                  <c:v>43009</c:v>
                </c:pt>
                <c:pt idx="334">
                  <c:v>43040</c:v>
                </c:pt>
              </c:numCache>
            </c:numRef>
          </c:cat>
          <c:val>
            <c:numRef>
              <c:f>BC_TCR!$B$3:$B$337</c:f>
              <c:numCache>
                <c:formatCode>#,##0.00</c:formatCode>
                <c:ptCount val="335"/>
                <c:pt idx="0">
                  <c:v>115.90171669999999</c:v>
                </c:pt>
                <c:pt idx="1">
                  <c:v>113.88326739999999</c:v>
                </c:pt>
                <c:pt idx="2">
                  <c:v>115.68772540000001</c:v>
                </c:pt>
                <c:pt idx="3">
                  <c:v>111.77445539999999</c:v>
                </c:pt>
                <c:pt idx="4">
                  <c:v>112.1355288</c:v>
                </c:pt>
                <c:pt idx="5">
                  <c:v>109.4736997</c:v>
                </c:pt>
                <c:pt idx="6">
                  <c:v>108.8277283</c:v>
                </c:pt>
                <c:pt idx="7">
                  <c:v>111.77579900000001</c:v>
                </c:pt>
                <c:pt idx="8">
                  <c:v>111.4010469</c:v>
                </c:pt>
                <c:pt idx="9">
                  <c:v>111.2525547</c:v>
                </c:pt>
                <c:pt idx="10">
                  <c:v>115.1852257</c:v>
                </c:pt>
                <c:pt idx="11">
                  <c:v>115.1482405</c:v>
                </c:pt>
                <c:pt idx="12">
                  <c:v>114.25646740000001</c:v>
                </c:pt>
                <c:pt idx="13">
                  <c:v>115.2763854</c:v>
                </c:pt>
                <c:pt idx="14">
                  <c:v>111.6538558</c:v>
                </c:pt>
                <c:pt idx="15">
                  <c:v>107.8045712</c:v>
                </c:pt>
                <c:pt idx="16">
                  <c:v>104.34022400000001</c:v>
                </c:pt>
                <c:pt idx="17">
                  <c:v>102.5364515</c:v>
                </c:pt>
                <c:pt idx="18">
                  <c:v>102.41755430000001</c:v>
                </c:pt>
                <c:pt idx="19">
                  <c:v>102.93334350000001</c:v>
                </c:pt>
                <c:pt idx="20">
                  <c:v>104.3636595</c:v>
                </c:pt>
                <c:pt idx="21">
                  <c:v>102.1812508</c:v>
                </c:pt>
                <c:pt idx="22">
                  <c:v>103.7825323</c:v>
                </c:pt>
                <c:pt idx="23">
                  <c:v>104.9710686</c:v>
                </c:pt>
                <c:pt idx="24">
                  <c:v>103.5086306</c:v>
                </c:pt>
                <c:pt idx="25">
                  <c:v>97.658226720000002</c:v>
                </c:pt>
                <c:pt idx="26">
                  <c:v>95.987933839999997</c:v>
                </c:pt>
                <c:pt idx="27">
                  <c:v>94.130816429999996</c:v>
                </c:pt>
                <c:pt idx="28">
                  <c:v>94.196150320000001</c:v>
                </c:pt>
                <c:pt idx="29">
                  <c:v>97.274056630000004</c:v>
                </c:pt>
                <c:pt idx="30">
                  <c:v>99.33226062</c:v>
                </c:pt>
                <c:pt idx="31">
                  <c:v>100.89465060000001</c:v>
                </c:pt>
                <c:pt idx="32">
                  <c:v>100.8027019</c:v>
                </c:pt>
                <c:pt idx="33">
                  <c:v>97.349350650000005</c:v>
                </c:pt>
                <c:pt idx="34">
                  <c:v>94.896804950000003</c:v>
                </c:pt>
                <c:pt idx="35">
                  <c:v>95.300385289999994</c:v>
                </c:pt>
                <c:pt idx="36">
                  <c:v>95.603737730000006</c:v>
                </c:pt>
                <c:pt idx="37">
                  <c:v>96.156121049999996</c:v>
                </c:pt>
                <c:pt idx="38">
                  <c:v>98.628491179999997</c:v>
                </c:pt>
                <c:pt idx="39">
                  <c:v>100.00230190000001</c:v>
                </c:pt>
                <c:pt idx="40">
                  <c:v>100.075272</c:v>
                </c:pt>
                <c:pt idx="41">
                  <c:v>98.828807420000004</c:v>
                </c:pt>
                <c:pt idx="42">
                  <c:v>97.31100773</c:v>
                </c:pt>
                <c:pt idx="43">
                  <c:v>96.384965179999995</c:v>
                </c:pt>
                <c:pt idx="44">
                  <c:v>96.357061779999995</c:v>
                </c:pt>
                <c:pt idx="45">
                  <c:v>94.380940649999999</c:v>
                </c:pt>
                <c:pt idx="46">
                  <c:v>93.358534800000001</c:v>
                </c:pt>
                <c:pt idx="47">
                  <c:v>95.645698109999998</c:v>
                </c:pt>
                <c:pt idx="48">
                  <c:v>95.675300629999995</c:v>
                </c:pt>
                <c:pt idx="49">
                  <c:v>96.008778849999999</c:v>
                </c:pt>
                <c:pt idx="50">
                  <c:v>96.385018439999996</c:v>
                </c:pt>
                <c:pt idx="51">
                  <c:v>94.454657889999993</c:v>
                </c:pt>
                <c:pt idx="52">
                  <c:v>93.471313319999993</c:v>
                </c:pt>
                <c:pt idx="53">
                  <c:v>92.936664019999995</c:v>
                </c:pt>
                <c:pt idx="54">
                  <c:v>94.883672660000002</c:v>
                </c:pt>
                <c:pt idx="55">
                  <c:v>94.569551959999998</c:v>
                </c:pt>
                <c:pt idx="56">
                  <c:v>94.010165150000006</c:v>
                </c:pt>
                <c:pt idx="57">
                  <c:v>93.947411029999998</c:v>
                </c:pt>
                <c:pt idx="58">
                  <c:v>94.004633310000003</c:v>
                </c:pt>
                <c:pt idx="59">
                  <c:v>90.637225119999997</c:v>
                </c:pt>
                <c:pt idx="60">
                  <c:v>91.994587999999993</c:v>
                </c:pt>
                <c:pt idx="61">
                  <c:v>93.773238259999999</c:v>
                </c:pt>
                <c:pt idx="62">
                  <c:v>94.412393269999995</c:v>
                </c:pt>
                <c:pt idx="63">
                  <c:v>91.933937369999995</c:v>
                </c:pt>
                <c:pt idx="64">
                  <c:v>87.163352770000003</c:v>
                </c:pt>
                <c:pt idx="65">
                  <c:v>85.947811610000002</c:v>
                </c:pt>
                <c:pt idx="66">
                  <c:v>86.186206350000006</c:v>
                </c:pt>
                <c:pt idx="67">
                  <c:v>85.494610320000007</c:v>
                </c:pt>
                <c:pt idx="68">
                  <c:v>85.48625534</c:v>
                </c:pt>
                <c:pt idx="69">
                  <c:v>87.726466720000005</c:v>
                </c:pt>
                <c:pt idx="70">
                  <c:v>88.840548290000001</c:v>
                </c:pt>
                <c:pt idx="71">
                  <c:v>87.676345819999995</c:v>
                </c:pt>
                <c:pt idx="72">
                  <c:v>86.961996670000005</c:v>
                </c:pt>
                <c:pt idx="73">
                  <c:v>87.102155530000005</c:v>
                </c:pt>
                <c:pt idx="74">
                  <c:v>86.60234595</c:v>
                </c:pt>
                <c:pt idx="75">
                  <c:v>84.906147230000002</c:v>
                </c:pt>
                <c:pt idx="76">
                  <c:v>83.823937939999993</c:v>
                </c:pt>
                <c:pt idx="77">
                  <c:v>83.829401869999998</c:v>
                </c:pt>
                <c:pt idx="78">
                  <c:v>83.960816039999997</c:v>
                </c:pt>
                <c:pt idx="79">
                  <c:v>83.986845680000002</c:v>
                </c:pt>
                <c:pt idx="80">
                  <c:v>83.478965079999995</c:v>
                </c:pt>
                <c:pt idx="81">
                  <c:v>83.202975109999997</c:v>
                </c:pt>
                <c:pt idx="82">
                  <c:v>84.093327419999994</c:v>
                </c:pt>
                <c:pt idx="83">
                  <c:v>83.998168809999996</c:v>
                </c:pt>
                <c:pt idx="84">
                  <c:v>83.318415169999994</c:v>
                </c:pt>
                <c:pt idx="85">
                  <c:v>79.674852119999997</c:v>
                </c:pt>
                <c:pt idx="86">
                  <c:v>78.455126809999996</c:v>
                </c:pt>
                <c:pt idx="87">
                  <c:v>78.664641200000005</c:v>
                </c:pt>
                <c:pt idx="88">
                  <c:v>79.423040749999998</c:v>
                </c:pt>
                <c:pt idx="89">
                  <c:v>79.129466660000006</c:v>
                </c:pt>
                <c:pt idx="90">
                  <c:v>77.758994020000003</c:v>
                </c:pt>
                <c:pt idx="91">
                  <c:v>76.534470470000002</c:v>
                </c:pt>
                <c:pt idx="92">
                  <c:v>76.068698019999999</c:v>
                </c:pt>
                <c:pt idx="93">
                  <c:v>75.265231310000004</c:v>
                </c:pt>
                <c:pt idx="94">
                  <c:v>76.622708029999998</c:v>
                </c:pt>
                <c:pt idx="95">
                  <c:v>76.970264139999998</c:v>
                </c:pt>
                <c:pt idx="96">
                  <c:v>78.02776222</c:v>
                </c:pt>
                <c:pt idx="97">
                  <c:v>77.56109103</c:v>
                </c:pt>
                <c:pt idx="98">
                  <c:v>77.8732744</c:v>
                </c:pt>
                <c:pt idx="99">
                  <c:v>77.925577809999993</c:v>
                </c:pt>
                <c:pt idx="100">
                  <c:v>77.723236180000001</c:v>
                </c:pt>
                <c:pt idx="101">
                  <c:v>77.09648851</c:v>
                </c:pt>
                <c:pt idx="102">
                  <c:v>78.325378709999995</c:v>
                </c:pt>
                <c:pt idx="103">
                  <c:v>78.447351299999994</c:v>
                </c:pt>
                <c:pt idx="104">
                  <c:v>78.406205110000002</c:v>
                </c:pt>
                <c:pt idx="105">
                  <c:v>78.017823640000003</c:v>
                </c:pt>
                <c:pt idx="106">
                  <c:v>77.610806850000003</c:v>
                </c:pt>
                <c:pt idx="107">
                  <c:v>79.102074169999995</c:v>
                </c:pt>
                <c:pt idx="108">
                  <c:v>78.85225749</c:v>
                </c:pt>
                <c:pt idx="109">
                  <c:v>79.672856109999998</c:v>
                </c:pt>
                <c:pt idx="110">
                  <c:v>78.484439550000005</c:v>
                </c:pt>
                <c:pt idx="111">
                  <c:v>77.784915889999994</c:v>
                </c:pt>
                <c:pt idx="112">
                  <c:v>78.27711755</c:v>
                </c:pt>
                <c:pt idx="113">
                  <c:v>80.217111689999996</c:v>
                </c:pt>
                <c:pt idx="114">
                  <c:v>82.582852990000006</c:v>
                </c:pt>
                <c:pt idx="115">
                  <c:v>83.010672889999995</c:v>
                </c:pt>
                <c:pt idx="116">
                  <c:v>85.335522249999997</c:v>
                </c:pt>
                <c:pt idx="117">
                  <c:v>87.456310830000007</c:v>
                </c:pt>
                <c:pt idx="118">
                  <c:v>88.265115609999995</c:v>
                </c:pt>
                <c:pt idx="119">
                  <c:v>87.537881380000002</c:v>
                </c:pt>
                <c:pt idx="120">
                  <c:v>84.714078420000007</c:v>
                </c:pt>
                <c:pt idx="121">
                  <c:v>82.933020749999997</c:v>
                </c:pt>
                <c:pt idx="122">
                  <c:v>81.489789590000001</c:v>
                </c:pt>
                <c:pt idx="123">
                  <c:v>81.437801250000007</c:v>
                </c:pt>
                <c:pt idx="124">
                  <c:v>82.250701719999995</c:v>
                </c:pt>
                <c:pt idx="125">
                  <c:v>85.202737810000002</c:v>
                </c:pt>
                <c:pt idx="126">
                  <c:v>87.390028709999996</c:v>
                </c:pt>
                <c:pt idx="127">
                  <c:v>87.958690250000004</c:v>
                </c:pt>
                <c:pt idx="128">
                  <c:v>89.784899620000004</c:v>
                </c:pt>
                <c:pt idx="129">
                  <c:v>89.233375229999993</c:v>
                </c:pt>
                <c:pt idx="130">
                  <c:v>89.635455379999996</c:v>
                </c:pt>
                <c:pt idx="131">
                  <c:v>90.195518699999994</c:v>
                </c:pt>
                <c:pt idx="132">
                  <c:v>90.285625449999998</c:v>
                </c:pt>
                <c:pt idx="133">
                  <c:v>88.324511139999998</c:v>
                </c:pt>
                <c:pt idx="134">
                  <c:v>90.812751289999994</c:v>
                </c:pt>
                <c:pt idx="135">
                  <c:v>91.499097820000003</c:v>
                </c:pt>
                <c:pt idx="136">
                  <c:v>91.769573519999994</c:v>
                </c:pt>
                <c:pt idx="137">
                  <c:v>92.676151300000001</c:v>
                </c:pt>
                <c:pt idx="138">
                  <c:v>98.244264529999995</c:v>
                </c:pt>
                <c:pt idx="139">
                  <c:v>101.17238519999999</c:v>
                </c:pt>
                <c:pt idx="140">
                  <c:v>101.1559855</c:v>
                </c:pt>
                <c:pt idx="141">
                  <c:v>103.710706</c:v>
                </c:pt>
                <c:pt idx="142">
                  <c:v>101.0537635</c:v>
                </c:pt>
                <c:pt idx="143">
                  <c:v>98.308515650000004</c:v>
                </c:pt>
                <c:pt idx="144">
                  <c:v>95.367952380000006</c:v>
                </c:pt>
                <c:pt idx="145">
                  <c:v>94.620152020000006</c:v>
                </c:pt>
                <c:pt idx="146">
                  <c:v>92.331552819999999</c:v>
                </c:pt>
                <c:pt idx="147">
                  <c:v>91.326414819999997</c:v>
                </c:pt>
                <c:pt idx="148">
                  <c:v>91.776440750000006</c:v>
                </c:pt>
                <c:pt idx="149">
                  <c:v>94.979965429999993</c:v>
                </c:pt>
                <c:pt idx="150">
                  <c:v>99.051776020000005</c:v>
                </c:pt>
                <c:pt idx="151">
                  <c:v>99.205132090000006</c:v>
                </c:pt>
                <c:pt idx="152">
                  <c:v>101.52116820000001</c:v>
                </c:pt>
                <c:pt idx="153">
                  <c:v>102.10515669999999</c:v>
                </c:pt>
                <c:pt idx="154">
                  <c:v>99.868831</c:v>
                </c:pt>
                <c:pt idx="155">
                  <c:v>100.11922610000001</c:v>
                </c:pt>
                <c:pt idx="156">
                  <c:v>105.4011137</c:v>
                </c:pt>
                <c:pt idx="157">
                  <c:v>108.6798792</c:v>
                </c:pt>
                <c:pt idx="158">
                  <c:v>108.7683806</c:v>
                </c:pt>
                <c:pt idx="159">
                  <c:v>106.0802051</c:v>
                </c:pt>
                <c:pt idx="160">
                  <c:v>106.4930387</c:v>
                </c:pt>
                <c:pt idx="161">
                  <c:v>108.37993779999999</c:v>
                </c:pt>
                <c:pt idx="162">
                  <c:v>106.8477807</c:v>
                </c:pt>
                <c:pt idx="163">
                  <c:v>105.9972176</c:v>
                </c:pt>
                <c:pt idx="164">
                  <c:v>102.2984441</c:v>
                </c:pt>
                <c:pt idx="165">
                  <c:v>100.03695759999999</c:v>
                </c:pt>
                <c:pt idx="166">
                  <c:v>97.248971170000004</c:v>
                </c:pt>
                <c:pt idx="167">
                  <c:v>95.413139770000001</c:v>
                </c:pt>
                <c:pt idx="168">
                  <c:v>92.192450399999998</c:v>
                </c:pt>
                <c:pt idx="169">
                  <c:v>94.397837609999996</c:v>
                </c:pt>
                <c:pt idx="170">
                  <c:v>97.042484959999996</c:v>
                </c:pt>
                <c:pt idx="171">
                  <c:v>98.276417120000005</c:v>
                </c:pt>
                <c:pt idx="172">
                  <c:v>101.31549219999999</c:v>
                </c:pt>
                <c:pt idx="173">
                  <c:v>103.2493094</c:v>
                </c:pt>
                <c:pt idx="174">
                  <c:v>102.388689</c:v>
                </c:pt>
                <c:pt idx="175">
                  <c:v>103.0769289</c:v>
                </c:pt>
                <c:pt idx="176">
                  <c:v>100.23055530000001</c:v>
                </c:pt>
                <c:pt idx="177">
                  <c:v>100.088928</c:v>
                </c:pt>
                <c:pt idx="178">
                  <c:v>100.0241364</c:v>
                </c:pt>
                <c:pt idx="179">
                  <c:v>98.00164024</c:v>
                </c:pt>
                <c:pt idx="180">
                  <c:v>97.656379229999999</c:v>
                </c:pt>
                <c:pt idx="181">
                  <c:v>98.276470790000005</c:v>
                </c:pt>
                <c:pt idx="182">
                  <c:v>100.45336039999999</c:v>
                </c:pt>
                <c:pt idx="183">
                  <c:v>99.328729499999994</c:v>
                </c:pt>
                <c:pt idx="184">
                  <c:v>98.602449780000001</c:v>
                </c:pt>
                <c:pt idx="185">
                  <c:v>99.068415779999995</c:v>
                </c:pt>
                <c:pt idx="186">
                  <c:v>97.304187540000001</c:v>
                </c:pt>
                <c:pt idx="187">
                  <c:v>93.089893579999995</c:v>
                </c:pt>
                <c:pt idx="188">
                  <c:v>91.107549809999995</c:v>
                </c:pt>
                <c:pt idx="189">
                  <c:v>90.52664197</c:v>
                </c:pt>
                <c:pt idx="190">
                  <c:v>89.097119309999997</c:v>
                </c:pt>
                <c:pt idx="191">
                  <c:v>86.60748135</c:v>
                </c:pt>
                <c:pt idx="192">
                  <c:v>89.358482140000007</c:v>
                </c:pt>
                <c:pt idx="193">
                  <c:v>89.775782329999998</c:v>
                </c:pt>
                <c:pt idx="194">
                  <c:v>89.589935339999997</c:v>
                </c:pt>
                <c:pt idx="195">
                  <c:v>88.677572580000003</c:v>
                </c:pt>
                <c:pt idx="196">
                  <c:v>90.651460060000005</c:v>
                </c:pt>
                <c:pt idx="197">
                  <c:v>93.659034750000004</c:v>
                </c:pt>
                <c:pt idx="198">
                  <c:v>93.888563289999993</c:v>
                </c:pt>
                <c:pt idx="199">
                  <c:v>94.107763410000004</c:v>
                </c:pt>
                <c:pt idx="200">
                  <c:v>93.109294390000002</c:v>
                </c:pt>
                <c:pt idx="201">
                  <c:v>91.587682509999993</c:v>
                </c:pt>
                <c:pt idx="202">
                  <c:v>92.372540090000001</c:v>
                </c:pt>
                <c:pt idx="203">
                  <c:v>93.375098159999993</c:v>
                </c:pt>
                <c:pt idx="204">
                  <c:v>94.211968999999996</c:v>
                </c:pt>
                <c:pt idx="205">
                  <c:v>95.540866679999993</c:v>
                </c:pt>
                <c:pt idx="206">
                  <c:v>95.234987189999998</c:v>
                </c:pt>
                <c:pt idx="207">
                  <c:v>95.517685760000006</c:v>
                </c:pt>
                <c:pt idx="208">
                  <c:v>94.040324350000006</c:v>
                </c:pt>
                <c:pt idx="209">
                  <c:v>95.0711388</c:v>
                </c:pt>
                <c:pt idx="210">
                  <c:v>94.414861000000002</c:v>
                </c:pt>
                <c:pt idx="211">
                  <c:v>93.420132460000005</c:v>
                </c:pt>
                <c:pt idx="212">
                  <c:v>92.184905970000003</c:v>
                </c:pt>
                <c:pt idx="213">
                  <c:v>91.06942205</c:v>
                </c:pt>
                <c:pt idx="214">
                  <c:v>93.616238980000006</c:v>
                </c:pt>
                <c:pt idx="215">
                  <c:v>91.848722800000004</c:v>
                </c:pt>
                <c:pt idx="216">
                  <c:v>89.568749330000003</c:v>
                </c:pt>
                <c:pt idx="217">
                  <c:v>87.971940750000002</c:v>
                </c:pt>
                <c:pt idx="218">
                  <c:v>84.889663170000006</c:v>
                </c:pt>
                <c:pt idx="219">
                  <c:v>87.140027989999993</c:v>
                </c:pt>
                <c:pt idx="220">
                  <c:v>91.474693790000003</c:v>
                </c:pt>
                <c:pt idx="221">
                  <c:v>96.879145480000005</c:v>
                </c:pt>
                <c:pt idx="222">
                  <c:v>99.747089239999994</c:v>
                </c:pt>
                <c:pt idx="223">
                  <c:v>99.298129009999997</c:v>
                </c:pt>
                <c:pt idx="224">
                  <c:v>97.253026399999996</c:v>
                </c:pt>
                <c:pt idx="225">
                  <c:v>105.6093193</c:v>
                </c:pt>
                <c:pt idx="226">
                  <c:v>107.3828602</c:v>
                </c:pt>
                <c:pt idx="227">
                  <c:v>107.4900062</c:v>
                </c:pt>
                <c:pt idx="228">
                  <c:v>103.01647178896999</c:v>
                </c:pt>
                <c:pt idx="229">
                  <c:v>98.355134212799001</c:v>
                </c:pt>
                <c:pt idx="230">
                  <c:v>94.702173566428996</c:v>
                </c:pt>
                <c:pt idx="231">
                  <c:v>95.822684041949998</c:v>
                </c:pt>
                <c:pt idx="232">
                  <c:v>95.294124239282993</c:v>
                </c:pt>
                <c:pt idx="233">
                  <c:v>95.098979319782998</c:v>
                </c:pt>
                <c:pt idx="234">
                  <c:v>93.763635798492004</c:v>
                </c:pt>
                <c:pt idx="235">
                  <c:v>96.769030853074</c:v>
                </c:pt>
                <c:pt idx="236">
                  <c:v>96.327494835736005</c:v>
                </c:pt>
                <c:pt idx="237">
                  <c:v>97.276386609363996</c:v>
                </c:pt>
                <c:pt idx="238">
                  <c:v>91.663664851765006</c:v>
                </c:pt>
                <c:pt idx="239">
                  <c:v>90.749363056289994</c:v>
                </c:pt>
                <c:pt idx="240">
                  <c:v>89.745361030224004</c:v>
                </c:pt>
                <c:pt idx="241">
                  <c:v>94.258781821157996</c:v>
                </c:pt>
                <c:pt idx="242">
                  <c:v>93.324430459843001</c:v>
                </c:pt>
                <c:pt idx="243">
                  <c:v>93.001801605546007</c:v>
                </c:pt>
                <c:pt idx="244">
                  <c:v>93.612410248494996</c:v>
                </c:pt>
                <c:pt idx="245">
                  <c:v>93.586937528367997</c:v>
                </c:pt>
                <c:pt idx="246">
                  <c:v>93.715632258786997</c:v>
                </c:pt>
                <c:pt idx="247">
                  <c:v>90.911271753549002</c:v>
                </c:pt>
                <c:pt idx="248">
                  <c:v>88.723061300260994</c:v>
                </c:pt>
                <c:pt idx="249">
                  <c:v>89.073083499861994</c:v>
                </c:pt>
                <c:pt idx="250">
                  <c:v>88.912313848883002</c:v>
                </c:pt>
                <c:pt idx="251">
                  <c:v>87.402327768579994</c:v>
                </c:pt>
                <c:pt idx="252">
                  <c:v>91.469228079611398</c:v>
                </c:pt>
                <c:pt idx="253">
                  <c:v>90.014770112089295</c:v>
                </c:pt>
                <c:pt idx="254">
                  <c:v>91.337661226781805</c:v>
                </c:pt>
                <c:pt idx="255">
                  <c:v>91.288551164066305</c:v>
                </c:pt>
                <c:pt idx="256">
                  <c:v>90.522094595640397</c:v>
                </c:pt>
                <c:pt idx="257">
                  <c:v>91.016598145988098</c:v>
                </c:pt>
                <c:pt idx="258">
                  <c:v>90.318144265773796</c:v>
                </c:pt>
                <c:pt idx="259">
                  <c:v>90.942613113618293</c:v>
                </c:pt>
                <c:pt idx="260">
                  <c:v>92.148752895336798</c:v>
                </c:pt>
                <c:pt idx="261">
                  <c:v>95.944758632998699</c:v>
                </c:pt>
                <c:pt idx="262">
                  <c:v>94.997537679380102</c:v>
                </c:pt>
                <c:pt idx="263">
                  <c:v>95.031088987229495</c:v>
                </c:pt>
                <c:pt idx="264">
                  <c:v>92.854479357734505</c:v>
                </c:pt>
                <c:pt idx="265">
                  <c:v>90.140330712219296</c:v>
                </c:pt>
                <c:pt idx="266">
                  <c:v>90.734714998798395</c:v>
                </c:pt>
                <c:pt idx="267">
                  <c:v>90.600563794563996</c:v>
                </c:pt>
                <c:pt idx="268">
                  <c:v>91.3037894099444</c:v>
                </c:pt>
                <c:pt idx="269">
                  <c:v>91.814851830165296</c:v>
                </c:pt>
                <c:pt idx="270">
                  <c:v>89.651075179044994</c:v>
                </c:pt>
                <c:pt idx="271">
                  <c:v>88.431921519728107</c:v>
                </c:pt>
                <c:pt idx="272">
                  <c:v>87.828006422123806</c:v>
                </c:pt>
                <c:pt idx="273">
                  <c:v>87.484973539177702</c:v>
                </c:pt>
                <c:pt idx="274">
                  <c:v>88.327082202635594</c:v>
                </c:pt>
                <c:pt idx="275">
                  <c:v>88.157251594398005</c:v>
                </c:pt>
                <c:pt idx="276">
                  <c:v>87.583913622338599</c:v>
                </c:pt>
                <c:pt idx="277">
                  <c:v>87.705989182008494</c:v>
                </c:pt>
                <c:pt idx="278">
                  <c:v>86.590346793016394</c:v>
                </c:pt>
                <c:pt idx="279">
                  <c:v>86.780606503745602</c:v>
                </c:pt>
                <c:pt idx="280">
                  <c:v>87.803094736335694</c:v>
                </c:pt>
                <c:pt idx="281">
                  <c:v>91.318034838952997</c:v>
                </c:pt>
                <c:pt idx="282">
                  <c:v>90.926344734912107</c:v>
                </c:pt>
                <c:pt idx="283">
                  <c:v>92.432717070060306</c:v>
                </c:pt>
                <c:pt idx="284">
                  <c:v>90.917549980279802</c:v>
                </c:pt>
                <c:pt idx="285">
                  <c:v>90.927093541671596</c:v>
                </c:pt>
                <c:pt idx="286">
                  <c:v>92.959443509552599</c:v>
                </c:pt>
                <c:pt idx="287">
                  <c:v>94.263004971983904</c:v>
                </c:pt>
                <c:pt idx="288">
                  <c:v>95.316855947184493</c:v>
                </c:pt>
                <c:pt idx="289">
                  <c:v>98.089764163429194</c:v>
                </c:pt>
                <c:pt idx="290">
                  <c:v>99.287030000000001</c:v>
                </c:pt>
                <c:pt idx="291">
                  <c:v>97.641278241419698</c:v>
                </c:pt>
                <c:pt idx="292">
                  <c:v>97.620937811236402</c:v>
                </c:pt>
                <c:pt idx="293">
                  <c:v>96.928749418566895</c:v>
                </c:pt>
                <c:pt idx="294">
                  <c:v>97.853679960074501</c:v>
                </c:pt>
                <c:pt idx="295">
                  <c:v>100.519561652964</c:v>
                </c:pt>
                <c:pt idx="296">
                  <c:v>101.04669236834501</c:v>
                </c:pt>
                <c:pt idx="297">
                  <c:v>97.901387249491293</c:v>
                </c:pt>
                <c:pt idx="298">
                  <c:v>96.778027865362503</c:v>
                </c:pt>
                <c:pt idx="299">
                  <c:v>98.6009690800106</c:v>
                </c:pt>
                <c:pt idx="300">
                  <c:v>97.975522111207596</c:v>
                </c:pt>
                <c:pt idx="301">
                  <c:v>97.124419460959601</c:v>
                </c:pt>
                <c:pt idx="302">
                  <c:v>95.691111001892594</c:v>
                </c:pt>
                <c:pt idx="303">
                  <c:v>93.479082586438807</c:v>
                </c:pt>
                <c:pt idx="304">
                  <c:v>92.960882047386903</c:v>
                </c:pt>
                <c:pt idx="305">
                  <c:v>95.611231527984501</c:v>
                </c:pt>
                <c:pt idx="306">
                  <c:v>97.3346710017302</c:v>
                </c:pt>
                <c:pt idx="307">
                  <c:v>100.3374396594</c:v>
                </c:pt>
                <c:pt idx="308">
                  <c:v>99.299417999672897</c:v>
                </c:pt>
                <c:pt idx="309">
                  <c:v>98.295842349905897</c:v>
                </c:pt>
                <c:pt idx="310">
                  <c:v>99.877896774234301</c:v>
                </c:pt>
                <c:pt idx="311">
                  <c:v>98.435907669001196</c:v>
                </c:pt>
                <c:pt idx="312">
                  <c:v>98.533288646190101</c:v>
                </c:pt>
                <c:pt idx="313">
                  <c:v>96.530292260900396</c:v>
                </c:pt>
                <c:pt idx="314">
                  <c:v>94.595145036351795</c:v>
                </c:pt>
                <c:pt idx="315">
                  <c:v>94.417422483944307</c:v>
                </c:pt>
                <c:pt idx="316">
                  <c:v>96.153368432518604</c:v>
                </c:pt>
                <c:pt idx="317">
                  <c:v>96.239666440322296</c:v>
                </c:pt>
                <c:pt idx="318">
                  <c:v>92.421875627197295</c:v>
                </c:pt>
                <c:pt idx="319">
                  <c:v>93.239041086332506</c:v>
                </c:pt>
                <c:pt idx="320">
                  <c:v>94.322602020206702</c:v>
                </c:pt>
                <c:pt idx="321">
                  <c:v>93.140772163545407</c:v>
                </c:pt>
                <c:pt idx="322">
                  <c:v>91.6709684554083</c:v>
                </c:pt>
                <c:pt idx="323">
                  <c:v>91.462566686176103</c:v>
                </c:pt>
                <c:pt idx="324">
                  <c:v>91.703930763686401</c:v>
                </c:pt>
                <c:pt idx="325">
                  <c:v>90.182529501904796</c:v>
                </c:pt>
                <c:pt idx="326">
                  <c:v>92.458715978973899</c:v>
                </c:pt>
                <c:pt idx="327">
                  <c:v>92.007611435186107</c:v>
                </c:pt>
                <c:pt idx="328">
                  <c:v>94.145234320234394</c:v>
                </c:pt>
                <c:pt idx="329">
                  <c:v>93.968737273820594</c:v>
                </c:pt>
                <c:pt idx="330">
                  <c:v>93.146242081454105</c:v>
                </c:pt>
                <c:pt idx="331">
                  <c:v>92.259974365743204</c:v>
                </c:pt>
                <c:pt idx="332">
                  <c:v>90.815045052395007</c:v>
                </c:pt>
                <c:pt idx="333">
                  <c:v>90.196174386612796</c:v>
                </c:pt>
                <c:pt idx="334">
                  <c:v>90.856165238903003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E2-4DFD-9CDA-D7252494B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407264"/>
        <c:axId val="2040351664"/>
      </c:lineChart>
      <c:dateAx>
        <c:axId val="610407264"/>
        <c:scaling>
          <c:orientation val="minMax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40351664"/>
        <c:crosses val="autoZero"/>
        <c:auto val="1"/>
        <c:lblOffset val="100"/>
        <c:baseTimeUnit val="months"/>
        <c:majorUnit val="24"/>
        <c:majorTimeUnit val="months"/>
      </c:dateAx>
      <c:valAx>
        <c:axId val="2040351664"/>
        <c:scaling>
          <c:orientation val="minMax"/>
          <c:min val="7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1040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8872703412073498E-2"/>
          <c:y val="8.3750000000000005E-2"/>
          <c:w val="0.88890507436570432"/>
          <c:h val="0.80108741615631385"/>
        </c:manualLayout>
      </c:layout>
      <c:lineChart>
        <c:grouping val="standard"/>
        <c:varyColors val="0"/>
        <c:ser>
          <c:idx val="0"/>
          <c:order val="0"/>
          <c:tx>
            <c:strRef>
              <c:f>Resumen!$F$1</c:f>
              <c:strCache>
                <c:ptCount val="1"/>
                <c:pt idx="0">
                  <c:v>SAE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Resumen!$A$4:$A$200</c:f>
              <c:numCache>
                <c:formatCode>mmm\-yy</c:formatCode>
                <c:ptCount val="197"/>
                <c:pt idx="0">
                  <c:v>41671</c:v>
                </c:pt>
                <c:pt idx="1">
                  <c:v>41699</c:v>
                </c:pt>
                <c:pt idx="2">
                  <c:v>41730</c:v>
                </c:pt>
                <c:pt idx="3">
                  <c:v>41760</c:v>
                </c:pt>
                <c:pt idx="4">
                  <c:v>41791</c:v>
                </c:pt>
                <c:pt idx="5">
                  <c:v>41821</c:v>
                </c:pt>
                <c:pt idx="6">
                  <c:v>41852</c:v>
                </c:pt>
                <c:pt idx="7">
                  <c:v>41883</c:v>
                </c:pt>
                <c:pt idx="8">
                  <c:v>41913</c:v>
                </c:pt>
                <c:pt idx="9">
                  <c:v>41944</c:v>
                </c:pt>
                <c:pt idx="10">
                  <c:v>41974</c:v>
                </c:pt>
                <c:pt idx="11">
                  <c:v>42005</c:v>
                </c:pt>
                <c:pt idx="12">
                  <c:v>42036</c:v>
                </c:pt>
                <c:pt idx="13">
                  <c:v>42064</c:v>
                </c:pt>
                <c:pt idx="14">
                  <c:v>42095</c:v>
                </c:pt>
                <c:pt idx="15">
                  <c:v>42125</c:v>
                </c:pt>
                <c:pt idx="16">
                  <c:v>42156</c:v>
                </c:pt>
                <c:pt idx="17">
                  <c:v>42186</c:v>
                </c:pt>
                <c:pt idx="18">
                  <c:v>42217</c:v>
                </c:pt>
                <c:pt idx="19">
                  <c:v>42248</c:v>
                </c:pt>
                <c:pt idx="20">
                  <c:v>42278</c:v>
                </c:pt>
                <c:pt idx="21">
                  <c:v>42309</c:v>
                </c:pt>
                <c:pt idx="22">
                  <c:v>42339</c:v>
                </c:pt>
                <c:pt idx="23">
                  <c:v>42370</c:v>
                </c:pt>
                <c:pt idx="24">
                  <c:v>42401</c:v>
                </c:pt>
                <c:pt idx="25">
                  <c:v>42430</c:v>
                </c:pt>
                <c:pt idx="26">
                  <c:v>42461</c:v>
                </c:pt>
                <c:pt idx="27">
                  <c:v>42491</c:v>
                </c:pt>
                <c:pt idx="28">
                  <c:v>42522</c:v>
                </c:pt>
                <c:pt idx="29">
                  <c:v>42552</c:v>
                </c:pt>
                <c:pt idx="30">
                  <c:v>42583</c:v>
                </c:pt>
                <c:pt idx="31">
                  <c:v>42614</c:v>
                </c:pt>
                <c:pt idx="32">
                  <c:v>42644</c:v>
                </c:pt>
                <c:pt idx="33">
                  <c:v>42675</c:v>
                </c:pt>
                <c:pt idx="34">
                  <c:v>42705</c:v>
                </c:pt>
                <c:pt idx="35">
                  <c:v>42736</c:v>
                </c:pt>
                <c:pt idx="36">
                  <c:v>42767</c:v>
                </c:pt>
                <c:pt idx="37">
                  <c:v>42795</c:v>
                </c:pt>
                <c:pt idx="38">
                  <c:v>42826</c:v>
                </c:pt>
                <c:pt idx="39">
                  <c:v>42856</c:v>
                </c:pt>
                <c:pt idx="40">
                  <c:v>42887</c:v>
                </c:pt>
                <c:pt idx="41">
                  <c:v>42917</c:v>
                </c:pt>
                <c:pt idx="42">
                  <c:v>42948</c:v>
                </c:pt>
                <c:pt idx="43">
                  <c:v>42979</c:v>
                </c:pt>
                <c:pt idx="44">
                  <c:v>43009</c:v>
                </c:pt>
                <c:pt idx="45">
                  <c:v>43040</c:v>
                </c:pt>
              </c:numCache>
            </c:numRef>
          </c:cat>
          <c:val>
            <c:numRef>
              <c:f>Resumen!$F$4:$F$200</c:f>
              <c:numCache>
                <c:formatCode>0.0</c:formatCode>
                <c:ptCount val="197"/>
                <c:pt idx="0">
                  <c:v>0.34543123609529491</c:v>
                </c:pt>
                <c:pt idx="1">
                  <c:v>0.75301295537044677</c:v>
                </c:pt>
                <c:pt idx="2">
                  <c:v>0.77216492955498595</c:v>
                </c:pt>
                <c:pt idx="3">
                  <c:v>0.18168570900913839</c:v>
                </c:pt>
                <c:pt idx="4">
                  <c:v>-1.718673668402726E-2</c:v>
                </c:pt>
                <c:pt idx="5">
                  <c:v>-3.6505751073934167E-2</c:v>
                </c:pt>
                <c:pt idx="6">
                  <c:v>0.35713610624648062</c:v>
                </c:pt>
                <c:pt idx="7">
                  <c:v>0.52219920111264972</c:v>
                </c:pt>
                <c:pt idx="8">
                  <c:v>0.46671506740723068</c:v>
                </c:pt>
                <c:pt idx="9">
                  <c:v>0.33546421814245608</c:v>
                </c:pt>
                <c:pt idx="10">
                  <c:v>0.28372223117096862</c:v>
                </c:pt>
                <c:pt idx="11">
                  <c:v>0.70375181386923558</c:v>
                </c:pt>
                <c:pt idx="12">
                  <c:v>0.26277633391689204</c:v>
                </c:pt>
                <c:pt idx="13">
                  <c:v>0.70898519574282837</c:v>
                </c:pt>
                <c:pt idx="14">
                  <c:v>0.441745427536544</c:v>
                </c:pt>
                <c:pt idx="15">
                  <c:v>0.12991832215178967</c:v>
                </c:pt>
                <c:pt idx="16">
                  <c:v>0.42024736485573033</c:v>
                </c:pt>
                <c:pt idx="17">
                  <c:v>0.14095119128427758</c:v>
                </c:pt>
                <c:pt idx="18">
                  <c:v>0.38152413424430431</c:v>
                </c:pt>
                <c:pt idx="19">
                  <c:v>0.4731321545307754</c:v>
                </c:pt>
                <c:pt idx="20">
                  <c:v>0.44288474334932548</c:v>
                </c:pt>
                <c:pt idx="21">
                  <c:v>0.17360460914142006</c:v>
                </c:pt>
                <c:pt idx="22">
                  <c:v>0.28179798912308929</c:v>
                </c:pt>
                <c:pt idx="23">
                  <c:v>0.85838390331705039</c:v>
                </c:pt>
                <c:pt idx="24">
                  <c:v>0.41751023244804841</c:v>
                </c:pt>
                <c:pt idx="25">
                  <c:v>0.50080445873359469</c:v>
                </c:pt>
                <c:pt idx="26">
                  <c:v>0.26233106718758226</c:v>
                </c:pt>
                <c:pt idx="27">
                  <c:v>-0.10608905686162462</c:v>
                </c:pt>
                <c:pt idx="28">
                  <c:v>0.31600486698675212</c:v>
                </c:pt>
                <c:pt idx="29">
                  <c:v>0.10269870669241676</c:v>
                </c:pt>
                <c:pt idx="30">
                  <c:v>9.3136313215724797E-2</c:v>
                </c:pt>
                <c:pt idx="31">
                  <c:v>2.2933098008337538E-2</c:v>
                </c:pt>
                <c:pt idx="32">
                  <c:v>0.19048429947869927</c:v>
                </c:pt>
                <c:pt idx="33">
                  <c:v>2.6390423517175243E-2</c:v>
                </c:pt>
                <c:pt idx="34">
                  <c:v>0.10325564889763772</c:v>
                </c:pt>
                <c:pt idx="35">
                  <c:v>0.52506687611746372</c:v>
                </c:pt>
                <c:pt idx="36">
                  <c:v>0.17647518597012635</c:v>
                </c:pt>
                <c:pt idx="37">
                  <c:v>0.41822757620502138</c:v>
                </c:pt>
                <c:pt idx="38">
                  <c:v>0.19548062983631986</c:v>
                </c:pt>
                <c:pt idx="39">
                  <c:v>0.31390129744337525</c:v>
                </c:pt>
                <c:pt idx="40">
                  <c:v>-0.36943684441612668</c:v>
                </c:pt>
                <c:pt idx="41">
                  <c:v>0.25633164049838619</c:v>
                </c:pt>
                <c:pt idx="42">
                  <c:v>-6.8744513598839596E-2</c:v>
                </c:pt>
                <c:pt idx="43">
                  <c:v>2.5399142477011694E-3</c:v>
                </c:pt>
                <c:pt idx="44">
                  <c:v>0.33925565557313409</c:v>
                </c:pt>
                <c:pt idx="45">
                  <c:v>-0.12698945499021175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85-40F8-832F-6DC2C5C6B000}"/>
            </c:ext>
          </c:extLst>
        </c:ser>
        <c:ser>
          <c:idx val="1"/>
          <c:order val="1"/>
          <c:tx>
            <c:strRef>
              <c:f>Resumen!$G$1</c:f>
              <c:strCache>
                <c:ptCount val="1"/>
                <c:pt idx="0">
                  <c:v>SAE s/ P. Turístico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Resumen!$A$4:$A$200</c:f>
              <c:numCache>
                <c:formatCode>mmm\-yy</c:formatCode>
                <c:ptCount val="197"/>
                <c:pt idx="0">
                  <c:v>41671</c:v>
                </c:pt>
                <c:pt idx="1">
                  <c:v>41699</c:v>
                </c:pt>
                <c:pt idx="2">
                  <c:v>41730</c:v>
                </c:pt>
                <c:pt idx="3">
                  <c:v>41760</c:v>
                </c:pt>
                <c:pt idx="4">
                  <c:v>41791</c:v>
                </c:pt>
                <c:pt idx="5">
                  <c:v>41821</c:v>
                </c:pt>
                <c:pt idx="6">
                  <c:v>41852</c:v>
                </c:pt>
                <c:pt idx="7">
                  <c:v>41883</c:v>
                </c:pt>
                <c:pt idx="8">
                  <c:v>41913</c:v>
                </c:pt>
                <c:pt idx="9">
                  <c:v>41944</c:v>
                </c:pt>
                <c:pt idx="10">
                  <c:v>41974</c:v>
                </c:pt>
                <c:pt idx="11">
                  <c:v>42005</c:v>
                </c:pt>
                <c:pt idx="12">
                  <c:v>42036</c:v>
                </c:pt>
                <c:pt idx="13">
                  <c:v>42064</c:v>
                </c:pt>
                <c:pt idx="14">
                  <c:v>42095</c:v>
                </c:pt>
                <c:pt idx="15">
                  <c:v>42125</c:v>
                </c:pt>
                <c:pt idx="16">
                  <c:v>42156</c:v>
                </c:pt>
                <c:pt idx="17">
                  <c:v>42186</c:v>
                </c:pt>
                <c:pt idx="18">
                  <c:v>42217</c:v>
                </c:pt>
                <c:pt idx="19">
                  <c:v>42248</c:v>
                </c:pt>
                <c:pt idx="20">
                  <c:v>42278</c:v>
                </c:pt>
                <c:pt idx="21">
                  <c:v>42309</c:v>
                </c:pt>
                <c:pt idx="22">
                  <c:v>42339</c:v>
                </c:pt>
                <c:pt idx="23">
                  <c:v>42370</c:v>
                </c:pt>
                <c:pt idx="24">
                  <c:v>42401</c:v>
                </c:pt>
                <c:pt idx="25">
                  <c:v>42430</c:v>
                </c:pt>
                <c:pt idx="26">
                  <c:v>42461</c:v>
                </c:pt>
                <c:pt idx="27">
                  <c:v>42491</c:v>
                </c:pt>
                <c:pt idx="28">
                  <c:v>42522</c:v>
                </c:pt>
                <c:pt idx="29">
                  <c:v>42552</c:v>
                </c:pt>
                <c:pt idx="30">
                  <c:v>42583</c:v>
                </c:pt>
                <c:pt idx="31">
                  <c:v>42614</c:v>
                </c:pt>
                <c:pt idx="32">
                  <c:v>42644</c:v>
                </c:pt>
                <c:pt idx="33">
                  <c:v>42675</c:v>
                </c:pt>
                <c:pt idx="34">
                  <c:v>42705</c:v>
                </c:pt>
                <c:pt idx="35">
                  <c:v>42736</c:v>
                </c:pt>
                <c:pt idx="36">
                  <c:v>42767</c:v>
                </c:pt>
                <c:pt idx="37">
                  <c:v>42795</c:v>
                </c:pt>
                <c:pt idx="38">
                  <c:v>42826</c:v>
                </c:pt>
                <c:pt idx="39">
                  <c:v>42856</c:v>
                </c:pt>
                <c:pt idx="40">
                  <c:v>42887</c:v>
                </c:pt>
                <c:pt idx="41">
                  <c:v>42917</c:v>
                </c:pt>
                <c:pt idx="42">
                  <c:v>42948</c:v>
                </c:pt>
                <c:pt idx="43">
                  <c:v>42979</c:v>
                </c:pt>
                <c:pt idx="44">
                  <c:v>43009</c:v>
                </c:pt>
                <c:pt idx="45">
                  <c:v>43040</c:v>
                </c:pt>
              </c:numCache>
            </c:numRef>
          </c:cat>
          <c:val>
            <c:numRef>
              <c:f>Resumen!$G$4:$G$200</c:f>
              <c:numCache>
                <c:formatCode>0.0</c:formatCode>
                <c:ptCount val="197"/>
                <c:pt idx="0">
                  <c:v>0.37144849593842011</c:v>
                </c:pt>
                <c:pt idx="1">
                  <c:v>0.74696122951252164</c:v>
                </c:pt>
                <c:pt idx="2">
                  <c:v>0.77958760608725086</c:v>
                </c:pt>
                <c:pt idx="3">
                  <c:v>0.18947771930366564</c:v>
                </c:pt>
                <c:pt idx="4">
                  <c:v>-3.4080621649390519E-2</c:v>
                </c:pt>
                <c:pt idx="5">
                  <c:v>-4.7773341890622323E-2</c:v>
                </c:pt>
                <c:pt idx="6">
                  <c:v>0.3465191296010417</c:v>
                </c:pt>
                <c:pt idx="7">
                  <c:v>0.50328062657403194</c:v>
                </c:pt>
                <c:pt idx="8">
                  <c:v>0.44599852849862565</c:v>
                </c:pt>
                <c:pt idx="9">
                  <c:v>0.33094941425151347</c:v>
                </c:pt>
                <c:pt idx="10">
                  <c:v>0.21692877391676912</c:v>
                </c:pt>
                <c:pt idx="11">
                  <c:v>0.69069552747673679</c:v>
                </c:pt>
                <c:pt idx="12">
                  <c:v>0.37057014459589421</c:v>
                </c:pt>
                <c:pt idx="13">
                  <c:v>0.71023537058616526</c:v>
                </c:pt>
                <c:pt idx="14">
                  <c:v>0.47370634971977132</c:v>
                </c:pt>
                <c:pt idx="15">
                  <c:v>0.14600997282563366</c:v>
                </c:pt>
                <c:pt idx="16">
                  <c:v>0.38422305381293764</c:v>
                </c:pt>
                <c:pt idx="17">
                  <c:v>0.15427213012044749</c:v>
                </c:pt>
                <c:pt idx="18">
                  <c:v>0.37521949352199435</c:v>
                </c:pt>
                <c:pt idx="19">
                  <c:v>0.46409973089394096</c:v>
                </c:pt>
                <c:pt idx="20">
                  <c:v>0.43059196262893451</c:v>
                </c:pt>
                <c:pt idx="21">
                  <c:v>0.15598694777281263</c:v>
                </c:pt>
                <c:pt idx="22">
                  <c:v>0.26252360752592185</c:v>
                </c:pt>
                <c:pt idx="23">
                  <c:v>0.83160610352246422</c:v>
                </c:pt>
                <c:pt idx="24">
                  <c:v>0.44592549264812487</c:v>
                </c:pt>
                <c:pt idx="25">
                  <c:v>0.5486286890569847</c:v>
                </c:pt>
                <c:pt idx="26">
                  <c:v>0.27869675391705151</c:v>
                </c:pt>
                <c:pt idx="27">
                  <c:v>-0.10837393593218225</c:v>
                </c:pt>
                <c:pt idx="28">
                  <c:v>0.29407423287601819</c:v>
                </c:pt>
                <c:pt idx="29">
                  <c:v>0.10984658828607774</c:v>
                </c:pt>
                <c:pt idx="30">
                  <c:v>6.9360907872817457E-2</c:v>
                </c:pt>
                <c:pt idx="31">
                  <c:v>4.7066194496947489E-2</c:v>
                </c:pt>
                <c:pt idx="32">
                  <c:v>0.19609550526764608</c:v>
                </c:pt>
                <c:pt idx="33">
                  <c:v>3.4729752824036453E-3</c:v>
                </c:pt>
                <c:pt idx="34">
                  <c:v>0.11855616013984882</c:v>
                </c:pt>
                <c:pt idx="35">
                  <c:v>0.4866105670630505</c:v>
                </c:pt>
                <c:pt idx="36">
                  <c:v>0.33126910467877746</c:v>
                </c:pt>
                <c:pt idx="37">
                  <c:v>0.3528006068269196</c:v>
                </c:pt>
                <c:pt idx="38">
                  <c:v>0.25960648003049425</c:v>
                </c:pt>
                <c:pt idx="39">
                  <c:v>4.9022276125043618E-2</c:v>
                </c:pt>
                <c:pt idx="40">
                  <c:v>-0.17720624559248721</c:v>
                </c:pt>
                <c:pt idx="41">
                  <c:v>0.23131579727684315</c:v>
                </c:pt>
                <c:pt idx="42">
                  <c:v>-4.3438465559220152E-2</c:v>
                </c:pt>
                <c:pt idx="43">
                  <c:v>7.924713979789999E-2</c:v>
                </c:pt>
                <c:pt idx="44">
                  <c:v>0.22717908008029752</c:v>
                </c:pt>
                <c:pt idx="45">
                  <c:v>-0.25932106085732043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85-40F8-832F-6DC2C5C6B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5348624"/>
        <c:axId val="706782832"/>
      </c:lineChart>
      <c:dateAx>
        <c:axId val="705348624"/>
        <c:scaling>
          <c:orientation val="minMax"/>
          <c:min val="42005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06782832"/>
        <c:crosses val="autoZero"/>
        <c:auto val="1"/>
        <c:lblOffset val="100"/>
        <c:baseTimeUnit val="months"/>
        <c:majorUnit val="12"/>
        <c:majorTimeUnit val="months"/>
      </c:dateAx>
      <c:valAx>
        <c:axId val="706782832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0534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877296587926524E-2"/>
          <c:y val="0.71782626130067062"/>
          <c:w val="0.40715187971900674"/>
          <c:h val="0.12476633129192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458442694663169E-2"/>
          <c:y val="5.0925925925925923E-2"/>
          <c:w val="0.87086067366579178"/>
          <c:h val="0.87046296296296299"/>
        </c:manualLayout>
      </c:layout>
      <c:lineChart>
        <c:grouping val="standard"/>
        <c:varyColors val="0"/>
        <c:ser>
          <c:idx val="0"/>
          <c:order val="0"/>
          <c:tx>
            <c:strRef>
              <c:f>'SAE var'!$F$3</c:f>
              <c:strCache>
                <c:ptCount val="1"/>
                <c:pt idx="0">
                  <c:v>Bienes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'SAE var'!$A$13:$A$800</c:f>
              <c:numCache>
                <c:formatCode>mmm\-yy</c:formatCode>
                <c:ptCount val="788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  <c:pt idx="263">
                  <c:v>40878</c:v>
                </c:pt>
                <c:pt idx="264">
                  <c:v>40909</c:v>
                </c:pt>
                <c:pt idx="265">
                  <c:v>40940</c:v>
                </c:pt>
                <c:pt idx="266">
                  <c:v>40969</c:v>
                </c:pt>
                <c:pt idx="267">
                  <c:v>41000</c:v>
                </c:pt>
                <c:pt idx="268">
                  <c:v>41030</c:v>
                </c:pt>
                <c:pt idx="269">
                  <c:v>41061</c:v>
                </c:pt>
                <c:pt idx="270">
                  <c:v>41091</c:v>
                </c:pt>
                <c:pt idx="271">
                  <c:v>41122</c:v>
                </c:pt>
                <c:pt idx="272">
                  <c:v>41153</c:v>
                </c:pt>
                <c:pt idx="273">
                  <c:v>41183</c:v>
                </c:pt>
                <c:pt idx="274">
                  <c:v>41214</c:v>
                </c:pt>
                <c:pt idx="275">
                  <c:v>41244</c:v>
                </c:pt>
                <c:pt idx="276">
                  <c:v>41275</c:v>
                </c:pt>
                <c:pt idx="277">
                  <c:v>41306</c:v>
                </c:pt>
                <c:pt idx="278">
                  <c:v>41334</c:v>
                </c:pt>
                <c:pt idx="279">
                  <c:v>41365</c:v>
                </c:pt>
                <c:pt idx="280">
                  <c:v>41395</c:v>
                </c:pt>
                <c:pt idx="281">
                  <c:v>41426</c:v>
                </c:pt>
                <c:pt idx="282">
                  <c:v>41456</c:v>
                </c:pt>
                <c:pt idx="283">
                  <c:v>41487</c:v>
                </c:pt>
                <c:pt idx="284">
                  <c:v>41518</c:v>
                </c:pt>
                <c:pt idx="285">
                  <c:v>41548</c:v>
                </c:pt>
                <c:pt idx="286">
                  <c:v>41579</c:v>
                </c:pt>
                <c:pt idx="287">
                  <c:v>41609</c:v>
                </c:pt>
                <c:pt idx="288">
                  <c:v>41640</c:v>
                </c:pt>
                <c:pt idx="289">
                  <c:v>41671</c:v>
                </c:pt>
                <c:pt idx="290">
                  <c:v>41699</c:v>
                </c:pt>
                <c:pt idx="291">
                  <c:v>41730</c:v>
                </c:pt>
                <c:pt idx="292">
                  <c:v>41760</c:v>
                </c:pt>
                <c:pt idx="293">
                  <c:v>41791</c:v>
                </c:pt>
                <c:pt idx="294">
                  <c:v>41821</c:v>
                </c:pt>
                <c:pt idx="295">
                  <c:v>41852</c:v>
                </c:pt>
                <c:pt idx="296">
                  <c:v>41883</c:v>
                </c:pt>
                <c:pt idx="297">
                  <c:v>41913</c:v>
                </c:pt>
                <c:pt idx="298">
                  <c:v>41944</c:v>
                </c:pt>
                <c:pt idx="299">
                  <c:v>41974</c:v>
                </c:pt>
                <c:pt idx="300">
                  <c:v>42005</c:v>
                </c:pt>
                <c:pt idx="301">
                  <c:v>42036</c:v>
                </c:pt>
                <c:pt idx="302">
                  <c:v>42064</c:v>
                </c:pt>
                <c:pt idx="303">
                  <c:v>42095</c:v>
                </c:pt>
                <c:pt idx="304">
                  <c:v>42125</c:v>
                </c:pt>
                <c:pt idx="305">
                  <c:v>42156</c:v>
                </c:pt>
                <c:pt idx="306">
                  <c:v>42186</c:v>
                </c:pt>
                <c:pt idx="307">
                  <c:v>42217</c:v>
                </c:pt>
                <c:pt idx="308">
                  <c:v>42248</c:v>
                </c:pt>
                <c:pt idx="309">
                  <c:v>42278</c:v>
                </c:pt>
                <c:pt idx="310">
                  <c:v>42309</c:v>
                </c:pt>
                <c:pt idx="311">
                  <c:v>42339</c:v>
                </c:pt>
                <c:pt idx="312">
                  <c:v>42370</c:v>
                </c:pt>
                <c:pt idx="313">
                  <c:v>42401</c:v>
                </c:pt>
                <c:pt idx="314">
                  <c:v>42430</c:v>
                </c:pt>
                <c:pt idx="315">
                  <c:v>42461</c:v>
                </c:pt>
                <c:pt idx="316">
                  <c:v>42491</c:v>
                </c:pt>
                <c:pt idx="317">
                  <c:v>42522</c:v>
                </c:pt>
                <c:pt idx="318">
                  <c:v>42552</c:v>
                </c:pt>
                <c:pt idx="319">
                  <c:v>42583</c:v>
                </c:pt>
                <c:pt idx="320">
                  <c:v>42614</c:v>
                </c:pt>
                <c:pt idx="321">
                  <c:v>42644</c:v>
                </c:pt>
                <c:pt idx="322">
                  <c:v>42675</c:v>
                </c:pt>
                <c:pt idx="323">
                  <c:v>42705</c:v>
                </c:pt>
                <c:pt idx="324">
                  <c:v>42736</c:v>
                </c:pt>
                <c:pt idx="325">
                  <c:v>42767</c:v>
                </c:pt>
                <c:pt idx="326">
                  <c:v>42795</c:v>
                </c:pt>
                <c:pt idx="327">
                  <c:v>42826</c:v>
                </c:pt>
                <c:pt idx="328">
                  <c:v>42856</c:v>
                </c:pt>
                <c:pt idx="329">
                  <c:v>42887</c:v>
                </c:pt>
                <c:pt idx="330">
                  <c:v>42917</c:v>
                </c:pt>
                <c:pt idx="331">
                  <c:v>42948</c:v>
                </c:pt>
                <c:pt idx="332">
                  <c:v>42979</c:v>
                </c:pt>
                <c:pt idx="333">
                  <c:v>43009</c:v>
                </c:pt>
                <c:pt idx="334">
                  <c:v>43040</c:v>
                </c:pt>
                <c:pt idx="335">
                  <c:v>43070</c:v>
                </c:pt>
                <c:pt idx="336">
                  <c:v>43101</c:v>
                </c:pt>
                <c:pt idx="337">
                  <c:v>43132</c:v>
                </c:pt>
                <c:pt idx="338">
                  <c:v>43160</c:v>
                </c:pt>
              </c:numCache>
            </c:numRef>
          </c:cat>
          <c:val>
            <c:numRef>
              <c:f>'SAE var'!$F$13:$F$800</c:f>
              <c:numCache>
                <c:formatCode>General</c:formatCode>
                <c:ptCount val="788"/>
                <c:pt idx="4" formatCode="0.00">
                  <c:v>18.459847445130961</c:v>
                </c:pt>
                <c:pt idx="5" formatCode="0.00">
                  <c:v>19.10194171028914</c:v>
                </c:pt>
                <c:pt idx="6" formatCode="0.00">
                  <c:v>19.875467927414348</c:v>
                </c:pt>
                <c:pt idx="7" formatCode="0.00">
                  <c:v>19.936060042911443</c:v>
                </c:pt>
                <c:pt idx="8" formatCode="0.00">
                  <c:v>20.43711995139812</c:v>
                </c:pt>
                <c:pt idx="9" formatCode="0.00">
                  <c:v>21.154634180590381</c:v>
                </c:pt>
                <c:pt idx="10" formatCode="0.00">
                  <c:v>21.196884316515828</c:v>
                </c:pt>
                <c:pt idx="11" formatCode="0.00">
                  <c:v>21.129479792798843</c:v>
                </c:pt>
                <c:pt idx="12" formatCode="0.00">
                  <c:v>20.981494173773065</c:v>
                </c:pt>
                <c:pt idx="13" formatCode="0.00">
                  <c:v>21.032382538424208</c:v>
                </c:pt>
                <c:pt idx="14" formatCode="0.00">
                  <c:v>20.314740264980301</c:v>
                </c:pt>
                <c:pt idx="15" formatCode="0.00">
                  <c:v>20.716187704257869</c:v>
                </c:pt>
                <c:pt idx="16" formatCode="0.00">
                  <c:v>21.742610472049506</c:v>
                </c:pt>
                <c:pt idx="17" formatCode="0.00">
                  <c:v>22.142033539148631</c:v>
                </c:pt>
                <c:pt idx="18" formatCode="0.00">
                  <c:v>21.30324627236886</c:v>
                </c:pt>
                <c:pt idx="19" formatCode="0.00">
                  <c:v>21.352280637661146</c:v>
                </c:pt>
                <c:pt idx="20" formatCode="0.00">
                  <c:v>20.530806487549789</c:v>
                </c:pt>
                <c:pt idx="21" formatCode="0.00">
                  <c:v>20.93266056646199</c:v>
                </c:pt>
                <c:pt idx="22" formatCode="0.00">
                  <c:v>20.298413970247186</c:v>
                </c:pt>
                <c:pt idx="23" formatCode="0.00">
                  <c:v>20.780830525535897</c:v>
                </c:pt>
                <c:pt idx="24" formatCode="0.00">
                  <c:v>19.986627220186094</c:v>
                </c:pt>
                <c:pt idx="25" formatCode="0.00">
                  <c:v>19.544461675883152</c:v>
                </c:pt>
                <c:pt idx="26" formatCode="0.00">
                  <c:v>18.386094772397342</c:v>
                </c:pt>
                <c:pt idx="27" formatCode="0.00">
                  <c:v>17.348784751024237</c:v>
                </c:pt>
                <c:pt idx="28" formatCode="0.00">
                  <c:v>15.310473677338909</c:v>
                </c:pt>
                <c:pt idx="29" formatCode="0.00">
                  <c:v>14.17449058276603</c:v>
                </c:pt>
                <c:pt idx="30" formatCode="0.00">
                  <c:v>13.98736795706581</c:v>
                </c:pt>
                <c:pt idx="31" formatCode="0.00">
                  <c:v>13.340719282236702</c:v>
                </c:pt>
                <c:pt idx="32" formatCode="0.00">
                  <c:v>14.30965890861815</c:v>
                </c:pt>
                <c:pt idx="33" formatCode="0.00">
                  <c:v>12.529195371534163</c:v>
                </c:pt>
                <c:pt idx="34" formatCode="0.00">
                  <c:v>13.310911813503434</c:v>
                </c:pt>
                <c:pt idx="35" formatCode="0.00">
                  <c:v>11.596090319196684</c:v>
                </c:pt>
                <c:pt idx="36" formatCode="0.00">
                  <c:v>11.629164505280375</c:v>
                </c:pt>
                <c:pt idx="37" formatCode="0.00">
                  <c:v>13.234186177839824</c:v>
                </c:pt>
                <c:pt idx="38" formatCode="0.00">
                  <c:v>12.603233396927749</c:v>
                </c:pt>
                <c:pt idx="39" formatCode="0.00">
                  <c:v>12.64568034170197</c:v>
                </c:pt>
                <c:pt idx="40" formatCode="0.00">
                  <c:v>12.07370014982061</c:v>
                </c:pt>
                <c:pt idx="41" formatCode="0.00">
                  <c:v>11.318961963922614</c:v>
                </c:pt>
                <c:pt idx="42" formatCode="0.00">
                  <c:v>11.067914713486871</c:v>
                </c:pt>
                <c:pt idx="43" formatCode="0.00">
                  <c:v>11.953633481218429</c:v>
                </c:pt>
                <c:pt idx="44" formatCode="0.00">
                  <c:v>10.842943894412427</c:v>
                </c:pt>
                <c:pt idx="45" formatCode="0.00">
                  <c:v>10.774186391864671</c:v>
                </c:pt>
                <c:pt idx="46" formatCode="0.00">
                  <c:v>8.0206834571585173</c:v>
                </c:pt>
                <c:pt idx="47" formatCode="0.00">
                  <c:v>8.2704003241665056</c:v>
                </c:pt>
                <c:pt idx="48" formatCode="0.00">
                  <c:v>8.9704771323936505</c:v>
                </c:pt>
                <c:pt idx="49" formatCode="0.00">
                  <c:v>8.6867110254837741</c:v>
                </c:pt>
                <c:pt idx="50" formatCode="0.00">
                  <c:v>8.6779380940618331</c:v>
                </c:pt>
                <c:pt idx="51" formatCode="0.00">
                  <c:v>7.5948361237500261</c:v>
                </c:pt>
                <c:pt idx="52" formatCode="0.00">
                  <c:v>7.5863702907604802</c:v>
                </c:pt>
                <c:pt idx="53" formatCode="0.00">
                  <c:v>7.4485076434006148</c:v>
                </c:pt>
                <c:pt idx="54" formatCode="0.00">
                  <c:v>7.5257478674678246</c:v>
                </c:pt>
                <c:pt idx="55" formatCode="0.00">
                  <c:v>6.6035232595734961</c:v>
                </c:pt>
                <c:pt idx="56" formatCode="0.00">
                  <c:v>6.4093935918231981</c:v>
                </c:pt>
                <c:pt idx="57" formatCode="0.00">
                  <c:v>5.8389199500250566</c:v>
                </c:pt>
                <c:pt idx="58" formatCode="0.00">
                  <c:v>6.9718493442309626</c:v>
                </c:pt>
                <c:pt idx="59" formatCode="0.00">
                  <c:v>6.4607367107536895</c:v>
                </c:pt>
                <c:pt idx="60" formatCode="0.00">
                  <c:v>6.2834153036492202</c:v>
                </c:pt>
                <c:pt idx="61" formatCode="0.00">
                  <c:v>5.0491586750988526</c:v>
                </c:pt>
                <c:pt idx="62" formatCode="0.00">
                  <c:v>4.6369677609355842</c:v>
                </c:pt>
                <c:pt idx="63" formatCode="0.00">
                  <c:v>3.8993758886874286</c:v>
                </c:pt>
                <c:pt idx="64" formatCode="0.00">
                  <c:v>3.8786919326192937</c:v>
                </c:pt>
                <c:pt idx="65" formatCode="0.00">
                  <c:v>3.9833073073608283</c:v>
                </c:pt>
                <c:pt idx="66" formatCode="0.00">
                  <c:v>4.014704574455652</c:v>
                </c:pt>
                <c:pt idx="67" formatCode="0.00">
                  <c:v>4.3687041682333394</c:v>
                </c:pt>
                <c:pt idx="68" formatCode="0.00">
                  <c:v>3.4067248446272291</c:v>
                </c:pt>
                <c:pt idx="69" formatCode="0.00">
                  <c:v>3.3207618134383443</c:v>
                </c:pt>
                <c:pt idx="70" formatCode="0.00">
                  <c:v>3.2965999223149023</c:v>
                </c:pt>
                <c:pt idx="71" formatCode="0.00">
                  <c:v>3.3005549999612693</c:v>
                </c:pt>
                <c:pt idx="72" formatCode="0.00">
                  <c:v>2.4408104015262166</c:v>
                </c:pt>
                <c:pt idx="73" formatCode="0.00">
                  <c:v>2.7735113147604018</c:v>
                </c:pt>
                <c:pt idx="74" formatCode="0.00">
                  <c:v>2.5394096031118085</c:v>
                </c:pt>
                <c:pt idx="75" formatCode="0.00">
                  <c:v>2.5292642576083324</c:v>
                </c:pt>
                <c:pt idx="76" formatCode="0.00">
                  <c:v>1.6456782140980453</c:v>
                </c:pt>
                <c:pt idx="77" formatCode="0.00">
                  <c:v>1.4840898418212456</c:v>
                </c:pt>
                <c:pt idx="78" formatCode="0.00">
                  <c:v>1.5566902856495091</c:v>
                </c:pt>
                <c:pt idx="79" formatCode="0.00">
                  <c:v>1.1094255122142904</c:v>
                </c:pt>
                <c:pt idx="80" formatCode="0.00">
                  <c:v>2.0575776480208141</c:v>
                </c:pt>
                <c:pt idx="81" formatCode="0.00">
                  <c:v>2.0152622398281528</c:v>
                </c:pt>
                <c:pt idx="82" formatCode="0.00">
                  <c:v>2.1536185780171913</c:v>
                </c:pt>
                <c:pt idx="83" formatCode="0.00">
                  <c:v>2.4762071902743932</c:v>
                </c:pt>
                <c:pt idx="84" formatCode="0.00">
                  <c:v>2.6242934181461619</c:v>
                </c:pt>
                <c:pt idx="85" formatCode="0.00">
                  <c:v>2.2744882181161552</c:v>
                </c:pt>
                <c:pt idx="86" formatCode="0.00">
                  <c:v>2.3892057411886158</c:v>
                </c:pt>
                <c:pt idx="87" formatCode="0.00">
                  <c:v>2.3502305863449369</c:v>
                </c:pt>
                <c:pt idx="88" formatCode="0.00">
                  <c:v>2.6025853947284627</c:v>
                </c:pt>
                <c:pt idx="89" formatCode="0.00">
                  <c:v>2.7432810624199444</c:v>
                </c:pt>
                <c:pt idx="90" formatCode="0.00">
                  <c:v>2.8320420749023079</c:v>
                </c:pt>
                <c:pt idx="91" formatCode="0.00">
                  <c:v>2.6749211700927367</c:v>
                </c:pt>
                <c:pt idx="92" formatCode="0.00">
                  <c:v>1.9241804198133483</c:v>
                </c:pt>
                <c:pt idx="93" formatCode="0.00">
                  <c:v>1.4444724159793143</c:v>
                </c:pt>
                <c:pt idx="94" formatCode="0.00">
                  <c:v>1.2157109371982777</c:v>
                </c:pt>
                <c:pt idx="95" formatCode="0.00">
                  <c:v>0.97235332339509206</c:v>
                </c:pt>
                <c:pt idx="96" formatCode="0.00">
                  <c:v>2.1733638808232314</c:v>
                </c:pt>
                <c:pt idx="97" formatCode="0.00">
                  <c:v>2.3743683498268053</c:v>
                </c:pt>
                <c:pt idx="98" formatCode="0.00">
                  <c:v>2.714329327789633</c:v>
                </c:pt>
                <c:pt idx="99" formatCode="0.00">
                  <c:v>2.9509916792362478</c:v>
                </c:pt>
                <c:pt idx="100" formatCode="0.00">
                  <c:v>3.5952751109561643</c:v>
                </c:pt>
                <c:pt idx="101" formatCode="0.00">
                  <c:v>3.7507553651435099</c:v>
                </c:pt>
                <c:pt idx="102" formatCode="0.00">
                  <c:v>3.7851405578749331</c:v>
                </c:pt>
                <c:pt idx="103" formatCode="0.00">
                  <c:v>3.1842463855858316</c:v>
                </c:pt>
                <c:pt idx="104" formatCode="0.00">
                  <c:v>3.4254267809134209</c:v>
                </c:pt>
                <c:pt idx="105" formatCode="0.00">
                  <c:v>4.81632753521819</c:v>
                </c:pt>
                <c:pt idx="106" formatCode="0.00">
                  <c:v>5.1659585171185185</c:v>
                </c:pt>
                <c:pt idx="107" formatCode="0.00">
                  <c:v>6.9621527365633984</c:v>
                </c:pt>
                <c:pt idx="108" formatCode="0.00">
                  <c:v>5.3370919167337938</c:v>
                </c:pt>
                <c:pt idx="109" formatCode="0.00">
                  <c:v>5.2896881513429417</c:v>
                </c:pt>
                <c:pt idx="110" formatCode="0.00">
                  <c:v>5.3619626212738414</c:v>
                </c:pt>
                <c:pt idx="111" formatCode="0.00">
                  <c:v>5.0066564814450043</c:v>
                </c:pt>
                <c:pt idx="112" formatCode="0.00">
                  <c:v>4.4619605772410642</c:v>
                </c:pt>
                <c:pt idx="113" formatCode="0.00">
                  <c:v>4.1775326429006387</c:v>
                </c:pt>
                <c:pt idx="114" formatCode="0.00">
                  <c:v>3.7087572692263482</c:v>
                </c:pt>
                <c:pt idx="115" formatCode="0.00">
                  <c:v>3.6837950057893032</c:v>
                </c:pt>
                <c:pt idx="116" formatCode="0.00">
                  <c:v>4.0081334821589154</c:v>
                </c:pt>
                <c:pt idx="117" formatCode="0.00">
                  <c:v>2.5153786753608909</c:v>
                </c:pt>
                <c:pt idx="118" formatCode="0.00">
                  <c:v>2.1154640763424215</c:v>
                </c:pt>
                <c:pt idx="119" formatCode="0.00">
                  <c:v>0.19455504917369471</c:v>
                </c:pt>
                <c:pt idx="120" formatCode="0.00">
                  <c:v>0.32411944747090526</c:v>
                </c:pt>
                <c:pt idx="121" formatCode="0.00">
                  <c:v>0.28015454677638996</c:v>
                </c:pt>
                <c:pt idx="122" formatCode="0.00">
                  <c:v>-0.21610356717080004</c:v>
                </c:pt>
                <c:pt idx="123" formatCode="0.00">
                  <c:v>-1.068899267335377</c:v>
                </c:pt>
                <c:pt idx="124" formatCode="0.00">
                  <c:v>-1.6278003833474552</c:v>
                </c:pt>
                <c:pt idx="125" formatCode="0.00">
                  <c:v>-1.6892157116105255</c:v>
                </c:pt>
                <c:pt idx="126" formatCode="0.00">
                  <c:v>-1.927628075137422</c:v>
                </c:pt>
                <c:pt idx="127" formatCode="0.00">
                  <c:v>-1.4160595747819471</c:v>
                </c:pt>
                <c:pt idx="128" formatCode="0.00">
                  <c:v>-1.4430630416686352</c:v>
                </c:pt>
                <c:pt idx="129" formatCode="0.00">
                  <c:v>-1.3582071497639236</c:v>
                </c:pt>
                <c:pt idx="130" formatCode="0.00">
                  <c:v>-1.4805335793974916</c:v>
                </c:pt>
                <c:pt idx="131" formatCode="0.00">
                  <c:v>-1.4525135634808062</c:v>
                </c:pt>
                <c:pt idx="132" formatCode="0.00">
                  <c:v>-1.0458693871059244</c:v>
                </c:pt>
                <c:pt idx="133" formatCode="0.00">
                  <c:v>-0.77627799227867333</c:v>
                </c:pt>
                <c:pt idx="134" formatCode="0.00">
                  <c:v>-0.66600530599937313</c:v>
                </c:pt>
                <c:pt idx="135" formatCode="0.00">
                  <c:v>-0.64589289380038162</c:v>
                </c:pt>
                <c:pt idx="136" formatCode="0.00">
                  <c:v>-0.30943629875546108</c:v>
                </c:pt>
                <c:pt idx="137" formatCode="0.00">
                  <c:v>-0.32632347893637448</c:v>
                </c:pt>
                <c:pt idx="138" formatCode="0.00">
                  <c:v>0.37532865917697666</c:v>
                </c:pt>
                <c:pt idx="139" formatCode="0.00">
                  <c:v>0.7536024523018936</c:v>
                </c:pt>
                <c:pt idx="140" formatCode="0.00">
                  <c:v>0.74796690920095887</c:v>
                </c:pt>
                <c:pt idx="141" formatCode="0.00">
                  <c:v>1.0873711382164197</c:v>
                </c:pt>
                <c:pt idx="142" formatCode="0.00">
                  <c:v>1.4107419666689269</c:v>
                </c:pt>
                <c:pt idx="143" formatCode="0.00">
                  <c:v>1.1095887631674684</c:v>
                </c:pt>
                <c:pt idx="144" formatCode="0.00">
                  <c:v>1.5848502010614496</c:v>
                </c:pt>
                <c:pt idx="145" formatCode="0.00">
                  <c:v>1.9662458792401249</c:v>
                </c:pt>
                <c:pt idx="146" formatCode="0.00">
                  <c:v>2.176111851263407</c:v>
                </c:pt>
                <c:pt idx="147" formatCode="0.00">
                  <c:v>2.3275657522011217</c:v>
                </c:pt>
                <c:pt idx="148" formatCode="0.00">
                  <c:v>2.4449113175927017</c:v>
                </c:pt>
                <c:pt idx="149" formatCode="0.00">
                  <c:v>2.3922653349607526</c:v>
                </c:pt>
                <c:pt idx="150" formatCode="0.00">
                  <c:v>2.0016388151655518</c:v>
                </c:pt>
                <c:pt idx="151" formatCode="0.00">
                  <c:v>1.9485495346954096</c:v>
                </c:pt>
                <c:pt idx="152" formatCode="0.00">
                  <c:v>1.7896669361353812</c:v>
                </c:pt>
                <c:pt idx="153" formatCode="0.00">
                  <c:v>1.3802002531335456</c:v>
                </c:pt>
                <c:pt idx="154" formatCode="0.00">
                  <c:v>0.96658253305055286</c:v>
                </c:pt>
                <c:pt idx="155" formatCode="0.00">
                  <c:v>0.95431949382700498</c:v>
                </c:pt>
                <c:pt idx="156" formatCode="0.00">
                  <c:v>-0.16486269469672132</c:v>
                </c:pt>
                <c:pt idx="157" formatCode="0.00">
                  <c:v>-0.27027656589154736</c:v>
                </c:pt>
                <c:pt idx="158" formatCode="0.00">
                  <c:v>-0.58900487492680176</c:v>
                </c:pt>
                <c:pt idx="159" formatCode="0.00">
                  <c:v>-0.58620302802574464</c:v>
                </c:pt>
                <c:pt idx="160" formatCode="0.00">
                  <c:v>-0.57525977546506457</c:v>
                </c:pt>
                <c:pt idx="161" formatCode="0.00">
                  <c:v>-0.28191921442933809</c:v>
                </c:pt>
                <c:pt idx="162" formatCode="0.00">
                  <c:v>-0.46882153748140087</c:v>
                </c:pt>
                <c:pt idx="163" formatCode="0.00">
                  <c:v>-0.83306660438767777</c:v>
                </c:pt>
                <c:pt idx="164" formatCode="0.00">
                  <c:v>-0.16907349761294821</c:v>
                </c:pt>
                <c:pt idx="165" formatCode="0.00">
                  <c:v>-9.9402266573622722E-2</c:v>
                </c:pt>
                <c:pt idx="166" formatCode="0.00">
                  <c:v>-6.2991052036109885E-3</c:v>
                </c:pt>
                <c:pt idx="167" formatCode="0.00">
                  <c:v>0.11305064827853428</c:v>
                </c:pt>
                <c:pt idx="168" formatCode="0.00">
                  <c:v>0.5072892942813656</c:v>
                </c:pt>
                <c:pt idx="169" formatCode="0.00">
                  <c:v>-0.40255659182822923</c:v>
                </c:pt>
                <c:pt idx="170" formatCode="0.00">
                  <c:v>-0.15521230922731499</c:v>
                </c:pt>
                <c:pt idx="171" formatCode="0.00">
                  <c:v>7.4181858541289003E-2</c:v>
                </c:pt>
                <c:pt idx="172" formatCode="0.00">
                  <c:v>-8.9107086768147603E-2</c:v>
                </c:pt>
                <c:pt idx="173" formatCode="0.00">
                  <c:v>-0.29365798234761709</c:v>
                </c:pt>
                <c:pt idx="174" formatCode="0.00">
                  <c:v>8.8306283862849E-2</c:v>
                </c:pt>
                <c:pt idx="175" formatCode="0.00">
                  <c:v>0.2935267839787592</c:v>
                </c:pt>
                <c:pt idx="176" formatCode="0.00">
                  <c:v>-0.55984056600635324</c:v>
                </c:pt>
                <c:pt idx="177" formatCode="0.00">
                  <c:v>-0.74085326040506105</c:v>
                </c:pt>
                <c:pt idx="178" formatCode="0.00">
                  <c:v>-0.35445915225883473</c:v>
                </c:pt>
                <c:pt idx="179" formatCode="0.00">
                  <c:v>-0.30915627249225031</c:v>
                </c:pt>
                <c:pt idx="180" formatCode="0.00">
                  <c:v>-0.12997902870974798</c:v>
                </c:pt>
                <c:pt idx="181" formatCode="0.00">
                  <c:v>0.54462030832844732</c:v>
                </c:pt>
                <c:pt idx="182" formatCode="0.00">
                  <c:v>0.62332989257782856</c:v>
                </c:pt>
                <c:pt idx="183" formatCode="0.00">
                  <c:v>0.35590984571207684</c:v>
                </c:pt>
                <c:pt idx="184" formatCode="0.00">
                  <c:v>0.30807578274167913</c:v>
                </c:pt>
                <c:pt idx="185" formatCode="0.00">
                  <c:v>0.47474534395006707</c:v>
                </c:pt>
                <c:pt idx="186" formatCode="0.00">
                  <c:v>0.64900027057166465</c:v>
                </c:pt>
                <c:pt idx="187" formatCode="0.00">
                  <c:v>0.84564570846881182</c:v>
                </c:pt>
                <c:pt idx="188" formatCode="0.00">
                  <c:v>1.0996344406997816</c:v>
                </c:pt>
                <c:pt idx="189" formatCode="0.00">
                  <c:v>1.3184475963397224</c:v>
                </c:pt>
                <c:pt idx="190" formatCode="0.00">
                  <c:v>1.3676774468925679</c:v>
                </c:pt>
                <c:pt idx="191" formatCode="0.00">
                  <c:v>1.2814702545974388</c:v>
                </c:pt>
                <c:pt idx="192" formatCode="0.00">
                  <c:v>1.4984106251369811</c:v>
                </c:pt>
                <c:pt idx="193" formatCode="0.00">
                  <c:v>1.3077173889787241</c:v>
                </c:pt>
                <c:pt idx="194" formatCode="0.00">
                  <c:v>1.0596215615839455</c:v>
                </c:pt>
                <c:pt idx="195" formatCode="0.00">
                  <c:v>1.1120224927793521</c:v>
                </c:pt>
                <c:pt idx="196" formatCode="0.00">
                  <c:v>1.1427921204445246</c:v>
                </c:pt>
                <c:pt idx="197" formatCode="0.00">
                  <c:v>1.0120976116934743</c:v>
                </c:pt>
                <c:pt idx="198" formatCode="0.00">
                  <c:v>1.1675923147171696</c:v>
                </c:pt>
                <c:pt idx="199" formatCode="0.00">
                  <c:v>0.58534875150750842</c:v>
                </c:pt>
                <c:pt idx="200" formatCode="0.00">
                  <c:v>0.39136848323879647</c:v>
                </c:pt>
                <c:pt idx="201" formatCode="0.00">
                  <c:v>0.17894559356317341</c:v>
                </c:pt>
                <c:pt idx="202" formatCode="0.00">
                  <c:v>-0.28225707469758943</c:v>
                </c:pt>
                <c:pt idx="203" formatCode="0.00">
                  <c:v>-0.29834293317523297</c:v>
                </c:pt>
                <c:pt idx="204" formatCode="0.00">
                  <c:v>-0.41579987254640738</c:v>
                </c:pt>
                <c:pt idx="205" formatCode="0.00">
                  <c:v>-0.62785037822087331</c:v>
                </c:pt>
                <c:pt idx="206" formatCode="0.00">
                  <c:v>-0.74845094310407312</c:v>
                </c:pt>
                <c:pt idx="207" formatCode="0.00">
                  <c:v>-0.33135380549179638</c:v>
                </c:pt>
                <c:pt idx="208" formatCode="0.00">
                  <c:v>-6.328514436636512E-2</c:v>
                </c:pt>
                <c:pt idx="209" formatCode="0.00">
                  <c:v>-0.12131211455200797</c:v>
                </c:pt>
                <c:pt idx="210" formatCode="0.00">
                  <c:v>-0.31555130084542915</c:v>
                </c:pt>
                <c:pt idx="211" formatCode="0.00">
                  <c:v>0.20026817985256962</c:v>
                </c:pt>
                <c:pt idx="212" formatCode="0.00">
                  <c:v>0.51682732913398421</c:v>
                </c:pt>
                <c:pt idx="213" formatCode="0.00">
                  <c:v>0.23400653936580529</c:v>
                </c:pt>
                <c:pt idx="214" formatCode="0.00">
                  <c:v>0.34992286446327014</c:v>
                </c:pt>
                <c:pt idx="215" formatCode="0.00">
                  <c:v>0.81211890960168898</c:v>
                </c:pt>
                <c:pt idx="216" formatCode="0.00">
                  <c:v>1.1219310079473743</c:v>
                </c:pt>
                <c:pt idx="217" formatCode="0.00">
                  <c:v>1.1287744363049024</c:v>
                </c:pt>
                <c:pt idx="218" formatCode="0.00">
                  <c:v>1.4470568918848903</c:v>
                </c:pt>
                <c:pt idx="219" formatCode="0.00">
                  <c:v>1.007855506350408</c:v>
                </c:pt>
                <c:pt idx="220" formatCode="0.00">
                  <c:v>1.150438955444133</c:v>
                </c:pt>
                <c:pt idx="221" formatCode="0.00">
                  <c:v>0.72302514997999445</c:v>
                </c:pt>
                <c:pt idx="222" formatCode="0.00">
                  <c:v>1.2983513415269154</c:v>
                </c:pt>
                <c:pt idx="223" formatCode="0.00">
                  <c:v>1.9593047619009818</c:v>
                </c:pt>
                <c:pt idx="224" formatCode="0.00">
                  <c:v>2.1596588910896664</c:v>
                </c:pt>
                <c:pt idx="225" formatCode="0.00">
                  <c:v>3.0393991282774868</c:v>
                </c:pt>
                <c:pt idx="226" formatCode="0.00">
                  <c:v>3.736719607638106</c:v>
                </c:pt>
                <c:pt idx="227" formatCode="0.00">
                  <c:v>3.5561473022167611</c:v>
                </c:pt>
                <c:pt idx="228" formatCode="0.00">
                  <c:v>2.1304129988244824</c:v>
                </c:pt>
                <c:pt idx="229" formatCode="0.00">
                  <c:v>2.8042222113467519</c:v>
                </c:pt>
                <c:pt idx="230" formatCode="0.00">
                  <c:v>2.9501269288505272</c:v>
                </c:pt>
                <c:pt idx="231" formatCode="0.00">
                  <c:v>1.752701320625194</c:v>
                </c:pt>
                <c:pt idx="232" formatCode="0.00">
                  <c:v>0.33971388993658813</c:v>
                </c:pt>
                <c:pt idx="233" formatCode="0.00">
                  <c:v>0.30063621162184084</c:v>
                </c:pt>
                <c:pt idx="234" formatCode="0.00">
                  <c:v>-1.6237813300650217</c:v>
                </c:pt>
                <c:pt idx="235" formatCode="0.00">
                  <c:v>-2.1609991463019007</c:v>
                </c:pt>
                <c:pt idx="236" formatCode="0.00">
                  <c:v>-2.4627236787955531</c:v>
                </c:pt>
                <c:pt idx="237" formatCode="0.00">
                  <c:v>-3.1763881476653322</c:v>
                </c:pt>
                <c:pt idx="238" formatCode="0.00">
                  <c:v>-4.4729631055039132</c:v>
                </c:pt>
                <c:pt idx="239" formatCode="0.00">
                  <c:v>-5.2243947879543784</c:v>
                </c:pt>
                <c:pt idx="240" formatCode="0.00">
                  <c:v>-4.8921985620930304</c:v>
                </c:pt>
                <c:pt idx="241" formatCode="0.00">
                  <c:v>-5.4054003771389354</c:v>
                </c:pt>
                <c:pt idx="242" formatCode="0.00">
                  <c:v>-6.107247436142571</c:v>
                </c:pt>
                <c:pt idx="243" formatCode="0.00">
                  <c:v>-5.3775084282488788</c:v>
                </c:pt>
                <c:pt idx="244" formatCode="0.00">
                  <c:v>-4.7891535537322731</c:v>
                </c:pt>
                <c:pt idx="245" formatCode="0.00">
                  <c:v>-4.4274612999573808</c:v>
                </c:pt>
                <c:pt idx="246" formatCode="0.00">
                  <c:v>-4.1600200699735694</c:v>
                </c:pt>
                <c:pt idx="247" formatCode="0.00">
                  <c:v>-4.4639366100048372</c:v>
                </c:pt>
                <c:pt idx="248" formatCode="0.00">
                  <c:v>-4.6595627908420649</c:v>
                </c:pt>
                <c:pt idx="249" formatCode="0.00">
                  <c:v>-4.906455933161058</c:v>
                </c:pt>
                <c:pt idx="250" formatCode="0.00">
                  <c:v>-4.7027093659705699</c:v>
                </c:pt>
                <c:pt idx="251" formatCode="0.00">
                  <c:v>-4.6368013972483135</c:v>
                </c:pt>
                <c:pt idx="252" formatCode="0.00">
                  <c:v>-4.1069882631102335</c:v>
                </c:pt>
                <c:pt idx="253" formatCode="0.00">
                  <c:v>-3.8642230054688254</c:v>
                </c:pt>
                <c:pt idx="254" formatCode="0.00">
                  <c:v>-3.8334110586867087</c:v>
                </c:pt>
                <c:pt idx="255" formatCode="0.00">
                  <c:v>-3.8907377547220956</c:v>
                </c:pt>
                <c:pt idx="256" formatCode="0.00">
                  <c:v>-3.5488946112070985</c:v>
                </c:pt>
                <c:pt idx="257" formatCode="0.00">
                  <c:v>-3.9472515135242414</c:v>
                </c:pt>
                <c:pt idx="258" formatCode="0.00">
                  <c:v>-3.245968624678397</c:v>
                </c:pt>
                <c:pt idx="259" formatCode="0.00">
                  <c:v>-3.1503231074330729</c:v>
                </c:pt>
                <c:pt idx="260" formatCode="0.00">
                  <c:v>-2.783458232287439</c:v>
                </c:pt>
                <c:pt idx="261" formatCode="0.00">
                  <c:v>-2.3309977073195043</c:v>
                </c:pt>
                <c:pt idx="262" formatCode="0.00">
                  <c:v>-1.9916511082164412</c:v>
                </c:pt>
                <c:pt idx="263" formatCode="0.00">
                  <c:v>-1.376299153356586</c:v>
                </c:pt>
                <c:pt idx="264" formatCode="0.00">
                  <c:v>-0.63300468899462059</c:v>
                </c:pt>
                <c:pt idx="265" formatCode="0.00">
                  <c:v>-0.78727237599174327</c:v>
                </c:pt>
                <c:pt idx="266" formatCode="0.00">
                  <c:v>-0.82348543437413824</c:v>
                </c:pt>
                <c:pt idx="267" formatCode="0.00">
                  <c:v>-0.77776802550286739</c:v>
                </c:pt>
                <c:pt idx="268" formatCode="0.00">
                  <c:v>-0.97475895616501163</c:v>
                </c:pt>
                <c:pt idx="269" formatCode="0.00">
                  <c:v>-0.7475828876064905</c:v>
                </c:pt>
                <c:pt idx="270" formatCode="0.00">
                  <c:v>-1.0946166355852882</c:v>
                </c:pt>
                <c:pt idx="271" formatCode="0.00">
                  <c:v>-1.2528121836051342</c:v>
                </c:pt>
                <c:pt idx="272" formatCode="0.00">
                  <c:v>-1.3363764737628681</c:v>
                </c:pt>
                <c:pt idx="273" formatCode="0.00">
                  <c:v>-1.6690021659170884</c:v>
                </c:pt>
                <c:pt idx="274" formatCode="0.00">
                  <c:v>-1.6426965653394077</c:v>
                </c:pt>
                <c:pt idx="275" formatCode="0.00">
                  <c:v>-1.9459986441004551</c:v>
                </c:pt>
                <c:pt idx="276" formatCode="0.00">
                  <c:v>-2.2657336075392442</c:v>
                </c:pt>
                <c:pt idx="277" formatCode="0.00">
                  <c:v>-2.532588113676304</c:v>
                </c:pt>
                <c:pt idx="278" formatCode="0.00">
                  <c:v>-2.3027596238126335</c:v>
                </c:pt>
                <c:pt idx="279" formatCode="0.00">
                  <c:v>-2.382500734769355</c:v>
                </c:pt>
                <c:pt idx="280" formatCode="0.00">
                  <c:v>-2.4394091923524375</c:v>
                </c:pt>
                <c:pt idx="281" formatCode="0.00">
                  <c:v>-2.4364643230932903</c:v>
                </c:pt>
                <c:pt idx="282" formatCode="0.00">
                  <c:v>-2.169107837114459</c:v>
                </c:pt>
                <c:pt idx="283" formatCode="0.00">
                  <c:v>-2.0018690923045646</c:v>
                </c:pt>
                <c:pt idx="284" formatCode="0.00">
                  <c:v>-1.5547400823729074</c:v>
                </c:pt>
                <c:pt idx="285" formatCode="0.00">
                  <c:v>-1.206645975022913</c:v>
                </c:pt>
                <c:pt idx="286" formatCode="0.00">
                  <c:v>-0.92411276484309912</c:v>
                </c:pt>
                <c:pt idx="287" formatCode="0.00">
                  <c:v>-0.50384229686467608</c:v>
                </c:pt>
                <c:pt idx="288" formatCode="0.00">
                  <c:v>-0.65850927245483248</c:v>
                </c:pt>
                <c:pt idx="289" formatCode="0.00">
                  <c:v>-0.27030179445938218</c:v>
                </c:pt>
                <c:pt idx="290" formatCode="0.00">
                  <c:v>0.47199027576947383</c:v>
                </c:pt>
                <c:pt idx="291" formatCode="0.00">
                  <c:v>1.4186259790649025</c:v>
                </c:pt>
                <c:pt idx="292" formatCode="0.00">
                  <c:v>1.9557827535293004</c:v>
                </c:pt>
                <c:pt idx="293" formatCode="0.00">
                  <c:v>1.9850318436270387</c:v>
                </c:pt>
                <c:pt idx="294" formatCode="0.00">
                  <c:v>1.7951122710671008</c:v>
                </c:pt>
                <c:pt idx="295" formatCode="0.00">
                  <c:v>2.4821098114411022</c:v>
                </c:pt>
                <c:pt idx="296" formatCode="0.00">
                  <c:v>2.3777595369550042</c:v>
                </c:pt>
                <c:pt idx="297" formatCode="0.00">
                  <c:v>2.9486151244229486</c:v>
                </c:pt>
                <c:pt idx="298" formatCode="0.00">
                  <c:v>2.9734300717025652</c:v>
                </c:pt>
                <c:pt idx="299" formatCode="0.00">
                  <c:v>2.7290003821196729</c:v>
                </c:pt>
                <c:pt idx="300" formatCode="0.00">
                  <c:v>3.7986838000494627</c:v>
                </c:pt>
                <c:pt idx="301" formatCode="0.00">
                  <c:v>3.9872248463622473</c:v>
                </c:pt>
                <c:pt idx="302" formatCode="0.00">
                  <c:v>3.8606470215557964</c:v>
                </c:pt>
                <c:pt idx="303" formatCode="0.00">
                  <c:v>3.6183471389871213</c:v>
                </c:pt>
                <c:pt idx="304" formatCode="0.00">
                  <c:v>3.5809932318952464</c:v>
                </c:pt>
                <c:pt idx="305" formatCode="0.00">
                  <c:v>4.277424398700802</c:v>
                </c:pt>
                <c:pt idx="306" formatCode="0.00">
                  <c:v>4.7984651144446167</c:v>
                </c:pt>
                <c:pt idx="307" formatCode="0.00">
                  <c:v>4.9137952061265366</c:v>
                </c:pt>
                <c:pt idx="308" formatCode="0.00">
                  <c:v>4.8176623400985275</c:v>
                </c:pt>
                <c:pt idx="309" formatCode="0.00">
                  <c:v>4.9336206626486856</c:v>
                </c:pt>
                <c:pt idx="310" formatCode="0.00">
                  <c:v>4.7547408706367422</c:v>
                </c:pt>
                <c:pt idx="311" formatCode="0.00">
                  <c:v>4.9913924137780397</c:v>
                </c:pt>
                <c:pt idx="312" formatCode="0.00">
                  <c:v>4.6748836297137775</c:v>
                </c:pt>
                <c:pt idx="313" formatCode="0.00">
                  <c:v>4.8805189789876469</c:v>
                </c:pt>
                <c:pt idx="314" formatCode="0.00">
                  <c:v>4.3461976964987326</c:v>
                </c:pt>
                <c:pt idx="315" formatCode="0.00">
                  <c:v>4.3846081537705306</c:v>
                </c:pt>
                <c:pt idx="316" formatCode="0.00">
                  <c:v>3.7713978222155609</c:v>
                </c:pt>
                <c:pt idx="317" formatCode="0.00">
                  <c:v>3.5452303530874474</c:v>
                </c:pt>
                <c:pt idx="318" formatCode="0.00">
                  <c:v>3.6991723815730015</c:v>
                </c:pt>
                <c:pt idx="319" formatCode="0.00">
                  <c:v>3.2008903333187844</c:v>
                </c:pt>
                <c:pt idx="320" formatCode="0.00">
                  <c:v>2.3145310700969812</c:v>
                </c:pt>
                <c:pt idx="321" formatCode="0.00">
                  <c:v>1.6341971812479761</c:v>
                </c:pt>
                <c:pt idx="322" formatCode="0.00">
                  <c:v>1.5509657609421801</c:v>
                </c:pt>
                <c:pt idx="323" formatCode="0.00">
                  <c:v>0.99500681263082758</c:v>
                </c:pt>
                <c:pt idx="324" formatCode="0.00">
                  <c:v>1.0620694784350571</c:v>
                </c:pt>
                <c:pt idx="325" formatCode="0.00">
                  <c:v>0.37403488386857919</c:v>
                </c:pt>
                <c:pt idx="326" formatCode="0.00">
                  <c:v>0.26925769084729101</c:v>
                </c:pt>
                <c:pt idx="327" formatCode="0.00">
                  <c:v>-0.21883855299126287</c:v>
                </c:pt>
                <c:pt idx="328" formatCode="0.00">
                  <c:v>0.77854883656132134</c:v>
                </c:pt>
                <c:pt idx="329" formatCode="0.00">
                  <c:v>-0.2406789221879424</c:v>
                </c:pt>
                <c:pt idx="330" formatCode="0.00">
                  <c:v>-0.34173689420483599</c:v>
                </c:pt>
                <c:pt idx="331" formatCode="0.00">
                  <c:v>-0.57265627514935247</c:v>
                </c:pt>
                <c:pt idx="332" formatCode="0.00">
                  <c:v>-0.64736176844689686</c:v>
                </c:pt>
                <c:pt idx="333" formatCode="0.00">
                  <c:v>-0.1883434993066313</c:v>
                </c:pt>
                <c:pt idx="334" formatCode="0.00">
                  <c:v>-0.29664466909224974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C5-4ABA-846C-A67D5D2EF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399328"/>
        <c:axId val="777187280"/>
      </c:lineChart>
      <c:lineChart>
        <c:grouping val="standard"/>
        <c:varyColors val="0"/>
        <c:ser>
          <c:idx val="2"/>
          <c:order val="1"/>
          <c:tx>
            <c:strRef>
              <c:f>'SAE var'!$I$3</c:f>
              <c:strCache>
                <c:ptCount val="1"/>
                <c:pt idx="0">
                  <c:v>TCN (-4)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'SAE var'!$A$13:$A$800</c:f>
              <c:numCache>
                <c:formatCode>mmm\-yy</c:formatCode>
                <c:ptCount val="788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  <c:pt idx="263">
                  <c:v>40878</c:v>
                </c:pt>
                <c:pt idx="264">
                  <c:v>40909</c:v>
                </c:pt>
                <c:pt idx="265">
                  <c:v>40940</c:v>
                </c:pt>
                <c:pt idx="266">
                  <c:v>40969</c:v>
                </c:pt>
                <c:pt idx="267">
                  <c:v>41000</c:v>
                </c:pt>
                <c:pt idx="268">
                  <c:v>41030</c:v>
                </c:pt>
                <c:pt idx="269">
                  <c:v>41061</c:v>
                </c:pt>
                <c:pt idx="270">
                  <c:v>41091</c:v>
                </c:pt>
                <c:pt idx="271">
                  <c:v>41122</c:v>
                </c:pt>
                <c:pt idx="272">
                  <c:v>41153</c:v>
                </c:pt>
                <c:pt idx="273">
                  <c:v>41183</c:v>
                </c:pt>
                <c:pt idx="274">
                  <c:v>41214</c:v>
                </c:pt>
                <c:pt idx="275">
                  <c:v>41244</c:v>
                </c:pt>
                <c:pt idx="276">
                  <c:v>41275</c:v>
                </c:pt>
                <c:pt idx="277">
                  <c:v>41306</c:v>
                </c:pt>
                <c:pt idx="278">
                  <c:v>41334</c:v>
                </c:pt>
                <c:pt idx="279">
                  <c:v>41365</c:v>
                </c:pt>
                <c:pt idx="280">
                  <c:v>41395</c:v>
                </c:pt>
                <c:pt idx="281">
                  <c:v>41426</c:v>
                </c:pt>
                <c:pt idx="282">
                  <c:v>41456</c:v>
                </c:pt>
                <c:pt idx="283">
                  <c:v>41487</c:v>
                </c:pt>
                <c:pt idx="284">
                  <c:v>41518</c:v>
                </c:pt>
                <c:pt idx="285">
                  <c:v>41548</c:v>
                </c:pt>
                <c:pt idx="286">
                  <c:v>41579</c:v>
                </c:pt>
                <c:pt idx="287">
                  <c:v>41609</c:v>
                </c:pt>
                <c:pt idx="288">
                  <c:v>41640</c:v>
                </c:pt>
                <c:pt idx="289">
                  <c:v>41671</c:v>
                </c:pt>
                <c:pt idx="290">
                  <c:v>41699</c:v>
                </c:pt>
                <c:pt idx="291">
                  <c:v>41730</c:v>
                </c:pt>
                <c:pt idx="292">
                  <c:v>41760</c:v>
                </c:pt>
                <c:pt idx="293">
                  <c:v>41791</c:v>
                </c:pt>
                <c:pt idx="294">
                  <c:v>41821</c:v>
                </c:pt>
                <c:pt idx="295">
                  <c:v>41852</c:v>
                </c:pt>
                <c:pt idx="296">
                  <c:v>41883</c:v>
                </c:pt>
                <c:pt idx="297">
                  <c:v>41913</c:v>
                </c:pt>
                <c:pt idx="298">
                  <c:v>41944</c:v>
                </c:pt>
                <c:pt idx="299">
                  <c:v>41974</c:v>
                </c:pt>
                <c:pt idx="300">
                  <c:v>42005</c:v>
                </c:pt>
                <c:pt idx="301">
                  <c:v>42036</c:v>
                </c:pt>
                <c:pt idx="302">
                  <c:v>42064</c:v>
                </c:pt>
                <c:pt idx="303">
                  <c:v>42095</c:v>
                </c:pt>
                <c:pt idx="304">
                  <c:v>42125</c:v>
                </c:pt>
                <c:pt idx="305">
                  <c:v>42156</c:v>
                </c:pt>
                <c:pt idx="306">
                  <c:v>42186</c:v>
                </c:pt>
                <c:pt idx="307">
                  <c:v>42217</c:v>
                </c:pt>
                <c:pt idx="308">
                  <c:v>42248</c:v>
                </c:pt>
                <c:pt idx="309">
                  <c:v>42278</c:v>
                </c:pt>
                <c:pt idx="310">
                  <c:v>42309</c:v>
                </c:pt>
                <c:pt idx="311">
                  <c:v>42339</c:v>
                </c:pt>
                <c:pt idx="312">
                  <c:v>42370</c:v>
                </c:pt>
                <c:pt idx="313">
                  <c:v>42401</c:v>
                </c:pt>
                <c:pt idx="314">
                  <c:v>42430</c:v>
                </c:pt>
                <c:pt idx="315">
                  <c:v>42461</c:v>
                </c:pt>
                <c:pt idx="316">
                  <c:v>42491</c:v>
                </c:pt>
                <c:pt idx="317">
                  <c:v>42522</c:v>
                </c:pt>
                <c:pt idx="318">
                  <c:v>42552</c:v>
                </c:pt>
                <c:pt idx="319">
                  <c:v>42583</c:v>
                </c:pt>
                <c:pt idx="320">
                  <c:v>42614</c:v>
                </c:pt>
                <c:pt idx="321">
                  <c:v>42644</c:v>
                </c:pt>
                <c:pt idx="322">
                  <c:v>42675</c:v>
                </c:pt>
                <c:pt idx="323">
                  <c:v>42705</c:v>
                </c:pt>
                <c:pt idx="324">
                  <c:v>42736</c:v>
                </c:pt>
                <c:pt idx="325">
                  <c:v>42767</c:v>
                </c:pt>
                <c:pt idx="326">
                  <c:v>42795</c:v>
                </c:pt>
                <c:pt idx="327">
                  <c:v>42826</c:v>
                </c:pt>
                <c:pt idx="328">
                  <c:v>42856</c:v>
                </c:pt>
                <c:pt idx="329">
                  <c:v>42887</c:v>
                </c:pt>
                <c:pt idx="330">
                  <c:v>42917</c:v>
                </c:pt>
                <c:pt idx="331">
                  <c:v>42948</c:v>
                </c:pt>
                <c:pt idx="332">
                  <c:v>42979</c:v>
                </c:pt>
                <c:pt idx="333">
                  <c:v>43009</c:v>
                </c:pt>
                <c:pt idx="334">
                  <c:v>43040</c:v>
                </c:pt>
                <c:pt idx="335">
                  <c:v>43070</c:v>
                </c:pt>
                <c:pt idx="336">
                  <c:v>43101</c:v>
                </c:pt>
                <c:pt idx="337">
                  <c:v>43132</c:v>
                </c:pt>
                <c:pt idx="338">
                  <c:v>43160</c:v>
                </c:pt>
              </c:numCache>
            </c:numRef>
          </c:cat>
          <c:val>
            <c:numRef>
              <c:f>'SAE var'!$I$13:$I$800</c:f>
              <c:numCache>
                <c:formatCode>General</c:formatCode>
                <c:ptCount val="788"/>
                <c:pt idx="18" formatCode="0.00">
                  <c:v>14.68831349908597</c:v>
                </c:pt>
                <c:pt idx="19" formatCode="0.00">
                  <c:v>14.801244522932144</c:v>
                </c:pt>
                <c:pt idx="20" formatCode="0.00">
                  <c:v>14.472643628766146</c:v>
                </c:pt>
                <c:pt idx="21" formatCode="0.00">
                  <c:v>16.20715766475913</c:v>
                </c:pt>
                <c:pt idx="22" formatCode="0.00">
                  <c:v>17.545961461493476</c:v>
                </c:pt>
                <c:pt idx="23" formatCode="0.00">
                  <c:v>15.637011848944727</c:v>
                </c:pt>
                <c:pt idx="24" formatCode="0.00">
                  <c:v>15.325697907432811</c:v>
                </c:pt>
                <c:pt idx="25" formatCode="0.00">
                  <c:v>14.903183164199074</c:v>
                </c:pt>
                <c:pt idx="26" formatCode="0.00">
                  <c:v>11.439513356331975</c:v>
                </c:pt>
                <c:pt idx="27" formatCode="0.00">
                  <c:v>11.030460768817463</c:v>
                </c:pt>
                <c:pt idx="28" formatCode="0.00">
                  <c:v>9.6433919615259924</c:v>
                </c:pt>
                <c:pt idx="29" formatCode="0.00">
                  <c:v>3.062727019548106</c:v>
                </c:pt>
                <c:pt idx="30" formatCode="0.00">
                  <c:v>2.3824766513708129</c:v>
                </c:pt>
                <c:pt idx="31" formatCode="0.00">
                  <c:v>1.7680547670729352</c:v>
                </c:pt>
                <c:pt idx="32" formatCode="0.00">
                  <c:v>1.9451825765036457</c:v>
                </c:pt>
                <c:pt idx="33" formatCode="0.00">
                  <c:v>2.9304995795760957</c:v>
                </c:pt>
                <c:pt idx="34" formatCode="0.00">
                  <c:v>3.593033868128459</c:v>
                </c:pt>
                <c:pt idx="35" formatCode="0.00">
                  <c:v>5.1226201672210703</c:v>
                </c:pt>
                <c:pt idx="36" formatCode="0.00">
                  <c:v>5.7450893701052275</c:v>
                </c:pt>
                <c:pt idx="37" formatCode="0.00">
                  <c:v>3.9104820327310774</c:v>
                </c:pt>
                <c:pt idx="38" formatCode="0.00">
                  <c:v>3.6719742164944114</c:v>
                </c:pt>
                <c:pt idx="39" formatCode="0.00">
                  <c:v>2.2289290251460203</c:v>
                </c:pt>
                <c:pt idx="40" formatCode="0.00">
                  <c:v>3.8335513343135563</c:v>
                </c:pt>
                <c:pt idx="41" formatCode="0.00">
                  <c:v>11.512274211005181</c:v>
                </c:pt>
                <c:pt idx="42" formatCode="0.00">
                  <c:v>14.030304073859213</c:v>
                </c:pt>
                <c:pt idx="43" formatCode="0.00">
                  <c:v>15.8506639671121</c:v>
                </c:pt>
                <c:pt idx="44" formatCode="0.00">
                  <c:v>16.856189348034036</c:v>
                </c:pt>
                <c:pt idx="45" formatCode="0.00">
                  <c:v>13.607016397321647</c:v>
                </c:pt>
                <c:pt idx="46" formatCode="0.00">
                  <c:v>12.054401902934032</c:v>
                </c:pt>
                <c:pt idx="47" formatCode="0.00">
                  <c:v>10.517099616278935</c:v>
                </c:pt>
                <c:pt idx="48" formatCode="0.00">
                  <c:v>8.5513814441364744</c:v>
                </c:pt>
                <c:pt idx="49" formatCode="0.00">
                  <c:v>10.583468302376486</c:v>
                </c:pt>
                <c:pt idx="50" formatCode="0.00">
                  <c:v>9.2339857281025228</c:v>
                </c:pt>
                <c:pt idx="51" formatCode="0.00">
                  <c:v>11.971249538563056</c:v>
                </c:pt>
                <c:pt idx="52" formatCode="0.00">
                  <c:v>12.116865927175446</c:v>
                </c:pt>
                <c:pt idx="53" formatCode="0.00">
                  <c:v>10.512992043267722</c:v>
                </c:pt>
                <c:pt idx="54" formatCode="0.00">
                  <c:v>8.3666721030295719</c:v>
                </c:pt>
                <c:pt idx="55" formatCode="0.00">
                  <c:v>5.8027339994443983</c:v>
                </c:pt>
                <c:pt idx="56" formatCode="0.00">
                  <c:v>4.8687978354962747</c:v>
                </c:pt>
                <c:pt idx="57" formatCode="0.00">
                  <c:v>4.3088111499709258</c:v>
                </c:pt>
                <c:pt idx="58" formatCode="0.00">
                  <c:v>3.8785632393830927</c:v>
                </c:pt>
                <c:pt idx="59" formatCode="0.00">
                  <c:v>2.8875540921605269</c:v>
                </c:pt>
                <c:pt idx="60" formatCode="0.00">
                  <c:v>1.6356936027145164</c:v>
                </c:pt>
                <c:pt idx="61" formatCode="0.00">
                  <c:v>-9.0768404839203232E-2</c:v>
                </c:pt>
                <c:pt idx="62" formatCode="0.00">
                  <c:v>0.22995538265282445</c:v>
                </c:pt>
                <c:pt idx="63" formatCode="0.00">
                  <c:v>-5.5208815693223006</c:v>
                </c:pt>
                <c:pt idx="64" formatCode="0.00">
                  <c:v>-5.7305910471236903</c:v>
                </c:pt>
                <c:pt idx="65" formatCode="0.00">
                  <c:v>-3.8610515953780289</c:v>
                </c:pt>
                <c:pt idx="66" formatCode="0.00">
                  <c:v>-4.6449685315427036</c:v>
                </c:pt>
                <c:pt idx="67" formatCode="0.00">
                  <c:v>-7.1013198642000734</c:v>
                </c:pt>
                <c:pt idx="68" formatCode="0.00">
                  <c:v>-11.19072796081918</c:v>
                </c:pt>
                <c:pt idx="69" formatCode="0.00">
                  <c:v>-11.194045816406318</c:v>
                </c:pt>
                <c:pt idx="70" formatCode="0.00">
                  <c:v>-10.089599768073521</c:v>
                </c:pt>
                <c:pt idx="71" formatCode="0.00">
                  <c:v>-7.6665734665877565</c:v>
                </c:pt>
                <c:pt idx="72" formatCode="0.00">
                  <c:v>-4.8946215577682972</c:v>
                </c:pt>
                <c:pt idx="73" formatCode="0.00">
                  <c:v>-1.3577552297731277</c:v>
                </c:pt>
                <c:pt idx="74" formatCode="0.00">
                  <c:v>-0.27607351364286048</c:v>
                </c:pt>
                <c:pt idx="75" formatCode="0.00">
                  <c:v>1.679191140968106</c:v>
                </c:pt>
                <c:pt idx="76" formatCode="0.00">
                  <c:v>0.67860631424234708</c:v>
                </c:pt>
                <c:pt idx="77" formatCode="0.00">
                  <c:v>-0.2848030131268664</c:v>
                </c:pt>
                <c:pt idx="78" formatCode="0.00">
                  <c:v>0.26538086178873321</c:v>
                </c:pt>
                <c:pt idx="79" formatCode="0.00">
                  <c:v>3.5747717130053314</c:v>
                </c:pt>
                <c:pt idx="80" formatCode="0.00">
                  <c:v>7.7044853760765086</c:v>
                </c:pt>
                <c:pt idx="81" formatCode="0.00">
                  <c:v>9.7055692648754679</c:v>
                </c:pt>
                <c:pt idx="82" formatCode="0.00">
                  <c:v>8.637319216158911</c:v>
                </c:pt>
                <c:pt idx="83" formatCode="0.00">
                  <c:v>6.1523313437918725</c:v>
                </c:pt>
                <c:pt idx="84" formatCode="0.00">
                  <c:v>4.3799536195477495</c:v>
                </c:pt>
                <c:pt idx="85" formatCode="0.00">
                  <c:v>2.197513310856225</c:v>
                </c:pt>
                <c:pt idx="86" formatCode="0.00">
                  <c:v>1.8724952358952995</c:v>
                </c:pt>
                <c:pt idx="87" formatCode="0.00">
                  <c:v>3.2827158428455183</c:v>
                </c:pt>
                <c:pt idx="88" formatCode="0.00">
                  <c:v>3.7356609588661049</c:v>
                </c:pt>
                <c:pt idx="89" formatCode="0.00">
                  <c:v>1.2715867851333496</c:v>
                </c:pt>
                <c:pt idx="90" formatCode="0.00">
                  <c:v>0.6090034341993622</c:v>
                </c:pt>
                <c:pt idx="91" formatCode="0.00">
                  <c:v>2.2415972167164622</c:v>
                </c:pt>
                <c:pt idx="92" formatCode="0.00">
                  <c:v>3.0471547319706582</c:v>
                </c:pt>
                <c:pt idx="93" formatCode="0.00">
                  <c:v>1.8466400646393488</c:v>
                </c:pt>
                <c:pt idx="94" formatCode="0.00">
                  <c:v>1.4328919413588936</c:v>
                </c:pt>
                <c:pt idx="95" formatCode="0.00">
                  <c:v>0.91267804997277047</c:v>
                </c:pt>
                <c:pt idx="96" formatCode="0.00">
                  <c:v>0.74166422909924812</c:v>
                </c:pt>
                <c:pt idx="97" formatCode="0.00">
                  <c:v>-0.27422886863059937</c:v>
                </c:pt>
                <c:pt idx="98" formatCode="0.00">
                  <c:v>1.1731304906792417</c:v>
                </c:pt>
                <c:pt idx="99" formatCode="0.00">
                  <c:v>3.7592623280698678</c:v>
                </c:pt>
                <c:pt idx="100" formatCode="0.00">
                  <c:v>6.9835634622275045</c:v>
                </c:pt>
                <c:pt idx="101" formatCode="0.00">
                  <c:v>7.7703412972153441</c:v>
                </c:pt>
                <c:pt idx="102" formatCode="0.00">
                  <c:v>9.2931010369117004</c:v>
                </c:pt>
                <c:pt idx="103" formatCode="0.00">
                  <c:v>8.660216804763877</c:v>
                </c:pt>
                <c:pt idx="104" formatCode="0.00">
                  <c:v>8.3148824993052983</c:v>
                </c:pt>
                <c:pt idx="105" formatCode="0.00">
                  <c:v>9.28877490953397</c:v>
                </c:pt>
                <c:pt idx="106" formatCode="0.00">
                  <c:v>11.529546576441874</c:v>
                </c:pt>
                <c:pt idx="107" formatCode="0.00">
                  <c:v>13.595853488947984</c:v>
                </c:pt>
                <c:pt idx="108" formatCode="0.00">
                  <c:v>13.400986670184768</c:v>
                </c:pt>
                <c:pt idx="109" formatCode="0.00">
                  <c:v>11.869525358273215</c:v>
                </c:pt>
                <c:pt idx="110" formatCode="0.00">
                  <c:v>9.0123578184147846</c:v>
                </c:pt>
                <c:pt idx="111" formatCode="0.00">
                  <c:v>7.7796753059336421</c:v>
                </c:pt>
                <c:pt idx="112" formatCode="0.00">
                  <c:v>4.9168484545490942</c:v>
                </c:pt>
                <c:pt idx="113" formatCode="0.00">
                  <c:v>10.014357981945521</c:v>
                </c:pt>
                <c:pt idx="114" formatCode="0.00">
                  <c:v>8.8287768318811253</c:v>
                </c:pt>
                <c:pt idx="115" formatCode="0.00">
                  <c:v>6.2996596565501939</c:v>
                </c:pt>
                <c:pt idx="116" formatCode="0.00">
                  <c:v>6.9744396336580028</c:v>
                </c:pt>
                <c:pt idx="117" formatCode="0.00">
                  <c:v>10.07862986312662</c:v>
                </c:pt>
                <c:pt idx="118" formatCode="0.00">
                  <c:v>11.212278586269807</c:v>
                </c:pt>
                <c:pt idx="119" formatCode="0.00">
                  <c:v>8.8652476080278486</c:v>
                </c:pt>
                <c:pt idx="120" formatCode="0.00">
                  <c:v>11.487492598418282</c:v>
                </c:pt>
                <c:pt idx="121" formatCode="0.00">
                  <c:v>16.041261796861782</c:v>
                </c:pt>
                <c:pt idx="122" formatCode="0.00">
                  <c:v>17.367845417222604</c:v>
                </c:pt>
                <c:pt idx="123" formatCode="0.00">
                  <c:v>13.936444563663475</c:v>
                </c:pt>
                <c:pt idx="124" formatCode="0.00">
                  <c:v>9.4109438873740014</c:v>
                </c:pt>
                <c:pt idx="125" formatCode="0.00">
                  <c:v>3.9320116245065151</c:v>
                </c:pt>
                <c:pt idx="126" formatCode="0.00">
                  <c:v>2.4155258962103909</c:v>
                </c:pt>
                <c:pt idx="127" formatCode="0.00">
                  <c:v>5.3432259772890234</c:v>
                </c:pt>
                <c:pt idx="128" formatCode="0.00">
                  <c:v>7.5507705191091956</c:v>
                </c:pt>
                <c:pt idx="129" formatCode="0.00">
                  <c:v>5.4906201242419073</c:v>
                </c:pt>
                <c:pt idx="130" formatCode="0.00">
                  <c:v>5.0329271557886912</c:v>
                </c:pt>
                <c:pt idx="131" formatCode="0.00">
                  <c:v>7.3993973453780226</c:v>
                </c:pt>
                <c:pt idx="132" formatCode="0.00">
                  <c:v>7.8823858359713173</c:v>
                </c:pt>
                <c:pt idx="133" formatCode="0.00">
                  <c:v>5.5527178718178138</c:v>
                </c:pt>
                <c:pt idx="134" formatCode="0.00">
                  <c:v>5.6800715362337328</c:v>
                </c:pt>
                <c:pt idx="135" formatCode="0.00">
                  <c:v>6.7644093955505857</c:v>
                </c:pt>
                <c:pt idx="136" formatCode="0.00">
                  <c:v>9.7356088748114633</c:v>
                </c:pt>
                <c:pt idx="137" formatCode="0.00">
                  <c:v>9.8036373698102697</c:v>
                </c:pt>
                <c:pt idx="138" formatCode="0.00">
                  <c:v>16.536223167389164</c:v>
                </c:pt>
                <c:pt idx="139" formatCode="0.00">
                  <c:v>17.817087205261206</c:v>
                </c:pt>
                <c:pt idx="140" formatCode="0.00">
                  <c:v>15.875169325018001</c:v>
                </c:pt>
                <c:pt idx="141" formatCode="0.00">
                  <c:v>16.297694612897896</c:v>
                </c:pt>
                <c:pt idx="142" formatCode="0.00">
                  <c:v>20.950985510170895</c:v>
                </c:pt>
                <c:pt idx="143" formatCode="0.00">
                  <c:v>22.270390401489017</c:v>
                </c:pt>
                <c:pt idx="144" formatCode="0.00">
                  <c:v>20.383068361777724</c:v>
                </c:pt>
                <c:pt idx="145" formatCode="0.00">
                  <c:v>24.69998598017229</c:v>
                </c:pt>
                <c:pt idx="146" formatCode="0.00">
                  <c:v>19.979961115613797</c:v>
                </c:pt>
                <c:pt idx="147" formatCode="0.00">
                  <c:v>16.447058694222427</c:v>
                </c:pt>
                <c:pt idx="148" formatCode="0.00">
                  <c:v>16.838154300667817</c:v>
                </c:pt>
                <c:pt idx="149" formatCode="0.00">
                  <c:v>20.546979466516557</c:v>
                </c:pt>
                <c:pt idx="150" formatCode="0.00">
                  <c:v>12.841085460151348</c:v>
                </c:pt>
                <c:pt idx="151" formatCode="0.00">
                  <c:v>8.7187622999512104</c:v>
                </c:pt>
                <c:pt idx="152" formatCode="0.00">
                  <c:v>8.1770382006044251</c:v>
                </c:pt>
                <c:pt idx="153" formatCode="0.00">
                  <c:v>9.3647257425059536</c:v>
                </c:pt>
                <c:pt idx="154" formatCode="0.00">
                  <c:v>6.0748398821944605</c:v>
                </c:pt>
                <c:pt idx="155" formatCode="0.00">
                  <c:v>4.2454274906926326</c:v>
                </c:pt>
                <c:pt idx="156" formatCode="0.00">
                  <c:v>6.7137960460021739</c:v>
                </c:pt>
                <c:pt idx="157" formatCode="0.00">
                  <c:v>4.8325515253127005</c:v>
                </c:pt>
                <c:pt idx="158" formatCode="0.00">
                  <c:v>2.9119567492297493</c:v>
                </c:pt>
                <c:pt idx="159" formatCode="0.00">
                  <c:v>4.9034893287671188</c:v>
                </c:pt>
                <c:pt idx="160" formatCode="0.00">
                  <c:v>8.2717537908202576</c:v>
                </c:pt>
                <c:pt idx="161" formatCode="0.00">
                  <c:v>9.7782966405680192</c:v>
                </c:pt>
                <c:pt idx="162" formatCode="0.00">
                  <c:v>12.064477091072767</c:v>
                </c:pt>
                <c:pt idx="163" formatCode="0.00">
                  <c:v>10.361126313725389</c:v>
                </c:pt>
                <c:pt idx="164" formatCode="0.00">
                  <c:v>7.5964224243068479</c:v>
                </c:pt>
                <c:pt idx="165" formatCode="0.00">
                  <c:v>5.2567953859351757</c:v>
                </c:pt>
                <c:pt idx="166" formatCode="0.00">
                  <c:v>0.69019817441524633</c:v>
                </c:pt>
                <c:pt idx="167" formatCode="0.00">
                  <c:v>0.20898877166335428</c:v>
                </c:pt>
                <c:pt idx="168" formatCode="0.00">
                  <c:v>-7.089193924387871</c:v>
                </c:pt>
                <c:pt idx="169" formatCode="0.00">
                  <c:v>-12.965858972782129</c:v>
                </c:pt>
                <c:pt idx="170" formatCode="0.00">
                  <c:v>-11.84105463676387</c:v>
                </c:pt>
                <c:pt idx="171" formatCode="0.00">
                  <c:v>-14.109928214158007</c:v>
                </c:pt>
                <c:pt idx="172" formatCode="0.00">
                  <c:v>-20.600814818629566</c:v>
                </c:pt>
                <c:pt idx="173" formatCode="0.00">
                  <c:v>-21.592134334657111</c:v>
                </c:pt>
                <c:pt idx="174" formatCode="0.00">
                  <c:v>-18.750744590930658</c:v>
                </c:pt>
                <c:pt idx="175" formatCode="0.00">
                  <c:v>-15.324146142891548</c:v>
                </c:pt>
                <c:pt idx="176" formatCode="0.00">
                  <c:v>-9.6396287557918079</c:v>
                </c:pt>
                <c:pt idx="177" formatCode="0.00">
                  <c:v>-9.2624697804309051</c:v>
                </c:pt>
                <c:pt idx="178" formatCode="0.00">
                  <c:v>-9.804996974719927</c:v>
                </c:pt>
                <c:pt idx="179" formatCode="0.00">
                  <c:v>-9.6395755472375004</c:v>
                </c:pt>
                <c:pt idx="180" formatCode="0.00">
                  <c:v>-8.7187493875262376</c:v>
                </c:pt>
                <c:pt idx="181" formatCode="0.00">
                  <c:v>-6.0041622923900579</c:v>
                </c:pt>
                <c:pt idx="182" formatCode="0.00">
                  <c:v>-4.5960858046867337</c:v>
                </c:pt>
                <c:pt idx="183" formatCode="0.00">
                  <c:v>-4.4342843684198829</c:v>
                </c:pt>
                <c:pt idx="184" formatCode="0.00">
                  <c:v>8.3343917346723195E-2</c:v>
                </c:pt>
                <c:pt idx="185" formatCode="0.00">
                  <c:v>-1.8349974157376603</c:v>
                </c:pt>
                <c:pt idx="186" formatCode="0.00">
                  <c:v>-2.8860896324349627</c:v>
                </c:pt>
                <c:pt idx="187" formatCode="0.00">
                  <c:v>-4.559686750553837</c:v>
                </c:pt>
                <c:pt idx="188" formatCode="0.00">
                  <c:v>-9.0362209460292711</c:v>
                </c:pt>
                <c:pt idx="189" formatCode="0.00">
                  <c:v>-9.0168581595497344</c:v>
                </c:pt>
                <c:pt idx="190" formatCode="0.00">
                  <c:v>-8.9544616883026951</c:v>
                </c:pt>
                <c:pt idx="191" formatCode="0.00">
                  <c:v>-14.045888281333808</c:v>
                </c:pt>
                <c:pt idx="192" formatCode="0.00">
                  <c:v>-12.951290549052052</c:v>
                </c:pt>
                <c:pt idx="193" formatCode="0.00">
                  <c:v>-11.820194523599969</c:v>
                </c:pt>
                <c:pt idx="194" formatCode="0.00">
                  <c:v>-11.200994005324283</c:v>
                </c:pt>
                <c:pt idx="195" formatCode="0.00">
                  <c:v>-10.732778106990637</c:v>
                </c:pt>
                <c:pt idx="196" formatCode="0.00">
                  <c:v>-8.6467544768911271</c:v>
                </c:pt>
                <c:pt idx="197" formatCode="0.00">
                  <c:v>-8.3474260090936845</c:v>
                </c:pt>
                <c:pt idx="198" formatCode="0.00">
                  <c:v>-9.8403337427996682</c:v>
                </c:pt>
                <c:pt idx="199" formatCode="0.00">
                  <c:v>-10.875833753126962</c:v>
                </c:pt>
                <c:pt idx="200" formatCode="0.00">
                  <c:v>-9.9453669187351323</c:v>
                </c:pt>
                <c:pt idx="201" formatCode="0.00">
                  <c:v>-7.3467621639470622</c:v>
                </c:pt>
                <c:pt idx="202" formatCode="0.00">
                  <c:v>-6.1041643061129687</c:v>
                </c:pt>
                <c:pt idx="203" formatCode="0.00">
                  <c:v>-1.4786190242160879</c:v>
                </c:pt>
                <c:pt idx="204" formatCode="0.00">
                  <c:v>0.36373274760763685</c:v>
                </c:pt>
                <c:pt idx="205" formatCode="0.00">
                  <c:v>-0.84822848591831201</c:v>
                </c:pt>
                <c:pt idx="206" formatCode="0.00">
                  <c:v>-0.46128918329441104</c:v>
                </c:pt>
                <c:pt idx="207" formatCode="0.00">
                  <c:v>2.5763864338445019</c:v>
                </c:pt>
                <c:pt idx="208" formatCode="0.00">
                  <c:v>3.0569857927684074</c:v>
                </c:pt>
                <c:pt idx="209" formatCode="0.00">
                  <c:v>3.1504390774665048</c:v>
                </c:pt>
                <c:pt idx="210" formatCode="0.00">
                  <c:v>1.8376310547326025</c:v>
                </c:pt>
                <c:pt idx="211" formatCode="0.00">
                  <c:v>2.8946302852723926</c:v>
                </c:pt>
                <c:pt idx="212" formatCode="0.00">
                  <c:v>0.23466079750766866</c:v>
                </c:pt>
                <c:pt idx="213" formatCode="0.00">
                  <c:v>-2.901771998110847</c:v>
                </c:pt>
                <c:pt idx="214" formatCode="0.00">
                  <c:v>-3.8503861964602981</c:v>
                </c:pt>
                <c:pt idx="215" formatCode="0.00">
                  <c:v>-2.8976332759378498</c:v>
                </c:pt>
                <c:pt idx="216" formatCode="0.00">
                  <c:v>-4.036266386488907</c:v>
                </c:pt>
                <c:pt idx="217" formatCode="0.00">
                  <c:v>-5.5582954988787954</c:v>
                </c:pt>
                <c:pt idx="218" formatCode="0.00">
                  <c:v>-3.8840105523745061</c:v>
                </c:pt>
                <c:pt idx="219" formatCode="0.00">
                  <c:v>-5.3650915896353961</c:v>
                </c:pt>
                <c:pt idx="220" formatCode="0.00">
                  <c:v>-11.029145874014535</c:v>
                </c:pt>
                <c:pt idx="221" formatCode="0.00">
                  <c:v>-13.83993979765612</c:v>
                </c:pt>
                <c:pt idx="222" formatCode="0.00">
                  <c:v>-17.743343521798806</c:v>
                </c:pt>
                <c:pt idx="223" formatCode="0.00">
                  <c:v>-16.131354935715692</c:v>
                </c:pt>
                <c:pt idx="224" formatCode="0.00">
                  <c:v>-9.9453218929535954</c:v>
                </c:pt>
                <c:pt idx="225" formatCode="0.00">
                  <c:v>-6.2854508141143794</c:v>
                </c:pt>
                <c:pt idx="226" formatCode="0.00">
                  <c:v>-3.3787965213144533</c:v>
                </c:pt>
                <c:pt idx="227" formatCode="0.00">
                  <c:v>-1.1896073642029048</c:v>
                </c:pt>
                <c:pt idx="228" formatCode="0.00">
                  <c:v>2.5650100313059143</c:v>
                </c:pt>
                <c:pt idx="229" formatCode="0.00">
                  <c:v>23.32306598959002</c:v>
                </c:pt>
                <c:pt idx="230" formatCode="0.00">
                  <c:v>28.514382893824596</c:v>
                </c:pt>
                <c:pt idx="231" formatCode="0.00">
                  <c:v>30.051395386590762</c:v>
                </c:pt>
                <c:pt idx="232" formatCode="0.00">
                  <c:v>29.551326680173062</c:v>
                </c:pt>
                <c:pt idx="233" formatCode="0.00">
                  <c:v>29.703716840135485</c:v>
                </c:pt>
                <c:pt idx="234" formatCode="0.00">
                  <c:v>33.862077571412065</c:v>
                </c:pt>
                <c:pt idx="235" formatCode="0.00">
                  <c:v>30.629877944657522</c:v>
                </c:pt>
                <c:pt idx="236" formatCode="0.00">
                  <c:v>20.339905283310355</c:v>
                </c:pt>
                <c:pt idx="237" formatCode="0.00">
                  <c:v>12.047432629805922</c:v>
                </c:pt>
                <c:pt idx="238" formatCode="0.00">
                  <c:v>7.6017416472159871</c:v>
                </c:pt>
                <c:pt idx="239" formatCode="0.00">
                  <c:v>5.8413332470720114</c:v>
                </c:pt>
                <c:pt idx="240" formatCode="0.00">
                  <c:v>3.5650739160933309</c:v>
                </c:pt>
                <c:pt idx="241" formatCode="0.00">
                  <c:v>-11.733882332088186</c:v>
                </c:pt>
                <c:pt idx="242" formatCode="0.00">
                  <c:v>-22.060300554419111</c:v>
                </c:pt>
                <c:pt idx="243" formatCode="0.00">
                  <c:v>-22.772638613064665</c:v>
                </c:pt>
                <c:pt idx="244" formatCode="0.00">
                  <c:v>-19.637820679407714</c:v>
                </c:pt>
                <c:pt idx="245" formatCode="0.00">
                  <c:v>-12.119016894445201</c:v>
                </c:pt>
                <c:pt idx="246" formatCode="0.00">
                  <c:v>-11.766750625709888</c:v>
                </c:pt>
                <c:pt idx="247" formatCode="0.00">
                  <c:v>-10.726000249863343</c:v>
                </c:pt>
                <c:pt idx="248" formatCode="0.00">
                  <c:v>-5.7469270530969396</c:v>
                </c:pt>
                <c:pt idx="249" formatCode="0.00">
                  <c:v>-2.9673654375325431</c:v>
                </c:pt>
                <c:pt idx="250" formatCode="0.00">
                  <c:v>-1.6096774096647892</c:v>
                </c:pt>
                <c:pt idx="251" formatCode="0.00">
                  <c:v>-6.8680332908336421</c:v>
                </c:pt>
                <c:pt idx="252" formatCode="0.00">
                  <c:v>-10.042045047521775</c:v>
                </c:pt>
                <c:pt idx="253" formatCode="0.00">
                  <c:v>-11.320563856544242</c:v>
                </c:pt>
                <c:pt idx="254" formatCode="0.00">
                  <c:v>-5.014906113522799</c:v>
                </c:pt>
                <c:pt idx="255" formatCode="0.00">
                  <c:v>-5.3189559800388864</c:v>
                </c:pt>
                <c:pt idx="256" formatCode="0.00">
                  <c:v>-2.2413397486426456</c:v>
                </c:pt>
                <c:pt idx="257" formatCode="0.00">
                  <c:v>-10.67791804445346</c:v>
                </c:pt>
                <c:pt idx="258" formatCode="0.00">
                  <c:v>-8.3168089728522752</c:v>
                </c:pt>
                <c:pt idx="259" formatCode="0.00">
                  <c:v>-9.4702239344523704</c:v>
                </c:pt>
                <c:pt idx="260" formatCode="0.00">
                  <c:v>-12.280019774020767</c:v>
                </c:pt>
                <c:pt idx="261" formatCode="0.00">
                  <c:v>-12.532176045671495</c:v>
                </c:pt>
                <c:pt idx="262" formatCode="0.00">
                  <c:v>-12.936150777125555</c:v>
                </c:pt>
                <c:pt idx="263" formatCode="0.00">
                  <c:v>-8.3509963739822002</c:v>
                </c:pt>
                <c:pt idx="264" formatCode="0.00">
                  <c:v>-2.0729917774657713</c:v>
                </c:pt>
                <c:pt idx="265" formatCode="0.00">
                  <c:v>5.7232097922008895</c:v>
                </c:pt>
                <c:pt idx="266" formatCode="0.00">
                  <c:v>5.4157266763092071</c:v>
                </c:pt>
                <c:pt idx="267" formatCode="0.00">
                  <c:v>8.9291839596243641</c:v>
                </c:pt>
                <c:pt idx="268" formatCode="0.00">
                  <c:v>2.4310579275621746</c:v>
                </c:pt>
                <c:pt idx="269" formatCode="0.00">
                  <c:v>1.2187683661391668</c:v>
                </c:pt>
                <c:pt idx="270" formatCode="0.00">
                  <c:v>1.197384468323337</c:v>
                </c:pt>
                <c:pt idx="271" formatCode="0.00">
                  <c:v>3.1148688788933176</c:v>
                </c:pt>
                <c:pt idx="272" formatCode="0.00">
                  <c:v>6.2770283005792793</c:v>
                </c:pt>
                <c:pt idx="273" formatCode="0.00">
                  <c:v>7.7152262456060994</c:v>
                </c:pt>
                <c:pt idx="274" formatCode="0.00">
                  <c:v>6.2637784827313636</c:v>
                </c:pt>
                <c:pt idx="275" formatCode="0.00">
                  <c:v>3.0428292235467946</c:v>
                </c:pt>
                <c:pt idx="276" formatCode="0.00">
                  <c:v>-1.8032161351237308</c:v>
                </c:pt>
                <c:pt idx="277" formatCode="0.00">
                  <c:v>-7.1093101798204161</c:v>
                </c:pt>
                <c:pt idx="278" formatCode="0.00">
                  <c:v>-5.480931780740061</c:v>
                </c:pt>
                <c:pt idx="279" formatCode="0.00">
                  <c:v>-7.7427801743615969</c:v>
                </c:pt>
                <c:pt idx="280" formatCode="0.00">
                  <c:v>-5.7188604710833646</c:v>
                </c:pt>
                <c:pt idx="281" formatCode="0.00">
                  <c:v>-1.8991253315609691</c:v>
                </c:pt>
                <c:pt idx="282" formatCode="0.00">
                  <c:v>-2.6599867025011381</c:v>
                </c:pt>
                <c:pt idx="283" formatCode="0.00">
                  <c:v>-2.852612910822605</c:v>
                </c:pt>
                <c:pt idx="284" formatCode="0.00">
                  <c:v>-3.5215564932918664</c:v>
                </c:pt>
                <c:pt idx="285" formatCode="0.00">
                  <c:v>-0.54231465061366224</c:v>
                </c:pt>
                <c:pt idx="286" formatCode="0.00">
                  <c:v>2.6482738509441717</c:v>
                </c:pt>
                <c:pt idx="287" formatCode="0.00">
                  <c:v>6.5685797635820276</c:v>
                </c:pt>
                <c:pt idx="288" formatCode="0.00">
                  <c:v>6.2315778523058585</c:v>
                </c:pt>
                <c:pt idx="289" formatCode="0.00">
                  <c:v>5.3524676849641573</c:v>
                </c:pt>
                <c:pt idx="290" formatCode="0.00">
                  <c:v>8.0486629953357536</c:v>
                </c:pt>
                <c:pt idx="291" formatCode="0.00">
                  <c:v>10.966036949116553</c:v>
                </c:pt>
                <c:pt idx="292" formatCode="0.00">
                  <c:v>13.616496661605137</c:v>
                </c:pt>
                <c:pt idx="293" formatCode="0.00">
                  <c:v>17.373760041664511</c:v>
                </c:pt>
                <c:pt idx="294" formatCode="0.00">
                  <c:v>19.335963404757205</c:v>
                </c:pt>
                <c:pt idx="295" formatCode="0.00">
                  <c:v>17.474510999121364</c:v>
                </c:pt>
                <c:pt idx="296" formatCode="0.00">
                  <c:v>15.809393878013079</c:v>
                </c:pt>
                <c:pt idx="297" formatCode="0.00">
                  <c:v>9.9778743757696695</c:v>
                </c:pt>
                <c:pt idx="298" formatCode="0.00">
                  <c:v>10.544532129763052</c:v>
                </c:pt>
                <c:pt idx="299" formatCode="0.00">
                  <c:v>12.966233013388727</c:v>
                </c:pt>
                <c:pt idx="300" formatCode="0.00">
                  <c:v>17.618566303981599</c:v>
                </c:pt>
                <c:pt idx="301" formatCode="0.00">
                  <c:v>17.80601103311561</c:v>
                </c:pt>
                <c:pt idx="302" formatCode="0.00">
                  <c:v>14.099085219065977</c:v>
                </c:pt>
                <c:pt idx="303" formatCode="0.00">
                  <c:v>15.765118741034323</c:v>
                </c:pt>
                <c:pt idx="304" formatCode="0.00">
                  <c:v>15.619248338372604</c:v>
                </c:pt>
                <c:pt idx="305" formatCode="0.00">
                  <c:v>12.483394464550956</c:v>
                </c:pt>
                <c:pt idx="306" formatCode="0.00">
                  <c:v>11.467697614263251</c:v>
                </c:pt>
                <c:pt idx="307" formatCode="0.00">
                  <c:v>10.833434929160601</c:v>
                </c:pt>
                <c:pt idx="308" formatCode="0.00">
                  <c:v>9.3976690946851136</c:v>
                </c:pt>
                <c:pt idx="309" formatCode="0.00">
                  <c:v>13.910057661526821</c:v>
                </c:pt>
                <c:pt idx="310" formatCode="0.00">
                  <c:v>16.469010421331774</c:v>
                </c:pt>
                <c:pt idx="311" formatCode="0.00">
                  <c:v>18.834873946677334</c:v>
                </c:pt>
                <c:pt idx="312" formatCode="0.00">
                  <c:v>16.557092820345343</c:v>
                </c:pt>
                <c:pt idx="313" formatCode="0.00">
                  <c:v>16.158901270261026</c:v>
                </c:pt>
                <c:pt idx="314" formatCode="0.00">
                  <c:v>18.827089607370784</c:v>
                </c:pt>
                <c:pt idx="315" formatCode="0.00">
                  <c:v>14.899032335430951</c:v>
                </c:pt>
                <c:pt idx="316" formatCode="0.00">
                  <c:v>16.272656855151002</c:v>
                </c:pt>
                <c:pt idx="317" formatCode="0.00">
                  <c:v>12.903304013239204</c:v>
                </c:pt>
                <c:pt idx="318" formatCode="0.00">
                  <c:v>8.5225575628096841</c:v>
                </c:pt>
                <c:pt idx="319" formatCode="0.00">
                  <c:v>8.980361414424376</c:v>
                </c:pt>
                <c:pt idx="320" formatCode="0.00">
                  <c:v>12.224160379576897</c:v>
                </c:pt>
                <c:pt idx="321" formatCode="0.00">
                  <c:v>8.1075504029134216</c:v>
                </c:pt>
                <c:pt idx="322" formatCode="0.00">
                  <c:v>1.1424620228885018</c:v>
                </c:pt>
                <c:pt idx="323" formatCode="0.00">
                  <c:v>-4.2471431960534156</c:v>
                </c:pt>
                <c:pt idx="324" formatCode="0.00">
                  <c:v>-3.3389759684323561</c:v>
                </c:pt>
                <c:pt idx="325" formatCode="0.00">
                  <c:v>-3.1215138655444119</c:v>
                </c:pt>
                <c:pt idx="326" formatCode="0.00">
                  <c:v>-5.3813400252299193</c:v>
                </c:pt>
                <c:pt idx="327" formatCode="0.00">
                  <c:v>-5.2638319377689147</c:v>
                </c:pt>
                <c:pt idx="328" formatCode="0.00">
                  <c:v>-8.4152479521674586</c:v>
                </c:pt>
                <c:pt idx="329" formatCode="0.00">
                  <c:v>-8.6460132640956431</c:v>
                </c:pt>
                <c:pt idx="330" formatCode="0.00">
                  <c:v>-3.0590977615236215</c:v>
                </c:pt>
                <c:pt idx="331" formatCode="0.00">
                  <c:v>-2.1179820564691476</c:v>
                </c:pt>
                <c:pt idx="332" formatCode="0.00">
                  <c:v>-1.5150838435719849</c:v>
                </c:pt>
                <c:pt idx="333" formatCode="0.00">
                  <c:v>-2.3372820574851016</c:v>
                </c:pt>
                <c:pt idx="334" formatCode="0.00">
                  <c:v>9.1897188119727247E-2</c:v>
                </c:pt>
                <c:pt idx="335" formatCode="0.00">
                  <c:v>-2.2232278920691906</c:v>
                </c:pt>
                <c:pt idx="336" formatCode="0.00">
                  <c:v>-6.4446178845892437</c:v>
                </c:pt>
                <c:pt idx="337" formatCode="0.00">
                  <c:v>-5.1776563832789506</c:v>
                </c:pt>
                <c:pt idx="338" formatCode="0.00">
                  <c:v>-4.8564996743746818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C5-4ABA-846C-A67D5D2EF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3119856"/>
        <c:axId val="39982432"/>
      </c:lineChart>
      <c:dateAx>
        <c:axId val="714399328"/>
        <c:scaling>
          <c:orientation val="minMax"/>
          <c:min val="40544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77187280"/>
        <c:crosses val="autoZero"/>
        <c:auto val="1"/>
        <c:lblOffset val="100"/>
        <c:baseTimeUnit val="months"/>
        <c:majorUnit val="12"/>
        <c:majorTimeUnit val="months"/>
      </c:dateAx>
      <c:valAx>
        <c:axId val="777187280"/>
        <c:scaling>
          <c:orientation val="minMax"/>
          <c:max val="6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14399328"/>
        <c:crosses val="autoZero"/>
        <c:crossBetween val="between"/>
      </c:valAx>
      <c:valAx>
        <c:axId val="39982432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33119856"/>
        <c:crosses val="max"/>
        <c:crossBetween val="between"/>
      </c:valAx>
      <c:dateAx>
        <c:axId val="533119856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3998243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702167242016478"/>
          <c:y val="0.78106049164858271"/>
          <c:w val="0.37501749781277333"/>
          <c:h val="7.3840405365995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5958661417322817E-2"/>
          <c:y val="5.0925925925925923E-2"/>
          <c:w val="0.90348578302712157"/>
          <c:h val="0.8382746427529892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'Sectores aa'!$V$4</c:f>
              <c:strCache>
                <c:ptCount val="1"/>
                <c:pt idx="0">
                  <c:v>Agro.-silv.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8575" cap="rnd">
              <a:noFill/>
              <a:round/>
            </a:ln>
            <a:effectLst/>
          </c:spPr>
          <c:invertIfNegative val="0"/>
          <c:cat>
            <c:numRef>
              <c:f>'Sectores aa'!$A$17:$A$61</c:f>
              <c:numCache>
                <c:formatCode>m/d/yyyy</c:formatCode>
                <c:ptCount val="4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</c:numCache>
            </c:numRef>
          </c:cat>
          <c:val>
            <c:numRef>
              <c:f>'Sectores aa'!$V$17:$V$61</c:f>
              <c:numCache>
                <c:formatCode>0.0</c:formatCode>
                <c:ptCount val="45"/>
                <c:pt idx="0">
                  <c:v>-0.26129248290091001</c:v>
                </c:pt>
                <c:pt idx="1">
                  <c:v>-0.26362675935592633</c:v>
                </c:pt>
                <c:pt idx="2">
                  <c:v>-0.10720718032494639</c:v>
                </c:pt>
                <c:pt idx="3">
                  <c:v>-0.45056947768037969</c:v>
                </c:pt>
                <c:pt idx="4">
                  <c:v>-0.41919075472325079</c:v>
                </c:pt>
                <c:pt idx="5">
                  <c:v>-0.45602472801686922</c:v>
                </c:pt>
                <c:pt idx="6">
                  <c:v>-0.16493535128951117</c:v>
                </c:pt>
                <c:pt idx="7">
                  <c:v>-0.16409034491054017</c:v>
                </c:pt>
                <c:pt idx="8">
                  <c:v>-7.6622603834411745E-2</c:v>
                </c:pt>
                <c:pt idx="9">
                  <c:v>0.14366429151262838</c:v>
                </c:pt>
                <c:pt idx="10">
                  <c:v>0.19376572568374845</c:v>
                </c:pt>
                <c:pt idx="11">
                  <c:v>0.29435144530370827</c:v>
                </c:pt>
                <c:pt idx="12">
                  <c:v>0.52105341384637227</c:v>
                </c:pt>
                <c:pt idx="13">
                  <c:v>0.78953404669667893</c:v>
                </c:pt>
                <c:pt idx="14">
                  <c:v>0.77311230512836937</c:v>
                </c:pt>
                <c:pt idx="15">
                  <c:v>0.36965757613053751</c:v>
                </c:pt>
                <c:pt idx="16">
                  <c:v>0.34325313480761677</c:v>
                </c:pt>
                <c:pt idx="17">
                  <c:v>0.41806246165717686</c:v>
                </c:pt>
                <c:pt idx="18">
                  <c:v>0.27953374563332606</c:v>
                </c:pt>
                <c:pt idx="19">
                  <c:v>0.22106730947734823</c:v>
                </c:pt>
                <c:pt idx="20">
                  <c:v>0.20784733510407</c:v>
                </c:pt>
                <c:pt idx="21">
                  <c:v>5.3697109047184666E-2</c:v>
                </c:pt>
                <c:pt idx="22">
                  <c:v>5.6877260694778969E-2</c:v>
                </c:pt>
                <c:pt idx="23">
                  <c:v>4.9083005877006591E-2</c:v>
                </c:pt>
                <c:pt idx="24">
                  <c:v>0.3768902375449234</c:v>
                </c:pt>
                <c:pt idx="25">
                  <c:v>0.49538218677176904</c:v>
                </c:pt>
                <c:pt idx="26">
                  <c:v>0.39523750724272139</c:v>
                </c:pt>
                <c:pt idx="27">
                  <c:v>-3.2458607883412004E-2</c:v>
                </c:pt>
                <c:pt idx="28">
                  <c:v>-2.5294891228262596E-2</c:v>
                </c:pt>
                <c:pt idx="29">
                  <c:v>-8.1016845629307763E-2</c:v>
                </c:pt>
                <c:pt idx="30">
                  <c:v>-4.2922956721135018E-3</c:v>
                </c:pt>
                <c:pt idx="31">
                  <c:v>7.367970624629247E-2</c:v>
                </c:pt>
                <c:pt idx="32">
                  <c:v>4.795043937654677E-2</c:v>
                </c:pt>
                <c:pt idx="33">
                  <c:v>0.22896461112486216</c:v>
                </c:pt>
                <c:pt idx="34">
                  <c:v>0.26464599509502296</c:v>
                </c:pt>
                <c:pt idx="35">
                  <c:v>0.22791068165888917</c:v>
                </c:pt>
                <c:pt idx="36">
                  <c:v>-0.12388895134017588</c:v>
                </c:pt>
                <c:pt idx="37">
                  <c:v>-0.17883721451175266</c:v>
                </c:pt>
                <c:pt idx="38">
                  <c:v>-0.11005308964809067</c:v>
                </c:pt>
                <c:pt idx="39">
                  <c:v>-2.4618807160359728E-2</c:v>
                </c:pt>
                <c:pt idx="40">
                  <c:v>4.3977244202871427E-2</c:v>
                </c:pt>
                <c:pt idx="41">
                  <c:v>7.9254271918772923E-3</c:v>
                </c:pt>
                <c:pt idx="42">
                  <c:v>-2.8155949334549926E-2</c:v>
                </c:pt>
                <c:pt idx="43">
                  <c:v>-2.4624896673846979E-2</c:v>
                </c:pt>
                <c:pt idx="44">
                  <c:v>-2.3252052905150849E-2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D7-41C8-9992-0E7C7EA6C3CC}"/>
            </c:ext>
          </c:extLst>
        </c:ser>
        <c:ser>
          <c:idx val="3"/>
          <c:order val="1"/>
          <c:tx>
            <c:strRef>
              <c:f>'Sectores aa'!$W$4</c:f>
              <c:strCache>
                <c:ptCount val="1"/>
                <c:pt idx="0">
                  <c:v>Pesca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'Sectores aa'!$A$17:$A$61</c:f>
              <c:numCache>
                <c:formatCode>m/d/yyyy</c:formatCode>
                <c:ptCount val="4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</c:numCache>
            </c:numRef>
          </c:cat>
          <c:val>
            <c:numRef>
              <c:f>'Sectores aa'!$W$17:$W$61</c:f>
              <c:numCache>
                <c:formatCode>0.0</c:formatCode>
                <c:ptCount val="45"/>
                <c:pt idx="0">
                  <c:v>-4.0088279090655543E-2</c:v>
                </c:pt>
                <c:pt idx="1">
                  <c:v>9.3147980444566764E-2</c:v>
                </c:pt>
                <c:pt idx="2">
                  <c:v>0.46265358857596345</c:v>
                </c:pt>
                <c:pt idx="3">
                  <c:v>0.28728890731055079</c:v>
                </c:pt>
                <c:pt idx="4">
                  <c:v>0.20978415249094173</c:v>
                </c:pt>
                <c:pt idx="5">
                  <c:v>0.26902648577057187</c:v>
                </c:pt>
                <c:pt idx="6">
                  <c:v>0.16593366995113726</c:v>
                </c:pt>
                <c:pt idx="7">
                  <c:v>0.13208099685226565</c:v>
                </c:pt>
                <c:pt idx="8">
                  <c:v>7.9359757329193273E-2</c:v>
                </c:pt>
                <c:pt idx="9">
                  <c:v>3.9784560235960657E-2</c:v>
                </c:pt>
                <c:pt idx="10">
                  <c:v>1.8803446315461311E-2</c:v>
                </c:pt>
                <c:pt idx="11">
                  <c:v>-2.3544680367921504E-2</c:v>
                </c:pt>
                <c:pt idx="12">
                  <c:v>8.261166188643343E-2</c:v>
                </c:pt>
                <c:pt idx="13">
                  <c:v>7.6970995308195164E-2</c:v>
                </c:pt>
                <c:pt idx="14">
                  <c:v>-0.22407516397072733</c:v>
                </c:pt>
                <c:pt idx="15">
                  <c:v>-7.1941153712134651E-2</c:v>
                </c:pt>
                <c:pt idx="16">
                  <c:v>-2.650566002610932E-2</c:v>
                </c:pt>
                <c:pt idx="17">
                  <c:v>-0.12379883384175489</c:v>
                </c:pt>
                <c:pt idx="18">
                  <c:v>-3.9758393668615388E-2</c:v>
                </c:pt>
                <c:pt idx="19">
                  <c:v>1.867478373240582E-2</c:v>
                </c:pt>
                <c:pt idx="20">
                  <c:v>-3.1040021195482572E-2</c:v>
                </c:pt>
                <c:pt idx="21">
                  <c:v>-0.18890754807752252</c:v>
                </c:pt>
                <c:pt idx="22">
                  <c:v>-0.10837006028432035</c:v>
                </c:pt>
                <c:pt idx="23">
                  <c:v>-3.0614807249896965E-2</c:v>
                </c:pt>
                <c:pt idx="24">
                  <c:v>-5.8947771468859491E-3</c:v>
                </c:pt>
                <c:pt idx="25">
                  <c:v>2.4124709358815465E-2</c:v>
                </c:pt>
                <c:pt idx="26">
                  <c:v>-0.13693572307553425</c:v>
                </c:pt>
                <c:pt idx="27">
                  <c:v>-0.20923004740612666</c:v>
                </c:pt>
                <c:pt idx="28">
                  <c:v>8.4914784366625487E-2</c:v>
                </c:pt>
                <c:pt idx="29">
                  <c:v>0.12987269716604449</c:v>
                </c:pt>
                <c:pt idx="30">
                  <c:v>3.0918431612453352E-2</c:v>
                </c:pt>
                <c:pt idx="31">
                  <c:v>-3.1217152055082003E-2</c:v>
                </c:pt>
                <c:pt idx="32">
                  <c:v>1.6550064255469163E-2</c:v>
                </c:pt>
                <c:pt idx="33">
                  <c:v>-2.3236502414591281E-2</c:v>
                </c:pt>
                <c:pt idx="34">
                  <c:v>-5.6990136074778951E-2</c:v>
                </c:pt>
                <c:pt idx="35">
                  <c:v>9.8506860233189567E-2</c:v>
                </c:pt>
                <c:pt idx="36">
                  <c:v>-6.1205625204674846E-2</c:v>
                </c:pt>
                <c:pt idx="37">
                  <c:v>0.33201644573131739</c:v>
                </c:pt>
                <c:pt idx="38">
                  <c:v>0.36302501698804812</c:v>
                </c:pt>
                <c:pt idx="39">
                  <c:v>0.24294038330231585</c:v>
                </c:pt>
                <c:pt idx="40">
                  <c:v>3.4629642127985364E-3</c:v>
                </c:pt>
                <c:pt idx="41">
                  <c:v>-5.6826024174750286E-2</c:v>
                </c:pt>
                <c:pt idx="42">
                  <c:v>0.18733278210509555</c:v>
                </c:pt>
                <c:pt idx="43">
                  <c:v>4.8825674902547873E-3</c:v>
                </c:pt>
                <c:pt idx="44">
                  <c:v>7.8350710158001727E-2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D7-41C8-9992-0E7C7EA6C3CC}"/>
            </c:ext>
          </c:extLst>
        </c:ser>
        <c:ser>
          <c:idx val="1"/>
          <c:order val="2"/>
          <c:tx>
            <c:strRef>
              <c:f>'Sectores aa'!$X$4</c:f>
              <c:strCache>
                <c:ptCount val="1"/>
                <c:pt idx="0">
                  <c:v>Ind. Manuf.</c:v>
                </c:pt>
              </c:strCache>
            </c:strRef>
          </c:tx>
          <c:spPr>
            <a:solidFill>
              <a:srgbClr val="006600"/>
            </a:solidFill>
            <a:ln>
              <a:noFill/>
            </a:ln>
            <a:effectLst/>
          </c:spPr>
          <c:invertIfNegative val="0"/>
          <c:cat>
            <c:numRef>
              <c:f>'Sectores aa'!$A$17:$A$61</c:f>
              <c:numCache>
                <c:formatCode>m/d/yyyy</c:formatCode>
                <c:ptCount val="4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</c:numCache>
            </c:numRef>
          </c:cat>
          <c:val>
            <c:numRef>
              <c:f>'Sectores aa'!$X$17:$X$61</c:f>
              <c:numCache>
                <c:formatCode>0.0</c:formatCode>
                <c:ptCount val="45"/>
                <c:pt idx="0">
                  <c:v>-0.32742075020315842</c:v>
                </c:pt>
                <c:pt idx="1">
                  <c:v>-0.23167015783916164</c:v>
                </c:pt>
                <c:pt idx="2">
                  <c:v>0.6720847499984639</c:v>
                </c:pt>
                <c:pt idx="3">
                  <c:v>-0.36067293517667104</c:v>
                </c:pt>
                <c:pt idx="4">
                  <c:v>-0.12865221965795992</c:v>
                </c:pt>
                <c:pt idx="5">
                  <c:v>-0.10075936666620952</c:v>
                </c:pt>
                <c:pt idx="6">
                  <c:v>-0.23935427480148974</c:v>
                </c:pt>
                <c:pt idx="7">
                  <c:v>-0.49648406845016801</c:v>
                </c:pt>
                <c:pt idx="8">
                  <c:v>0.42011667144092252</c:v>
                </c:pt>
                <c:pt idx="9">
                  <c:v>0.408999198669796</c:v>
                </c:pt>
                <c:pt idx="10">
                  <c:v>-8.2283666861584281E-2</c:v>
                </c:pt>
                <c:pt idx="11">
                  <c:v>-5.9992397349877706E-2</c:v>
                </c:pt>
                <c:pt idx="12">
                  <c:v>0.12776242549845221</c:v>
                </c:pt>
                <c:pt idx="13">
                  <c:v>0.15029616776678778</c:v>
                </c:pt>
                <c:pt idx="14">
                  <c:v>-0.50463085930059304</c:v>
                </c:pt>
                <c:pt idx="15">
                  <c:v>0.24896492541341611</c:v>
                </c:pt>
                <c:pt idx="16">
                  <c:v>-0.33461752625051838</c:v>
                </c:pt>
                <c:pt idx="17">
                  <c:v>0.46109967864941648</c:v>
                </c:pt>
                <c:pt idx="18">
                  <c:v>0.23890869126839007</c:v>
                </c:pt>
                <c:pt idx="19">
                  <c:v>-0.10384006017770117</c:v>
                </c:pt>
                <c:pt idx="20">
                  <c:v>0.5289877794006177</c:v>
                </c:pt>
                <c:pt idx="21">
                  <c:v>-0.56343382887185678</c:v>
                </c:pt>
                <c:pt idx="22">
                  <c:v>5.8015591266467334E-3</c:v>
                </c:pt>
                <c:pt idx="23">
                  <c:v>9.9315773080189199E-2</c:v>
                </c:pt>
                <c:pt idx="24">
                  <c:v>-0.27217931715130617</c:v>
                </c:pt>
                <c:pt idx="25">
                  <c:v>0.28551589138330691</c:v>
                </c:pt>
                <c:pt idx="26">
                  <c:v>7.901494701479346E-2</c:v>
                </c:pt>
                <c:pt idx="27">
                  <c:v>-0.36900321287986237</c:v>
                </c:pt>
                <c:pt idx="28">
                  <c:v>0.13280671132316807</c:v>
                </c:pt>
                <c:pt idx="29">
                  <c:v>-0.13983158410328284</c:v>
                </c:pt>
                <c:pt idx="30">
                  <c:v>-0.87100716621108942</c:v>
                </c:pt>
                <c:pt idx="31">
                  <c:v>0.59345693236208485</c:v>
                </c:pt>
                <c:pt idx="32">
                  <c:v>-2.8213615060983799E-2</c:v>
                </c:pt>
                <c:pt idx="33">
                  <c:v>-0.50685499566180092</c:v>
                </c:pt>
                <c:pt idx="34">
                  <c:v>-0.24099702934431419</c:v>
                </c:pt>
                <c:pt idx="35">
                  <c:v>-9.4936642319940173E-2</c:v>
                </c:pt>
                <c:pt idx="36">
                  <c:v>0.3466551078432385</c:v>
                </c:pt>
                <c:pt idx="37">
                  <c:v>-0.30826407884892293</c:v>
                </c:pt>
                <c:pt idx="38">
                  <c:v>0.407528530458583</c:v>
                </c:pt>
                <c:pt idx="39">
                  <c:v>-0.48112711538363129</c:v>
                </c:pt>
                <c:pt idx="40">
                  <c:v>0.5781202844418043</c:v>
                </c:pt>
                <c:pt idx="41">
                  <c:v>5.4271041411531225E-2</c:v>
                </c:pt>
                <c:pt idx="42">
                  <c:v>0.29362564861531942</c:v>
                </c:pt>
                <c:pt idx="43">
                  <c:v>0.112752295858525</c:v>
                </c:pt>
                <c:pt idx="44">
                  <c:v>-7.8069411261343785E-3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D7-41C8-9992-0E7C7EA6C3CC}"/>
            </c:ext>
          </c:extLst>
        </c:ser>
        <c:ser>
          <c:idx val="2"/>
          <c:order val="3"/>
          <c:tx>
            <c:strRef>
              <c:f>'Sectores aa'!$Y$4</c:f>
              <c:strCache>
                <c:ptCount val="1"/>
                <c:pt idx="0">
                  <c:v>EGA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'Sectores aa'!$A$17:$A$61</c:f>
              <c:numCache>
                <c:formatCode>m/d/yyyy</c:formatCode>
                <c:ptCount val="4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</c:numCache>
            </c:numRef>
          </c:cat>
          <c:val>
            <c:numRef>
              <c:f>'Sectores aa'!$Y$17:$Y$61</c:f>
              <c:numCache>
                <c:formatCode>0.0</c:formatCode>
                <c:ptCount val="45"/>
                <c:pt idx="0">
                  <c:v>-7.217768264919007E-2</c:v>
                </c:pt>
                <c:pt idx="1">
                  <c:v>-0.18545832044697816</c:v>
                </c:pt>
                <c:pt idx="2">
                  <c:v>-0.11938714830528134</c:v>
                </c:pt>
                <c:pt idx="3">
                  <c:v>3.1419027303329346E-3</c:v>
                </c:pt>
                <c:pt idx="4">
                  <c:v>0.25343262837931546</c:v>
                </c:pt>
                <c:pt idx="5">
                  <c:v>0.25054894210464274</c:v>
                </c:pt>
                <c:pt idx="6">
                  <c:v>-4.9961791968541801E-2</c:v>
                </c:pt>
                <c:pt idx="7">
                  <c:v>0.3092250358569239</c:v>
                </c:pt>
                <c:pt idx="8">
                  <c:v>0.19405140247719022</c:v>
                </c:pt>
                <c:pt idx="9">
                  <c:v>0.28042532726250347</c:v>
                </c:pt>
                <c:pt idx="10">
                  <c:v>0.32980007864321753</c:v>
                </c:pt>
                <c:pt idx="11">
                  <c:v>0.23056822309768854</c:v>
                </c:pt>
                <c:pt idx="12">
                  <c:v>0.12221712288496286</c:v>
                </c:pt>
                <c:pt idx="13">
                  <c:v>6.0651761493702099E-2</c:v>
                </c:pt>
                <c:pt idx="14">
                  <c:v>4.0627673093846912E-2</c:v>
                </c:pt>
                <c:pt idx="15">
                  <c:v>-0.10388983207883393</c:v>
                </c:pt>
                <c:pt idx="16">
                  <c:v>-0.24447581870381693</c:v>
                </c:pt>
                <c:pt idx="17">
                  <c:v>1.4686979897594536E-2</c:v>
                </c:pt>
                <c:pt idx="18">
                  <c:v>0.22717252931115239</c:v>
                </c:pt>
                <c:pt idx="19">
                  <c:v>0.17888469460987014</c:v>
                </c:pt>
                <c:pt idx="20">
                  <c:v>0.24114160878086327</c:v>
                </c:pt>
                <c:pt idx="21">
                  <c:v>0.16536235071666924</c:v>
                </c:pt>
                <c:pt idx="22">
                  <c:v>0.30194630064219652</c:v>
                </c:pt>
                <c:pt idx="23">
                  <c:v>0.32983484279248171</c:v>
                </c:pt>
                <c:pt idx="24">
                  <c:v>0.21372577159658279</c:v>
                </c:pt>
                <c:pt idx="25">
                  <c:v>0.38801255671925178</c:v>
                </c:pt>
                <c:pt idx="26">
                  <c:v>0.31328925488604414</c:v>
                </c:pt>
                <c:pt idx="27">
                  <c:v>0.35999920680865743</c:v>
                </c:pt>
                <c:pt idx="28">
                  <c:v>0.37256574194640718</c:v>
                </c:pt>
                <c:pt idx="29">
                  <c:v>0.14077743862820546</c:v>
                </c:pt>
                <c:pt idx="30">
                  <c:v>6.5570451449903241E-2</c:v>
                </c:pt>
                <c:pt idx="31">
                  <c:v>-0.11609428953115779</c:v>
                </c:pt>
                <c:pt idx="32">
                  <c:v>-0.24429815208392741</c:v>
                </c:pt>
                <c:pt idx="33">
                  <c:v>-0.31922873771189492</c:v>
                </c:pt>
                <c:pt idx="34">
                  <c:v>-0.29676995378742799</c:v>
                </c:pt>
                <c:pt idx="35">
                  <c:v>-0.20472561569663542</c:v>
                </c:pt>
                <c:pt idx="36">
                  <c:v>3.0547461708401936E-2</c:v>
                </c:pt>
                <c:pt idx="37">
                  <c:v>-1.8475336378230553E-2</c:v>
                </c:pt>
                <c:pt idx="38">
                  <c:v>-2.1841465082565306E-2</c:v>
                </c:pt>
                <c:pt idx="39">
                  <c:v>-9.0419389250673943E-2</c:v>
                </c:pt>
                <c:pt idx="40">
                  <c:v>3.1822874604662765E-2</c:v>
                </c:pt>
                <c:pt idx="41">
                  <c:v>0.13083944350019563</c:v>
                </c:pt>
                <c:pt idx="42">
                  <c:v>0.2700001460733093</c:v>
                </c:pt>
                <c:pt idx="43">
                  <c:v>0.10039322899993436</c:v>
                </c:pt>
                <c:pt idx="44">
                  <c:v>2.9653571358242235E-2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D7-41C8-9992-0E7C7EA6C3CC}"/>
            </c:ext>
          </c:extLst>
        </c:ser>
        <c:ser>
          <c:idx val="4"/>
          <c:order val="4"/>
          <c:tx>
            <c:strRef>
              <c:f>'Sectores aa'!$Z$4</c:f>
              <c:strCache>
                <c:ptCount val="1"/>
                <c:pt idx="0">
                  <c:v>Construcción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'Sectores aa'!$A$17:$A$61</c:f>
              <c:numCache>
                <c:formatCode>m/d/yyyy</c:formatCode>
                <c:ptCount val="4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</c:numCache>
            </c:numRef>
          </c:cat>
          <c:val>
            <c:numRef>
              <c:f>'Sectores aa'!$Z$17:$Z$61</c:f>
              <c:numCache>
                <c:formatCode>0.0</c:formatCode>
                <c:ptCount val="45"/>
                <c:pt idx="0">
                  <c:v>0.19865182624410738</c:v>
                </c:pt>
                <c:pt idx="1">
                  <c:v>0.11165341847597575</c:v>
                </c:pt>
                <c:pt idx="2">
                  <c:v>7.5945994080039367E-2</c:v>
                </c:pt>
                <c:pt idx="3">
                  <c:v>-5.2671893257547779E-2</c:v>
                </c:pt>
                <c:pt idx="4">
                  <c:v>-0.24500681649124084</c:v>
                </c:pt>
                <c:pt idx="5">
                  <c:v>-0.2178337480800549</c:v>
                </c:pt>
                <c:pt idx="6">
                  <c:v>-0.27718828952689289</c:v>
                </c:pt>
                <c:pt idx="7">
                  <c:v>-0.35081016053201042</c:v>
                </c:pt>
                <c:pt idx="8">
                  <c:v>-0.17479833735761877</c:v>
                </c:pt>
                <c:pt idx="9">
                  <c:v>-6.2597499894540679E-2</c:v>
                </c:pt>
                <c:pt idx="10">
                  <c:v>-0.15740281498440378</c:v>
                </c:pt>
                <c:pt idx="11">
                  <c:v>-0.59215440327473146</c:v>
                </c:pt>
                <c:pt idx="12">
                  <c:v>-0.43508523073951938</c:v>
                </c:pt>
                <c:pt idx="13">
                  <c:v>-0.11879904932989609</c:v>
                </c:pt>
                <c:pt idx="14">
                  <c:v>0.2491536833897256</c:v>
                </c:pt>
                <c:pt idx="15">
                  <c:v>0.23444352442272035</c:v>
                </c:pt>
                <c:pt idx="16">
                  <c:v>0.18992296890515914</c:v>
                </c:pt>
                <c:pt idx="17">
                  <c:v>0.21332743081578062</c:v>
                </c:pt>
                <c:pt idx="18">
                  <c:v>0.42332215808928297</c:v>
                </c:pt>
                <c:pt idx="19">
                  <c:v>0.66199156368869028</c:v>
                </c:pt>
                <c:pt idx="20">
                  <c:v>0.5212793384574731</c:v>
                </c:pt>
                <c:pt idx="21">
                  <c:v>0.38774508542377872</c:v>
                </c:pt>
                <c:pt idx="22">
                  <c:v>0.43917853674214136</c:v>
                </c:pt>
                <c:pt idx="23">
                  <c:v>0.81109866406839559</c:v>
                </c:pt>
                <c:pt idx="24">
                  <c:v>0.52221530558839357</c:v>
                </c:pt>
                <c:pt idx="25">
                  <c:v>0.56923827631614665</c:v>
                </c:pt>
                <c:pt idx="26">
                  <c:v>0.12469868677685364</c:v>
                </c:pt>
                <c:pt idx="27">
                  <c:v>0.17044004153029033</c:v>
                </c:pt>
                <c:pt idx="28">
                  <c:v>0.26324766104458763</c:v>
                </c:pt>
                <c:pt idx="29">
                  <c:v>0.33644388593697877</c:v>
                </c:pt>
                <c:pt idx="30">
                  <c:v>0.23955677083186949</c:v>
                </c:pt>
                <c:pt idx="31">
                  <c:v>0.11077581843972593</c:v>
                </c:pt>
                <c:pt idx="32">
                  <c:v>0.16755303398455595</c:v>
                </c:pt>
                <c:pt idx="33">
                  <c:v>4.791523112283546E-2</c:v>
                </c:pt>
                <c:pt idx="34">
                  <c:v>2.1939366722746944E-2</c:v>
                </c:pt>
                <c:pt idx="35">
                  <c:v>-0.12847798072639169</c:v>
                </c:pt>
                <c:pt idx="36">
                  <c:v>2.9754197355929698E-2</c:v>
                </c:pt>
                <c:pt idx="37">
                  <c:v>-0.23056839786016081</c:v>
                </c:pt>
                <c:pt idx="38">
                  <c:v>-0.13277864703503392</c:v>
                </c:pt>
                <c:pt idx="39">
                  <c:v>-0.34234598745508915</c:v>
                </c:pt>
                <c:pt idx="40">
                  <c:v>-0.1994336411262452</c:v>
                </c:pt>
                <c:pt idx="41">
                  <c:v>-0.32987380460078936</c:v>
                </c:pt>
                <c:pt idx="42">
                  <c:v>-0.36287433135281322</c:v>
                </c:pt>
                <c:pt idx="43">
                  <c:v>-0.4583715983297651</c:v>
                </c:pt>
                <c:pt idx="44">
                  <c:v>-0.59729290783740296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D7-41C8-9992-0E7C7EA6C3CC}"/>
            </c:ext>
          </c:extLst>
        </c:ser>
        <c:ser>
          <c:idx val="5"/>
          <c:order val="5"/>
          <c:tx>
            <c:strRef>
              <c:f>'Sectores aa'!$AA$4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'Sectores aa'!$A$17:$A$61</c:f>
              <c:numCache>
                <c:formatCode>m/d/yyyy</c:formatCode>
                <c:ptCount val="4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</c:numCache>
            </c:numRef>
          </c:cat>
          <c:val>
            <c:numRef>
              <c:f>'Sectores aa'!$AA$17:$AA$61</c:f>
              <c:numCache>
                <c:formatCode>0.0</c:formatCode>
                <c:ptCount val="45"/>
                <c:pt idx="0">
                  <c:v>0.51740107880906572</c:v>
                </c:pt>
                <c:pt idx="1">
                  <c:v>0.72082818515708325</c:v>
                </c:pt>
                <c:pt idx="2">
                  <c:v>0.70230861586424065</c:v>
                </c:pt>
                <c:pt idx="3">
                  <c:v>8.1214313858713194E-2</c:v>
                </c:pt>
                <c:pt idx="4">
                  <c:v>0.29120563397437349</c:v>
                </c:pt>
                <c:pt idx="5">
                  <c:v>0.12548864878439883</c:v>
                </c:pt>
                <c:pt idx="6">
                  <c:v>0.22029518433062992</c:v>
                </c:pt>
                <c:pt idx="7">
                  <c:v>4.0654980355477315E-2</c:v>
                </c:pt>
                <c:pt idx="8">
                  <c:v>0.60631329751496355</c:v>
                </c:pt>
                <c:pt idx="9">
                  <c:v>-0.15136420491944341</c:v>
                </c:pt>
                <c:pt idx="10">
                  <c:v>-0.21962992857984939</c:v>
                </c:pt>
                <c:pt idx="11">
                  <c:v>0.61341329015248025</c:v>
                </c:pt>
                <c:pt idx="12">
                  <c:v>0.24686765993667475</c:v>
                </c:pt>
                <c:pt idx="13">
                  <c:v>0.12235277348038556</c:v>
                </c:pt>
                <c:pt idx="14">
                  <c:v>0.29826693385175507</c:v>
                </c:pt>
                <c:pt idx="15">
                  <c:v>0.35861946637364228</c:v>
                </c:pt>
                <c:pt idx="16">
                  <c:v>-5.771394718006996E-2</c:v>
                </c:pt>
                <c:pt idx="17">
                  <c:v>0.46087886835652003</c:v>
                </c:pt>
                <c:pt idx="18">
                  <c:v>0.364498344153322</c:v>
                </c:pt>
                <c:pt idx="19">
                  <c:v>4.4456000424158912E-2</c:v>
                </c:pt>
                <c:pt idx="20">
                  <c:v>0.2913439645524617</c:v>
                </c:pt>
                <c:pt idx="21">
                  <c:v>0.1215099021765485</c:v>
                </c:pt>
                <c:pt idx="22">
                  <c:v>0.55868450733205399</c:v>
                </c:pt>
                <c:pt idx="23">
                  <c:v>0.25784555148328209</c:v>
                </c:pt>
                <c:pt idx="24">
                  <c:v>0.13277572183097286</c:v>
                </c:pt>
                <c:pt idx="25">
                  <c:v>0.62324895076057329</c:v>
                </c:pt>
                <c:pt idx="26">
                  <c:v>0.22835921615175356</c:v>
                </c:pt>
                <c:pt idx="27">
                  <c:v>0.43665180864804309</c:v>
                </c:pt>
                <c:pt idx="28">
                  <c:v>0.62079770799573175</c:v>
                </c:pt>
                <c:pt idx="29">
                  <c:v>0.35845753532188873</c:v>
                </c:pt>
                <c:pt idx="30">
                  <c:v>0.11081431533837333</c:v>
                </c:pt>
                <c:pt idx="31">
                  <c:v>0.56072044992849424</c:v>
                </c:pt>
                <c:pt idx="32">
                  <c:v>0.47849206142180212</c:v>
                </c:pt>
                <c:pt idx="33">
                  <c:v>2.3927396960797587E-2</c:v>
                </c:pt>
                <c:pt idx="34">
                  <c:v>0.5219335612517273</c:v>
                </c:pt>
                <c:pt idx="35">
                  <c:v>0.52270530791653069</c:v>
                </c:pt>
                <c:pt idx="36">
                  <c:v>0.71932436538981803</c:v>
                </c:pt>
                <c:pt idx="37">
                  <c:v>0.27145205595323924</c:v>
                </c:pt>
                <c:pt idx="38">
                  <c:v>0.88169637668953815</c:v>
                </c:pt>
                <c:pt idx="39">
                  <c:v>2.863377109025813E-2</c:v>
                </c:pt>
                <c:pt idx="40">
                  <c:v>0.69639045491465568</c:v>
                </c:pt>
                <c:pt idx="41">
                  <c:v>0.45340272704823914</c:v>
                </c:pt>
                <c:pt idx="42">
                  <c:v>0.54159979094318511</c:v>
                </c:pt>
                <c:pt idx="43">
                  <c:v>0.57730219273609673</c:v>
                </c:pt>
                <c:pt idx="44">
                  <c:v>0.38686112066519379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D7-41C8-9992-0E7C7EA6C3CC}"/>
            </c:ext>
          </c:extLst>
        </c:ser>
        <c:ser>
          <c:idx val="6"/>
          <c:order val="6"/>
          <c:tx>
            <c:strRef>
              <c:f>'Sectores aa'!$AB$4</c:f>
              <c:strCache>
                <c:ptCount val="1"/>
                <c:pt idx="0">
                  <c:v>Servicios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'Sectores aa'!$A$17:$A$61</c:f>
              <c:numCache>
                <c:formatCode>m/d/yyyy</c:formatCode>
                <c:ptCount val="4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</c:numCache>
            </c:numRef>
          </c:cat>
          <c:val>
            <c:numRef>
              <c:f>'Sectores aa'!$AB$17:$AB$61</c:f>
              <c:numCache>
                <c:formatCode>0.0</c:formatCode>
                <c:ptCount val="45"/>
                <c:pt idx="0">
                  <c:v>1.8269434541478793</c:v>
                </c:pt>
                <c:pt idx="1">
                  <c:v>2.2973489235677893</c:v>
                </c:pt>
                <c:pt idx="2">
                  <c:v>2.0347672192308361</c:v>
                </c:pt>
                <c:pt idx="3">
                  <c:v>1.8068626626201789</c:v>
                </c:pt>
                <c:pt idx="4">
                  <c:v>1.3577100479442674</c:v>
                </c:pt>
                <c:pt idx="5">
                  <c:v>1.3428821292420172</c:v>
                </c:pt>
                <c:pt idx="6">
                  <c:v>1.1773402918588085</c:v>
                </c:pt>
                <c:pt idx="7">
                  <c:v>1.5361442726651426</c:v>
                </c:pt>
                <c:pt idx="8">
                  <c:v>1.6689996503720135</c:v>
                </c:pt>
                <c:pt idx="9">
                  <c:v>1.5158751855605561</c:v>
                </c:pt>
                <c:pt idx="10">
                  <c:v>1.6109933065794784</c:v>
                </c:pt>
                <c:pt idx="11">
                  <c:v>1.4801678071797915</c:v>
                </c:pt>
                <c:pt idx="12">
                  <c:v>1.7283316764741508</c:v>
                </c:pt>
                <c:pt idx="13">
                  <c:v>1.2883689905591742</c:v>
                </c:pt>
                <c:pt idx="14">
                  <c:v>1.6382260062170992</c:v>
                </c:pt>
                <c:pt idx="15">
                  <c:v>1.6666862910390889</c:v>
                </c:pt>
                <c:pt idx="16">
                  <c:v>1.7719268331641032</c:v>
                </c:pt>
                <c:pt idx="17">
                  <c:v>1.3142365451365356</c:v>
                </c:pt>
                <c:pt idx="18">
                  <c:v>1.7451541944127971</c:v>
                </c:pt>
                <c:pt idx="19">
                  <c:v>2.0163444164495745</c:v>
                </c:pt>
                <c:pt idx="20">
                  <c:v>2.0286029953947038</c:v>
                </c:pt>
                <c:pt idx="21">
                  <c:v>1.862960647284579</c:v>
                </c:pt>
                <c:pt idx="22">
                  <c:v>1.7462002558541472</c:v>
                </c:pt>
                <c:pt idx="23">
                  <c:v>1.5643289732663632</c:v>
                </c:pt>
                <c:pt idx="24">
                  <c:v>1.4536785075223302</c:v>
                </c:pt>
                <c:pt idx="25">
                  <c:v>1.9075197219376567</c:v>
                </c:pt>
                <c:pt idx="26">
                  <c:v>1.813914484370625</c:v>
                </c:pt>
                <c:pt idx="27">
                  <c:v>1.8736863765409653</c:v>
                </c:pt>
                <c:pt idx="28">
                  <c:v>1.7185961638261829</c:v>
                </c:pt>
                <c:pt idx="29">
                  <c:v>1.9891010004547534</c:v>
                </c:pt>
                <c:pt idx="30">
                  <c:v>1.6749666928677867</c:v>
                </c:pt>
                <c:pt idx="31">
                  <c:v>1.6443216556361848</c:v>
                </c:pt>
                <c:pt idx="32">
                  <c:v>1.3750490671247988</c:v>
                </c:pt>
                <c:pt idx="33">
                  <c:v>0.83830622935161858</c:v>
                </c:pt>
                <c:pt idx="34">
                  <c:v>0.45036254904593359</c:v>
                </c:pt>
                <c:pt idx="35">
                  <c:v>0.76335750181273765</c:v>
                </c:pt>
                <c:pt idx="36">
                  <c:v>0.40925742613739152</c:v>
                </c:pt>
                <c:pt idx="37">
                  <c:v>0.62352816655492127</c:v>
                </c:pt>
                <c:pt idx="38">
                  <c:v>0.63070013201754782</c:v>
                </c:pt>
                <c:pt idx="39">
                  <c:v>0.88786750384373536</c:v>
                </c:pt>
                <c:pt idx="40">
                  <c:v>0.93667749374408316</c:v>
                </c:pt>
                <c:pt idx="41">
                  <c:v>1.1677280191355675</c:v>
                </c:pt>
                <c:pt idx="42">
                  <c:v>1.3463158613109976</c:v>
                </c:pt>
                <c:pt idx="43">
                  <c:v>1.0602294028955612</c:v>
                </c:pt>
                <c:pt idx="44">
                  <c:v>1.1808524144090018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D7-41C8-9992-0E7C7EA6C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9422111"/>
        <c:axId val="1448480303"/>
      </c:barChart>
      <c:lineChart>
        <c:grouping val="standard"/>
        <c:varyColors val="0"/>
        <c:ser>
          <c:idx val="7"/>
          <c:order val="7"/>
          <c:tx>
            <c:strRef>
              <c:f>'Sectores aa'!$AC$4</c:f>
              <c:strCache>
                <c:ptCount val="1"/>
                <c:pt idx="0">
                  <c:v>Total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none"/>
          </c:marker>
          <c:cat>
            <c:numRef>
              <c:f>'Sectores aa'!$A$17:$A$61</c:f>
              <c:numCache>
                <c:formatCode>m/d/yyyy</c:formatCode>
                <c:ptCount val="4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</c:numCache>
            </c:numRef>
          </c:cat>
          <c:val>
            <c:numRef>
              <c:f>'Sectores aa'!$AC$17:$AC$61</c:f>
              <c:numCache>
                <c:formatCode>0.0</c:formatCode>
                <c:ptCount val="45"/>
                <c:pt idx="0">
                  <c:v>1.8420171643571384</c:v>
                </c:pt>
                <c:pt idx="1">
                  <c:v>2.5422232700033489</c:v>
                </c:pt>
                <c:pt idx="2">
                  <c:v>3.7211658391193154</c:v>
                </c:pt>
                <c:pt idx="3">
                  <c:v>1.3145934804051773</c:v>
                </c:pt>
                <c:pt idx="4">
                  <c:v>1.3192826719164465</c:v>
                </c:pt>
                <c:pt idx="5">
                  <c:v>1.213328363138497</c:v>
                </c:pt>
                <c:pt idx="6">
                  <c:v>0.83212943855414012</c:v>
                </c:pt>
                <c:pt idx="7">
                  <c:v>1.0067207118370911</c:v>
                </c:pt>
                <c:pt idx="8">
                  <c:v>2.7174198379422525</c:v>
                </c:pt>
                <c:pt idx="9">
                  <c:v>2.1747868584274608</c:v>
                </c:pt>
                <c:pt idx="10">
                  <c:v>1.6940461467960681</c:v>
                </c:pt>
                <c:pt idx="11">
                  <c:v>1.9428092847411378</c:v>
                </c:pt>
                <c:pt idx="12">
                  <c:v>2.3937587297875269</c:v>
                </c:pt>
                <c:pt idx="13">
                  <c:v>2.3693756859750277</c:v>
                </c:pt>
                <c:pt idx="14">
                  <c:v>2.2706805784094759</c:v>
                </c:pt>
                <c:pt idx="15">
                  <c:v>2.7025407975884366</c:v>
                </c:pt>
                <c:pt idx="16">
                  <c:v>1.6417899847163646</c:v>
                </c:pt>
                <c:pt idx="17">
                  <c:v>2.758493130671269</c:v>
                </c:pt>
                <c:pt idx="18">
                  <c:v>3.2388312691996552</c:v>
                </c:pt>
                <c:pt idx="19">
                  <c:v>3.0375787082043466</c:v>
                </c:pt>
                <c:pt idx="20">
                  <c:v>3.7881630004947069</c:v>
                </c:pt>
                <c:pt idx="21">
                  <c:v>1.8389337176993807</c:v>
                </c:pt>
                <c:pt idx="22">
                  <c:v>3.0003183601076442</c:v>
                </c:pt>
                <c:pt idx="23">
                  <c:v>3.0808920033178211</c:v>
                </c:pt>
                <c:pt idx="24">
                  <c:v>2.4212114497850106</c:v>
                </c:pt>
                <c:pt idx="25">
                  <c:v>4.2930422932475194</c:v>
                </c:pt>
                <c:pt idx="26">
                  <c:v>2.8175783733672568</c:v>
                </c:pt>
                <c:pt idx="27">
                  <c:v>2.230085565358555</c:v>
                </c:pt>
                <c:pt idx="28">
                  <c:v>3.1676338792744403</c:v>
                </c:pt>
                <c:pt idx="29">
                  <c:v>2.7338041277752803</c:v>
                </c:pt>
                <c:pt idx="30">
                  <c:v>1.2465272002171832</c:v>
                </c:pt>
                <c:pt idx="31">
                  <c:v>2.8356431210265427</c:v>
                </c:pt>
                <c:pt idx="32">
                  <c:v>1.8130828990182617</c:v>
                </c:pt>
                <c:pt idx="33">
                  <c:v>0.28979323277182667</c:v>
                </c:pt>
                <c:pt idx="34">
                  <c:v>0.66412435290890959</c:v>
                </c:pt>
                <c:pt idx="35">
                  <c:v>1.1843401128783797</c:v>
                </c:pt>
                <c:pt idx="36">
                  <c:v>1.350443981889929</c:v>
                </c:pt>
                <c:pt idx="37">
                  <c:v>0.49085164064041092</c:v>
                </c:pt>
                <c:pt idx="38">
                  <c:v>2.0182768543880272</c:v>
                </c:pt>
                <c:pt idx="39">
                  <c:v>0.22093035898655522</c:v>
                </c:pt>
                <c:pt idx="40">
                  <c:v>2.0910176749946308</c:v>
                </c:pt>
                <c:pt idx="41">
                  <c:v>1.4274668295118711</c:v>
                </c:pt>
                <c:pt idx="42">
                  <c:v>2.2478439483605439</c:v>
                </c:pt>
                <c:pt idx="43">
                  <c:v>1.3725631929767599</c:v>
                </c:pt>
                <c:pt idx="44">
                  <c:v>1.0473659147217513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4D7-41C8-9992-0E7C7EA6C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9422111"/>
        <c:axId val="1448480303"/>
      </c:lineChart>
      <c:dateAx>
        <c:axId val="1639422111"/>
        <c:scaling>
          <c:orientation val="minMax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8480303"/>
        <c:crosses val="autoZero"/>
        <c:auto val="1"/>
        <c:lblOffset val="100"/>
        <c:baseTimeUnit val="months"/>
        <c:majorUnit val="12"/>
        <c:majorTimeUnit val="months"/>
      </c:dateAx>
      <c:valAx>
        <c:axId val="1448480303"/>
        <c:scaling>
          <c:orientation val="minMax"/>
          <c:max val="4.2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39422111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6012248468941382E-2"/>
          <c:y val="0.75811278798483528"/>
          <c:w val="0.89186439195100597"/>
          <c:h val="0.163183508311461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  <c:extLst/>
  </c:chart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458442694663169E-2"/>
          <c:y val="5.0925925925925923E-2"/>
          <c:w val="0.87086067366579178"/>
          <c:h val="0.87046296296296299"/>
        </c:manualLayout>
      </c:layout>
      <c:lineChart>
        <c:grouping val="standard"/>
        <c:varyColors val="0"/>
        <c:ser>
          <c:idx val="0"/>
          <c:order val="0"/>
          <c:tx>
            <c:strRef>
              <c:f>'SAE var'!$G$3</c:f>
              <c:strCache>
                <c:ptCount val="1"/>
                <c:pt idx="0">
                  <c:v>Servicios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'SAE var'!$A$13:$A$800</c:f>
              <c:numCache>
                <c:formatCode>mmm\-yy</c:formatCode>
                <c:ptCount val="788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  <c:pt idx="263">
                  <c:v>40878</c:v>
                </c:pt>
                <c:pt idx="264">
                  <c:v>40909</c:v>
                </c:pt>
                <c:pt idx="265">
                  <c:v>40940</c:v>
                </c:pt>
                <c:pt idx="266">
                  <c:v>40969</c:v>
                </c:pt>
                <c:pt idx="267">
                  <c:v>41000</c:v>
                </c:pt>
                <c:pt idx="268">
                  <c:v>41030</c:v>
                </c:pt>
                <c:pt idx="269">
                  <c:v>41061</c:v>
                </c:pt>
                <c:pt idx="270">
                  <c:v>41091</c:v>
                </c:pt>
                <c:pt idx="271">
                  <c:v>41122</c:v>
                </c:pt>
                <c:pt idx="272">
                  <c:v>41153</c:v>
                </c:pt>
                <c:pt idx="273">
                  <c:v>41183</c:v>
                </c:pt>
                <c:pt idx="274">
                  <c:v>41214</c:v>
                </c:pt>
                <c:pt idx="275">
                  <c:v>41244</c:v>
                </c:pt>
                <c:pt idx="276">
                  <c:v>41275</c:v>
                </c:pt>
                <c:pt idx="277">
                  <c:v>41306</c:v>
                </c:pt>
                <c:pt idx="278">
                  <c:v>41334</c:v>
                </c:pt>
                <c:pt idx="279">
                  <c:v>41365</c:v>
                </c:pt>
                <c:pt idx="280">
                  <c:v>41395</c:v>
                </c:pt>
                <c:pt idx="281">
                  <c:v>41426</c:v>
                </c:pt>
                <c:pt idx="282">
                  <c:v>41456</c:v>
                </c:pt>
                <c:pt idx="283">
                  <c:v>41487</c:v>
                </c:pt>
                <c:pt idx="284">
                  <c:v>41518</c:v>
                </c:pt>
                <c:pt idx="285">
                  <c:v>41548</c:v>
                </c:pt>
                <c:pt idx="286">
                  <c:v>41579</c:v>
                </c:pt>
                <c:pt idx="287">
                  <c:v>41609</c:v>
                </c:pt>
                <c:pt idx="288">
                  <c:v>41640</c:v>
                </c:pt>
                <c:pt idx="289">
                  <c:v>41671</c:v>
                </c:pt>
                <c:pt idx="290">
                  <c:v>41699</c:v>
                </c:pt>
                <c:pt idx="291">
                  <c:v>41730</c:v>
                </c:pt>
                <c:pt idx="292">
                  <c:v>41760</c:v>
                </c:pt>
                <c:pt idx="293">
                  <c:v>41791</c:v>
                </c:pt>
                <c:pt idx="294">
                  <c:v>41821</c:v>
                </c:pt>
                <c:pt idx="295">
                  <c:v>41852</c:v>
                </c:pt>
                <c:pt idx="296">
                  <c:v>41883</c:v>
                </c:pt>
                <c:pt idx="297">
                  <c:v>41913</c:v>
                </c:pt>
                <c:pt idx="298">
                  <c:v>41944</c:v>
                </c:pt>
                <c:pt idx="299">
                  <c:v>41974</c:v>
                </c:pt>
                <c:pt idx="300">
                  <c:v>42005</c:v>
                </c:pt>
                <c:pt idx="301">
                  <c:v>42036</c:v>
                </c:pt>
                <c:pt idx="302">
                  <c:v>42064</c:v>
                </c:pt>
                <c:pt idx="303">
                  <c:v>42095</c:v>
                </c:pt>
                <c:pt idx="304">
                  <c:v>42125</c:v>
                </c:pt>
                <c:pt idx="305">
                  <c:v>42156</c:v>
                </c:pt>
                <c:pt idx="306">
                  <c:v>42186</c:v>
                </c:pt>
                <c:pt idx="307">
                  <c:v>42217</c:v>
                </c:pt>
                <c:pt idx="308">
                  <c:v>42248</c:v>
                </c:pt>
                <c:pt idx="309">
                  <c:v>42278</c:v>
                </c:pt>
                <c:pt idx="310">
                  <c:v>42309</c:v>
                </c:pt>
                <c:pt idx="311">
                  <c:v>42339</c:v>
                </c:pt>
                <c:pt idx="312">
                  <c:v>42370</c:v>
                </c:pt>
                <c:pt idx="313">
                  <c:v>42401</c:v>
                </c:pt>
                <c:pt idx="314">
                  <c:v>42430</c:v>
                </c:pt>
                <c:pt idx="315">
                  <c:v>42461</c:v>
                </c:pt>
                <c:pt idx="316">
                  <c:v>42491</c:v>
                </c:pt>
                <c:pt idx="317">
                  <c:v>42522</c:v>
                </c:pt>
                <c:pt idx="318">
                  <c:v>42552</c:v>
                </c:pt>
                <c:pt idx="319">
                  <c:v>42583</c:v>
                </c:pt>
                <c:pt idx="320">
                  <c:v>42614</c:v>
                </c:pt>
                <c:pt idx="321">
                  <c:v>42644</c:v>
                </c:pt>
                <c:pt idx="322">
                  <c:v>42675</c:v>
                </c:pt>
                <c:pt idx="323">
                  <c:v>42705</c:v>
                </c:pt>
                <c:pt idx="324">
                  <c:v>42736</c:v>
                </c:pt>
                <c:pt idx="325">
                  <c:v>42767</c:v>
                </c:pt>
                <c:pt idx="326">
                  <c:v>42795</c:v>
                </c:pt>
                <c:pt idx="327">
                  <c:v>42826</c:v>
                </c:pt>
                <c:pt idx="328">
                  <c:v>42856</c:v>
                </c:pt>
                <c:pt idx="329">
                  <c:v>42887</c:v>
                </c:pt>
                <c:pt idx="330">
                  <c:v>42917</c:v>
                </c:pt>
                <c:pt idx="331">
                  <c:v>42948</c:v>
                </c:pt>
                <c:pt idx="332">
                  <c:v>42979</c:v>
                </c:pt>
                <c:pt idx="333">
                  <c:v>43009</c:v>
                </c:pt>
                <c:pt idx="334">
                  <c:v>43040</c:v>
                </c:pt>
                <c:pt idx="335">
                  <c:v>43070</c:v>
                </c:pt>
                <c:pt idx="336">
                  <c:v>43101</c:v>
                </c:pt>
                <c:pt idx="337">
                  <c:v>43132</c:v>
                </c:pt>
                <c:pt idx="338">
                  <c:v>43160</c:v>
                </c:pt>
              </c:numCache>
            </c:numRef>
          </c:cat>
          <c:val>
            <c:numRef>
              <c:f>'SAE var'!$G$13:$G$800</c:f>
              <c:numCache>
                <c:formatCode>General</c:formatCode>
                <c:ptCount val="788"/>
                <c:pt idx="4" formatCode="0.00">
                  <c:v>28.791651203714075</c:v>
                </c:pt>
                <c:pt idx="5" formatCode="0.00">
                  <c:v>29.363445523721143</c:v>
                </c:pt>
                <c:pt idx="6" formatCode="0.00">
                  <c:v>27.508188697205039</c:v>
                </c:pt>
                <c:pt idx="7" formatCode="0.00">
                  <c:v>27.911027624759765</c:v>
                </c:pt>
                <c:pt idx="8" formatCode="0.00">
                  <c:v>29.941036323063862</c:v>
                </c:pt>
                <c:pt idx="9" formatCode="0.00">
                  <c:v>29.533308047797412</c:v>
                </c:pt>
                <c:pt idx="10" formatCode="0.00">
                  <c:v>29.070472022990892</c:v>
                </c:pt>
                <c:pt idx="11" formatCode="0.00">
                  <c:v>28.163589054372174</c:v>
                </c:pt>
                <c:pt idx="12" formatCode="0.00">
                  <c:v>25.242504104512832</c:v>
                </c:pt>
                <c:pt idx="13" formatCode="0.00">
                  <c:v>24.88232490893283</c:v>
                </c:pt>
                <c:pt idx="14" formatCode="0.00">
                  <c:v>22.348642087982107</c:v>
                </c:pt>
                <c:pt idx="15" formatCode="0.00">
                  <c:v>22.203184653018116</c:v>
                </c:pt>
                <c:pt idx="16" formatCode="0.00">
                  <c:v>22.700734865580262</c:v>
                </c:pt>
                <c:pt idx="17" formatCode="0.00">
                  <c:v>21.616965210420226</c:v>
                </c:pt>
                <c:pt idx="18" formatCode="0.00">
                  <c:v>21.876159123366111</c:v>
                </c:pt>
                <c:pt idx="19" formatCode="0.00">
                  <c:v>22.117466825553844</c:v>
                </c:pt>
                <c:pt idx="20" formatCode="0.00">
                  <c:v>18.99920995448845</c:v>
                </c:pt>
                <c:pt idx="21" formatCode="0.00">
                  <c:v>18.88035220608948</c:v>
                </c:pt>
                <c:pt idx="22" formatCode="0.00">
                  <c:v>17.9771978118894</c:v>
                </c:pt>
                <c:pt idx="23" formatCode="0.00">
                  <c:v>16.722849158818921</c:v>
                </c:pt>
                <c:pt idx="24" formatCode="0.00">
                  <c:v>17.435432666427353</c:v>
                </c:pt>
                <c:pt idx="25" formatCode="0.00">
                  <c:v>17.882321116372445</c:v>
                </c:pt>
                <c:pt idx="26" formatCode="0.00">
                  <c:v>18.058181472328052</c:v>
                </c:pt>
                <c:pt idx="27" formatCode="0.00">
                  <c:v>18.066163690400817</c:v>
                </c:pt>
                <c:pt idx="28" formatCode="0.00">
                  <c:v>17.288289782355616</c:v>
                </c:pt>
                <c:pt idx="29" formatCode="0.00">
                  <c:v>16.788650658327199</c:v>
                </c:pt>
                <c:pt idx="30" formatCode="0.00">
                  <c:v>16.196442044137527</c:v>
                </c:pt>
                <c:pt idx="31" formatCode="0.00">
                  <c:v>16.17805381601034</c:v>
                </c:pt>
                <c:pt idx="32" formatCode="0.00">
                  <c:v>16.908037798239196</c:v>
                </c:pt>
                <c:pt idx="33" formatCode="0.00">
                  <c:v>15.92403073119657</c:v>
                </c:pt>
                <c:pt idx="34" formatCode="0.00">
                  <c:v>15.943608277395294</c:v>
                </c:pt>
                <c:pt idx="35" formatCode="0.00">
                  <c:v>15.919009718842547</c:v>
                </c:pt>
                <c:pt idx="36" formatCode="0.00">
                  <c:v>15.805163836569536</c:v>
                </c:pt>
                <c:pt idx="37" formatCode="0.00">
                  <c:v>15.967503063921495</c:v>
                </c:pt>
                <c:pt idx="38" formatCode="0.00">
                  <c:v>15.742997669890224</c:v>
                </c:pt>
                <c:pt idx="39" formatCode="0.00">
                  <c:v>15.813758011663403</c:v>
                </c:pt>
                <c:pt idx="40" formatCode="0.00">
                  <c:v>15.843590643792794</c:v>
                </c:pt>
                <c:pt idx="41" formatCode="0.00">
                  <c:v>16.163308515771391</c:v>
                </c:pt>
                <c:pt idx="42" formatCode="0.00">
                  <c:v>16.343571700964212</c:v>
                </c:pt>
                <c:pt idx="43" formatCode="0.00">
                  <c:v>16.291583512439733</c:v>
                </c:pt>
                <c:pt idx="44" formatCode="0.00">
                  <c:v>15.548806870570564</c:v>
                </c:pt>
                <c:pt idx="45" formatCode="0.00">
                  <c:v>16.575906270133277</c:v>
                </c:pt>
                <c:pt idx="46" formatCode="0.00">
                  <c:v>17.267913575155024</c:v>
                </c:pt>
                <c:pt idx="47" formatCode="0.00">
                  <c:v>18.227607460951912</c:v>
                </c:pt>
                <c:pt idx="48" formatCode="0.00">
                  <c:v>17.483635100240292</c:v>
                </c:pt>
                <c:pt idx="49" formatCode="0.00">
                  <c:v>17.358298947287597</c:v>
                </c:pt>
                <c:pt idx="50" formatCode="0.00">
                  <c:v>17.620759571111535</c:v>
                </c:pt>
                <c:pt idx="51" formatCode="0.00">
                  <c:v>16.927713194238734</c:v>
                </c:pt>
                <c:pt idx="52" formatCode="0.00">
                  <c:v>17.13787039593764</c:v>
                </c:pt>
                <c:pt idx="53" formatCode="0.00">
                  <c:v>16.795300245117616</c:v>
                </c:pt>
                <c:pt idx="54" formatCode="0.00">
                  <c:v>15.931960518081523</c:v>
                </c:pt>
                <c:pt idx="55" formatCode="0.00">
                  <c:v>15.082076039372328</c:v>
                </c:pt>
                <c:pt idx="56" formatCode="0.00">
                  <c:v>14.885115509813129</c:v>
                </c:pt>
                <c:pt idx="57" formatCode="0.00">
                  <c:v>14.206797013586915</c:v>
                </c:pt>
                <c:pt idx="58" formatCode="0.00">
                  <c:v>13.066704969282128</c:v>
                </c:pt>
                <c:pt idx="59" formatCode="0.00">
                  <c:v>12.306036970775125</c:v>
                </c:pt>
                <c:pt idx="60" formatCode="0.00">
                  <c:v>11.523821778709786</c:v>
                </c:pt>
                <c:pt idx="61" formatCode="0.00">
                  <c:v>11.252572435712271</c:v>
                </c:pt>
                <c:pt idx="62" formatCode="0.00">
                  <c:v>10.212227330545876</c:v>
                </c:pt>
                <c:pt idx="63" formatCode="0.00">
                  <c:v>10.117896245643587</c:v>
                </c:pt>
                <c:pt idx="64" formatCode="0.00">
                  <c:v>9.2063597967279023</c:v>
                </c:pt>
                <c:pt idx="65" formatCode="0.00">
                  <c:v>9.0413850846379873</c:v>
                </c:pt>
                <c:pt idx="66" formatCode="0.00">
                  <c:v>8.9260997368621364</c:v>
                </c:pt>
                <c:pt idx="67" formatCode="0.00">
                  <c:v>9.5236117112936558</c:v>
                </c:pt>
                <c:pt idx="68" formatCode="0.00">
                  <c:v>9.8634635448379129</c:v>
                </c:pt>
                <c:pt idx="69" formatCode="0.00">
                  <c:v>9.5343328363892468</c:v>
                </c:pt>
                <c:pt idx="70" formatCode="0.00">
                  <c:v>9.8107674291185063</c:v>
                </c:pt>
                <c:pt idx="71" formatCode="0.00">
                  <c:v>9.2534382744230861</c:v>
                </c:pt>
                <c:pt idx="72" formatCode="0.00">
                  <c:v>9.7354764977121597</c:v>
                </c:pt>
                <c:pt idx="73" formatCode="0.00">
                  <c:v>10.066170954333241</c:v>
                </c:pt>
                <c:pt idx="74" formatCode="0.00">
                  <c:v>9.991015877296384</c:v>
                </c:pt>
                <c:pt idx="75" formatCode="0.00">
                  <c:v>9.8857732337478197</c:v>
                </c:pt>
                <c:pt idx="76" formatCode="0.00">
                  <c:v>10.069491697255772</c:v>
                </c:pt>
                <c:pt idx="77" formatCode="0.00">
                  <c:v>10.114423685414909</c:v>
                </c:pt>
                <c:pt idx="78" formatCode="0.00">
                  <c:v>10.385162250202583</c:v>
                </c:pt>
                <c:pt idx="79" formatCode="0.00">
                  <c:v>9.81201440263062</c:v>
                </c:pt>
                <c:pt idx="80" formatCode="0.00">
                  <c:v>9.061175676689226</c:v>
                </c:pt>
                <c:pt idx="81" formatCode="0.00">
                  <c:v>9.206096563590215</c:v>
                </c:pt>
                <c:pt idx="82" formatCode="0.00">
                  <c:v>9.0852724942328109</c:v>
                </c:pt>
                <c:pt idx="83" formatCode="0.00">
                  <c:v>9.0826385613711267</c:v>
                </c:pt>
                <c:pt idx="84" formatCode="0.00">
                  <c:v>8.2344063552756595</c:v>
                </c:pt>
                <c:pt idx="85" formatCode="0.00">
                  <c:v>7.637862024176445</c:v>
                </c:pt>
                <c:pt idx="86" formatCode="0.00">
                  <c:v>7.7381076221539669</c:v>
                </c:pt>
                <c:pt idx="87" formatCode="0.00">
                  <c:v>7.2940791703883789</c:v>
                </c:pt>
                <c:pt idx="88" formatCode="0.00">
                  <c:v>6.9501068607818794</c:v>
                </c:pt>
                <c:pt idx="89" formatCode="0.00">
                  <c:v>6.8565238954562124</c:v>
                </c:pt>
                <c:pt idx="90" formatCode="0.00">
                  <c:v>6.8044411908898539</c:v>
                </c:pt>
                <c:pt idx="91" formatCode="0.00">
                  <c:v>6.5563284205392369</c:v>
                </c:pt>
                <c:pt idx="92" formatCode="0.00">
                  <c:v>6.8104906155662004</c:v>
                </c:pt>
                <c:pt idx="93" formatCode="0.00">
                  <c:v>6.6043074165351712</c:v>
                </c:pt>
                <c:pt idx="94" formatCode="0.00">
                  <c:v>6.3931830971458714</c:v>
                </c:pt>
                <c:pt idx="95" formatCode="0.00">
                  <c:v>6.7915519993881013</c:v>
                </c:pt>
                <c:pt idx="96" formatCode="0.00">
                  <c:v>6.9630388408369104</c:v>
                </c:pt>
                <c:pt idx="97" formatCode="0.00">
                  <c:v>6.9393972378349655</c:v>
                </c:pt>
                <c:pt idx="98" formatCode="0.00">
                  <c:v>6.9289123390986473</c:v>
                </c:pt>
                <c:pt idx="99" formatCode="0.00">
                  <c:v>8.1715232393046122</c:v>
                </c:pt>
                <c:pt idx="100" formatCode="0.00">
                  <c:v>8.4872901184833935</c:v>
                </c:pt>
                <c:pt idx="101" formatCode="0.00">
                  <c:v>8.4024629835139031</c:v>
                </c:pt>
                <c:pt idx="102" formatCode="0.00">
                  <c:v>8.3620820131788509</c:v>
                </c:pt>
                <c:pt idx="103" formatCode="0.00">
                  <c:v>8.6481919224639334</c:v>
                </c:pt>
                <c:pt idx="104" formatCode="0.00">
                  <c:v>8.5889887733787482</c:v>
                </c:pt>
                <c:pt idx="105" formatCode="0.00">
                  <c:v>8.3791251946320422</c:v>
                </c:pt>
                <c:pt idx="106" formatCode="0.00">
                  <c:v>8.4509780464174789</c:v>
                </c:pt>
                <c:pt idx="107" formatCode="0.00">
                  <c:v>7.8915982731996737</c:v>
                </c:pt>
                <c:pt idx="108" formatCode="0.00">
                  <c:v>7.8296181897700157</c:v>
                </c:pt>
                <c:pt idx="109" formatCode="0.00">
                  <c:v>7.5624394100844317</c:v>
                </c:pt>
                <c:pt idx="110" formatCode="0.00">
                  <c:v>7.4233367867061473</c:v>
                </c:pt>
                <c:pt idx="111" formatCode="0.00">
                  <c:v>6.1007942220075995</c:v>
                </c:pt>
                <c:pt idx="112" formatCode="0.00">
                  <c:v>5.3807457892470767</c:v>
                </c:pt>
                <c:pt idx="113" formatCode="0.00">
                  <c:v>5.3507264268185084</c:v>
                </c:pt>
                <c:pt idx="114" formatCode="0.00">
                  <c:v>4.8761374482811926</c:v>
                </c:pt>
                <c:pt idx="115" formatCode="0.00">
                  <c:v>4.5983075923288208</c:v>
                </c:pt>
                <c:pt idx="116" formatCode="0.00">
                  <c:v>4.1039082998580501</c:v>
                </c:pt>
                <c:pt idx="117" formatCode="0.00">
                  <c:v>4.071845520279882</c:v>
                </c:pt>
                <c:pt idx="118" formatCode="0.00">
                  <c:v>3.8259791468540749</c:v>
                </c:pt>
                <c:pt idx="119" formatCode="0.00">
                  <c:v>3.5824755405897912</c:v>
                </c:pt>
                <c:pt idx="120" formatCode="0.00">
                  <c:v>3.4003030278512369</c:v>
                </c:pt>
                <c:pt idx="121" formatCode="0.00">
                  <c:v>4.5928339317882427</c:v>
                </c:pt>
                <c:pt idx="122" formatCode="0.00">
                  <c:v>5.1319222030638878</c:v>
                </c:pt>
                <c:pt idx="123" formatCode="0.00">
                  <c:v>5.5362254267737443</c:v>
                </c:pt>
                <c:pt idx="124" formatCode="0.00">
                  <c:v>5.7714403412401083</c:v>
                </c:pt>
                <c:pt idx="125" formatCode="0.00">
                  <c:v>5.8931873502635845</c:v>
                </c:pt>
                <c:pt idx="126" formatCode="0.00">
                  <c:v>6.0169062091279812</c:v>
                </c:pt>
                <c:pt idx="127" formatCode="0.00">
                  <c:v>6.1597397078482219</c:v>
                </c:pt>
                <c:pt idx="128" formatCode="0.00">
                  <c:v>6.7874089195243847</c:v>
                </c:pt>
                <c:pt idx="129" formatCode="0.00">
                  <c:v>6.9217792759493024</c:v>
                </c:pt>
                <c:pt idx="130" formatCode="0.00">
                  <c:v>7.4287846066780405</c:v>
                </c:pt>
                <c:pt idx="131" formatCode="0.00">
                  <c:v>7.6431040076536449</c:v>
                </c:pt>
                <c:pt idx="132" formatCode="0.00">
                  <c:v>7.6121505218028185</c:v>
                </c:pt>
                <c:pt idx="133" formatCode="0.00">
                  <c:v>5.8647807653072981</c:v>
                </c:pt>
                <c:pt idx="134" formatCode="0.00">
                  <c:v>5.2569913964700232</c:v>
                </c:pt>
                <c:pt idx="135" formatCode="0.00">
                  <c:v>5.1244302565377264</c:v>
                </c:pt>
                <c:pt idx="136" formatCode="0.00">
                  <c:v>5.1059602615905364</c:v>
                </c:pt>
                <c:pt idx="137" formatCode="0.00">
                  <c:v>5.0016224652945862</c:v>
                </c:pt>
                <c:pt idx="138" formatCode="0.00">
                  <c:v>5.3334133684037388</c:v>
                </c:pt>
                <c:pt idx="139" formatCode="0.00">
                  <c:v>5.2140107945003455</c:v>
                </c:pt>
                <c:pt idx="140" formatCode="0.00">
                  <c:v>5.0793243242951425</c:v>
                </c:pt>
                <c:pt idx="141" formatCode="0.00">
                  <c:v>5.4126041230135424</c:v>
                </c:pt>
                <c:pt idx="142" formatCode="0.00">
                  <c:v>4.8003996921753833</c:v>
                </c:pt>
                <c:pt idx="143" formatCode="0.00">
                  <c:v>4.2822992607226773</c:v>
                </c:pt>
                <c:pt idx="144" formatCode="0.00">
                  <c:v>3.8989598439419071</c:v>
                </c:pt>
                <c:pt idx="145" formatCode="0.00">
                  <c:v>4.1084824886303162</c:v>
                </c:pt>
                <c:pt idx="146" formatCode="0.00">
                  <c:v>3.8971108875455629</c:v>
                </c:pt>
                <c:pt idx="147" formatCode="0.00">
                  <c:v>3.5089904342478606</c:v>
                </c:pt>
                <c:pt idx="148" formatCode="0.00">
                  <c:v>3.5146776042452421</c:v>
                </c:pt>
                <c:pt idx="149" formatCode="0.00">
                  <c:v>3.2319582537513325</c:v>
                </c:pt>
                <c:pt idx="150" formatCode="0.00">
                  <c:v>2.9703170130687351</c:v>
                </c:pt>
                <c:pt idx="151" formatCode="0.00">
                  <c:v>3.0299679259130574</c:v>
                </c:pt>
                <c:pt idx="152" formatCode="0.00">
                  <c:v>2.9470198721808227</c:v>
                </c:pt>
                <c:pt idx="153" formatCode="0.00">
                  <c:v>2.7563398913353021</c:v>
                </c:pt>
                <c:pt idx="154" formatCode="0.00">
                  <c:v>2.5187656660849322</c:v>
                </c:pt>
                <c:pt idx="155" formatCode="0.00">
                  <c:v>2.3418011770742986</c:v>
                </c:pt>
                <c:pt idx="156" formatCode="0.00">
                  <c:v>2.5140284725987616</c:v>
                </c:pt>
                <c:pt idx="157" formatCode="0.00">
                  <c:v>2.7984657880396391</c:v>
                </c:pt>
                <c:pt idx="158" formatCode="0.00">
                  <c:v>3.5633425564475241</c:v>
                </c:pt>
                <c:pt idx="159" formatCode="0.00">
                  <c:v>4.5998895021791553</c:v>
                </c:pt>
                <c:pt idx="160" formatCode="0.00">
                  <c:v>3.7842946242981457</c:v>
                </c:pt>
                <c:pt idx="161" formatCode="0.00">
                  <c:v>2.9844987985637284</c:v>
                </c:pt>
                <c:pt idx="162" formatCode="0.00">
                  <c:v>2.6700062670806934</c:v>
                </c:pt>
                <c:pt idx="163" formatCode="0.00">
                  <c:v>2.2653795840949398</c:v>
                </c:pt>
                <c:pt idx="164" formatCode="0.00">
                  <c:v>2.294595265924837</c:v>
                </c:pt>
                <c:pt idx="165" formatCode="0.00">
                  <c:v>2.3435912939964609</c:v>
                </c:pt>
                <c:pt idx="166" formatCode="0.00">
                  <c:v>2.2169787794615425</c:v>
                </c:pt>
                <c:pt idx="167" formatCode="0.00">
                  <c:v>2.2613051098920423</c:v>
                </c:pt>
                <c:pt idx="168" formatCode="0.00">
                  <c:v>2.1059008072342289</c:v>
                </c:pt>
                <c:pt idx="169" formatCode="0.00">
                  <c:v>1.5919259321893309</c:v>
                </c:pt>
                <c:pt idx="170" formatCode="0.00">
                  <c:v>0.7047968510735636</c:v>
                </c:pt>
                <c:pt idx="171" formatCode="0.00">
                  <c:v>0.1991857855841328</c:v>
                </c:pt>
                <c:pt idx="172" formatCode="0.00">
                  <c:v>1.0093367705269474</c:v>
                </c:pt>
                <c:pt idx="173" formatCode="0.00">
                  <c:v>2.2043899559125668</c:v>
                </c:pt>
                <c:pt idx="174" formatCode="0.00">
                  <c:v>2.7930012213138955</c:v>
                </c:pt>
                <c:pt idx="175" formatCode="0.00">
                  <c:v>2.7552570400911192</c:v>
                </c:pt>
                <c:pt idx="176" formatCode="0.00">
                  <c:v>2.635290688320957</c:v>
                </c:pt>
                <c:pt idx="177" formatCode="0.00">
                  <c:v>2.3039485917363711</c:v>
                </c:pt>
                <c:pt idx="178" formatCode="0.00">
                  <c:v>2.786748758510349</c:v>
                </c:pt>
                <c:pt idx="179" formatCode="0.00">
                  <c:v>3.2999972235230546</c:v>
                </c:pt>
                <c:pt idx="180" formatCode="0.00">
                  <c:v>3.1207621608446035</c:v>
                </c:pt>
                <c:pt idx="181" formatCode="0.00">
                  <c:v>2.8582741131464307</c:v>
                </c:pt>
                <c:pt idx="182" formatCode="0.00">
                  <c:v>2.751247503546006</c:v>
                </c:pt>
                <c:pt idx="183" formatCode="0.00">
                  <c:v>2.8979038960374792</c:v>
                </c:pt>
                <c:pt idx="184" formatCode="0.00">
                  <c:v>3.4480164427631577</c:v>
                </c:pt>
                <c:pt idx="185" formatCode="0.00">
                  <c:v>3.1328323238337674</c:v>
                </c:pt>
                <c:pt idx="186" formatCode="0.00">
                  <c:v>2.8876976324470061</c:v>
                </c:pt>
                <c:pt idx="187" formatCode="0.00">
                  <c:v>3.0056693065564133</c:v>
                </c:pt>
                <c:pt idx="188" formatCode="0.00">
                  <c:v>3.1718589242245798</c:v>
                </c:pt>
                <c:pt idx="189" formatCode="0.00">
                  <c:v>3.1558171956665326</c:v>
                </c:pt>
                <c:pt idx="190" formatCode="0.00">
                  <c:v>3.1260837305850719</c:v>
                </c:pt>
                <c:pt idx="191" formatCode="0.00">
                  <c:v>3.0094309938877073</c:v>
                </c:pt>
                <c:pt idx="192" formatCode="0.00">
                  <c:v>3.1765174025894849</c:v>
                </c:pt>
                <c:pt idx="193" formatCode="0.00">
                  <c:v>3.7203482632575113</c:v>
                </c:pt>
                <c:pt idx="194" formatCode="0.00">
                  <c:v>4.2617926291818042</c:v>
                </c:pt>
                <c:pt idx="195" formatCode="0.00">
                  <c:v>4.3202393915860782</c:v>
                </c:pt>
                <c:pt idx="196" formatCode="0.00">
                  <c:v>3.6057556137249147</c:v>
                </c:pt>
                <c:pt idx="197" formatCode="0.00">
                  <c:v>3.9504997805796638</c:v>
                </c:pt>
                <c:pt idx="198" formatCode="0.00">
                  <c:v>4.4546284299854744</c:v>
                </c:pt>
                <c:pt idx="199" formatCode="0.00">
                  <c:v>4.7088089955761525</c:v>
                </c:pt>
                <c:pt idx="200" formatCode="0.00">
                  <c:v>4.5164637041110067</c:v>
                </c:pt>
                <c:pt idx="201" formatCode="0.00">
                  <c:v>4.501875628051466</c:v>
                </c:pt>
                <c:pt idx="202" formatCode="0.00">
                  <c:v>4.1085232021251361</c:v>
                </c:pt>
                <c:pt idx="203" formatCode="0.00">
                  <c:v>4.3388864401892491</c:v>
                </c:pt>
                <c:pt idx="204" formatCode="0.00">
                  <c:v>5.0229436843903352</c:v>
                </c:pt>
                <c:pt idx="205" formatCode="0.00">
                  <c:v>4.2181115997686369</c:v>
                </c:pt>
                <c:pt idx="206" formatCode="0.00">
                  <c:v>3.3271168248775407</c:v>
                </c:pt>
                <c:pt idx="207" formatCode="0.00">
                  <c:v>2.9829244203069427</c:v>
                </c:pt>
                <c:pt idx="208" formatCode="0.00">
                  <c:v>3.0868078436702362</c:v>
                </c:pt>
                <c:pt idx="209" formatCode="0.00">
                  <c:v>2.8095890849724192</c:v>
                </c:pt>
                <c:pt idx="210" formatCode="0.00">
                  <c:v>2.7380056929676932</c:v>
                </c:pt>
                <c:pt idx="211" formatCode="0.00">
                  <c:v>2.9099692928415299</c:v>
                </c:pt>
                <c:pt idx="212" formatCode="0.00">
                  <c:v>3.586637652769431</c:v>
                </c:pt>
                <c:pt idx="213" formatCode="0.00">
                  <c:v>3.4967011594862596</c:v>
                </c:pt>
                <c:pt idx="214" formatCode="0.00">
                  <c:v>4.2801650019322679</c:v>
                </c:pt>
                <c:pt idx="215" formatCode="0.00">
                  <c:v>4.6750951213214931</c:v>
                </c:pt>
                <c:pt idx="216" formatCode="0.00">
                  <c:v>4.3457828649842822</c:v>
                </c:pt>
                <c:pt idx="217" formatCode="0.00">
                  <c:v>4.9774961712694132</c:v>
                </c:pt>
                <c:pt idx="218" formatCode="0.00">
                  <c:v>5.7513676950328829</c:v>
                </c:pt>
                <c:pt idx="219" formatCode="0.00">
                  <c:v>5.7327321597407499</c:v>
                </c:pt>
                <c:pt idx="220" formatCode="0.00">
                  <c:v>6.533083824466579</c:v>
                </c:pt>
                <c:pt idx="221" formatCode="0.00">
                  <c:v>7.2736865011607366</c:v>
                </c:pt>
                <c:pt idx="222" formatCode="0.00">
                  <c:v>7.6012361698038822</c:v>
                </c:pt>
                <c:pt idx="223" formatCode="0.00">
                  <c:v>7.60127187172015</c:v>
                </c:pt>
                <c:pt idx="224" formatCode="0.00">
                  <c:v>7.4667481171506234</c:v>
                </c:pt>
                <c:pt idx="225" formatCode="0.00">
                  <c:v>8.1207996676717631</c:v>
                </c:pt>
                <c:pt idx="226" formatCode="0.00">
                  <c:v>8.5949764529412285</c:v>
                </c:pt>
                <c:pt idx="227" formatCode="0.00">
                  <c:v>7.9023310391836521</c:v>
                </c:pt>
                <c:pt idx="228" formatCode="0.00">
                  <c:v>7.9543829471399485</c:v>
                </c:pt>
                <c:pt idx="229" formatCode="0.00">
                  <c:v>6.4540533223734986</c:v>
                </c:pt>
                <c:pt idx="230" formatCode="0.00">
                  <c:v>6.5581352851672214</c:v>
                </c:pt>
                <c:pt idx="231" formatCode="0.00">
                  <c:v>6.9327442436251108</c:v>
                </c:pt>
                <c:pt idx="232" formatCode="0.00">
                  <c:v>5.8911820074824428</c:v>
                </c:pt>
                <c:pt idx="233" formatCode="0.00">
                  <c:v>5.0326050407402123</c:v>
                </c:pt>
                <c:pt idx="234" formatCode="0.00">
                  <c:v>4.13646587226697</c:v>
                </c:pt>
                <c:pt idx="235" formatCode="0.00">
                  <c:v>3.4059506950400165</c:v>
                </c:pt>
                <c:pt idx="236" formatCode="0.00">
                  <c:v>2.8452606984347151</c:v>
                </c:pt>
                <c:pt idx="237" formatCode="0.00">
                  <c:v>2.1490584261567358</c:v>
                </c:pt>
                <c:pt idx="238" formatCode="0.00">
                  <c:v>1.2586243958403687</c:v>
                </c:pt>
                <c:pt idx="239" formatCode="0.00">
                  <c:v>1.3192168651802616</c:v>
                </c:pt>
                <c:pt idx="240" formatCode="0.00">
                  <c:v>3.0726981897308159</c:v>
                </c:pt>
                <c:pt idx="241" formatCode="0.00">
                  <c:v>4.7864428672981241</c:v>
                </c:pt>
                <c:pt idx="242" formatCode="0.00">
                  <c:v>3.7212462227850018</c:v>
                </c:pt>
                <c:pt idx="243" formatCode="0.00">
                  <c:v>3.7544474762910118</c:v>
                </c:pt>
                <c:pt idx="244" formatCode="0.00">
                  <c:v>4.3411104723354077</c:v>
                </c:pt>
                <c:pt idx="245" formatCode="0.00">
                  <c:v>4.7785063343102507</c:v>
                </c:pt>
                <c:pt idx="246" formatCode="0.00">
                  <c:v>6.6279994906434769</c:v>
                </c:pt>
                <c:pt idx="247" formatCode="0.00">
                  <c:v>5.7680124439257296</c:v>
                </c:pt>
                <c:pt idx="248" formatCode="0.00">
                  <c:v>6.1186998358577327</c:v>
                </c:pt>
                <c:pt idx="249" formatCode="0.00">
                  <c:v>6.1582186729984389</c:v>
                </c:pt>
                <c:pt idx="250" formatCode="0.00">
                  <c:v>6.1181199921523044</c:v>
                </c:pt>
                <c:pt idx="251" formatCode="0.00">
                  <c:v>6.4869697578578966</c:v>
                </c:pt>
                <c:pt idx="252" formatCode="0.00">
                  <c:v>4.7269658584540242</c:v>
                </c:pt>
                <c:pt idx="253" formatCode="0.00">
                  <c:v>4.7809923050229797</c:v>
                </c:pt>
                <c:pt idx="254" formatCode="0.00">
                  <c:v>5.6399669079755688</c:v>
                </c:pt>
                <c:pt idx="255" formatCode="0.00">
                  <c:v>5.2385235166718891</c:v>
                </c:pt>
                <c:pt idx="256" formatCode="0.00">
                  <c:v>4.9521628123420314</c:v>
                </c:pt>
                <c:pt idx="257" formatCode="0.00">
                  <c:v>4.7172923156128421</c:v>
                </c:pt>
                <c:pt idx="258" formatCode="0.00">
                  <c:v>3.1298174579054372</c:v>
                </c:pt>
                <c:pt idx="259" formatCode="0.00">
                  <c:v>4.4671066846835084</c:v>
                </c:pt>
                <c:pt idx="260" formatCode="0.00">
                  <c:v>4.2161030415877709</c:v>
                </c:pt>
                <c:pt idx="261" formatCode="0.00">
                  <c:v>4.4537494459289784</c:v>
                </c:pt>
                <c:pt idx="262" formatCode="0.00">
                  <c:v>4.7344969760185762</c:v>
                </c:pt>
                <c:pt idx="263" formatCode="0.00">
                  <c:v>5.126274128444086</c:v>
                </c:pt>
                <c:pt idx="264" formatCode="0.00">
                  <c:v>4.9428004006963455</c:v>
                </c:pt>
                <c:pt idx="265" formatCode="0.00">
                  <c:v>5.269591227761361</c:v>
                </c:pt>
                <c:pt idx="266" formatCode="0.00">
                  <c:v>4.5281045911341522</c:v>
                </c:pt>
                <c:pt idx="267" formatCode="0.00">
                  <c:v>4.8492550339768847</c:v>
                </c:pt>
                <c:pt idx="268" formatCode="0.00">
                  <c:v>4.7600635351472409</c:v>
                </c:pt>
                <c:pt idx="269" formatCode="0.00">
                  <c:v>4.797995828190782</c:v>
                </c:pt>
                <c:pt idx="270" formatCode="0.00">
                  <c:v>4.9891269588667742</c:v>
                </c:pt>
                <c:pt idx="271" formatCode="0.00">
                  <c:v>4.2170045398515876</c:v>
                </c:pt>
                <c:pt idx="272" formatCode="0.00">
                  <c:v>4.4271362416500537</c:v>
                </c:pt>
                <c:pt idx="273" formatCode="0.00">
                  <c:v>4.3939849799674358</c:v>
                </c:pt>
                <c:pt idx="274" formatCode="0.00">
                  <c:v>4.2383249704198267</c:v>
                </c:pt>
                <c:pt idx="275" formatCode="0.00">
                  <c:v>3.8651026740060601</c:v>
                </c:pt>
                <c:pt idx="276" formatCode="0.00">
                  <c:v>3.470491736317638</c:v>
                </c:pt>
                <c:pt idx="277" formatCode="0.00">
                  <c:v>3.0841442329871294</c:v>
                </c:pt>
                <c:pt idx="278" formatCode="0.00">
                  <c:v>3.466109150497787</c:v>
                </c:pt>
                <c:pt idx="279" formatCode="0.00">
                  <c:v>2.9460778930353815</c:v>
                </c:pt>
                <c:pt idx="280" formatCode="0.00">
                  <c:v>3.1139590263347561</c:v>
                </c:pt>
                <c:pt idx="281" formatCode="0.00">
                  <c:v>2.9440330004606441</c:v>
                </c:pt>
                <c:pt idx="282" formatCode="0.00">
                  <c:v>2.9105694557810757</c:v>
                </c:pt>
                <c:pt idx="283" formatCode="0.00">
                  <c:v>3.3133992872506512</c:v>
                </c:pt>
                <c:pt idx="284" formatCode="0.00">
                  <c:v>3.4447917596419186</c:v>
                </c:pt>
                <c:pt idx="285" formatCode="0.00">
                  <c:v>3.4173844514621132</c:v>
                </c:pt>
                <c:pt idx="286" formatCode="0.00">
                  <c:v>3.6858887502057014</c:v>
                </c:pt>
                <c:pt idx="287" formatCode="0.00">
                  <c:v>3.8214215831082088</c:v>
                </c:pt>
                <c:pt idx="288" formatCode="0.00">
                  <c:v>4.4005441483677021</c:v>
                </c:pt>
                <c:pt idx="289" formatCode="0.00">
                  <c:v>4.5040472654436892</c:v>
                </c:pt>
                <c:pt idx="290" formatCode="0.00">
                  <c:v>4.8397890095730922</c:v>
                </c:pt>
                <c:pt idx="291" formatCode="0.00">
                  <c:v>5.7794285147567681</c:v>
                </c:pt>
                <c:pt idx="292" formatCode="0.00">
                  <c:v>5.5710544036326359</c:v>
                </c:pt>
                <c:pt idx="293" formatCode="0.00">
                  <c:v>5.5421425800052937</c:v>
                </c:pt>
                <c:pt idx="294" formatCode="0.00">
                  <c:v>5.3346861495435993</c:v>
                </c:pt>
                <c:pt idx="295" formatCode="0.00">
                  <c:v>5.6600368788884081</c:v>
                </c:pt>
                <c:pt idx="296" formatCode="0.00">
                  <c:v>5.3970446600585698</c:v>
                </c:pt>
                <c:pt idx="297" formatCode="0.00">
                  <c:v>5.6166913373789429</c:v>
                </c:pt>
                <c:pt idx="298" formatCode="0.00">
                  <c:v>5.6758977489856699</c:v>
                </c:pt>
                <c:pt idx="299" formatCode="0.00">
                  <c:v>5.3363117872874843</c:v>
                </c:pt>
                <c:pt idx="300" formatCode="0.00">
                  <c:v>5.384406946763165</c:v>
                </c:pt>
                <c:pt idx="301" formatCode="0.00">
                  <c:v>5.1208263582563474</c:v>
                </c:pt>
                <c:pt idx="302" formatCode="0.00">
                  <c:v>5.1263473283836625</c:v>
                </c:pt>
                <c:pt idx="303" formatCode="0.00">
                  <c:v>4.7177685774284273</c:v>
                </c:pt>
                <c:pt idx="304" formatCode="0.00">
                  <c:v>4.6540912895328468</c:v>
                </c:pt>
                <c:pt idx="305" formatCode="0.00">
                  <c:v>4.954989481005212</c:v>
                </c:pt>
                <c:pt idx="306" formatCode="0.00">
                  <c:v>4.9272261229715175</c:v>
                </c:pt>
                <c:pt idx="307" formatCode="0.00">
                  <c:v>4.8960502427124464</c:v>
                </c:pt>
                <c:pt idx="308" formatCode="0.00">
                  <c:v>4.87335180474886</c:v>
                </c:pt>
                <c:pt idx="309" formatCode="0.00">
                  <c:v>4.7589429758684298</c:v>
                </c:pt>
                <c:pt idx="310" formatCode="0.00">
                  <c:v>4.5962711862635564</c:v>
                </c:pt>
                <c:pt idx="311" formatCode="0.00">
                  <c:v>4.4446790739274489</c:v>
                </c:pt>
                <c:pt idx="312" formatCode="0.00">
                  <c:v>4.905907245658625</c:v>
                </c:pt>
                <c:pt idx="313" formatCode="0.00">
                  <c:v>5.0400739281809104</c:v>
                </c:pt>
                <c:pt idx="314" formatCode="0.00">
                  <c:v>5.0234981507444099</c:v>
                </c:pt>
                <c:pt idx="315" formatCode="0.00">
                  <c:v>4.6937077902705626</c:v>
                </c:pt>
                <c:pt idx="316" formatCode="0.00">
                  <c:v>4.6795633442161977</c:v>
                </c:pt>
                <c:pt idx="317" formatCode="0.00">
                  <c:v>4.6451848025963471</c:v>
                </c:pt>
                <c:pt idx="318" formatCode="0.00">
                  <c:v>4.4818587510119912</c:v>
                </c:pt>
                <c:pt idx="319" formatCode="0.00">
                  <c:v>4.3101763749361366</c:v>
                </c:pt>
                <c:pt idx="320" formatCode="0.00">
                  <c:v>4.1129870838856997</c:v>
                </c:pt>
                <c:pt idx="321" formatCode="0.00">
                  <c:v>4.1236041130829681</c:v>
                </c:pt>
                <c:pt idx="322" formatCode="0.00">
                  <c:v>3.9250645052721467</c:v>
                </c:pt>
                <c:pt idx="323" formatCode="0.00">
                  <c:v>3.9732967846374256</c:v>
                </c:pt>
                <c:pt idx="324" formatCode="0.00">
                  <c:v>3.3743803240341874</c:v>
                </c:pt>
                <c:pt idx="325" formatCode="0.00">
                  <c:v>3.4337788411550552</c:v>
                </c:pt>
                <c:pt idx="326" formatCode="0.00">
                  <c:v>3.3312119817847652</c:v>
                </c:pt>
                <c:pt idx="327" formatCode="0.00">
                  <c:v>3.5307267172401069</c:v>
                </c:pt>
                <c:pt idx="328" formatCode="0.00">
                  <c:v>3.5981284491706234</c:v>
                </c:pt>
                <c:pt idx="329" formatCode="0.00">
                  <c:v>3.0932750055010505</c:v>
                </c:pt>
                <c:pt idx="330" formatCode="0.00">
                  <c:v>3.4095977417073708</c:v>
                </c:pt>
                <c:pt idx="331" formatCode="0.00">
                  <c:v>3.2893270469914526</c:v>
                </c:pt>
                <c:pt idx="332" formatCode="0.00">
                  <c:v>3.2961384551133399</c:v>
                </c:pt>
                <c:pt idx="333" formatCode="0.00">
                  <c:v>3.2512210140195119</c:v>
                </c:pt>
                <c:pt idx="334" formatCode="0.00">
                  <c:v>3.0617482643976679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4C-4021-91F4-6CDCF7A33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399328"/>
        <c:axId val="777187280"/>
      </c:lineChart>
      <c:lineChart>
        <c:grouping val="standard"/>
        <c:varyColors val="0"/>
        <c:ser>
          <c:idx val="2"/>
          <c:order val="1"/>
          <c:tx>
            <c:strRef>
              <c:f>'SAE var'!$L$3</c:f>
              <c:strCache>
                <c:ptCount val="1"/>
                <c:pt idx="0">
                  <c:v>CMO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'SAE var'!$A$13:$A$800</c:f>
              <c:numCache>
                <c:formatCode>mmm\-yy</c:formatCode>
                <c:ptCount val="788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  <c:pt idx="263">
                  <c:v>40878</c:v>
                </c:pt>
                <c:pt idx="264">
                  <c:v>40909</c:v>
                </c:pt>
                <c:pt idx="265">
                  <c:v>40940</c:v>
                </c:pt>
                <c:pt idx="266">
                  <c:v>40969</c:v>
                </c:pt>
                <c:pt idx="267">
                  <c:v>41000</c:v>
                </c:pt>
                <c:pt idx="268">
                  <c:v>41030</c:v>
                </c:pt>
                <c:pt idx="269">
                  <c:v>41061</c:v>
                </c:pt>
                <c:pt idx="270">
                  <c:v>41091</c:v>
                </c:pt>
                <c:pt idx="271">
                  <c:v>41122</c:v>
                </c:pt>
                <c:pt idx="272">
                  <c:v>41153</c:v>
                </c:pt>
                <c:pt idx="273">
                  <c:v>41183</c:v>
                </c:pt>
                <c:pt idx="274">
                  <c:v>41214</c:v>
                </c:pt>
                <c:pt idx="275">
                  <c:v>41244</c:v>
                </c:pt>
                <c:pt idx="276">
                  <c:v>41275</c:v>
                </c:pt>
                <c:pt idx="277">
                  <c:v>41306</c:v>
                </c:pt>
                <c:pt idx="278">
                  <c:v>41334</c:v>
                </c:pt>
                <c:pt idx="279">
                  <c:v>41365</c:v>
                </c:pt>
                <c:pt idx="280">
                  <c:v>41395</c:v>
                </c:pt>
                <c:pt idx="281">
                  <c:v>41426</c:v>
                </c:pt>
                <c:pt idx="282">
                  <c:v>41456</c:v>
                </c:pt>
                <c:pt idx="283">
                  <c:v>41487</c:v>
                </c:pt>
                <c:pt idx="284">
                  <c:v>41518</c:v>
                </c:pt>
                <c:pt idx="285">
                  <c:v>41548</c:v>
                </c:pt>
                <c:pt idx="286">
                  <c:v>41579</c:v>
                </c:pt>
                <c:pt idx="287">
                  <c:v>41609</c:v>
                </c:pt>
                <c:pt idx="288">
                  <c:v>41640</c:v>
                </c:pt>
                <c:pt idx="289">
                  <c:v>41671</c:v>
                </c:pt>
                <c:pt idx="290">
                  <c:v>41699</c:v>
                </c:pt>
                <c:pt idx="291">
                  <c:v>41730</c:v>
                </c:pt>
                <c:pt idx="292">
                  <c:v>41760</c:v>
                </c:pt>
                <c:pt idx="293">
                  <c:v>41791</c:v>
                </c:pt>
                <c:pt idx="294">
                  <c:v>41821</c:v>
                </c:pt>
                <c:pt idx="295">
                  <c:v>41852</c:v>
                </c:pt>
                <c:pt idx="296">
                  <c:v>41883</c:v>
                </c:pt>
                <c:pt idx="297">
                  <c:v>41913</c:v>
                </c:pt>
                <c:pt idx="298">
                  <c:v>41944</c:v>
                </c:pt>
                <c:pt idx="299">
                  <c:v>41974</c:v>
                </c:pt>
                <c:pt idx="300">
                  <c:v>42005</c:v>
                </c:pt>
                <c:pt idx="301">
                  <c:v>42036</c:v>
                </c:pt>
                <c:pt idx="302">
                  <c:v>42064</c:v>
                </c:pt>
                <c:pt idx="303">
                  <c:v>42095</c:v>
                </c:pt>
                <c:pt idx="304">
                  <c:v>42125</c:v>
                </c:pt>
                <c:pt idx="305">
                  <c:v>42156</c:v>
                </c:pt>
                <c:pt idx="306">
                  <c:v>42186</c:v>
                </c:pt>
                <c:pt idx="307">
                  <c:v>42217</c:v>
                </c:pt>
                <c:pt idx="308">
                  <c:v>42248</c:v>
                </c:pt>
                <c:pt idx="309">
                  <c:v>42278</c:v>
                </c:pt>
                <c:pt idx="310">
                  <c:v>42309</c:v>
                </c:pt>
                <c:pt idx="311">
                  <c:v>42339</c:v>
                </c:pt>
                <c:pt idx="312">
                  <c:v>42370</c:v>
                </c:pt>
                <c:pt idx="313">
                  <c:v>42401</c:v>
                </c:pt>
                <c:pt idx="314">
                  <c:v>42430</c:v>
                </c:pt>
                <c:pt idx="315">
                  <c:v>42461</c:v>
                </c:pt>
                <c:pt idx="316">
                  <c:v>42491</c:v>
                </c:pt>
                <c:pt idx="317">
                  <c:v>42522</c:v>
                </c:pt>
                <c:pt idx="318">
                  <c:v>42552</c:v>
                </c:pt>
                <c:pt idx="319">
                  <c:v>42583</c:v>
                </c:pt>
                <c:pt idx="320">
                  <c:v>42614</c:v>
                </c:pt>
                <c:pt idx="321">
                  <c:v>42644</c:v>
                </c:pt>
                <c:pt idx="322">
                  <c:v>42675</c:v>
                </c:pt>
                <c:pt idx="323">
                  <c:v>42705</c:v>
                </c:pt>
                <c:pt idx="324">
                  <c:v>42736</c:v>
                </c:pt>
                <c:pt idx="325">
                  <c:v>42767</c:v>
                </c:pt>
                <c:pt idx="326">
                  <c:v>42795</c:v>
                </c:pt>
                <c:pt idx="327">
                  <c:v>42826</c:v>
                </c:pt>
                <c:pt idx="328">
                  <c:v>42856</c:v>
                </c:pt>
                <c:pt idx="329">
                  <c:v>42887</c:v>
                </c:pt>
                <c:pt idx="330">
                  <c:v>42917</c:v>
                </c:pt>
                <c:pt idx="331">
                  <c:v>42948</c:v>
                </c:pt>
                <c:pt idx="332">
                  <c:v>42979</c:v>
                </c:pt>
                <c:pt idx="333">
                  <c:v>43009</c:v>
                </c:pt>
                <c:pt idx="334">
                  <c:v>43040</c:v>
                </c:pt>
                <c:pt idx="335">
                  <c:v>43070</c:v>
                </c:pt>
                <c:pt idx="336">
                  <c:v>43101</c:v>
                </c:pt>
                <c:pt idx="337">
                  <c:v>43132</c:v>
                </c:pt>
                <c:pt idx="338">
                  <c:v>43160</c:v>
                </c:pt>
              </c:numCache>
            </c:numRef>
          </c:cat>
          <c:val>
            <c:numRef>
              <c:f>'SAE var'!$L$13:$L$800</c:f>
              <c:numCache>
                <c:formatCode>General</c:formatCode>
                <c:ptCount val="788"/>
                <c:pt idx="18" formatCode="0.00">
                  <c:v>#N/A</c:v>
                </c:pt>
                <c:pt idx="19" formatCode="0.00">
                  <c:v>#N/A</c:v>
                </c:pt>
                <c:pt idx="20" formatCode="0.00">
                  <c:v>#N/A</c:v>
                </c:pt>
                <c:pt idx="21" formatCode="0.00">
                  <c:v>#N/A</c:v>
                </c:pt>
                <c:pt idx="22" formatCode="0.00">
                  <c:v>#N/A</c:v>
                </c:pt>
                <c:pt idx="23" formatCode="0.00">
                  <c:v>#N/A</c:v>
                </c:pt>
                <c:pt idx="24" formatCode="0.00">
                  <c:v>#N/A</c:v>
                </c:pt>
                <c:pt idx="25" formatCode="0.00">
                  <c:v>#N/A</c:v>
                </c:pt>
                <c:pt idx="26" formatCode="0.00">
                  <c:v>#N/A</c:v>
                </c:pt>
                <c:pt idx="27" formatCode="0.00">
                  <c:v>#N/A</c:v>
                </c:pt>
                <c:pt idx="28" formatCode="0.00">
                  <c:v>#N/A</c:v>
                </c:pt>
                <c:pt idx="29" formatCode="0.00">
                  <c:v>#N/A</c:v>
                </c:pt>
                <c:pt idx="30" formatCode="0.00">
                  <c:v>#N/A</c:v>
                </c:pt>
                <c:pt idx="31" formatCode="0.00">
                  <c:v>#N/A</c:v>
                </c:pt>
                <c:pt idx="32" formatCode="0.00">
                  <c:v>#N/A</c:v>
                </c:pt>
                <c:pt idx="33" formatCode="0.00">
                  <c:v>#N/A</c:v>
                </c:pt>
                <c:pt idx="34" formatCode="0.00">
                  <c:v>#N/A</c:v>
                </c:pt>
                <c:pt idx="35" formatCode="0.00">
                  <c:v>#N/A</c:v>
                </c:pt>
                <c:pt idx="36" formatCode="0.00">
                  <c:v>#N/A</c:v>
                </c:pt>
                <c:pt idx="37" formatCode="0.00">
                  <c:v>#N/A</c:v>
                </c:pt>
                <c:pt idx="38" formatCode="0.00">
                  <c:v>#N/A</c:v>
                </c:pt>
                <c:pt idx="39" formatCode="0.00">
                  <c:v>#N/A</c:v>
                </c:pt>
                <c:pt idx="40" formatCode="0.00">
                  <c:v>#N/A</c:v>
                </c:pt>
                <c:pt idx="41" formatCode="0.00">
                  <c:v>#N/A</c:v>
                </c:pt>
                <c:pt idx="42" formatCode="0.00">
                  <c:v>#N/A</c:v>
                </c:pt>
                <c:pt idx="43" formatCode="0.00">
                  <c:v>#N/A</c:v>
                </c:pt>
                <c:pt idx="44" formatCode="0.00">
                  <c:v>#N/A</c:v>
                </c:pt>
                <c:pt idx="45" formatCode="0.00">
                  <c:v>#N/A</c:v>
                </c:pt>
                <c:pt idx="46" formatCode="0.00">
                  <c:v>#N/A</c:v>
                </c:pt>
                <c:pt idx="47" formatCode="0.00">
                  <c:v>#N/A</c:v>
                </c:pt>
                <c:pt idx="48" formatCode="0.00">
                  <c:v>#N/A</c:v>
                </c:pt>
                <c:pt idx="49" formatCode="0.00">
                  <c:v>#N/A</c:v>
                </c:pt>
                <c:pt idx="50" formatCode="0.00">
                  <c:v>#N/A</c:v>
                </c:pt>
                <c:pt idx="51" formatCode="0.00">
                  <c:v>#N/A</c:v>
                </c:pt>
                <c:pt idx="52" formatCode="0.00">
                  <c:v>#N/A</c:v>
                </c:pt>
                <c:pt idx="53" formatCode="0.00">
                  <c:v>#N/A</c:v>
                </c:pt>
                <c:pt idx="54" formatCode="0.00">
                  <c:v>#N/A</c:v>
                </c:pt>
                <c:pt idx="55" formatCode="0.00">
                  <c:v>#N/A</c:v>
                </c:pt>
                <c:pt idx="56" formatCode="0.00">
                  <c:v>#N/A</c:v>
                </c:pt>
                <c:pt idx="57" formatCode="0.00">
                  <c:v>#N/A</c:v>
                </c:pt>
                <c:pt idx="58" formatCode="0.00">
                  <c:v>#N/A</c:v>
                </c:pt>
                <c:pt idx="59" formatCode="0.00">
                  <c:v>#N/A</c:v>
                </c:pt>
                <c:pt idx="60" formatCode="0.00">
                  <c:v>#N/A</c:v>
                </c:pt>
                <c:pt idx="61" formatCode="0.00">
                  <c:v>#N/A</c:v>
                </c:pt>
                <c:pt idx="62" formatCode="0.00">
                  <c:v>#N/A</c:v>
                </c:pt>
                <c:pt idx="63" formatCode="0.00">
                  <c:v>#N/A</c:v>
                </c:pt>
                <c:pt idx="64" formatCode="0.00">
                  <c:v>#N/A</c:v>
                </c:pt>
                <c:pt idx="65" formatCode="0.00">
                  <c:v>#N/A</c:v>
                </c:pt>
                <c:pt idx="66" formatCode="0.00">
                  <c:v>#N/A</c:v>
                </c:pt>
                <c:pt idx="67" formatCode="0.00">
                  <c:v>#N/A</c:v>
                </c:pt>
                <c:pt idx="68" formatCode="0.00">
                  <c:v>#N/A</c:v>
                </c:pt>
                <c:pt idx="69" formatCode="0.00">
                  <c:v>#N/A</c:v>
                </c:pt>
                <c:pt idx="70" formatCode="0.00">
                  <c:v>#N/A</c:v>
                </c:pt>
                <c:pt idx="71" formatCode="0.00">
                  <c:v>#N/A</c:v>
                </c:pt>
                <c:pt idx="72" formatCode="0.00">
                  <c:v>#N/A</c:v>
                </c:pt>
                <c:pt idx="73" formatCode="0.00">
                  <c:v>#N/A</c:v>
                </c:pt>
                <c:pt idx="74" formatCode="0.00">
                  <c:v>#N/A</c:v>
                </c:pt>
                <c:pt idx="75" formatCode="0.00">
                  <c:v>#N/A</c:v>
                </c:pt>
                <c:pt idx="76" formatCode="0.00">
                  <c:v>#N/A</c:v>
                </c:pt>
                <c:pt idx="77" formatCode="0.00">
                  <c:v>#N/A</c:v>
                </c:pt>
                <c:pt idx="78" formatCode="0.00">
                  <c:v>#N/A</c:v>
                </c:pt>
                <c:pt idx="79" formatCode="0.00">
                  <c:v>#N/A</c:v>
                </c:pt>
                <c:pt idx="80" formatCode="0.00">
                  <c:v>#N/A</c:v>
                </c:pt>
                <c:pt idx="81" formatCode="0.00">
                  <c:v>#N/A</c:v>
                </c:pt>
                <c:pt idx="82" formatCode="0.00">
                  <c:v>#N/A</c:v>
                </c:pt>
                <c:pt idx="83" formatCode="0.00">
                  <c:v>#N/A</c:v>
                </c:pt>
                <c:pt idx="84" formatCode="0.00">
                  <c:v>#N/A</c:v>
                </c:pt>
                <c:pt idx="85" formatCode="0.00">
                  <c:v>#N/A</c:v>
                </c:pt>
                <c:pt idx="86" formatCode="0.00">
                  <c:v>#N/A</c:v>
                </c:pt>
                <c:pt idx="87" formatCode="0.00">
                  <c:v>#N/A</c:v>
                </c:pt>
                <c:pt idx="88" formatCode="0.00">
                  <c:v>#N/A</c:v>
                </c:pt>
                <c:pt idx="89" formatCode="0.00">
                  <c:v>#N/A</c:v>
                </c:pt>
                <c:pt idx="90" formatCode="0.00">
                  <c:v>#N/A</c:v>
                </c:pt>
                <c:pt idx="91" formatCode="0.00">
                  <c:v>#N/A</c:v>
                </c:pt>
                <c:pt idx="92" formatCode="0.00">
                  <c:v>#N/A</c:v>
                </c:pt>
                <c:pt idx="93" formatCode="0.00">
                  <c:v>#N/A</c:v>
                </c:pt>
                <c:pt idx="94" formatCode="0.00">
                  <c:v>#N/A</c:v>
                </c:pt>
                <c:pt idx="95" formatCode="0.00">
                  <c:v>#N/A</c:v>
                </c:pt>
                <c:pt idx="96" formatCode="0.00">
                  <c:v>#N/A</c:v>
                </c:pt>
                <c:pt idx="97" formatCode="0.00">
                  <c:v>#N/A</c:v>
                </c:pt>
                <c:pt idx="98" formatCode="0.00">
                  <c:v>#N/A</c:v>
                </c:pt>
                <c:pt idx="99" formatCode="0.00">
                  <c:v>#N/A</c:v>
                </c:pt>
                <c:pt idx="100" formatCode="0.00">
                  <c:v>#N/A</c:v>
                </c:pt>
                <c:pt idx="101" formatCode="0.00">
                  <c:v>#N/A</c:v>
                </c:pt>
                <c:pt idx="102" formatCode="0.00">
                  <c:v>#N/A</c:v>
                </c:pt>
                <c:pt idx="103" formatCode="0.00">
                  <c:v>#N/A</c:v>
                </c:pt>
                <c:pt idx="104" formatCode="0.00">
                  <c:v>#N/A</c:v>
                </c:pt>
                <c:pt idx="105" formatCode="0.00">
                  <c:v>#N/A</c:v>
                </c:pt>
                <c:pt idx="106" formatCode="0.00">
                  <c:v>#N/A</c:v>
                </c:pt>
                <c:pt idx="107" formatCode="0.00">
                  <c:v>#N/A</c:v>
                </c:pt>
                <c:pt idx="108" formatCode="0.00">
                  <c:v>#N/A</c:v>
                </c:pt>
                <c:pt idx="109" formatCode="0.00">
                  <c:v>#N/A</c:v>
                </c:pt>
                <c:pt idx="110" formatCode="0.00">
                  <c:v>#N/A</c:v>
                </c:pt>
                <c:pt idx="111" formatCode="0.00">
                  <c:v>#N/A</c:v>
                </c:pt>
                <c:pt idx="112" formatCode="0.00">
                  <c:v>#N/A</c:v>
                </c:pt>
                <c:pt idx="113" formatCode="0.00">
                  <c:v>#N/A</c:v>
                </c:pt>
                <c:pt idx="114" formatCode="0.00">
                  <c:v>#N/A</c:v>
                </c:pt>
                <c:pt idx="115" formatCode="0.00">
                  <c:v>#N/A</c:v>
                </c:pt>
                <c:pt idx="116" formatCode="0.00">
                  <c:v>#N/A</c:v>
                </c:pt>
                <c:pt idx="117" formatCode="0.00">
                  <c:v>#N/A</c:v>
                </c:pt>
                <c:pt idx="118" formatCode="0.00">
                  <c:v>#N/A</c:v>
                </c:pt>
                <c:pt idx="119" formatCode="0.00">
                  <c:v>#N/A</c:v>
                </c:pt>
                <c:pt idx="120" formatCode="0.00">
                  <c:v>4.6758241759999999</c:v>
                </c:pt>
                <c:pt idx="121" formatCode="0.00">
                  <c:v>4.572619113</c:v>
                </c:pt>
                <c:pt idx="122" formatCode="0.00">
                  <c:v>5.1065453160000001</c:v>
                </c:pt>
                <c:pt idx="123" formatCode="0.00">
                  <c:v>4.8212351030000002</c:v>
                </c:pt>
                <c:pt idx="124" formatCode="0.00">
                  <c:v>4.9366064200000004</c:v>
                </c:pt>
                <c:pt idx="125" formatCode="0.00">
                  <c:v>4.2695666149999996</c:v>
                </c:pt>
                <c:pt idx="126" formatCode="0.00">
                  <c:v>4.3278478309999997</c:v>
                </c:pt>
                <c:pt idx="127" formatCode="0.00">
                  <c:v>4.7685160460000002</c:v>
                </c:pt>
                <c:pt idx="128" formatCode="0.00">
                  <c:v>4.6217594560000004</c:v>
                </c:pt>
                <c:pt idx="129" formatCode="0.00">
                  <c:v>4.8312516609999996</c:v>
                </c:pt>
                <c:pt idx="130" formatCode="0.00">
                  <c:v>4.7805808780000003</c:v>
                </c:pt>
                <c:pt idx="131" formatCode="0.00">
                  <c:v>4.590713762</c:v>
                </c:pt>
                <c:pt idx="132" formatCode="0.00">
                  <c:v>5.2490682900000003</c:v>
                </c:pt>
                <c:pt idx="133" formatCode="0.00">
                  <c:v>5.3478739580000001</c:v>
                </c:pt>
                <c:pt idx="134" formatCode="0.00">
                  <c:v>4.8377061079999999</c:v>
                </c:pt>
                <c:pt idx="135" formatCode="0.00">
                  <c:v>4.8630490960000001</c:v>
                </c:pt>
                <c:pt idx="136" formatCode="0.00">
                  <c:v>4.688946015</c:v>
                </c:pt>
                <c:pt idx="137" formatCode="0.00">
                  <c:v>5.2918207969999997</c:v>
                </c:pt>
                <c:pt idx="138" formatCode="0.00">
                  <c:v>5.157226262</c:v>
                </c:pt>
                <c:pt idx="139" formatCode="0.00">
                  <c:v>5.107033639</c:v>
                </c:pt>
                <c:pt idx="140" formatCode="0.00">
                  <c:v>4.8390372700000004</c:v>
                </c:pt>
                <c:pt idx="141" formatCode="0.00">
                  <c:v>4.8266071789999998</c:v>
                </c:pt>
                <c:pt idx="142" formatCode="0.00">
                  <c:v>5.0328780980000003</c:v>
                </c:pt>
                <c:pt idx="143" formatCode="0.00">
                  <c:v>5.346227077</c:v>
                </c:pt>
                <c:pt idx="144" formatCode="0.00">
                  <c:v>5.4810233899999998</c:v>
                </c:pt>
                <c:pt idx="145" formatCode="0.00">
                  <c:v>5.5342656650000004</c:v>
                </c:pt>
                <c:pt idx="146" formatCode="0.00">
                  <c:v>5.1535684259999996</c:v>
                </c:pt>
                <c:pt idx="147" formatCode="0.00">
                  <c:v>5.0120743189999999</c:v>
                </c:pt>
                <c:pt idx="148" formatCode="0.00">
                  <c:v>4.9798644530000002</c:v>
                </c:pt>
                <c:pt idx="149" formatCode="0.00">
                  <c:v>4.528154582</c:v>
                </c:pt>
                <c:pt idx="150" formatCode="0.00">
                  <c:v>4.6120878589999998</c:v>
                </c:pt>
                <c:pt idx="151" formatCode="0.00">
                  <c:v>4.3836679270000003</c:v>
                </c:pt>
                <c:pt idx="152" formatCode="0.00">
                  <c:v>4.5236596120000003</c:v>
                </c:pt>
                <c:pt idx="153" formatCode="0.00">
                  <c:v>4.5463339139999999</c:v>
                </c:pt>
                <c:pt idx="154" formatCode="0.00">
                  <c:v>4.3631110040000003</c:v>
                </c:pt>
                <c:pt idx="155" formatCode="0.00">
                  <c:v>4.0808561240000003</c:v>
                </c:pt>
                <c:pt idx="156" formatCode="0.00">
                  <c:v>3.7872340430000002</c:v>
                </c:pt>
                <c:pt idx="157" formatCode="0.00">
                  <c:v>3.645366659</c:v>
                </c:pt>
                <c:pt idx="158" formatCode="0.00">
                  <c:v>3.7768684449999999</c:v>
                </c:pt>
                <c:pt idx="159" formatCode="0.00">
                  <c:v>3.777923784</c:v>
                </c:pt>
                <c:pt idx="160" formatCode="0.00">
                  <c:v>3.57877994</c:v>
                </c:pt>
                <c:pt idx="161" formatCode="0.00">
                  <c:v>3.5384184479999998</c:v>
                </c:pt>
                <c:pt idx="162" formatCode="0.00">
                  <c:v>3.4962756050000001</c:v>
                </c:pt>
                <c:pt idx="163" formatCode="0.00">
                  <c:v>3.5027408719999999</c:v>
                </c:pt>
                <c:pt idx="164" formatCode="0.00">
                  <c:v>3.5077151199999999</c:v>
                </c:pt>
                <c:pt idx="165" formatCode="0.00">
                  <c:v>3.5991857880000002</c:v>
                </c:pt>
                <c:pt idx="166" formatCode="0.00">
                  <c:v>3.5069909099999999</c:v>
                </c:pt>
                <c:pt idx="167" formatCode="0.00">
                  <c:v>3.404469223</c:v>
                </c:pt>
                <c:pt idx="168" formatCode="0.00">
                  <c:v>3.307191472</c:v>
                </c:pt>
                <c:pt idx="169" formatCode="0.00">
                  <c:v>3.3387387390000001</c:v>
                </c:pt>
                <c:pt idx="170" formatCode="0.00">
                  <c:v>3.2065373460000002</c:v>
                </c:pt>
                <c:pt idx="171" formatCode="0.00">
                  <c:v>3.2028327230000002</c:v>
                </c:pt>
                <c:pt idx="172" formatCode="0.00">
                  <c:v>2.9712027459999999</c:v>
                </c:pt>
                <c:pt idx="173" formatCode="0.00">
                  <c:v>3.2275491430000001</c:v>
                </c:pt>
                <c:pt idx="174" formatCode="0.00">
                  <c:v>3.2369106200000002</c:v>
                </c:pt>
                <c:pt idx="175" formatCode="0.00">
                  <c:v>3.1661759429999998</c:v>
                </c:pt>
                <c:pt idx="176" formatCode="0.00">
                  <c:v>3.3326188559999999</c:v>
                </c:pt>
                <c:pt idx="177" formatCode="0.00">
                  <c:v>3.0742180939999999</c:v>
                </c:pt>
                <c:pt idx="178" formatCode="0.00">
                  <c:v>3.1592670859999998</c:v>
                </c:pt>
                <c:pt idx="179" formatCode="0.00">
                  <c:v>3.1956036769999998</c:v>
                </c:pt>
                <c:pt idx="180" formatCode="0.00">
                  <c:v>3.4883720930000002</c:v>
                </c:pt>
                <c:pt idx="181" formatCode="0.00">
                  <c:v>4.0197152249999997</c:v>
                </c:pt>
                <c:pt idx="182" formatCode="0.00">
                  <c:v>4.3805986450000001</c:v>
                </c:pt>
                <c:pt idx="183" formatCode="0.00">
                  <c:v>4.6217571399999997</c:v>
                </c:pt>
                <c:pt idx="184" formatCode="0.00">
                  <c:v>4.9754500820000001</c:v>
                </c:pt>
                <c:pt idx="185" formatCode="0.00">
                  <c:v>4.9217731420000002</c:v>
                </c:pt>
                <c:pt idx="186" formatCode="0.00">
                  <c:v>5.213526989</c:v>
                </c:pt>
                <c:pt idx="187" formatCode="0.00">
                  <c:v>5.4437229440000001</c:v>
                </c:pt>
                <c:pt idx="188" formatCode="0.00">
                  <c:v>5.5609440670000003</c:v>
                </c:pt>
                <c:pt idx="189" formatCode="0.00">
                  <c:v>5.8734777449999998</c:v>
                </c:pt>
                <c:pt idx="190" formatCode="0.00">
                  <c:v>6.0094603309999997</c:v>
                </c:pt>
                <c:pt idx="191" formatCode="0.00">
                  <c:v>6.0722275489999999</c:v>
                </c:pt>
                <c:pt idx="192" formatCode="0.00">
                  <c:v>5.9995760020000004</c:v>
                </c:pt>
                <c:pt idx="193" formatCode="0.00">
                  <c:v>5.6965357479999996</c:v>
                </c:pt>
                <c:pt idx="194" formatCode="0.00">
                  <c:v>5.4840397699999999</c:v>
                </c:pt>
                <c:pt idx="195" formatCode="0.00">
                  <c:v>5.5532402579999998</c:v>
                </c:pt>
                <c:pt idx="196" formatCode="0.00">
                  <c:v>5.539964661</c:v>
                </c:pt>
                <c:pt idx="197" formatCode="0.00">
                  <c:v>5.4675365019999997</c:v>
                </c:pt>
                <c:pt idx="198" formatCode="0.00">
                  <c:v>5.0582054190000001</c:v>
                </c:pt>
                <c:pt idx="199" formatCode="0.00">
                  <c:v>5.0087242119999997</c:v>
                </c:pt>
                <c:pt idx="200" formatCode="0.00">
                  <c:v>4.992343032</c:v>
                </c:pt>
                <c:pt idx="201" formatCode="0.00">
                  <c:v>4.7943811070000004</c:v>
                </c:pt>
                <c:pt idx="202" formatCode="0.00">
                  <c:v>4.6749822529999996</c:v>
                </c:pt>
                <c:pt idx="203" formatCode="0.00">
                  <c:v>4.9111178070000001</c:v>
                </c:pt>
                <c:pt idx="204" formatCode="0.00">
                  <c:v>4.76</c:v>
                </c:pt>
                <c:pt idx="205" formatCode="0.00">
                  <c:v>4.7519426180000002</c:v>
                </c:pt>
                <c:pt idx="206" formatCode="0.00">
                  <c:v>5.1195555109999997</c:v>
                </c:pt>
                <c:pt idx="207" formatCode="0.00">
                  <c:v>4.925476261</c:v>
                </c:pt>
                <c:pt idx="208" formatCode="0.00">
                  <c:v>4.7173527670000004</c:v>
                </c:pt>
                <c:pt idx="209" formatCode="0.00">
                  <c:v>4.6539027979999998</c:v>
                </c:pt>
                <c:pt idx="210" formatCode="0.00">
                  <c:v>5.7070013729999998</c:v>
                </c:pt>
                <c:pt idx="211" formatCode="0.00">
                  <c:v>5.7179161369999996</c:v>
                </c:pt>
                <c:pt idx="212" formatCode="0.00">
                  <c:v>5.8926487749999996</c:v>
                </c:pt>
                <c:pt idx="213" formatCode="0.00">
                  <c:v>6.1971830990000001</c:v>
                </c:pt>
                <c:pt idx="214" formatCode="0.00">
                  <c:v>6.3456694440000003</c:v>
                </c:pt>
                <c:pt idx="215" formatCode="0.00">
                  <c:v>6.442657477</c:v>
                </c:pt>
                <c:pt idx="216" formatCode="0.00">
                  <c:v>6.7392134400000003</c:v>
                </c:pt>
                <c:pt idx="217" formatCode="0.00">
                  <c:v>6.5810746550000001</c:v>
                </c:pt>
                <c:pt idx="218" formatCode="0.00">
                  <c:v>6.5596979710000003</c:v>
                </c:pt>
                <c:pt idx="219" formatCode="0.00">
                  <c:v>6.7732831610000002</c:v>
                </c:pt>
                <c:pt idx="220" formatCode="0.00">
                  <c:v>7.2039875860000002</c:v>
                </c:pt>
                <c:pt idx="221" formatCode="0.00">
                  <c:v>7.3459048689999999</c:v>
                </c:pt>
                <c:pt idx="222" formatCode="0.00">
                  <c:v>7.1706864560000003</c:v>
                </c:pt>
                <c:pt idx="223" formatCode="0.00">
                  <c:v>7.4149408279999998</c:v>
                </c:pt>
                <c:pt idx="224" formatCode="0.00">
                  <c:v>7.5114784209999996</c:v>
                </c:pt>
                <c:pt idx="225" formatCode="0.00">
                  <c:v>7.6099881089999997</c:v>
                </c:pt>
                <c:pt idx="226" formatCode="0.00">
                  <c:v>7.670583948</c:v>
                </c:pt>
                <c:pt idx="227" formatCode="0.00">
                  <c:v>8.2561381419999993</c:v>
                </c:pt>
                <c:pt idx="228" formatCode="0.00">
                  <c:v>7.9055625110000003</c:v>
                </c:pt>
                <c:pt idx="229" formatCode="0.00">
                  <c:v>7.7094672969999998</c:v>
                </c:pt>
                <c:pt idx="230" formatCode="0.00">
                  <c:v>7.537643933</c:v>
                </c:pt>
                <c:pt idx="231" formatCode="0.00">
                  <c:v>7.3656387670000001</c:v>
                </c:pt>
                <c:pt idx="232" formatCode="0.00">
                  <c:v>7.2550223699999998</c:v>
                </c:pt>
                <c:pt idx="233" formatCode="0.00">
                  <c:v>7.2539765779999996</c:v>
                </c:pt>
                <c:pt idx="234" formatCode="0.00">
                  <c:v>6.8553622440000002</c:v>
                </c:pt>
                <c:pt idx="235" formatCode="0.00">
                  <c:v>6.7223274230000003</c:v>
                </c:pt>
                <c:pt idx="236" formatCode="0.00">
                  <c:v>6.5083703450000003</c:v>
                </c:pt>
                <c:pt idx="237" formatCode="0.00">
                  <c:v>6.2303442410000001</c:v>
                </c:pt>
                <c:pt idx="238" formatCode="0.00">
                  <c:v>6.0326592769999996</c:v>
                </c:pt>
                <c:pt idx="239" formatCode="0.00">
                  <c:v>5.3418625899999999</c:v>
                </c:pt>
                <c:pt idx="240" formatCode="0.00">
                  <c:v>2.5858585860000001</c:v>
                </c:pt>
                <c:pt idx="241" formatCode="0.00">
                  <c:v>3.1644929730000002</c:v>
                </c:pt>
                <c:pt idx="242" formatCode="0.00">
                  <c:v>2.8427419349999998</c:v>
                </c:pt>
                <c:pt idx="243" formatCode="0.00">
                  <c:v>4.0528279060000001</c:v>
                </c:pt>
                <c:pt idx="244" formatCode="0.00">
                  <c:v>4.4218372280000002</c:v>
                </c:pt>
                <c:pt idx="245" formatCode="0.00">
                  <c:v>4.7561467149999999</c:v>
                </c:pt>
                <c:pt idx="246" formatCode="0.00">
                  <c:v>4.3969221540000003</c:v>
                </c:pt>
                <c:pt idx="247" formatCode="0.00">
                  <c:v>4.5418326689999997</c:v>
                </c:pt>
                <c:pt idx="248" formatCode="0.00">
                  <c:v>5.0827306050000001</c:v>
                </c:pt>
                <c:pt idx="249" formatCode="0.00">
                  <c:v>5.5235446059999997</c:v>
                </c:pt>
                <c:pt idx="250" formatCode="0.00">
                  <c:v>5.5451034760000004</c:v>
                </c:pt>
                <c:pt idx="251" formatCode="0.00">
                  <c:v>5.9434054639999996</c:v>
                </c:pt>
                <c:pt idx="252" formatCode="0.00">
                  <c:v>6.7053958250000001</c:v>
                </c:pt>
                <c:pt idx="253" formatCode="0.00">
                  <c:v>6.5170521360000002</c:v>
                </c:pt>
                <c:pt idx="254" formatCode="0.00">
                  <c:v>7.3514997060000002</c:v>
                </c:pt>
                <c:pt idx="255" formatCode="0.00">
                  <c:v>6.6950876849999998</c:v>
                </c:pt>
                <c:pt idx="256" formatCode="0.00">
                  <c:v>6.2216648980000002</c:v>
                </c:pt>
                <c:pt idx="257" formatCode="0.00">
                  <c:v>6.4640246250000004</c:v>
                </c:pt>
                <c:pt idx="258" formatCode="0.00">
                  <c:v>7.1599502250000002</c:v>
                </c:pt>
                <c:pt idx="259" formatCode="0.00">
                  <c:v>7.1551067069999998</c:v>
                </c:pt>
                <c:pt idx="260" formatCode="0.00">
                  <c:v>7.0148972279999997</c:v>
                </c:pt>
                <c:pt idx="261" formatCode="0.00">
                  <c:v>6.8536998679999996</c:v>
                </c:pt>
                <c:pt idx="262" formatCode="0.00">
                  <c:v>6.9800168869999997</c:v>
                </c:pt>
                <c:pt idx="263" formatCode="0.00">
                  <c:v>7.2181146030000001</c:v>
                </c:pt>
                <c:pt idx="264" formatCode="0.00">
                  <c:v>7.7327673709999996</c:v>
                </c:pt>
                <c:pt idx="265" formatCode="0.00">
                  <c:v>7.3695832179999998</c:v>
                </c:pt>
                <c:pt idx="266" formatCode="0.00">
                  <c:v>7.4415631849999997</c:v>
                </c:pt>
                <c:pt idx="267" formatCode="0.00">
                  <c:v>7.0559389760000002</c:v>
                </c:pt>
                <c:pt idx="268" formatCode="0.00">
                  <c:v>7.4100980749999996</c:v>
                </c:pt>
                <c:pt idx="269" formatCode="0.00">
                  <c:v>7.1557643659999997</c:v>
                </c:pt>
                <c:pt idx="270" formatCode="0.00">
                  <c:v>7.0031263959999999</c:v>
                </c:pt>
                <c:pt idx="271" formatCode="0.00">
                  <c:v>7.1485729530000004</c:v>
                </c:pt>
                <c:pt idx="272" formatCode="0.00">
                  <c:v>6.7224669600000002</c:v>
                </c:pt>
                <c:pt idx="273" formatCode="0.00">
                  <c:v>6.9955947140000001</c:v>
                </c:pt>
                <c:pt idx="274" formatCode="0.00">
                  <c:v>7.0770849780000002</c:v>
                </c:pt>
                <c:pt idx="275" formatCode="0.00">
                  <c:v>6.982156711</c:v>
                </c:pt>
                <c:pt idx="276" formatCode="0.00">
                  <c:v>6.5267665949999998</c:v>
                </c:pt>
                <c:pt idx="277" formatCode="0.00">
                  <c:v>6.3838903169999996</c:v>
                </c:pt>
                <c:pt idx="278" formatCode="0.00">
                  <c:v>6.4502422030000002</c:v>
                </c:pt>
                <c:pt idx="279" formatCode="0.00">
                  <c:v>6.6163372640000002</c:v>
                </c:pt>
                <c:pt idx="280" formatCode="0.00">
                  <c:v>6.352722354</c:v>
                </c:pt>
                <c:pt idx="281" formatCode="0.00">
                  <c:v>6.1888701519999998</c:v>
                </c:pt>
                <c:pt idx="282" formatCode="0.00">
                  <c:v>5.7600801400000003</c:v>
                </c:pt>
                <c:pt idx="283" formatCode="0.00">
                  <c:v>6.2152518460000001</c:v>
                </c:pt>
                <c:pt idx="284" formatCode="0.00">
                  <c:v>6.3733179230000001</c:v>
                </c:pt>
                <c:pt idx="285" formatCode="0.00">
                  <c:v>6.0523715420000004</c:v>
                </c:pt>
                <c:pt idx="286" formatCode="0.00">
                  <c:v>5.9326891579999996</c:v>
                </c:pt>
                <c:pt idx="287" formatCode="0.00">
                  <c:v>6.0107968740000004</c:v>
                </c:pt>
                <c:pt idx="288" formatCode="0.00">
                  <c:v>6.2957304819999997</c:v>
                </c:pt>
                <c:pt idx="289" formatCode="0.00">
                  <c:v>6.4840918240000001</c:v>
                </c:pt>
                <c:pt idx="290" formatCode="0.00">
                  <c:v>6.706051413</c:v>
                </c:pt>
                <c:pt idx="291" formatCode="0.00">
                  <c:v>6.7944943909999997</c:v>
                </c:pt>
                <c:pt idx="292" formatCode="0.00">
                  <c:v>6.9560378409999997</c:v>
                </c:pt>
                <c:pt idx="293" formatCode="0.00">
                  <c:v>7.090678101</c:v>
                </c:pt>
                <c:pt idx="294" formatCode="0.00">
                  <c:v>7.6012313520000001</c:v>
                </c:pt>
                <c:pt idx="295" formatCode="0.00">
                  <c:v>6.78125</c:v>
                </c:pt>
                <c:pt idx="296" formatCode="0.00">
                  <c:v>6.8839736130000002</c:v>
                </c:pt>
                <c:pt idx="297" formatCode="0.00">
                  <c:v>7.248233559</c:v>
                </c:pt>
                <c:pt idx="298" formatCode="0.00">
                  <c:v>7.3741980370000002</c:v>
                </c:pt>
                <c:pt idx="299" formatCode="0.00">
                  <c:v>7.4865090829999996</c:v>
                </c:pt>
                <c:pt idx="300" formatCode="0.00">
                  <c:v>7.3524962178517503</c:v>
                </c:pt>
                <c:pt idx="301" formatCode="0.00">
                  <c:v>7.24659606656581</c:v>
                </c:pt>
                <c:pt idx="302" formatCode="0.00">
                  <c:v>7.1973664521921297</c:v>
                </c:pt>
                <c:pt idx="303" formatCode="0.00">
                  <c:v>6.7943082768382697</c:v>
                </c:pt>
                <c:pt idx="304" formatCode="0.00">
                  <c:v>6.5482384420989899</c:v>
                </c:pt>
                <c:pt idx="305" formatCode="0.00">
                  <c:v>6.7324089864313699</c:v>
                </c:pt>
                <c:pt idx="306" formatCode="0.00">
                  <c:v>6.9028755868544502</c:v>
                </c:pt>
                <c:pt idx="307" formatCode="0.00">
                  <c:v>6.3652326602282603</c:v>
                </c:pt>
                <c:pt idx="308" formatCode="0.00">
                  <c:v>6.6003485332558798</c:v>
                </c:pt>
                <c:pt idx="309" formatCode="0.00">
                  <c:v>6.27330316742081</c:v>
                </c:pt>
                <c:pt idx="310" formatCode="0.00">
                  <c:v>6.1478655244402898</c:v>
                </c:pt>
                <c:pt idx="311" formatCode="0.00">
                  <c:v>5.9609673313534302</c:v>
                </c:pt>
                <c:pt idx="312" formatCode="0.00">
                  <c:v>6.5177564825253702</c:v>
                </c:pt>
                <c:pt idx="313" formatCode="0.00">
                  <c:v>6.1715333615460501</c:v>
                </c:pt>
                <c:pt idx="314" formatCode="0.00">
                  <c:v>6.2395309882746899</c:v>
                </c:pt>
                <c:pt idx="315" formatCode="0.00">
                  <c:v>5.8318800139518698</c:v>
                </c:pt>
                <c:pt idx="316" formatCode="0.00">
                  <c:v>5.9504708754796001</c:v>
                </c:pt>
                <c:pt idx="317" formatCode="0.00">
                  <c:v>6.0090309135116398</c:v>
                </c:pt>
                <c:pt idx="318" formatCode="0.00">
                  <c:v>5.3729499759829897</c:v>
                </c:pt>
                <c:pt idx="319" formatCode="0.00">
                  <c:v>6.2250653459898304</c:v>
                </c:pt>
                <c:pt idx="320" formatCode="0.00">
                  <c:v>5.6671888835910398</c:v>
                </c:pt>
                <c:pt idx="321" formatCode="0.00">
                  <c:v>5.7156482049186099</c:v>
                </c:pt>
                <c:pt idx="322" formatCode="0.00">
                  <c:v>5.5747711088504603</c:v>
                </c:pt>
                <c:pt idx="323" formatCode="0.00">
                  <c:v>5.3586920253587103</c:v>
                </c:pt>
                <c:pt idx="324" formatCode="0.00">
                  <c:v>5.2412392077196603</c:v>
                </c:pt>
                <c:pt idx="325" formatCode="0.00">
                  <c:v>5.4588283490372804</c:v>
                </c:pt>
                <c:pt idx="326" formatCode="0.00">
                  <c:v>4.5344862256183402</c:v>
                </c:pt>
                <c:pt idx="327" formatCode="0.00">
                  <c:v>5.3219315895372103</c:v>
                </c:pt>
                <c:pt idx="328" formatCode="0.00">
                  <c:v>5.3236539624924104</c:v>
                </c:pt>
                <c:pt idx="329" formatCode="0.00">
                  <c:v>5.8277878604557296</c:v>
                </c:pt>
                <c:pt idx="330" formatCode="0.00">
                  <c:v>5.73975758789945</c:v>
                </c:pt>
                <c:pt idx="331" formatCode="0.00">
                  <c:v>5.7953637090327703</c:v>
                </c:pt>
                <c:pt idx="332" formatCode="0.00">
                  <c:v>4.9782694587119796</c:v>
                </c:pt>
                <c:pt idx="333" formatCode="0.00">
                  <c:v>5.2115327454671503</c:v>
                </c:pt>
                <c:pt idx="334" formatCode="0.00">
                  <c:v>#N/A</c:v>
                </c:pt>
                <c:pt idx="335" formatCode="0.00">
                  <c:v>#N/A</c:v>
                </c:pt>
                <c:pt idx="336" formatCode="0.00">
                  <c:v>#N/A</c:v>
                </c:pt>
                <c:pt idx="337" formatCode="0.00">
                  <c:v>#N/A</c:v>
                </c:pt>
                <c:pt idx="338" formatCode="0.0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4C-4021-91F4-6CDCF7A33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3119856"/>
        <c:axId val="39982432"/>
      </c:lineChart>
      <c:dateAx>
        <c:axId val="714399328"/>
        <c:scaling>
          <c:orientation val="minMax"/>
          <c:min val="40544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77187280"/>
        <c:crosses val="autoZero"/>
        <c:auto val="1"/>
        <c:lblOffset val="100"/>
        <c:baseTimeUnit val="months"/>
        <c:majorUnit val="12"/>
        <c:majorTimeUnit val="months"/>
      </c:dateAx>
      <c:valAx>
        <c:axId val="777187280"/>
        <c:scaling>
          <c:orientation val="minMax"/>
          <c:max val="7"/>
          <c:min val="2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14399328"/>
        <c:crosses val="autoZero"/>
        <c:crossBetween val="between"/>
        <c:majorUnit val="1"/>
      </c:valAx>
      <c:valAx>
        <c:axId val="39982432"/>
        <c:scaling>
          <c:orientation val="minMax"/>
          <c:max val="8"/>
          <c:min val="4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33119856"/>
        <c:crosses val="max"/>
        <c:crossBetween val="between"/>
        <c:majorUnit val="1"/>
      </c:valAx>
      <c:dateAx>
        <c:axId val="533119856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3998243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109426946631665"/>
          <c:y val="0.81967811315252259"/>
          <c:w val="0.37501749781277333"/>
          <c:h val="7.3840405365995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022826692118028E-2"/>
          <c:y val="5.3527980535279802E-2"/>
          <c:w val="0.92362363795434665"/>
          <c:h val="0.86384428223844278"/>
        </c:manualLayout>
      </c:layout>
      <c:lineChart>
        <c:grouping val="standard"/>
        <c:varyColors val="0"/>
        <c:ser>
          <c:idx val="0"/>
          <c:order val="0"/>
          <c:tx>
            <c:strRef>
              <c:f>Forecasts!$O$2</c:f>
              <c:strCache>
                <c:ptCount val="1"/>
                <c:pt idx="0">
                  <c:v>Efectivo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Forecasts!$A$3:$A$62</c:f>
              <c:numCache>
                <c:formatCode>mmm\-yy</c:formatCode>
                <c:ptCount val="6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  <c:pt idx="48">
                  <c:v>43101</c:v>
                </c:pt>
                <c:pt idx="49">
                  <c:v>43132</c:v>
                </c:pt>
                <c:pt idx="50">
                  <c:v>43160</c:v>
                </c:pt>
                <c:pt idx="51">
                  <c:v>43191</c:v>
                </c:pt>
                <c:pt idx="52">
                  <c:v>43221</c:v>
                </c:pt>
                <c:pt idx="53">
                  <c:v>43252</c:v>
                </c:pt>
                <c:pt idx="54">
                  <c:v>43282</c:v>
                </c:pt>
                <c:pt idx="55">
                  <c:v>43313</c:v>
                </c:pt>
                <c:pt idx="56">
                  <c:v>43344</c:v>
                </c:pt>
                <c:pt idx="57">
                  <c:v>43374</c:v>
                </c:pt>
                <c:pt idx="58">
                  <c:v>43405</c:v>
                </c:pt>
                <c:pt idx="59">
                  <c:v>43435</c:v>
                </c:pt>
              </c:numCache>
            </c:numRef>
          </c:cat>
          <c:val>
            <c:numRef>
              <c:f>Forecasts!$O$3:$O$62</c:f>
              <c:numCache>
                <c:formatCode>General</c:formatCode>
                <c:ptCount val="60"/>
                <c:pt idx="12" formatCode="0.00">
                  <c:v>4.5333857803127042</c:v>
                </c:pt>
                <c:pt idx="13" formatCode="0.00">
                  <c:v>4.4039929536112687</c:v>
                </c:pt>
                <c:pt idx="14" formatCode="0.00">
                  <c:v>4.1828416149068293</c:v>
                </c:pt>
                <c:pt idx="15" formatCode="0.00">
                  <c:v>4.1377314814814659</c:v>
                </c:pt>
                <c:pt idx="16" formatCode="0.00">
                  <c:v>3.9700086513505761</c:v>
                </c:pt>
                <c:pt idx="17" formatCode="0.00">
                  <c:v>4.4196771714066108</c:v>
                </c:pt>
                <c:pt idx="18" formatCode="0.00">
                  <c:v>4.6203987730061513</c:v>
                </c:pt>
                <c:pt idx="19" formatCode="0.00">
                  <c:v>4.9875788266768639</c:v>
                </c:pt>
                <c:pt idx="20" formatCode="0.00">
                  <c:v>4.6427894637104394</c:v>
                </c:pt>
                <c:pt idx="21" formatCode="0.00">
                  <c:v>3.9853713428357196</c:v>
                </c:pt>
                <c:pt idx="22" formatCode="0.00">
                  <c:v>3.9377461091318233</c:v>
                </c:pt>
                <c:pt idx="23" formatCode="0.00">
                  <c:v>4.3777066465825687</c:v>
                </c:pt>
                <c:pt idx="24" formatCode="0.00">
                  <c:v>4.7883349012229681</c:v>
                </c:pt>
                <c:pt idx="25" formatCode="0.00">
                  <c:v>4.7056617922759614</c:v>
                </c:pt>
                <c:pt idx="26" formatCode="0.00">
                  <c:v>4.4527247321844543</c:v>
                </c:pt>
                <c:pt idx="27" formatCode="0.00">
                  <c:v>4.1863480596461944</c:v>
                </c:pt>
                <c:pt idx="28" formatCode="0.00">
                  <c:v>4.2437130177514826</c:v>
                </c:pt>
                <c:pt idx="29" formatCode="0.00">
                  <c:v>4.205005520794991</c:v>
                </c:pt>
                <c:pt idx="30" formatCode="0.00">
                  <c:v>4.0223566061938776</c:v>
                </c:pt>
                <c:pt idx="31" formatCode="0.00">
                  <c:v>3.3673097925009055</c:v>
                </c:pt>
                <c:pt idx="32" formatCode="0.00">
                  <c:v>3.0967040927200262</c:v>
                </c:pt>
                <c:pt idx="33" formatCode="0.00">
                  <c:v>2.8496708449815111</c:v>
                </c:pt>
                <c:pt idx="34" formatCode="0.00">
                  <c:v>2.9316254735702652</c:v>
                </c:pt>
                <c:pt idx="35" formatCode="0.00">
                  <c:v>2.7148913141517017</c:v>
                </c:pt>
                <c:pt idx="36" formatCode="0.00">
                  <c:v>2.7830146332704864</c:v>
                </c:pt>
                <c:pt idx="37" formatCode="0.00">
                  <c:v>2.7394807520143338</c:v>
                </c:pt>
                <c:pt idx="38" formatCode="0.00">
                  <c:v>2.7378935164541263</c:v>
                </c:pt>
                <c:pt idx="39" formatCode="0.00">
                  <c:v>2.6580140456929691</c:v>
                </c:pt>
                <c:pt idx="40" formatCode="0.00">
                  <c:v>2.5543237250554185</c:v>
                </c:pt>
                <c:pt idx="41" formatCode="0.00">
                  <c:v>1.7041942604856475</c:v>
                </c:pt>
                <c:pt idx="42" formatCode="0.00">
                  <c:v>1.6911829472386231</c:v>
                </c:pt>
                <c:pt idx="43" formatCode="0.00">
                  <c:v>1.8577214298291844</c:v>
                </c:pt>
                <c:pt idx="44" formatCode="0.00">
                  <c:v>1.4491480765852938</c:v>
                </c:pt>
                <c:pt idx="45" formatCode="0.00">
                  <c:v>1.8763700131521288</c:v>
                </c:pt>
                <c:pt idx="46" formatCode="0.00">
                  <c:v>1.9104372973446804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C1-41E5-A965-587939079C17}"/>
            </c:ext>
          </c:extLst>
        </c:ser>
        <c:ser>
          <c:idx val="3"/>
          <c:order val="1"/>
          <c:tx>
            <c:strRef>
              <c:f>Forecasts!$R$2</c:f>
              <c:strCache>
                <c:ptCount val="1"/>
                <c:pt idx="0">
                  <c:v>Mercado</c:v>
                </c:pt>
              </c:strCache>
            </c:strRef>
          </c:tx>
          <c:spPr>
            <a:ln w="31750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Forecasts!$A$3:$A$62</c:f>
              <c:numCache>
                <c:formatCode>mmm\-yy</c:formatCode>
                <c:ptCount val="6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  <c:pt idx="48">
                  <c:v>43101</c:v>
                </c:pt>
                <c:pt idx="49">
                  <c:v>43132</c:v>
                </c:pt>
                <c:pt idx="50">
                  <c:v>43160</c:v>
                </c:pt>
                <c:pt idx="51">
                  <c:v>43191</c:v>
                </c:pt>
                <c:pt idx="52">
                  <c:v>43221</c:v>
                </c:pt>
                <c:pt idx="53">
                  <c:v>43252</c:v>
                </c:pt>
                <c:pt idx="54">
                  <c:v>43282</c:v>
                </c:pt>
                <c:pt idx="55">
                  <c:v>43313</c:v>
                </c:pt>
                <c:pt idx="56">
                  <c:v>43344</c:v>
                </c:pt>
                <c:pt idx="57">
                  <c:v>43374</c:v>
                </c:pt>
                <c:pt idx="58">
                  <c:v>43405</c:v>
                </c:pt>
                <c:pt idx="59">
                  <c:v>43435</c:v>
                </c:pt>
              </c:numCache>
            </c:numRef>
          </c:cat>
          <c:val>
            <c:numRef>
              <c:f>Forecasts!$R$3:$R$62</c:f>
              <c:numCache>
                <c:formatCode>General</c:formatCode>
                <c:ptCount val="60"/>
                <c:pt idx="46" formatCode="#,##0.00">
                  <c:v>1.9104372973446804</c:v>
                </c:pt>
                <c:pt idx="47" formatCode="#,##0.00">
                  <c:v>2.2727556295335516</c:v>
                </c:pt>
                <c:pt idx="48" formatCode="#,##0.00">
                  <c:v>1.8621810077652734</c:v>
                </c:pt>
                <c:pt idx="49" formatCode="#,##0.00">
                  <c:v>1.7795896770251396</c:v>
                </c:pt>
                <c:pt idx="50" formatCode="#,##0.00">
                  <c:v>1.8013222063758327</c:v>
                </c:pt>
                <c:pt idx="51" formatCode="#,##0.00">
                  <c:v>1.7792836139300716</c:v>
                </c:pt>
                <c:pt idx="52" formatCode="#,##0.00">
                  <c:v>1.862072856908692</c:v>
                </c:pt>
                <c:pt idx="53" formatCode="#,##0.00">
                  <c:v>2.496963819857112</c:v>
                </c:pt>
                <c:pt idx="54" formatCode="#,##0.00">
                  <c:v>2.4272909652714114</c:v>
                </c:pt>
                <c:pt idx="55" formatCode="#,##0.00">
                  <c:v>2.4082553663558492</c:v>
                </c:pt>
                <c:pt idx="56" formatCode="#,##0.00">
                  <c:v>2.8876799543760212</c:v>
                </c:pt>
                <c:pt idx="57" formatCode="#,##0.00">
                  <c:v>2.5258479921157706</c:v>
                </c:pt>
                <c:pt idx="58" formatCode="#,##0.00">
                  <c:v>2.4885547670065122</c:v>
                </c:pt>
                <c:pt idx="59" formatCode="#,##0.00">
                  <c:v>2.381484496804509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C1-41E5-A965-587939079C17}"/>
            </c:ext>
          </c:extLst>
        </c:ser>
        <c:ser>
          <c:idx val="4"/>
          <c:order val="2"/>
          <c:tx>
            <c:strRef>
              <c:f>Forecasts!$S$2</c:f>
              <c:strCache>
                <c:ptCount val="1"/>
                <c:pt idx="0">
                  <c:v>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Forecasts!$A$3:$A$62</c:f>
              <c:numCache>
                <c:formatCode>mmm\-yy</c:formatCode>
                <c:ptCount val="6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  <c:pt idx="48">
                  <c:v>43101</c:v>
                </c:pt>
                <c:pt idx="49">
                  <c:v>43132</c:v>
                </c:pt>
                <c:pt idx="50">
                  <c:v>43160</c:v>
                </c:pt>
                <c:pt idx="51">
                  <c:v>43191</c:v>
                </c:pt>
                <c:pt idx="52">
                  <c:v>43221</c:v>
                </c:pt>
                <c:pt idx="53">
                  <c:v>43252</c:v>
                </c:pt>
                <c:pt idx="54">
                  <c:v>43282</c:v>
                </c:pt>
                <c:pt idx="55">
                  <c:v>43313</c:v>
                </c:pt>
                <c:pt idx="56">
                  <c:v>43344</c:v>
                </c:pt>
                <c:pt idx="57">
                  <c:v>43374</c:v>
                </c:pt>
                <c:pt idx="58">
                  <c:v>43405</c:v>
                </c:pt>
                <c:pt idx="59">
                  <c:v>43435</c:v>
                </c:pt>
              </c:numCache>
            </c:numRef>
          </c:cat>
          <c:val>
            <c:numRef>
              <c:f>Forecasts!$S$3:$S$62</c:f>
              <c:numCache>
                <c:formatCode>General</c:formatCode>
                <c:ptCount val="60"/>
                <c:pt idx="46" formatCode="#,##0.00">
                  <c:v>1.9104372973446804</c:v>
                </c:pt>
                <c:pt idx="47" formatCode="#,##0.00">
                  <c:v>2.2017291430277419</c:v>
                </c:pt>
                <c:pt idx="48" formatCode="#,##0.00">
                  <c:v>1.8671036606926483</c:v>
                </c:pt>
                <c:pt idx="49" formatCode="#,##0.00">
                  <c:v>1.8127759726345616</c:v>
                </c:pt>
                <c:pt idx="50" formatCode="#,##0.00">
                  <c:v>1.8093185804504808</c:v>
                </c:pt>
                <c:pt idx="51" formatCode="#,##0.00">
                  <c:v>1.839091097400769</c:v>
                </c:pt>
                <c:pt idx="52" formatCode="#,##0.00">
                  <c:v>1.8835597263333836</c:v>
                </c:pt>
                <c:pt idx="53" formatCode="#,##0.00">
                  <c:v>2.4069798441051615</c:v>
                </c:pt>
                <c:pt idx="54" formatCode="#,##0.00">
                  <c:v>2.3936579425822835</c:v>
                </c:pt>
                <c:pt idx="55" formatCode="#,##0.00">
                  <c:v>2.3829273645784799</c:v>
                </c:pt>
                <c:pt idx="56" formatCode="#,##0.00">
                  <c:v>2.9617728807832533</c:v>
                </c:pt>
                <c:pt idx="57" formatCode="#,##0.00">
                  <c:v>2.7174480231378251</c:v>
                </c:pt>
                <c:pt idx="58" formatCode="#,##0.00">
                  <c:v>2.6518918251114521</c:v>
                </c:pt>
                <c:pt idx="59" formatCode="#,##0.00">
                  <c:v>2.6015631899896086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C1-41E5-A965-587939079C17}"/>
            </c:ext>
          </c:extLst>
        </c:ser>
        <c:ser>
          <c:idx val="5"/>
          <c:order val="3"/>
          <c:tx>
            <c:strRef>
              <c:f>Forecasts!$P$2</c:f>
              <c:strCache>
                <c:ptCount val="1"/>
                <c:pt idx="0">
                  <c:v>IR Nov.17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Forecasts!$A$3:$A$62</c:f>
              <c:numCache>
                <c:formatCode>mmm\-yy</c:formatCode>
                <c:ptCount val="6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  <c:pt idx="48">
                  <c:v>43101</c:v>
                </c:pt>
                <c:pt idx="49">
                  <c:v>43132</c:v>
                </c:pt>
                <c:pt idx="50">
                  <c:v>43160</c:v>
                </c:pt>
                <c:pt idx="51">
                  <c:v>43191</c:v>
                </c:pt>
                <c:pt idx="52">
                  <c:v>43221</c:v>
                </c:pt>
                <c:pt idx="53">
                  <c:v>43252</c:v>
                </c:pt>
                <c:pt idx="54">
                  <c:v>43282</c:v>
                </c:pt>
                <c:pt idx="55">
                  <c:v>43313</c:v>
                </c:pt>
                <c:pt idx="56">
                  <c:v>43344</c:v>
                </c:pt>
                <c:pt idx="57">
                  <c:v>43374</c:v>
                </c:pt>
                <c:pt idx="58">
                  <c:v>43405</c:v>
                </c:pt>
                <c:pt idx="59">
                  <c:v>43435</c:v>
                </c:pt>
              </c:numCache>
            </c:numRef>
          </c:cat>
          <c:val>
            <c:numRef>
              <c:f>Forecasts!$P$3:$P$62</c:f>
              <c:numCache>
                <c:formatCode>General</c:formatCode>
                <c:ptCount val="60"/>
                <c:pt idx="45" formatCode="#,##0.00">
                  <c:v>1.8763700131521288</c:v>
                </c:pt>
                <c:pt idx="46" formatCode="#,##0.00">
                  <c:v>1.9108724976606206</c:v>
                </c:pt>
                <c:pt idx="47" formatCode="#,##0.00">
                  <c:v>2.1166988119780017</c:v>
                </c:pt>
                <c:pt idx="48" formatCode="#,##0.00">
                  <c:v>1.7159163048775516</c:v>
                </c:pt>
                <c:pt idx="49" formatCode="#,##0.00">
                  <c:v>1.6382686959913073</c:v>
                </c:pt>
                <c:pt idx="50" formatCode="#,##0.00">
                  <c:v>1.6371552077579787</c:v>
                </c:pt>
                <c:pt idx="51" formatCode="#,##0.00">
                  <c:v>1.6673774700250332</c:v>
                </c:pt>
                <c:pt idx="52" formatCode="#,##0.00">
                  <c:v>1.6550707597710712</c:v>
                </c:pt>
                <c:pt idx="53" formatCode="#,##0.00">
                  <c:v>2.2969826022718909</c:v>
                </c:pt>
                <c:pt idx="54" formatCode="#,##0.00">
                  <c:v>2.2533209625383188</c:v>
                </c:pt>
                <c:pt idx="55" formatCode="#,##0.00">
                  <c:v>2.3141039198392166</c:v>
                </c:pt>
                <c:pt idx="56" formatCode="#,##0.00">
                  <c:v>2.9508574807322274</c:v>
                </c:pt>
                <c:pt idx="57" formatCode="#,##0.00">
                  <c:v>2.5689835004359729</c:v>
                </c:pt>
                <c:pt idx="58" formatCode="#,##0.00">
                  <c:v>2.4803448314626886</c:v>
                </c:pt>
                <c:pt idx="59" formatCode="#,##0.00">
                  <c:v>2.4803448314626886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C1-41E5-A965-587939079C17}"/>
            </c:ext>
          </c:extLst>
        </c:ser>
        <c:ser>
          <c:idx val="1"/>
          <c:order val="4"/>
          <c:tx>
            <c:strRef>
              <c:f>Forecasts!$V$2</c:f>
              <c:strCache>
                <c:ptCount val="1"/>
                <c:pt idx="0">
                  <c:v>Bloomberg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Forecasts!$V$3:$V$62</c:f>
              <c:numCache>
                <c:formatCode>General</c:formatCode>
                <c:ptCount val="60"/>
                <c:pt idx="47">
                  <c:v>2</c:v>
                </c:pt>
                <c:pt idx="50">
                  <c:v>2.1</c:v>
                </c:pt>
                <c:pt idx="53">
                  <c:v>2.5</c:v>
                </c:pt>
                <c:pt idx="56">
                  <c:v>2.8</c:v>
                </c:pt>
                <c:pt idx="59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C1-41E5-A965-587939079C17}"/>
            </c:ext>
          </c:extLst>
        </c:ser>
        <c:ser>
          <c:idx val="2"/>
          <c:order val="5"/>
          <c:tx>
            <c:strRef>
              <c:f>Forecasts!$W$2</c:f>
              <c:strCache>
                <c:ptCount val="1"/>
                <c:pt idx="0">
                  <c:v>EOF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Forecasts!$A$3:$A$62</c:f>
              <c:numCache>
                <c:formatCode>mmm\-yy</c:formatCode>
                <c:ptCount val="6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  <c:pt idx="48">
                  <c:v>43101</c:v>
                </c:pt>
                <c:pt idx="49">
                  <c:v>43132</c:v>
                </c:pt>
                <c:pt idx="50">
                  <c:v>43160</c:v>
                </c:pt>
                <c:pt idx="51">
                  <c:v>43191</c:v>
                </c:pt>
                <c:pt idx="52">
                  <c:v>43221</c:v>
                </c:pt>
                <c:pt idx="53">
                  <c:v>43252</c:v>
                </c:pt>
                <c:pt idx="54">
                  <c:v>43282</c:v>
                </c:pt>
                <c:pt idx="55">
                  <c:v>43313</c:v>
                </c:pt>
                <c:pt idx="56">
                  <c:v>43344</c:v>
                </c:pt>
                <c:pt idx="57">
                  <c:v>43374</c:v>
                </c:pt>
                <c:pt idx="58">
                  <c:v>43405</c:v>
                </c:pt>
                <c:pt idx="59">
                  <c:v>43435</c:v>
                </c:pt>
              </c:numCache>
            </c:numRef>
          </c:cat>
          <c:val>
            <c:numRef>
              <c:f>Forecasts!$W$3:$W$62</c:f>
              <c:numCache>
                <c:formatCode>General</c:formatCode>
                <c:ptCount val="60"/>
                <c:pt idx="47">
                  <c:v>2.2200000000000002</c:v>
                </c:pt>
                <c:pt idx="59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C1-41E5-A965-587939079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836608"/>
        <c:axId val="348163456"/>
      </c:lineChart>
      <c:dateAx>
        <c:axId val="80836608"/>
        <c:scaling>
          <c:orientation val="minMax"/>
          <c:min val="42736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48163456"/>
        <c:crosses val="autoZero"/>
        <c:auto val="1"/>
        <c:lblOffset val="100"/>
        <c:baseTimeUnit val="months"/>
        <c:majorUnit val="4"/>
        <c:majorTimeUnit val="months"/>
      </c:dateAx>
      <c:valAx>
        <c:axId val="348163456"/>
        <c:scaling>
          <c:orientation val="minMax"/>
          <c:max val="4"/>
          <c:min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366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472102918953313"/>
          <c:y val="9.2457420924574207E-2"/>
          <c:w val="0.56833571939871153"/>
          <c:h val="0.147927275513918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8639512402580972E-2"/>
          <c:y val="5.0925925925925923E-2"/>
          <c:w val="0.87491070193885723"/>
          <c:h val="0.87046296296296299"/>
        </c:manualLayout>
      </c:layout>
      <c:lineChart>
        <c:grouping val="standard"/>
        <c:varyColors val="0"/>
        <c:ser>
          <c:idx val="0"/>
          <c:order val="0"/>
          <c:tx>
            <c:strRef>
              <c:f>'Tasas y FX'!$B$1</c:f>
              <c:strCache>
                <c:ptCount val="1"/>
                <c:pt idx="0">
                  <c:v>Efectiva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'Tasas y FX'!$A$2:$A$49</c:f>
              <c:numCache>
                <c:formatCode>mmm\-yy</c:formatCode>
                <c:ptCount val="48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</c:numCache>
            </c:numRef>
          </c:cat>
          <c:val>
            <c:numRef>
              <c:f>'Tasas y FX'!$B$2:$B$49</c:f>
              <c:numCache>
                <c:formatCode>0.00</c:formatCode>
                <c:ptCount val="48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3.25</c:v>
                </c:pt>
                <c:pt idx="10">
                  <c:v>3.25</c:v>
                </c:pt>
                <c:pt idx="11">
                  <c:v>3.5</c:v>
                </c:pt>
                <c:pt idx="12">
                  <c:v>3.5</c:v>
                </c:pt>
                <c:pt idx="13">
                  <c:v>3.5</c:v>
                </c:pt>
                <c:pt idx="14">
                  <c:v>3.5</c:v>
                </c:pt>
                <c:pt idx="15">
                  <c:v>3.5</c:v>
                </c:pt>
                <c:pt idx="16">
                  <c:v>3.5</c:v>
                </c:pt>
                <c:pt idx="17">
                  <c:v>3.5</c:v>
                </c:pt>
                <c:pt idx="18">
                  <c:v>3.5</c:v>
                </c:pt>
                <c:pt idx="19">
                  <c:v>3.5</c:v>
                </c:pt>
                <c:pt idx="20">
                  <c:v>3.5</c:v>
                </c:pt>
                <c:pt idx="21">
                  <c:v>3.5</c:v>
                </c:pt>
                <c:pt idx="22">
                  <c:v>3.5</c:v>
                </c:pt>
                <c:pt idx="23">
                  <c:v>3.5</c:v>
                </c:pt>
                <c:pt idx="24">
                  <c:v>3.25</c:v>
                </c:pt>
                <c:pt idx="25">
                  <c:v>3.25</c:v>
                </c:pt>
                <c:pt idx="26">
                  <c:v>3</c:v>
                </c:pt>
                <c:pt idx="27">
                  <c:v>2.75</c:v>
                </c:pt>
                <c:pt idx="28">
                  <c:v>2.5</c:v>
                </c:pt>
                <c:pt idx="29">
                  <c:v>2.5</c:v>
                </c:pt>
                <c:pt idx="30">
                  <c:v>2.5</c:v>
                </c:pt>
                <c:pt idx="31">
                  <c:v>2.5</c:v>
                </c:pt>
                <c:pt idx="32">
                  <c:v>2.5</c:v>
                </c:pt>
                <c:pt idx="33">
                  <c:v>2.5</c:v>
                </c:pt>
                <c:pt idx="34">
                  <c:v>2.5</c:v>
                </c:pt>
                <c:pt idx="35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60-4726-ACFD-1C95AE746EC6}"/>
            </c:ext>
          </c:extLst>
        </c:ser>
        <c:ser>
          <c:idx val="1"/>
          <c:order val="1"/>
          <c:tx>
            <c:strRef>
              <c:f>'Tasas y FX'!$C$1</c:f>
              <c:strCache>
                <c:ptCount val="1"/>
                <c:pt idx="0">
                  <c:v>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'Tasas y FX'!$A$2:$A$49</c:f>
              <c:numCache>
                <c:formatCode>mmm\-yy</c:formatCode>
                <c:ptCount val="48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</c:numCache>
            </c:numRef>
          </c:cat>
          <c:val>
            <c:numRef>
              <c:f>'Tasas y FX'!$C$2:$C$49</c:f>
              <c:numCache>
                <c:formatCode>General</c:formatCode>
                <c:ptCount val="48"/>
                <c:pt idx="35" formatCode="0.00">
                  <c:v>2.5</c:v>
                </c:pt>
                <c:pt idx="36" formatCode="0.00">
                  <c:v>2.5</c:v>
                </c:pt>
                <c:pt idx="37" formatCode="0.00">
                  <c:v>2.5</c:v>
                </c:pt>
                <c:pt idx="38" formatCode="0.00">
                  <c:v>2.5</c:v>
                </c:pt>
                <c:pt idx="39" formatCode="0.00">
                  <c:v>2.5</c:v>
                </c:pt>
                <c:pt idx="40" formatCode="0.00">
                  <c:v>2.5</c:v>
                </c:pt>
                <c:pt idx="41" formatCode="0.00">
                  <c:v>2.5</c:v>
                </c:pt>
                <c:pt idx="42" formatCode="0.00">
                  <c:v>2.5</c:v>
                </c:pt>
                <c:pt idx="43" formatCode="0.00">
                  <c:v>2.5</c:v>
                </c:pt>
                <c:pt idx="44" formatCode="0.00">
                  <c:v>2.5</c:v>
                </c:pt>
                <c:pt idx="45" formatCode="0.00">
                  <c:v>2.75</c:v>
                </c:pt>
                <c:pt idx="46" formatCode="0.00">
                  <c:v>2.75</c:v>
                </c:pt>
                <c:pt idx="47" formatCode="0.0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60-4726-ACFD-1C95AE746EC6}"/>
            </c:ext>
          </c:extLst>
        </c:ser>
        <c:ser>
          <c:idx val="2"/>
          <c:order val="2"/>
          <c:tx>
            <c:strRef>
              <c:f>'Tasas y FX'!$D$1</c:f>
              <c:strCache>
                <c:ptCount val="1"/>
                <c:pt idx="0">
                  <c:v>Regla Taylor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'Tasas y FX'!$A$2:$A$49</c:f>
              <c:numCache>
                <c:formatCode>mmm\-yy</c:formatCode>
                <c:ptCount val="48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</c:numCache>
            </c:numRef>
          </c:cat>
          <c:val>
            <c:numRef>
              <c:f>'Tasas y FX'!$D$2:$D$49</c:f>
              <c:numCache>
                <c:formatCode>0.00</c:formatCode>
                <c:ptCount val="48"/>
                <c:pt idx="0">
                  <c:v>4.61073376389926</c:v>
                </c:pt>
                <c:pt idx="1">
                  <c:v>4.5363537440681396</c:v>
                </c:pt>
                <c:pt idx="2">
                  <c:v>4.4569025501733597</c:v>
                </c:pt>
                <c:pt idx="3">
                  <c:v>4.3305766417217599</c:v>
                </c:pt>
                <c:pt idx="4">
                  <c:v>4.2546908149851497</c:v>
                </c:pt>
                <c:pt idx="5">
                  <c:v>4.1874415294703704</c:v>
                </c:pt>
                <c:pt idx="6">
                  <c:v>4.3378464876431702</c:v>
                </c:pt>
                <c:pt idx="7">
                  <c:v>4.40314865287767</c:v>
                </c:pt>
                <c:pt idx="8">
                  <c:v>4.5505621871464603</c:v>
                </c:pt>
                <c:pt idx="9">
                  <c:v>4.3620516855180798</c:v>
                </c:pt>
                <c:pt idx="10">
                  <c:v>4.0756795379540902</c:v>
                </c:pt>
                <c:pt idx="11">
                  <c:v>3.9840705279065101</c:v>
                </c:pt>
                <c:pt idx="12">
                  <c:v>4.1290281958684796</c:v>
                </c:pt>
                <c:pt idx="13">
                  <c:v>4.23980184395701</c:v>
                </c:pt>
                <c:pt idx="14">
                  <c:v>4.1491773101995202</c:v>
                </c:pt>
                <c:pt idx="15">
                  <c:v>4.0243687565685802</c:v>
                </c:pt>
                <c:pt idx="16">
                  <c:v>3.8718077539686</c:v>
                </c:pt>
                <c:pt idx="17">
                  <c:v>3.8587084643721501</c:v>
                </c:pt>
                <c:pt idx="18">
                  <c:v>3.8596602662997999</c:v>
                </c:pt>
                <c:pt idx="19">
                  <c:v>3.7687871468068299</c:v>
                </c:pt>
                <c:pt idx="20">
                  <c:v>3.5024820249069499</c:v>
                </c:pt>
                <c:pt idx="21">
                  <c:v>3.3533696840521698</c:v>
                </c:pt>
                <c:pt idx="22">
                  <c:v>3.2085037187523699</c:v>
                </c:pt>
                <c:pt idx="23">
                  <c:v>3.23509829098013</c:v>
                </c:pt>
                <c:pt idx="24">
                  <c:v>3.1405286172834299</c:v>
                </c:pt>
                <c:pt idx="25">
                  <c:v>3.16210014652667</c:v>
                </c:pt>
                <c:pt idx="26">
                  <c:v>3.0907951762441299</c:v>
                </c:pt>
                <c:pt idx="27">
                  <c:v>3.0520243279152401</c:v>
                </c:pt>
                <c:pt idx="28">
                  <c:v>3.0460092960737302</c:v>
                </c:pt>
                <c:pt idx="29">
                  <c:v>3.0309465402264402</c:v>
                </c:pt>
                <c:pt idx="30">
                  <c:v>2.71421127692135</c:v>
                </c:pt>
                <c:pt idx="31">
                  <c:v>2.7536849571458801</c:v>
                </c:pt>
                <c:pt idx="32">
                  <c:v>2.85674279744801</c:v>
                </c:pt>
                <c:pt idx="33">
                  <c:v>2.68895647388256</c:v>
                </c:pt>
                <c:pt idx="34">
                  <c:v>2.8557891947932301</c:v>
                </c:pt>
                <c:pt idx="35">
                  <c:v>2.8555984742622802</c:v>
                </c:pt>
                <c:pt idx="36">
                  <c:v>2.9990841693355099</c:v>
                </c:pt>
                <c:pt idx="37">
                  <c:v>2.8757732300199499</c:v>
                </c:pt>
                <c:pt idx="38">
                  <c:v>2.8653318500358802</c:v>
                </c:pt>
                <c:pt idx="39">
                  <c:v>2.8799725943476902</c:v>
                </c:pt>
                <c:pt idx="40">
                  <c:v>2.9071544008074599</c:v>
                </c:pt>
                <c:pt idx="41">
                  <c:v>2.9385165613165301</c:v>
                </c:pt>
                <c:pt idx="42">
                  <c:v>3.16739569808612</c:v>
                </c:pt>
                <c:pt idx="43">
                  <c:v>3.1663553621434</c:v>
                </c:pt>
                <c:pt idx="44">
                  <c:v>3.1694953802499901</c:v>
                </c:pt>
                <c:pt idx="45">
                  <c:v>3.41927628726615</c:v>
                </c:pt>
                <c:pt idx="46">
                  <c:v>3.32626816223851</c:v>
                </c:pt>
                <c:pt idx="47">
                  <c:v>3.3043260560492098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60-4726-ACFD-1C95AE746EC6}"/>
            </c:ext>
          </c:extLst>
        </c:ser>
        <c:ser>
          <c:idx val="3"/>
          <c:order val="3"/>
          <c:tx>
            <c:strRef>
              <c:f>'Tasas y FX'!$E$1</c:f>
              <c:strCache>
                <c:ptCount val="1"/>
                <c:pt idx="0">
                  <c:v>EOF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numRef>
              <c:f>'Tasas y FX'!$A$2:$A$49</c:f>
              <c:numCache>
                <c:formatCode>mmm\-yy</c:formatCode>
                <c:ptCount val="48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</c:numCache>
            </c:numRef>
          </c:cat>
          <c:val>
            <c:numRef>
              <c:f>'Tasas y FX'!$E$2:$E$49</c:f>
              <c:numCache>
                <c:formatCode>General</c:formatCode>
                <c:ptCount val="48"/>
                <c:pt idx="35">
                  <c:v>2.5</c:v>
                </c:pt>
                <c:pt idx="38">
                  <c:v>2.5</c:v>
                </c:pt>
                <c:pt idx="41">
                  <c:v>2.5</c:v>
                </c:pt>
                <c:pt idx="47">
                  <c:v>2.75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60-4726-ACFD-1C95AE746EC6}"/>
            </c:ext>
          </c:extLst>
        </c:ser>
        <c:ser>
          <c:idx val="4"/>
          <c:order val="4"/>
          <c:tx>
            <c:strRef>
              <c:f>'Tasas y FX'!$F$1</c:f>
              <c:strCache>
                <c:ptCount val="1"/>
                <c:pt idx="0">
                  <c:v>Bloomberg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numRef>
              <c:f>'Tasas y FX'!$A$2:$A$49</c:f>
              <c:numCache>
                <c:formatCode>mmm\-yy</c:formatCode>
                <c:ptCount val="48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</c:numCache>
            </c:numRef>
          </c:cat>
          <c:val>
            <c:numRef>
              <c:f>'Tasas y FX'!$F$2:$F$49</c:f>
              <c:numCache>
                <c:formatCode>General</c:formatCode>
                <c:ptCount val="48"/>
                <c:pt idx="35">
                  <c:v>2.5</c:v>
                </c:pt>
                <c:pt idx="38">
                  <c:v>2.5</c:v>
                </c:pt>
                <c:pt idx="41">
                  <c:v>2.5</c:v>
                </c:pt>
                <c:pt idx="44">
                  <c:v>2.75</c:v>
                </c:pt>
                <c:pt idx="4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960-4726-ACFD-1C95AE746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293408"/>
        <c:axId val="773736464"/>
      </c:lineChart>
      <c:dateAx>
        <c:axId val="2034293408"/>
        <c:scaling>
          <c:orientation val="minMax"/>
        </c:scaling>
        <c:delete val="0"/>
        <c:axPos val="b"/>
        <c:numFmt formatCode="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73736464"/>
        <c:crosses val="autoZero"/>
        <c:auto val="1"/>
        <c:lblOffset val="100"/>
        <c:baseTimeUnit val="months"/>
        <c:majorUnit val="12"/>
        <c:majorTimeUnit val="months"/>
      </c:dateAx>
      <c:valAx>
        <c:axId val="773736464"/>
        <c:scaling>
          <c:orientation val="minMax"/>
          <c:min val="2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3429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682247623719234"/>
          <c:y val="0.16018955963837853"/>
          <c:w val="0.68114865094046695"/>
          <c:h val="0.140736366287547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1473829752465435E-2"/>
          <c:y val="6.1528514524605241E-2"/>
          <c:w val="0.88563175871843181"/>
          <c:h val="0.82671332909342998"/>
        </c:manualLayout>
      </c:layout>
      <c:lineChart>
        <c:grouping val="standard"/>
        <c:varyColors val="0"/>
        <c:ser>
          <c:idx val="0"/>
          <c:order val="0"/>
          <c:tx>
            <c:strRef>
              <c:f>aa!$Q$3</c:f>
              <c:strCache>
                <c:ptCount val="1"/>
                <c:pt idx="0">
                  <c:v>Totales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aa!$A$79:$A$400</c:f>
              <c:numCache>
                <c:formatCode>dd\-mm\-yyyy</c:formatCode>
                <c:ptCount val="322"/>
                <c:pt idx="0">
                  <c:v>38777</c:v>
                </c:pt>
                <c:pt idx="1">
                  <c:v>38808</c:v>
                </c:pt>
                <c:pt idx="2">
                  <c:v>38838</c:v>
                </c:pt>
                <c:pt idx="3">
                  <c:v>38869</c:v>
                </c:pt>
                <c:pt idx="4">
                  <c:v>38899</c:v>
                </c:pt>
                <c:pt idx="5">
                  <c:v>38930</c:v>
                </c:pt>
                <c:pt idx="6">
                  <c:v>38961</c:v>
                </c:pt>
                <c:pt idx="7">
                  <c:v>38991</c:v>
                </c:pt>
                <c:pt idx="8">
                  <c:v>39022</c:v>
                </c:pt>
                <c:pt idx="9">
                  <c:v>39052</c:v>
                </c:pt>
                <c:pt idx="10">
                  <c:v>39083</c:v>
                </c:pt>
                <c:pt idx="11">
                  <c:v>39114</c:v>
                </c:pt>
                <c:pt idx="12">
                  <c:v>39142</c:v>
                </c:pt>
                <c:pt idx="13">
                  <c:v>39173</c:v>
                </c:pt>
                <c:pt idx="14">
                  <c:v>39203</c:v>
                </c:pt>
                <c:pt idx="15">
                  <c:v>39234</c:v>
                </c:pt>
                <c:pt idx="16">
                  <c:v>39264</c:v>
                </c:pt>
                <c:pt idx="17">
                  <c:v>39295</c:v>
                </c:pt>
                <c:pt idx="18">
                  <c:v>39326</c:v>
                </c:pt>
                <c:pt idx="19">
                  <c:v>39356</c:v>
                </c:pt>
                <c:pt idx="20">
                  <c:v>39387</c:v>
                </c:pt>
                <c:pt idx="21">
                  <c:v>39417</c:v>
                </c:pt>
                <c:pt idx="22">
                  <c:v>39448</c:v>
                </c:pt>
                <c:pt idx="23">
                  <c:v>39479</c:v>
                </c:pt>
                <c:pt idx="24">
                  <c:v>39508</c:v>
                </c:pt>
                <c:pt idx="25">
                  <c:v>39539</c:v>
                </c:pt>
                <c:pt idx="26">
                  <c:v>39569</c:v>
                </c:pt>
                <c:pt idx="27">
                  <c:v>39600</c:v>
                </c:pt>
                <c:pt idx="28">
                  <c:v>39630</c:v>
                </c:pt>
                <c:pt idx="29">
                  <c:v>39661</c:v>
                </c:pt>
                <c:pt idx="30">
                  <c:v>39692</c:v>
                </c:pt>
                <c:pt idx="31">
                  <c:v>39722</c:v>
                </c:pt>
                <c:pt idx="32">
                  <c:v>39753</c:v>
                </c:pt>
                <c:pt idx="33">
                  <c:v>39783</c:v>
                </c:pt>
                <c:pt idx="34">
                  <c:v>39814</c:v>
                </c:pt>
                <c:pt idx="35">
                  <c:v>39845</c:v>
                </c:pt>
                <c:pt idx="36">
                  <c:v>39873</c:v>
                </c:pt>
                <c:pt idx="37">
                  <c:v>39904</c:v>
                </c:pt>
                <c:pt idx="38">
                  <c:v>39934</c:v>
                </c:pt>
                <c:pt idx="39">
                  <c:v>39965</c:v>
                </c:pt>
                <c:pt idx="40">
                  <c:v>39995</c:v>
                </c:pt>
                <c:pt idx="41">
                  <c:v>40026</c:v>
                </c:pt>
                <c:pt idx="42">
                  <c:v>40057</c:v>
                </c:pt>
                <c:pt idx="43">
                  <c:v>40087</c:v>
                </c:pt>
                <c:pt idx="44">
                  <c:v>40118</c:v>
                </c:pt>
                <c:pt idx="45">
                  <c:v>40148</c:v>
                </c:pt>
                <c:pt idx="46">
                  <c:v>40179</c:v>
                </c:pt>
                <c:pt idx="47">
                  <c:v>40210</c:v>
                </c:pt>
                <c:pt idx="48">
                  <c:v>40238</c:v>
                </c:pt>
                <c:pt idx="49">
                  <c:v>40269</c:v>
                </c:pt>
                <c:pt idx="50">
                  <c:v>40299</c:v>
                </c:pt>
                <c:pt idx="51">
                  <c:v>40330</c:v>
                </c:pt>
                <c:pt idx="52">
                  <c:v>40360</c:v>
                </c:pt>
                <c:pt idx="53">
                  <c:v>40391</c:v>
                </c:pt>
                <c:pt idx="54">
                  <c:v>40422</c:v>
                </c:pt>
                <c:pt idx="55">
                  <c:v>40452</c:v>
                </c:pt>
                <c:pt idx="56">
                  <c:v>40483</c:v>
                </c:pt>
                <c:pt idx="57">
                  <c:v>40513</c:v>
                </c:pt>
                <c:pt idx="58">
                  <c:v>40544</c:v>
                </c:pt>
                <c:pt idx="59">
                  <c:v>40575</c:v>
                </c:pt>
                <c:pt idx="60">
                  <c:v>40603</c:v>
                </c:pt>
                <c:pt idx="61">
                  <c:v>40634</c:v>
                </c:pt>
                <c:pt idx="62">
                  <c:v>40664</c:v>
                </c:pt>
                <c:pt idx="63">
                  <c:v>40695</c:v>
                </c:pt>
                <c:pt idx="64">
                  <c:v>40725</c:v>
                </c:pt>
                <c:pt idx="65">
                  <c:v>40756</c:v>
                </c:pt>
                <c:pt idx="66">
                  <c:v>40787</c:v>
                </c:pt>
                <c:pt idx="67">
                  <c:v>40817</c:v>
                </c:pt>
                <c:pt idx="68">
                  <c:v>40848</c:v>
                </c:pt>
                <c:pt idx="69">
                  <c:v>40878</c:v>
                </c:pt>
                <c:pt idx="70">
                  <c:v>40909</c:v>
                </c:pt>
                <c:pt idx="71">
                  <c:v>40940</c:v>
                </c:pt>
                <c:pt idx="72">
                  <c:v>40969</c:v>
                </c:pt>
                <c:pt idx="73">
                  <c:v>41000</c:v>
                </c:pt>
                <c:pt idx="74">
                  <c:v>41030</c:v>
                </c:pt>
                <c:pt idx="75">
                  <c:v>41061</c:v>
                </c:pt>
                <c:pt idx="76">
                  <c:v>41091</c:v>
                </c:pt>
                <c:pt idx="77">
                  <c:v>41122</c:v>
                </c:pt>
                <c:pt idx="78">
                  <c:v>41153</c:v>
                </c:pt>
                <c:pt idx="79">
                  <c:v>41183</c:v>
                </c:pt>
                <c:pt idx="80">
                  <c:v>41214</c:v>
                </c:pt>
                <c:pt idx="81">
                  <c:v>41244</c:v>
                </c:pt>
                <c:pt idx="82">
                  <c:v>41275</c:v>
                </c:pt>
                <c:pt idx="83">
                  <c:v>41306</c:v>
                </c:pt>
                <c:pt idx="84">
                  <c:v>41334</c:v>
                </c:pt>
                <c:pt idx="85">
                  <c:v>41365</c:v>
                </c:pt>
                <c:pt idx="86">
                  <c:v>41395</c:v>
                </c:pt>
                <c:pt idx="87">
                  <c:v>41426</c:v>
                </c:pt>
                <c:pt idx="88">
                  <c:v>41456</c:v>
                </c:pt>
                <c:pt idx="89">
                  <c:v>41487</c:v>
                </c:pt>
                <c:pt idx="90">
                  <c:v>41518</c:v>
                </c:pt>
                <c:pt idx="91">
                  <c:v>41548</c:v>
                </c:pt>
                <c:pt idx="92">
                  <c:v>41579</c:v>
                </c:pt>
                <c:pt idx="93">
                  <c:v>41609</c:v>
                </c:pt>
                <c:pt idx="94">
                  <c:v>41640</c:v>
                </c:pt>
                <c:pt idx="95">
                  <c:v>41671</c:v>
                </c:pt>
                <c:pt idx="96">
                  <c:v>41699</c:v>
                </c:pt>
                <c:pt idx="97">
                  <c:v>41730</c:v>
                </c:pt>
                <c:pt idx="98">
                  <c:v>41760</c:v>
                </c:pt>
                <c:pt idx="99">
                  <c:v>41791</c:v>
                </c:pt>
                <c:pt idx="100">
                  <c:v>41821</c:v>
                </c:pt>
                <c:pt idx="101">
                  <c:v>41852</c:v>
                </c:pt>
                <c:pt idx="102">
                  <c:v>41883</c:v>
                </c:pt>
                <c:pt idx="103">
                  <c:v>41913</c:v>
                </c:pt>
                <c:pt idx="104">
                  <c:v>41944</c:v>
                </c:pt>
                <c:pt idx="105">
                  <c:v>41974</c:v>
                </c:pt>
                <c:pt idx="106">
                  <c:v>42005</c:v>
                </c:pt>
                <c:pt idx="107">
                  <c:v>42036</c:v>
                </c:pt>
                <c:pt idx="108">
                  <c:v>42064</c:v>
                </c:pt>
                <c:pt idx="109">
                  <c:v>42095</c:v>
                </c:pt>
                <c:pt idx="110">
                  <c:v>42125</c:v>
                </c:pt>
                <c:pt idx="111">
                  <c:v>42156</c:v>
                </c:pt>
                <c:pt idx="112">
                  <c:v>42186</c:v>
                </c:pt>
                <c:pt idx="113">
                  <c:v>42217</c:v>
                </c:pt>
                <c:pt idx="114">
                  <c:v>42248</c:v>
                </c:pt>
                <c:pt idx="115">
                  <c:v>42278</c:v>
                </c:pt>
                <c:pt idx="116">
                  <c:v>42309</c:v>
                </c:pt>
                <c:pt idx="117">
                  <c:v>42339</c:v>
                </c:pt>
                <c:pt idx="118">
                  <c:v>42370</c:v>
                </c:pt>
                <c:pt idx="119">
                  <c:v>42401</c:v>
                </c:pt>
                <c:pt idx="120">
                  <c:v>42430</c:v>
                </c:pt>
                <c:pt idx="121">
                  <c:v>42461</c:v>
                </c:pt>
                <c:pt idx="122">
                  <c:v>42491</c:v>
                </c:pt>
                <c:pt idx="123">
                  <c:v>42522</c:v>
                </c:pt>
                <c:pt idx="124">
                  <c:v>42552</c:v>
                </c:pt>
                <c:pt idx="125">
                  <c:v>42583</c:v>
                </c:pt>
                <c:pt idx="126">
                  <c:v>42614</c:v>
                </c:pt>
                <c:pt idx="127">
                  <c:v>42644</c:v>
                </c:pt>
                <c:pt idx="128">
                  <c:v>42675</c:v>
                </c:pt>
                <c:pt idx="129">
                  <c:v>42705</c:v>
                </c:pt>
                <c:pt idx="130">
                  <c:v>42736</c:v>
                </c:pt>
                <c:pt idx="131">
                  <c:v>42767</c:v>
                </c:pt>
                <c:pt idx="132">
                  <c:v>42795</c:v>
                </c:pt>
                <c:pt idx="133">
                  <c:v>42826</c:v>
                </c:pt>
                <c:pt idx="134">
                  <c:v>42856</c:v>
                </c:pt>
                <c:pt idx="135">
                  <c:v>42887</c:v>
                </c:pt>
                <c:pt idx="136">
                  <c:v>42917</c:v>
                </c:pt>
                <c:pt idx="137">
                  <c:v>42948</c:v>
                </c:pt>
                <c:pt idx="138">
                  <c:v>42979</c:v>
                </c:pt>
                <c:pt idx="139">
                  <c:v>43009</c:v>
                </c:pt>
              </c:numCache>
            </c:numRef>
          </c:cat>
          <c:val>
            <c:numRef>
              <c:f>aa!$Q$79:$Q$400</c:f>
              <c:numCache>
                <c:formatCode>#,##0.00</c:formatCode>
                <c:ptCount val="322"/>
                <c:pt idx="0">
                  <c:v>4.1258633896124683</c:v>
                </c:pt>
                <c:pt idx="1">
                  <c:v>4.0002889250584523</c:v>
                </c:pt>
                <c:pt idx="2">
                  <c:v>3.2900135269654256</c:v>
                </c:pt>
                <c:pt idx="3">
                  <c:v>3.4408303548786248</c:v>
                </c:pt>
                <c:pt idx="4">
                  <c:v>3.6498743503303879</c:v>
                </c:pt>
                <c:pt idx="5">
                  <c:v>4.1790993987862057</c:v>
                </c:pt>
                <c:pt idx="6">
                  <c:v>4.2468309433971365</c:v>
                </c:pt>
                <c:pt idx="7">
                  <c:v>3.2243145287462212</c:v>
                </c:pt>
                <c:pt idx="8">
                  <c:v>3.0979738287195047</c:v>
                </c:pt>
                <c:pt idx="9">
                  <c:v>3.0143535474628469</c:v>
                </c:pt>
                <c:pt idx="10">
                  <c:v>2.5633184442955947</c:v>
                </c:pt>
                <c:pt idx="11">
                  <c:v>1.6355933650408829</c:v>
                </c:pt>
                <c:pt idx="12">
                  <c:v>1.3106349209849524</c:v>
                </c:pt>
                <c:pt idx="13">
                  <c:v>1.9048363306952441</c:v>
                </c:pt>
                <c:pt idx="14">
                  <c:v>2.5165998557378999</c:v>
                </c:pt>
                <c:pt idx="15">
                  <c:v>2.8532173358741066</c:v>
                </c:pt>
                <c:pt idx="16">
                  <c:v>2.4775217914201861</c:v>
                </c:pt>
                <c:pt idx="17">
                  <c:v>2.2737161876174992</c:v>
                </c:pt>
                <c:pt idx="18">
                  <c:v>2.2161654293306818</c:v>
                </c:pt>
                <c:pt idx="19">
                  <c:v>2.0070283816782371</c:v>
                </c:pt>
                <c:pt idx="20">
                  <c:v>1.9061421786559747</c:v>
                </c:pt>
                <c:pt idx="21">
                  <c:v>0.88519393399437707</c:v>
                </c:pt>
                <c:pt idx="22">
                  <c:v>1.4947529506196304</c:v>
                </c:pt>
                <c:pt idx="23">
                  <c:v>2.2035998974259301</c:v>
                </c:pt>
                <c:pt idx="24">
                  <c:v>1.97650954274771</c:v>
                </c:pt>
                <c:pt idx="25">
                  <c:v>1.3637204206704407</c:v>
                </c:pt>
                <c:pt idx="26">
                  <c:v>1.6320159791362476</c:v>
                </c:pt>
                <c:pt idx="27">
                  <c:v>1.1842555150891387</c:v>
                </c:pt>
                <c:pt idx="28">
                  <c:v>9.1186259962718605E-2</c:v>
                </c:pt>
                <c:pt idx="29">
                  <c:v>-0.51576243679284917</c:v>
                </c:pt>
                <c:pt idx="30">
                  <c:v>-1.7954052322791385</c:v>
                </c:pt>
                <c:pt idx="31">
                  <c:v>-1.7213678738073963</c:v>
                </c:pt>
                <c:pt idx="32">
                  <c:v>-3.0243104779721435</c:v>
                </c:pt>
                <c:pt idx="33">
                  <c:v>-4.1444305980922636</c:v>
                </c:pt>
                <c:pt idx="34">
                  <c:v>-3.2298858768324776</c:v>
                </c:pt>
                <c:pt idx="35">
                  <c:v>-4.0171789010620529</c:v>
                </c:pt>
                <c:pt idx="36">
                  <c:v>-3.3552316515147056</c:v>
                </c:pt>
                <c:pt idx="37">
                  <c:v>-3.5972541111989629</c:v>
                </c:pt>
                <c:pt idx="38">
                  <c:v>-2.4094135614188978</c:v>
                </c:pt>
                <c:pt idx="39">
                  <c:v>-0.78590987339908214</c:v>
                </c:pt>
                <c:pt idx="40">
                  <c:v>0.49181664795562696</c:v>
                </c:pt>
                <c:pt idx="41">
                  <c:v>2.7849408681440799</c:v>
                </c:pt>
                <c:pt idx="42">
                  <c:v>4.4660166364904423</c:v>
                </c:pt>
                <c:pt idx="43">
                  <c:v>6.6333104259309046</c:v>
                </c:pt>
                <c:pt idx="44">
                  <c:v>7.4316585371177988</c:v>
                </c:pt>
                <c:pt idx="45">
                  <c:v>9.7977121023131897</c:v>
                </c:pt>
                <c:pt idx="46">
                  <c:v>10.28513932887085</c:v>
                </c:pt>
                <c:pt idx="47">
                  <c:v>10.19052736991924</c:v>
                </c:pt>
                <c:pt idx="48">
                  <c:v>11.134159271064528</c:v>
                </c:pt>
                <c:pt idx="49">
                  <c:v>12.678233013414131</c:v>
                </c:pt>
                <c:pt idx="50">
                  <c:v>14.105175855649554</c:v>
                </c:pt>
                <c:pt idx="51">
                  <c:v>14.863146618255049</c:v>
                </c:pt>
                <c:pt idx="52">
                  <c:v>17.165922310861248</c:v>
                </c:pt>
                <c:pt idx="53">
                  <c:v>17.412170154681274</c:v>
                </c:pt>
                <c:pt idx="54">
                  <c:v>18.620783374443537</c:v>
                </c:pt>
                <c:pt idx="55">
                  <c:v>18.708929469036626</c:v>
                </c:pt>
                <c:pt idx="56">
                  <c:v>18.80119093640219</c:v>
                </c:pt>
                <c:pt idx="57">
                  <c:v>19.491995881641724</c:v>
                </c:pt>
                <c:pt idx="58">
                  <c:v>17.678358378446834</c:v>
                </c:pt>
                <c:pt idx="59">
                  <c:v>19.221641728974262</c:v>
                </c:pt>
                <c:pt idx="60">
                  <c:v>17.894794246596081</c:v>
                </c:pt>
                <c:pt idx="61">
                  <c:v>17.219215646220672</c:v>
                </c:pt>
                <c:pt idx="62">
                  <c:v>14.641089183744013</c:v>
                </c:pt>
                <c:pt idx="63">
                  <c:v>12.682864595164988</c:v>
                </c:pt>
                <c:pt idx="64">
                  <c:v>11.638648317132224</c:v>
                </c:pt>
                <c:pt idx="65">
                  <c:v>8.970336220204171</c:v>
                </c:pt>
                <c:pt idx="66">
                  <c:v>7.9504999862361485</c:v>
                </c:pt>
                <c:pt idx="67">
                  <c:v>6.1422596523468913</c:v>
                </c:pt>
                <c:pt idx="68">
                  <c:v>6.0393312872190359</c:v>
                </c:pt>
                <c:pt idx="69">
                  <c:v>4.7724463285946408</c:v>
                </c:pt>
                <c:pt idx="70">
                  <c:v>3.8926410794103457</c:v>
                </c:pt>
                <c:pt idx="71">
                  <c:v>4.5957769669059987</c:v>
                </c:pt>
                <c:pt idx="72">
                  <c:v>4.9091299062421632</c:v>
                </c:pt>
                <c:pt idx="73">
                  <c:v>5.0788213243602902</c:v>
                </c:pt>
                <c:pt idx="74">
                  <c:v>5.260281346424267</c:v>
                </c:pt>
                <c:pt idx="75">
                  <c:v>5.6862179107153779</c:v>
                </c:pt>
                <c:pt idx="76">
                  <c:v>5.61273094501676</c:v>
                </c:pt>
                <c:pt idx="77">
                  <c:v>5.7617103824927982</c:v>
                </c:pt>
                <c:pt idx="78">
                  <c:v>6.0650210906249269</c:v>
                </c:pt>
                <c:pt idx="79">
                  <c:v>4.7635846186841855</c:v>
                </c:pt>
                <c:pt idx="80">
                  <c:v>5.8046118035022038</c:v>
                </c:pt>
                <c:pt idx="81">
                  <c:v>6.1309653456350262</c:v>
                </c:pt>
                <c:pt idx="82">
                  <c:v>6.5972068274913704</c:v>
                </c:pt>
                <c:pt idx="83">
                  <c:v>6.4989548958847578</c:v>
                </c:pt>
                <c:pt idx="84">
                  <c:v>6.7252253330820322</c:v>
                </c:pt>
                <c:pt idx="85">
                  <c:v>8.6043154425998676</c:v>
                </c:pt>
                <c:pt idx="86">
                  <c:v>9.4453839707919922</c:v>
                </c:pt>
                <c:pt idx="87">
                  <c:v>9.7518345390433598</c:v>
                </c:pt>
                <c:pt idx="88">
                  <c:v>10.421531129540506</c:v>
                </c:pt>
                <c:pt idx="89">
                  <c:v>11.072763548971983</c:v>
                </c:pt>
                <c:pt idx="90">
                  <c:v>10.220459379339287</c:v>
                </c:pt>
                <c:pt idx="91">
                  <c:v>11.427772589520458</c:v>
                </c:pt>
                <c:pt idx="92">
                  <c:v>10.131268823743627</c:v>
                </c:pt>
                <c:pt idx="93">
                  <c:v>9.6149077427140508</c:v>
                </c:pt>
                <c:pt idx="94">
                  <c:v>9.0371489128779015</c:v>
                </c:pt>
                <c:pt idx="95">
                  <c:v>7.5694223008852246</c:v>
                </c:pt>
                <c:pt idx="96">
                  <c:v>7.0079830108618992</c:v>
                </c:pt>
                <c:pt idx="97">
                  <c:v>4.9975347795173475</c:v>
                </c:pt>
                <c:pt idx="98">
                  <c:v>4.505657251903906</c:v>
                </c:pt>
                <c:pt idx="99">
                  <c:v>3.7917298410740798</c:v>
                </c:pt>
                <c:pt idx="100">
                  <c:v>2.3227168477143438</c:v>
                </c:pt>
                <c:pt idx="101">
                  <c:v>1.8319894816427056</c:v>
                </c:pt>
                <c:pt idx="102">
                  <c:v>0.28410187915354745</c:v>
                </c:pt>
                <c:pt idx="103">
                  <c:v>-0.33202040088205864</c:v>
                </c:pt>
                <c:pt idx="104">
                  <c:v>-0.52875140838465162</c:v>
                </c:pt>
                <c:pt idx="105">
                  <c:v>-1.2273731008378601</c:v>
                </c:pt>
                <c:pt idx="106">
                  <c:v>5.3922653392028215E-3</c:v>
                </c:pt>
                <c:pt idx="107">
                  <c:v>0.4699436961973798</c:v>
                </c:pt>
                <c:pt idx="108">
                  <c:v>1.0627522638449867</c:v>
                </c:pt>
                <c:pt idx="109">
                  <c:v>0.76519076723846791</c:v>
                </c:pt>
                <c:pt idx="110">
                  <c:v>1.0857560569478713</c:v>
                </c:pt>
                <c:pt idx="111">
                  <c:v>1.1003422678218338</c:v>
                </c:pt>
                <c:pt idx="112">
                  <c:v>0.53363200014574508</c:v>
                </c:pt>
                <c:pt idx="113">
                  <c:v>4.9672753498832378E-2</c:v>
                </c:pt>
                <c:pt idx="114">
                  <c:v>0.7091938857847998</c:v>
                </c:pt>
                <c:pt idx="115">
                  <c:v>0.52460107994061012</c:v>
                </c:pt>
                <c:pt idx="116">
                  <c:v>-6.3231134820337003E-3</c:v>
                </c:pt>
                <c:pt idx="117">
                  <c:v>0.25115466892247457</c:v>
                </c:pt>
                <c:pt idx="118">
                  <c:v>0.24915647916547989</c:v>
                </c:pt>
                <c:pt idx="119">
                  <c:v>1.1509525152087345</c:v>
                </c:pt>
                <c:pt idx="120">
                  <c:v>0.74752781144551605</c:v>
                </c:pt>
                <c:pt idx="121">
                  <c:v>2.7614521331729147</c:v>
                </c:pt>
                <c:pt idx="122">
                  <c:v>1.7799027268585694</c:v>
                </c:pt>
                <c:pt idx="123">
                  <c:v>1.3507120055695301</c:v>
                </c:pt>
                <c:pt idx="124">
                  <c:v>2.2859060245941327</c:v>
                </c:pt>
                <c:pt idx="125">
                  <c:v>0.69790265477686975</c:v>
                </c:pt>
                <c:pt idx="126">
                  <c:v>2.3052654554346517</c:v>
                </c:pt>
                <c:pt idx="127">
                  <c:v>1.7684358118535546</c:v>
                </c:pt>
                <c:pt idx="128">
                  <c:v>2.7738020446135843</c:v>
                </c:pt>
                <c:pt idx="129">
                  <c:v>4.2327358696793267</c:v>
                </c:pt>
                <c:pt idx="130">
                  <c:v>4.1389871479233413</c:v>
                </c:pt>
                <c:pt idx="131">
                  <c:v>4.8389423662311506</c:v>
                </c:pt>
                <c:pt idx="132">
                  <c:v>4.2688737910280681</c:v>
                </c:pt>
                <c:pt idx="133">
                  <c:v>3.4080197018787359</c:v>
                </c:pt>
                <c:pt idx="134">
                  <c:v>3.6589729817982959</c:v>
                </c:pt>
                <c:pt idx="135">
                  <c:v>3.4078295403707362</c:v>
                </c:pt>
                <c:pt idx="136">
                  <c:v>2.5194588314523814</c:v>
                </c:pt>
                <c:pt idx="137">
                  <c:v>3.0597827522238643</c:v>
                </c:pt>
                <c:pt idx="138">
                  <c:v>2.9132722012170542</c:v>
                </c:pt>
                <c:pt idx="139">
                  <c:v>2.5834572988013798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6-4E8F-BADE-EFE5D8F036BD}"/>
            </c:ext>
          </c:extLst>
        </c:ser>
        <c:ser>
          <c:idx val="1"/>
          <c:order val="1"/>
          <c:tx>
            <c:strRef>
              <c:f>aa!$R$3</c:f>
              <c:strCache>
                <c:ptCount val="1"/>
                <c:pt idx="0">
                  <c:v>Durable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aa!$A$79:$A$400</c:f>
              <c:numCache>
                <c:formatCode>dd\-mm\-yyyy</c:formatCode>
                <c:ptCount val="322"/>
                <c:pt idx="0">
                  <c:v>38777</c:v>
                </c:pt>
                <c:pt idx="1">
                  <c:v>38808</c:v>
                </c:pt>
                <c:pt idx="2">
                  <c:v>38838</c:v>
                </c:pt>
                <c:pt idx="3">
                  <c:v>38869</c:v>
                </c:pt>
                <c:pt idx="4">
                  <c:v>38899</c:v>
                </c:pt>
                <c:pt idx="5">
                  <c:v>38930</c:v>
                </c:pt>
                <c:pt idx="6">
                  <c:v>38961</c:v>
                </c:pt>
                <c:pt idx="7">
                  <c:v>38991</c:v>
                </c:pt>
                <c:pt idx="8">
                  <c:v>39022</c:v>
                </c:pt>
                <c:pt idx="9">
                  <c:v>39052</c:v>
                </c:pt>
                <c:pt idx="10">
                  <c:v>39083</c:v>
                </c:pt>
                <c:pt idx="11">
                  <c:v>39114</c:v>
                </c:pt>
                <c:pt idx="12">
                  <c:v>39142</c:v>
                </c:pt>
                <c:pt idx="13">
                  <c:v>39173</c:v>
                </c:pt>
                <c:pt idx="14">
                  <c:v>39203</c:v>
                </c:pt>
                <c:pt idx="15">
                  <c:v>39234</c:v>
                </c:pt>
                <c:pt idx="16">
                  <c:v>39264</c:v>
                </c:pt>
                <c:pt idx="17">
                  <c:v>39295</c:v>
                </c:pt>
                <c:pt idx="18">
                  <c:v>39326</c:v>
                </c:pt>
                <c:pt idx="19">
                  <c:v>39356</c:v>
                </c:pt>
                <c:pt idx="20">
                  <c:v>39387</c:v>
                </c:pt>
                <c:pt idx="21">
                  <c:v>39417</c:v>
                </c:pt>
                <c:pt idx="22">
                  <c:v>39448</c:v>
                </c:pt>
                <c:pt idx="23">
                  <c:v>39479</c:v>
                </c:pt>
                <c:pt idx="24">
                  <c:v>39508</c:v>
                </c:pt>
                <c:pt idx="25">
                  <c:v>39539</c:v>
                </c:pt>
                <c:pt idx="26">
                  <c:v>39569</c:v>
                </c:pt>
                <c:pt idx="27">
                  <c:v>39600</c:v>
                </c:pt>
                <c:pt idx="28">
                  <c:v>39630</c:v>
                </c:pt>
                <c:pt idx="29">
                  <c:v>39661</c:v>
                </c:pt>
                <c:pt idx="30">
                  <c:v>39692</c:v>
                </c:pt>
                <c:pt idx="31">
                  <c:v>39722</c:v>
                </c:pt>
                <c:pt idx="32">
                  <c:v>39753</c:v>
                </c:pt>
                <c:pt idx="33">
                  <c:v>39783</c:v>
                </c:pt>
                <c:pt idx="34">
                  <c:v>39814</c:v>
                </c:pt>
                <c:pt idx="35">
                  <c:v>39845</c:v>
                </c:pt>
                <c:pt idx="36">
                  <c:v>39873</c:v>
                </c:pt>
                <c:pt idx="37">
                  <c:v>39904</c:v>
                </c:pt>
                <c:pt idx="38">
                  <c:v>39934</c:v>
                </c:pt>
                <c:pt idx="39">
                  <c:v>39965</c:v>
                </c:pt>
                <c:pt idx="40">
                  <c:v>39995</c:v>
                </c:pt>
                <c:pt idx="41">
                  <c:v>40026</c:v>
                </c:pt>
                <c:pt idx="42">
                  <c:v>40057</c:v>
                </c:pt>
                <c:pt idx="43">
                  <c:v>40087</c:v>
                </c:pt>
                <c:pt idx="44">
                  <c:v>40118</c:v>
                </c:pt>
                <c:pt idx="45">
                  <c:v>40148</c:v>
                </c:pt>
                <c:pt idx="46">
                  <c:v>40179</c:v>
                </c:pt>
                <c:pt idx="47">
                  <c:v>40210</c:v>
                </c:pt>
                <c:pt idx="48">
                  <c:v>40238</c:v>
                </c:pt>
                <c:pt idx="49">
                  <c:v>40269</c:v>
                </c:pt>
                <c:pt idx="50">
                  <c:v>40299</c:v>
                </c:pt>
                <c:pt idx="51">
                  <c:v>40330</c:v>
                </c:pt>
                <c:pt idx="52">
                  <c:v>40360</c:v>
                </c:pt>
                <c:pt idx="53">
                  <c:v>40391</c:v>
                </c:pt>
                <c:pt idx="54">
                  <c:v>40422</c:v>
                </c:pt>
                <c:pt idx="55">
                  <c:v>40452</c:v>
                </c:pt>
                <c:pt idx="56">
                  <c:v>40483</c:v>
                </c:pt>
                <c:pt idx="57">
                  <c:v>40513</c:v>
                </c:pt>
                <c:pt idx="58">
                  <c:v>40544</c:v>
                </c:pt>
                <c:pt idx="59">
                  <c:v>40575</c:v>
                </c:pt>
                <c:pt idx="60">
                  <c:v>40603</c:v>
                </c:pt>
                <c:pt idx="61">
                  <c:v>40634</c:v>
                </c:pt>
                <c:pt idx="62">
                  <c:v>40664</c:v>
                </c:pt>
                <c:pt idx="63">
                  <c:v>40695</c:v>
                </c:pt>
                <c:pt idx="64">
                  <c:v>40725</c:v>
                </c:pt>
                <c:pt idx="65">
                  <c:v>40756</c:v>
                </c:pt>
                <c:pt idx="66">
                  <c:v>40787</c:v>
                </c:pt>
                <c:pt idx="67">
                  <c:v>40817</c:v>
                </c:pt>
                <c:pt idx="68">
                  <c:v>40848</c:v>
                </c:pt>
                <c:pt idx="69">
                  <c:v>40878</c:v>
                </c:pt>
                <c:pt idx="70">
                  <c:v>40909</c:v>
                </c:pt>
                <c:pt idx="71">
                  <c:v>40940</c:v>
                </c:pt>
                <c:pt idx="72">
                  <c:v>40969</c:v>
                </c:pt>
                <c:pt idx="73">
                  <c:v>41000</c:v>
                </c:pt>
                <c:pt idx="74">
                  <c:v>41030</c:v>
                </c:pt>
                <c:pt idx="75">
                  <c:v>41061</c:v>
                </c:pt>
                <c:pt idx="76">
                  <c:v>41091</c:v>
                </c:pt>
                <c:pt idx="77">
                  <c:v>41122</c:v>
                </c:pt>
                <c:pt idx="78">
                  <c:v>41153</c:v>
                </c:pt>
                <c:pt idx="79">
                  <c:v>41183</c:v>
                </c:pt>
                <c:pt idx="80">
                  <c:v>41214</c:v>
                </c:pt>
                <c:pt idx="81">
                  <c:v>41244</c:v>
                </c:pt>
                <c:pt idx="82">
                  <c:v>41275</c:v>
                </c:pt>
                <c:pt idx="83">
                  <c:v>41306</c:v>
                </c:pt>
                <c:pt idx="84">
                  <c:v>41334</c:v>
                </c:pt>
                <c:pt idx="85">
                  <c:v>41365</c:v>
                </c:pt>
                <c:pt idx="86">
                  <c:v>41395</c:v>
                </c:pt>
                <c:pt idx="87">
                  <c:v>41426</c:v>
                </c:pt>
                <c:pt idx="88">
                  <c:v>41456</c:v>
                </c:pt>
                <c:pt idx="89">
                  <c:v>41487</c:v>
                </c:pt>
                <c:pt idx="90">
                  <c:v>41518</c:v>
                </c:pt>
                <c:pt idx="91">
                  <c:v>41548</c:v>
                </c:pt>
                <c:pt idx="92">
                  <c:v>41579</c:v>
                </c:pt>
                <c:pt idx="93">
                  <c:v>41609</c:v>
                </c:pt>
                <c:pt idx="94">
                  <c:v>41640</c:v>
                </c:pt>
                <c:pt idx="95">
                  <c:v>41671</c:v>
                </c:pt>
                <c:pt idx="96">
                  <c:v>41699</c:v>
                </c:pt>
                <c:pt idx="97">
                  <c:v>41730</c:v>
                </c:pt>
                <c:pt idx="98">
                  <c:v>41760</c:v>
                </c:pt>
                <c:pt idx="99">
                  <c:v>41791</c:v>
                </c:pt>
                <c:pt idx="100">
                  <c:v>41821</c:v>
                </c:pt>
                <c:pt idx="101">
                  <c:v>41852</c:v>
                </c:pt>
                <c:pt idx="102">
                  <c:v>41883</c:v>
                </c:pt>
                <c:pt idx="103">
                  <c:v>41913</c:v>
                </c:pt>
                <c:pt idx="104">
                  <c:v>41944</c:v>
                </c:pt>
                <c:pt idx="105">
                  <c:v>41974</c:v>
                </c:pt>
                <c:pt idx="106">
                  <c:v>42005</c:v>
                </c:pt>
                <c:pt idx="107">
                  <c:v>42036</c:v>
                </c:pt>
                <c:pt idx="108">
                  <c:v>42064</c:v>
                </c:pt>
                <c:pt idx="109">
                  <c:v>42095</c:v>
                </c:pt>
                <c:pt idx="110">
                  <c:v>42125</c:v>
                </c:pt>
                <c:pt idx="111">
                  <c:v>42156</c:v>
                </c:pt>
                <c:pt idx="112">
                  <c:v>42186</c:v>
                </c:pt>
                <c:pt idx="113">
                  <c:v>42217</c:v>
                </c:pt>
                <c:pt idx="114">
                  <c:v>42248</c:v>
                </c:pt>
                <c:pt idx="115">
                  <c:v>42278</c:v>
                </c:pt>
                <c:pt idx="116">
                  <c:v>42309</c:v>
                </c:pt>
                <c:pt idx="117">
                  <c:v>42339</c:v>
                </c:pt>
                <c:pt idx="118">
                  <c:v>42370</c:v>
                </c:pt>
                <c:pt idx="119">
                  <c:v>42401</c:v>
                </c:pt>
                <c:pt idx="120">
                  <c:v>42430</c:v>
                </c:pt>
                <c:pt idx="121">
                  <c:v>42461</c:v>
                </c:pt>
                <c:pt idx="122">
                  <c:v>42491</c:v>
                </c:pt>
                <c:pt idx="123">
                  <c:v>42522</c:v>
                </c:pt>
                <c:pt idx="124">
                  <c:v>42552</c:v>
                </c:pt>
                <c:pt idx="125">
                  <c:v>42583</c:v>
                </c:pt>
                <c:pt idx="126">
                  <c:v>42614</c:v>
                </c:pt>
                <c:pt idx="127">
                  <c:v>42644</c:v>
                </c:pt>
                <c:pt idx="128">
                  <c:v>42675</c:v>
                </c:pt>
                <c:pt idx="129">
                  <c:v>42705</c:v>
                </c:pt>
                <c:pt idx="130">
                  <c:v>42736</c:v>
                </c:pt>
                <c:pt idx="131">
                  <c:v>42767</c:v>
                </c:pt>
                <c:pt idx="132">
                  <c:v>42795</c:v>
                </c:pt>
                <c:pt idx="133">
                  <c:v>42826</c:v>
                </c:pt>
                <c:pt idx="134">
                  <c:v>42856</c:v>
                </c:pt>
                <c:pt idx="135">
                  <c:v>42887</c:v>
                </c:pt>
                <c:pt idx="136">
                  <c:v>42917</c:v>
                </c:pt>
                <c:pt idx="137">
                  <c:v>42948</c:v>
                </c:pt>
                <c:pt idx="138">
                  <c:v>42979</c:v>
                </c:pt>
                <c:pt idx="139">
                  <c:v>43009</c:v>
                </c:pt>
              </c:numCache>
            </c:numRef>
          </c:cat>
          <c:val>
            <c:numRef>
              <c:f>aa!$R$79:$R$400</c:f>
              <c:numCache>
                <c:formatCode>#,##0.00</c:formatCode>
                <c:ptCount val="32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4.57595299956796</c:v>
                </c:pt>
                <c:pt idx="4">
                  <c:v>4.5186578046707</c:v>
                </c:pt>
                <c:pt idx="5">
                  <c:v>4.5806453703135555</c:v>
                </c:pt>
                <c:pt idx="6">
                  <c:v>4.3965900855299243</c:v>
                </c:pt>
                <c:pt idx="7">
                  <c:v>4.792461751175785</c:v>
                </c:pt>
                <c:pt idx="8">
                  <c:v>5.5229619361558493</c:v>
                </c:pt>
                <c:pt idx="9">
                  <c:v>5.9877285732604948</c:v>
                </c:pt>
                <c:pt idx="10">
                  <c:v>6.9019791171448484</c:v>
                </c:pt>
                <c:pt idx="11">
                  <c:v>7.2854711752556485</c:v>
                </c:pt>
                <c:pt idx="12">
                  <c:v>7.4173629213160055</c:v>
                </c:pt>
                <c:pt idx="13">
                  <c:v>7.4983592093370985</c:v>
                </c:pt>
                <c:pt idx="14">
                  <c:v>7.0769861670439198</c:v>
                </c:pt>
                <c:pt idx="15">
                  <c:v>7.0434887741895622</c:v>
                </c:pt>
                <c:pt idx="16">
                  <c:v>6.2223739010829542</c:v>
                </c:pt>
                <c:pt idx="17">
                  <c:v>5.9607900208923077</c:v>
                </c:pt>
                <c:pt idx="18">
                  <c:v>5.1917740463892041</c:v>
                </c:pt>
                <c:pt idx="19">
                  <c:v>5.419968336332488</c:v>
                </c:pt>
                <c:pt idx="20">
                  <c:v>5.276967987511175</c:v>
                </c:pt>
                <c:pt idx="21">
                  <c:v>5.0551442476818638</c:v>
                </c:pt>
                <c:pt idx="22">
                  <c:v>5.6603817983011844</c:v>
                </c:pt>
                <c:pt idx="23">
                  <c:v>6.1286211444467895</c:v>
                </c:pt>
                <c:pt idx="24">
                  <c:v>6.4628411222223194</c:v>
                </c:pt>
                <c:pt idx="25">
                  <c:v>6.5017322517601253</c:v>
                </c:pt>
                <c:pt idx="26">
                  <c:v>6.7665771260215486</c:v>
                </c:pt>
                <c:pt idx="27">
                  <c:v>6.5253314574684573</c:v>
                </c:pt>
                <c:pt idx="28">
                  <c:v>6.6437738258973624</c:v>
                </c:pt>
                <c:pt idx="29">
                  <c:v>6.1515212298300739</c:v>
                </c:pt>
                <c:pt idx="30">
                  <c:v>6.4830554505946543</c:v>
                </c:pt>
                <c:pt idx="31">
                  <c:v>6.1288390906942825</c:v>
                </c:pt>
                <c:pt idx="32">
                  <c:v>5.2431416353781426</c:v>
                </c:pt>
                <c:pt idx="33">
                  <c:v>4.3910096554683848</c:v>
                </c:pt>
                <c:pt idx="34">
                  <c:v>3.5345896841288447</c:v>
                </c:pt>
                <c:pt idx="35">
                  <c:v>3.0940121887838679</c:v>
                </c:pt>
                <c:pt idx="36">
                  <c:v>2.555843686319037</c:v>
                </c:pt>
                <c:pt idx="37">
                  <c:v>1.5264127617430454</c:v>
                </c:pt>
                <c:pt idx="38">
                  <c:v>1.7510626355463963</c:v>
                </c:pt>
                <c:pt idx="39">
                  <c:v>1.7398826451316627</c:v>
                </c:pt>
                <c:pt idx="40">
                  <c:v>1.8059802550853561</c:v>
                </c:pt>
                <c:pt idx="41">
                  <c:v>2.465082711566676</c:v>
                </c:pt>
                <c:pt idx="42">
                  <c:v>3.0842565173512324</c:v>
                </c:pt>
                <c:pt idx="43">
                  <c:v>4.0525182974544149</c:v>
                </c:pt>
                <c:pt idx="44">
                  <c:v>4.549615652405012</c:v>
                </c:pt>
                <c:pt idx="45">
                  <c:v>6.0848072670255275</c:v>
                </c:pt>
                <c:pt idx="46">
                  <c:v>6.6081398656619923</c:v>
                </c:pt>
                <c:pt idx="47">
                  <c:v>6.2062261731075479</c:v>
                </c:pt>
                <c:pt idx="48">
                  <c:v>6.7615901207631763</c:v>
                </c:pt>
                <c:pt idx="49">
                  <c:v>8.8439639810102211</c:v>
                </c:pt>
                <c:pt idx="50">
                  <c:v>9.8986657471499004</c:v>
                </c:pt>
                <c:pt idx="51">
                  <c:v>10.119311169267549</c:v>
                </c:pt>
                <c:pt idx="52">
                  <c:v>11.807041908774998</c:v>
                </c:pt>
                <c:pt idx="53">
                  <c:v>12.40349668076613</c:v>
                </c:pt>
                <c:pt idx="54">
                  <c:v>13.125957748726742</c:v>
                </c:pt>
                <c:pt idx="55">
                  <c:v>12.343613716933289</c:v>
                </c:pt>
                <c:pt idx="56">
                  <c:v>12.117869382928788</c:v>
                </c:pt>
                <c:pt idx="57">
                  <c:v>12.71916975099572</c:v>
                </c:pt>
                <c:pt idx="58">
                  <c:v>11.937398742367778</c:v>
                </c:pt>
                <c:pt idx="59">
                  <c:v>12.707812709282626</c:v>
                </c:pt>
                <c:pt idx="60">
                  <c:v>11.720284731505432</c:v>
                </c:pt>
                <c:pt idx="61">
                  <c:v>10.6789749344371</c:v>
                </c:pt>
                <c:pt idx="62">
                  <c:v>9.6747282187285695</c:v>
                </c:pt>
                <c:pt idx="63">
                  <c:v>8.8674999865925201</c:v>
                </c:pt>
                <c:pt idx="64">
                  <c:v>7.6471896375804391</c:v>
                </c:pt>
                <c:pt idx="65">
                  <c:v>6.1572448529221724</c:v>
                </c:pt>
                <c:pt idx="66">
                  <c:v>5.6901441194447662</c:v>
                </c:pt>
                <c:pt idx="67">
                  <c:v>5.5552609732870524</c:v>
                </c:pt>
                <c:pt idx="68">
                  <c:v>5.4347026491598385</c:v>
                </c:pt>
                <c:pt idx="69">
                  <c:v>4.7904195250705621</c:v>
                </c:pt>
                <c:pt idx="70">
                  <c:v>4.63617413160972</c:v>
                </c:pt>
                <c:pt idx="71">
                  <c:v>5.7748926645159289</c:v>
                </c:pt>
                <c:pt idx="72">
                  <c:v>6.1767099239059249</c:v>
                </c:pt>
                <c:pt idx="73">
                  <c:v>6.2933165520724623</c:v>
                </c:pt>
                <c:pt idx="74">
                  <c:v>6.2099332363947424</c:v>
                </c:pt>
                <c:pt idx="75">
                  <c:v>6.4165506932568022</c:v>
                </c:pt>
                <c:pt idx="76">
                  <c:v>6.8088967558576954</c:v>
                </c:pt>
                <c:pt idx="77">
                  <c:v>6.7286375857678351</c:v>
                </c:pt>
                <c:pt idx="78">
                  <c:v>6.7550583798800377</c:v>
                </c:pt>
                <c:pt idx="79">
                  <c:v>6.4528893672859775</c:v>
                </c:pt>
                <c:pt idx="80">
                  <c:v>7.652959090783618</c:v>
                </c:pt>
                <c:pt idx="81">
                  <c:v>8.0413009383355352</c:v>
                </c:pt>
                <c:pt idx="82">
                  <c:v>8.0679097487412381</c:v>
                </c:pt>
                <c:pt idx="83">
                  <c:v>6.9624919985209708</c:v>
                </c:pt>
                <c:pt idx="84">
                  <c:v>7.0733064701600012</c:v>
                </c:pt>
                <c:pt idx="85">
                  <c:v>7.5963402963378712</c:v>
                </c:pt>
                <c:pt idx="86">
                  <c:v>7.7227224630936853</c:v>
                </c:pt>
                <c:pt idx="87">
                  <c:v>7.0658913726700012</c:v>
                </c:pt>
                <c:pt idx="88">
                  <c:v>7.3086031886438034</c:v>
                </c:pt>
                <c:pt idx="89">
                  <c:v>8.1834496130158811</c:v>
                </c:pt>
                <c:pt idx="90">
                  <c:v>7.464519195771909</c:v>
                </c:pt>
                <c:pt idx="91">
                  <c:v>8.1194379700781809</c:v>
                </c:pt>
                <c:pt idx="92">
                  <c:v>7.1708451567141642</c:v>
                </c:pt>
                <c:pt idx="93">
                  <c:v>7.0481081286235829</c:v>
                </c:pt>
                <c:pt idx="94">
                  <c:v>6.9877703909166913</c:v>
                </c:pt>
                <c:pt idx="95">
                  <c:v>5.0372020743164851</c:v>
                </c:pt>
                <c:pt idx="96">
                  <c:v>5.2138085058644652</c:v>
                </c:pt>
                <c:pt idx="97">
                  <c:v>3.2801005164305308</c:v>
                </c:pt>
                <c:pt idx="98">
                  <c:v>3.3433207328684134</c:v>
                </c:pt>
                <c:pt idx="99">
                  <c:v>3.3525234653749068</c:v>
                </c:pt>
                <c:pt idx="100">
                  <c:v>2.4932572853998689</c:v>
                </c:pt>
                <c:pt idx="101">
                  <c:v>4.7734641324212239</c:v>
                </c:pt>
                <c:pt idx="102">
                  <c:v>4.5278157602032536</c:v>
                </c:pt>
                <c:pt idx="103">
                  <c:v>4.2924034008130212</c:v>
                </c:pt>
                <c:pt idx="104">
                  <c:v>4.2915546418721853</c:v>
                </c:pt>
                <c:pt idx="105">
                  <c:v>6.1400967446837553</c:v>
                </c:pt>
                <c:pt idx="106">
                  <c:v>5.4560215217929739</c:v>
                </c:pt>
                <c:pt idx="107">
                  <c:v>3.1651483243054757</c:v>
                </c:pt>
                <c:pt idx="108">
                  <c:v>2.5868384696684195</c:v>
                </c:pt>
                <c:pt idx="109">
                  <c:v>3.8610658585057078</c:v>
                </c:pt>
                <c:pt idx="110">
                  <c:v>2.7155652637980769</c:v>
                </c:pt>
                <c:pt idx="111">
                  <c:v>0.44431369310004393</c:v>
                </c:pt>
                <c:pt idx="112">
                  <c:v>1.281076062669682</c:v>
                </c:pt>
                <c:pt idx="113">
                  <c:v>2.3416706878237417</c:v>
                </c:pt>
                <c:pt idx="114">
                  <c:v>3.2814471033325354</c:v>
                </c:pt>
                <c:pt idx="115">
                  <c:v>3.190080147621329</c:v>
                </c:pt>
                <c:pt idx="116">
                  <c:v>5.8302112221942695</c:v>
                </c:pt>
                <c:pt idx="117">
                  <c:v>4.9543083375624883</c:v>
                </c:pt>
                <c:pt idx="118">
                  <c:v>6.4351516338980277</c:v>
                </c:pt>
                <c:pt idx="119">
                  <c:v>8.6514863045334245</c:v>
                </c:pt>
                <c:pt idx="120">
                  <c:v>8.8962604073933864</c:v>
                </c:pt>
                <c:pt idx="121">
                  <c:v>9.6049071872987319</c:v>
                </c:pt>
                <c:pt idx="122">
                  <c:v>8.6024024697557309</c:v>
                </c:pt>
                <c:pt idx="123">
                  <c:v>9.6726784899546683</c:v>
                </c:pt>
                <c:pt idx="124">
                  <c:v>9.4208218118283167</c:v>
                </c:pt>
                <c:pt idx="125">
                  <c:v>7.3878551991814589</c:v>
                </c:pt>
                <c:pt idx="126">
                  <c:v>7.8681451211017146</c:v>
                </c:pt>
                <c:pt idx="127">
                  <c:v>8.3631671405788612</c:v>
                </c:pt>
                <c:pt idx="128">
                  <c:v>8.439256463798321</c:v>
                </c:pt>
                <c:pt idx="129">
                  <c:v>9.7483050337875703</c:v>
                </c:pt>
                <c:pt idx="130">
                  <c:v>10.987579840537288</c:v>
                </c:pt>
                <c:pt idx="131">
                  <c:v>12.585818095489905</c:v>
                </c:pt>
                <c:pt idx="132">
                  <c:v>14.290990908470134</c:v>
                </c:pt>
                <c:pt idx="133">
                  <c:v>13.698198036861902</c:v>
                </c:pt>
                <c:pt idx="134">
                  <c:v>15.808074577987986</c:v>
                </c:pt>
                <c:pt idx="135">
                  <c:v>16.47239334945473</c:v>
                </c:pt>
                <c:pt idx="136">
                  <c:v>16.240891565637263</c:v>
                </c:pt>
                <c:pt idx="137">
                  <c:v>17.264942990795721</c:v>
                </c:pt>
                <c:pt idx="138">
                  <c:v>15.785962132273802</c:v>
                </c:pt>
                <c:pt idx="139">
                  <c:v>16.357284631424434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6-4E8F-BADE-EFE5D8F036BD}"/>
            </c:ext>
          </c:extLst>
        </c:ser>
        <c:ser>
          <c:idx val="2"/>
          <c:order val="2"/>
          <c:tx>
            <c:strRef>
              <c:f>aa!$S$3</c:f>
              <c:strCache>
                <c:ptCount val="1"/>
                <c:pt idx="0">
                  <c:v>No Durable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aa!$A$79:$A$400</c:f>
              <c:numCache>
                <c:formatCode>dd\-mm\-yyyy</c:formatCode>
                <c:ptCount val="322"/>
                <c:pt idx="0">
                  <c:v>38777</c:v>
                </c:pt>
                <c:pt idx="1">
                  <c:v>38808</c:v>
                </c:pt>
                <c:pt idx="2">
                  <c:v>38838</c:v>
                </c:pt>
                <c:pt idx="3">
                  <c:v>38869</c:v>
                </c:pt>
                <c:pt idx="4">
                  <c:v>38899</c:v>
                </c:pt>
                <c:pt idx="5">
                  <c:v>38930</c:v>
                </c:pt>
                <c:pt idx="6">
                  <c:v>38961</c:v>
                </c:pt>
                <c:pt idx="7">
                  <c:v>38991</c:v>
                </c:pt>
                <c:pt idx="8">
                  <c:v>39022</c:v>
                </c:pt>
                <c:pt idx="9">
                  <c:v>39052</c:v>
                </c:pt>
                <c:pt idx="10">
                  <c:v>39083</c:v>
                </c:pt>
                <c:pt idx="11">
                  <c:v>39114</c:v>
                </c:pt>
                <c:pt idx="12">
                  <c:v>39142</c:v>
                </c:pt>
                <c:pt idx="13">
                  <c:v>39173</c:v>
                </c:pt>
                <c:pt idx="14">
                  <c:v>39203</c:v>
                </c:pt>
                <c:pt idx="15">
                  <c:v>39234</c:v>
                </c:pt>
                <c:pt idx="16">
                  <c:v>39264</c:v>
                </c:pt>
                <c:pt idx="17">
                  <c:v>39295</c:v>
                </c:pt>
                <c:pt idx="18">
                  <c:v>39326</c:v>
                </c:pt>
                <c:pt idx="19">
                  <c:v>39356</c:v>
                </c:pt>
                <c:pt idx="20">
                  <c:v>39387</c:v>
                </c:pt>
                <c:pt idx="21">
                  <c:v>39417</c:v>
                </c:pt>
                <c:pt idx="22">
                  <c:v>39448</c:v>
                </c:pt>
                <c:pt idx="23">
                  <c:v>39479</c:v>
                </c:pt>
                <c:pt idx="24">
                  <c:v>39508</c:v>
                </c:pt>
                <c:pt idx="25">
                  <c:v>39539</c:v>
                </c:pt>
                <c:pt idx="26">
                  <c:v>39569</c:v>
                </c:pt>
                <c:pt idx="27">
                  <c:v>39600</c:v>
                </c:pt>
                <c:pt idx="28">
                  <c:v>39630</c:v>
                </c:pt>
                <c:pt idx="29">
                  <c:v>39661</c:v>
                </c:pt>
                <c:pt idx="30">
                  <c:v>39692</c:v>
                </c:pt>
                <c:pt idx="31">
                  <c:v>39722</c:v>
                </c:pt>
                <c:pt idx="32">
                  <c:v>39753</c:v>
                </c:pt>
                <c:pt idx="33">
                  <c:v>39783</c:v>
                </c:pt>
                <c:pt idx="34">
                  <c:v>39814</c:v>
                </c:pt>
                <c:pt idx="35">
                  <c:v>39845</c:v>
                </c:pt>
                <c:pt idx="36">
                  <c:v>39873</c:v>
                </c:pt>
                <c:pt idx="37">
                  <c:v>39904</c:v>
                </c:pt>
                <c:pt idx="38">
                  <c:v>39934</c:v>
                </c:pt>
                <c:pt idx="39">
                  <c:v>39965</c:v>
                </c:pt>
                <c:pt idx="40">
                  <c:v>39995</c:v>
                </c:pt>
                <c:pt idx="41">
                  <c:v>40026</c:v>
                </c:pt>
                <c:pt idx="42">
                  <c:v>40057</c:v>
                </c:pt>
                <c:pt idx="43">
                  <c:v>40087</c:v>
                </c:pt>
                <c:pt idx="44">
                  <c:v>40118</c:v>
                </c:pt>
                <c:pt idx="45">
                  <c:v>40148</c:v>
                </c:pt>
                <c:pt idx="46">
                  <c:v>40179</c:v>
                </c:pt>
                <c:pt idx="47">
                  <c:v>40210</c:v>
                </c:pt>
                <c:pt idx="48">
                  <c:v>40238</c:v>
                </c:pt>
                <c:pt idx="49">
                  <c:v>40269</c:v>
                </c:pt>
                <c:pt idx="50">
                  <c:v>40299</c:v>
                </c:pt>
                <c:pt idx="51">
                  <c:v>40330</c:v>
                </c:pt>
                <c:pt idx="52">
                  <c:v>40360</c:v>
                </c:pt>
                <c:pt idx="53">
                  <c:v>40391</c:v>
                </c:pt>
                <c:pt idx="54">
                  <c:v>40422</c:v>
                </c:pt>
                <c:pt idx="55">
                  <c:v>40452</c:v>
                </c:pt>
                <c:pt idx="56">
                  <c:v>40483</c:v>
                </c:pt>
                <c:pt idx="57">
                  <c:v>40513</c:v>
                </c:pt>
                <c:pt idx="58">
                  <c:v>40544</c:v>
                </c:pt>
                <c:pt idx="59">
                  <c:v>40575</c:v>
                </c:pt>
                <c:pt idx="60">
                  <c:v>40603</c:v>
                </c:pt>
                <c:pt idx="61">
                  <c:v>40634</c:v>
                </c:pt>
                <c:pt idx="62">
                  <c:v>40664</c:v>
                </c:pt>
                <c:pt idx="63">
                  <c:v>40695</c:v>
                </c:pt>
                <c:pt idx="64">
                  <c:v>40725</c:v>
                </c:pt>
                <c:pt idx="65">
                  <c:v>40756</c:v>
                </c:pt>
                <c:pt idx="66">
                  <c:v>40787</c:v>
                </c:pt>
                <c:pt idx="67">
                  <c:v>40817</c:v>
                </c:pt>
                <c:pt idx="68">
                  <c:v>40848</c:v>
                </c:pt>
                <c:pt idx="69">
                  <c:v>40878</c:v>
                </c:pt>
                <c:pt idx="70">
                  <c:v>40909</c:v>
                </c:pt>
                <c:pt idx="71">
                  <c:v>40940</c:v>
                </c:pt>
                <c:pt idx="72">
                  <c:v>40969</c:v>
                </c:pt>
                <c:pt idx="73">
                  <c:v>41000</c:v>
                </c:pt>
                <c:pt idx="74">
                  <c:v>41030</c:v>
                </c:pt>
                <c:pt idx="75">
                  <c:v>41061</c:v>
                </c:pt>
                <c:pt idx="76">
                  <c:v>41091</c:v>
                </c:pt>
                <c:pt idx="77">
                  <c:v>41122</c:v>
                </c:pt>
                <c:pt idx="78">
                  <c:v>41153</c:v>
                </c:pt>
                <c:pt idx="79">
                  <c:v>41183</c:v>
                </c:pt>
                <c:pt idx="80">
                  <c:v>41214</c:v>
                </c:pt>
                <c:pt idx="81">
                  <c:v>41244</c:v>
                </c:pt>
                <c:pt idx="82">
                  <c:v>41275</c:v>
                </c:pt>
                <c:pt idx="83">
                  <c:v>41306</c:v>
                </c:pt>
                <c:pt idx="84">
                  <c:v>41334</c:v>
                </c:pt>
                <c:pt idx="85">
                  <c:v>41365</c:v>
                </c:pt>
                <c:pt idx="86">
                  <c:v>41395</c:v>
                </c:pt>
                <c:pt idx="87">
                  <c:v>41426</c:v>
                </c:pt>
                <c:pt idx="88">
                  <c:v>41456</c:v>
                </c:pt>
                <c:pt idx="89">
                  <c:v>41487</c:v>
                </c:pt>
                <c:pt idx="90">
                  <c:v>41518</c:v>
                </c:pt>
                <c:pt idx="91">
                  <c:v>41548</c:v>
                </c:pt>
                <c:pt idx="92">
                  <c:v>41579</c:v>
                </c:pt>
                <c:pt idx="93">
                  <c:v>41609</c:v>
                </c:pt>
                <c:pt idx="94">
                  <c:v>41640</c:v>
                </c:pt>
                <c:pt idx="95">
                  <c:v>41671</c:v>
                </c:pt>
                <c:pt idx="96">
                  <c:v>41699</c:v>
                </c:pt>
                <c:pt idx="97">
                  <c:v>41730</c:v>
                </c:pt>
                <c:pt idx="98">
                  <c:v>41760</c:v>
                </c:pt>
                <c:pt idx="99">
                  <c:v>41791</c:v>
                </c:pt>
                <c:pt idx="100">
                  <c:v>41821</c:v>
                </c:pt>
                <c:pt idx="101">
                  <c:v>41852</c:v>
                </c:pt>
                <c:pt idx="102">
                  <c:v>41883</c:v>
                </c:pt>
                <c:pt idx="103">
                  <c:v>41913</c:v>
                </c:pt>
                <c:pt idx="104">
                  <c:v>41944</c:v>
                </c:pt>
                <c:pt idx="105">
                  <c:v>41974</c:v>
                </c:pt>
                <c:pt idx="106">
                  <c:v>42005</c:v>
                </c:pt>
                <c:pt idx="107">
                  <c:v>42036</c:v>
                </c:pt>
                <c:pt idx="108">
                  <c:v>42064</c:v>
                </c:pt>
                <c:pt idx="109">
                  <c:v>42095</c:v>
                </c:pt>
                <c:pt idx="110">
                  <c:v>42125</c:v>
                </c:pt>
                <c:pt idx="111">
                  <c:v>42156</c:v>
                </c:pt>
                <c:pt idx="112">
                  <c:v>42186</c:v>
                </c:pt>
                <c:pt idx="113">
                  <c:v>42217</c:v>
                </c:pt>
                <c:pt idx="114">
                  <c:v>42248</c:v>
                </c:pt>
                <c:pt idx="115">
                  <c:v>42278</c:v>
                </c:pt>
                <c:pt idx="116">
                  <c:v>42309</c:v>
                </c:pt>
                <c:pt idx="117">
                  <c:v>42339</c:v>
                </c:pt>
                <c:pt idx="118">
                  <c:v>42370</c:v>
                </c:pt>
                <c:pt idx="119">
                  <c:v>42401</c:v>
                </c:pt>
                <c:pt idx="120">
                  <c:v>42430</c:v>
                </c:pt>
                <c:pt idx="121">
                  <c:v>42461</c:v>
                </c:pt>
                <c:pt idx="122">
                  <c:v>42491</c:v>
                </c:pt>
                <c:pt idx="123">
                  <c:v>42522</c:v>
                </c:pt>
                <c:pt idx="124">
                  <c:v>42552</c:v>
                </c:pt>
                <c:pt idx="125">
                  <c:v>42583</c:v>
                </c:pt>
                <c:pt idx="126">
                  <c:v>42614</c:v>
                </c:pt>
                <c:pt idx="127">
                  <c:v>42644</c:v>
                </c:pt>
                <c:pt idx="128">
                  <c:v>42675</c:v>
                </c:pt>
                <c:pt idx="129">
                  <c:v>42705</c:v>
                </c:pt>
                <c:pt idx="130">
                  <c:v>42736</c:v>
                </c:pt>
                <c:pt idx="131">
                  <c:v>42767</c:v>
                </c:pt>
                <c:pt idx="132">
                  <c:v>42795</c:v>
                </c:pt>
                <c:pt idx="133">
                  <c:v>42826</c:v>
                </c:pt>
                <c:pt idx="134">
                  <c:v>42856</c:v>
                </c:pt>
                <c:pt idx="135">
                  <c:v>42887</c:v>
                </c:pt>
                <c:pt idx="136">
                  <c:v>42917</c:v>
                </c:pt>
                <c:pt idx="137">
                  <c:v>42948</c:v>
                </c:pt>
                <c:pt idx="138">
                  <c:v>42979</c:v>
                </c:pt>
                <c:pt idx="139">
                  <c:v>43009</c:v>
                </c:pt>
              </c:numCache>
            </c:numRef>
          </c:cat>
          <c:val>
            <c:numRef>
              <c:f>aa!$S$79:$S$400</c:f>
              <c:numCache>
                <c:formatCode>#,##0.00</c:formatCode>
                <c:ptCount val="32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11.756517353430615</c:v>
                </c:pt>
                <c:pt idx="4">
                  <c:v>10.339962122515955</c:v>
                </c:pt>
                <c:pt idx="5">
                  <c:v>10.597782021855284</c:v>
                </c:pt>
                <c:pt idx="6">
                  <c:v>10.861594773421009</c:v>
                </c:pt>
                <c:pt idx="7">
                  <c:v>11.497638670797917</c:v>
                </c:pt>
                <c:pt idx="8">
                  <c:v>12.198257905598723</c:v>
                </c:pt>
                <c:pt idx="9">
                  <c:v>12.005960625043372</c:v>
                </c:pt>
                <c:pt idx="10">
                  <c:v>12.497327778617263</c:v>
                </c:pt>
                <c:pt idx="11">
                  <c:v>14.502186344061315</c:v>
                </c:pt>
                <c:pt idx="12">
                  <c:v>15.633987573982479</c:v>
                </c:pt>
                <c:pt idx="13">
                  <c:v>16.609983504473139</c:v>
                </c:pt>
                <c:pt idx="14">
                  <c:v>16.67891287456683</c:v>
                </c:pt>
                <c:pt idx="15">
                  <c:v>17.889398244295737</c:v>
                </c:pt>
                <c:pt idx="16">
                  <c:v>18.194718598414347</c:v>
                </c:pt>
                <c:pt idx="17">
                  <c:v>16.589104018559976</c:v>
                </c:pt>
                <c:pt idx="18">
                  <c:v>14.565485608729745</c:v>
                </c:pt>
                <c:pt idx="19">
                  <c:v>14.89890333920826</c:v>
                </c:pt>
                <c:pt idx="20">
                  <c:v>14.975782756594599</c:v>
                </c:pt>
                <c:pt idx="21">
                  <c:v>14.158562160804459</c:v>
                </c:pt>
                <c:pt idx="22">
                  <c:v>14.644995165147186</c:v>
                </c:pt>
                <c:pt idx="23">
                  <c:v>13.72140433314906</c:v>
                </c:pt>
                <c:pt idx="24">
                  <c:v>12.87220616239631</c:v>
                </c:pt>
                <c:pt idx="25">
                  <c:v>11.617802421268289</c:v>
                </c:pt>
                <c:pt idx="26">
                  <c:v>11.112598992505028</c:v>
                </c:pt>
                <c:pt idx="27">
                  <c:v>10.277984536706242</c:v>
                </c:pt>
                <c:pt idx="28">
                  <c:v>10.751732153876537</c:v>
                </c:pt>
                <c:pt idx="29">
                  <c:v>11.637001054198629</c:v>
                </c:pt>
                <c:pt idx="30">
                  <c:v>11.735366533186102</c:v>
                </c:pt>
                <c:pt idx="31">
                  <c:v>9.4713864514182653</c:v>
                </c:pt>
                <c:pt idx="32">
                  <c:v>6.2574719797519549</c:v>
                </c:pt>
                <c:pt idx="33">
                  <c:v>3.1922666653035159</c:v>
                </c:pt>
                <c:pt idx="34">
                  <c:v>-0.3942978768359901</c:v>
                </c:pt>
                <c:pt idx="35">
                  <c:v>-4.6666613178614273</c:v>
                </c:pt>
                <c:pt idx="36">
                  <c:v>-6.2278605067409627</c:v>
                </c:pt>
                <c:pt idx="37">
                  <c:v>-6.8259950590152849</c:v>
                </c:pt>
                <c:pt idx="38">
                  <c:v>-6.2479417088906812</c:v>
                </c:pt>
                <c:pt idx="39">
                  <c:v>-5.3705815434570257</c:v>
                </c:pt>
                <c:pt idx="40">
                  <c:v>-3.2832745015732505</c:v>
                </c:pt>
                <c:pt idx="41">
                  <c:v>1.0509386997286911</c:v>
                </c:pt>
                <c:pt idx="42">
                  <c:v>4.6015487417064866</c:v>
                </c:pt>
                <c:pt idx="43">
                  <c:v>8.5450491424008224</c:v>
                </c:pt>
                <c:pt idx="44">
                  <c:v>12.283393682502629</c:v>
                </c:pt>
                <c:pt idx="45">
                  <c:v>18.043797650598524</c:v>
                </c:pt>
                <c:pt idx="46">
                  <c:v>23.021286713817137</c:v>
                </c:pt>
                <c:pt idx="47">
                  <c:v>26.098476633077336</c:v>
                </c:pt>
                <c:pt idx="48">
                  <c:v>27.442359118536061</c:v>
                </c:pt>
                <c:pt idx="49">
                  <c:v>32.946265194301155</c:v>
                </c:pt>
                <c:pt idx="50">
                  <c:v>38.239484330440177</c:v>
                </c:pt>
                <c:pt idx="51">
                  <c:v>40.400205360318701</c:v>
                </c:pt>
                <c:pt idx="52">
                  <c:v>41.206388967494263</c:v>
                </c:pt>
                <c:pt idx="53">
                  <c:v>41.062375934067681</c:v>
                </c:pt>
                <c:pt idx="54">
                  <c:v>42.660917438242571</c:v>
                </c:pt>
                <c:pt idx="55">
                  <c:v>40.728554768151334</c:v>
                </c:pt>
                <c:pt idx="56">
                  <c:v>39.838660246423082</c:v>
                </c:pt>
                <c:pt idx="57">
                  <c:v>38.914061984297</c:v>
                </c:pt>
                <c:pt idx="58">
                  <c:v>38.196396572538298</c:v>
                </c:pt>
                <c:pt idx="59">
                  <c:v>40.399570633122835</c:v>
                </c:pt>
                <c:pt idx="60">
                  <c:v>42.908768469382096</c:v>
                </c:pt>
                <c:pt idx="61">
                  <c:v>40.398048187158317</c:v>
                </c:pt>
                <c:pt idx="62">
                  <c:v>35.711196033593389</c:v>
                </c:pt>
                <c:pt idx="63">
                  <c:v>33.76243590855546</c:v>
                </c:pt>
                <c:pt idx="64">
                  <c:v>31.888437765649076</c:v>
                </c:pt>
                <c:pt idx="65">
                  <c:v>30.288413358285101</c:v>
                </c:pt>
                <c:pt idx="66">
                  <c:v>26.346216480669714</c:v>
                </c:pt>
                <c:pt idx="67">
                  <c:v>25.903620938437808</c:v>
                </c:pt>
                <c:pt idx="68">
                  <c:v>25.796332665817104</c:v>
                </c:pt>
                <c:pt idx="69">
                  <c:v>23.943943352922719</c:v>
                </c:pt>
                <c:pt idx="70">
                  <c:v>22.354198732487799</c:v>
                </c:pt>
                <c:pt idx="71">
                  <c:v>19.578605983378679</c:v>
                </c:pt>
                <c:pt idx="72">
                  <c:v>17.373949548893762</c:v>
                </c:pt>
                <c:pt idx="73">
                  <c:v>15.436739370418563</c:v>
                </c:pt>
                <c:pt idx="74">
                  <c:v>14.095082201972723</c:v>
                </c:pt>
                <c:pt idx="75">
                  <c:v>13.558249268359994</c:v>
                </c:pt>
                <c:pt idx="76">
                  <c:v>13.08347252986902</c:v>
                </c:pt>
                <c:pt idx="77">
                  <c:v>12.490677796319764</c:v>
                </c:pt>
                <c:pt idx="78">
                  <c:v>10.971154071136032</c:v>
                </c:pt>
                <c:pt idx="79">
                  <c:v>11.306739039489571</c:v>
                </c:pt>
                <c:pt idx="80">
                  <c:v>11.303777255030823</c:v>
                </c:pt>
                <c:pt idx="81">
                  <c:v>11.395986123641825</c:v>
                </c:pt>
                <c:pt idx="82">
                  <c:v>12.161027626595507</c:v>
                </c:pt>
                <c:pt idx="83">
                  <c:v>12.824210108133414</c:v>
                </c:pt>
                <c:pt idx="84">
                  <c:v>14.449119658385072</c:v>
                </c:pt>
                <c:pt idx="85">
                  <c:v>15.890458930718921</c:v>
                </c:pt>
                <c:pt idx="86">
                  <c:v>17.018604574238314</c:v>
                </c:pt>
                <c:pt idx="87">
                  <c:v>16.824351584123693</c:v>
                </c:pt>
                <c:pt idx="88">
                  <c:v>16.766770027076848</c:v>
                </c:pt>
                <c:pt idx="89">
                  <c:v>17.028814248908475</c:v>
                </c:pt>
                <c:pt idx="90">
                  <c:v>17.02798626734624</c:v>
                </c:pt>
                <c:pt idx="91">
                  <c:v>16.655531773636962</c:v>
                </c:pt>
                <c:pt idx="92">
                  <c:v>16.792858521984389</c:v>
                </c:pt>
                <c:pt idx="93">
                  <c:v>16.94789722722841</c:v>
                </c:pt>
                <c:pt idx="94">
                  <c:v>14.680137642263881</c:v>
                </c:pt>
                <c:pt idx="95">
                  <c:v>13.402481169827231</c:v>
                </c:pt>
                <c:pt idx="96">
                  <c:v>11.749196964134612</c:v>
                </c:pt>
                <c:pt idx="97">
                  <c:v>8.4147597052104164</c:v>
                </c:pt>
                <c:pt idx="98">
                  <c:v>5.1694843457937507</c:v>
                </c:pt>
                <c:pt idx="99">
                  <c:v>2.4905634803554357</c:v>
                </c:pt>
                <c:pt idx="100">
                  <c:v>1.2916121959801261</c:v>
                </c:pt>
                <c:pt idx="101">
                  <c:v>-2.021918169025803</c:v>
                </c:pt>
                <c:pt idx="102">
                  <c:v>-4.2245193055165942</c:v>
                </c:pt>
                <c:pt idx="103">
                  <c:v>-4.7580104235117009</c:v>
                </c:pt>
                <c:pt idx="104">
                  <c:v>-5.7889869467908923</c:v>
                </c:pt>
                <c:pt idx="105">
                  <c:v>-7.8289397571122983</c:v>
                </c:pt>
                <c:pt idx="106">
                  <c:v>-6.3831306360655331</c:v>
                </c:pt>
                <c:pt idx="107">
                  <c:v>-4.4379442713243549</c:v>
                </c:pt>
                <c:pt idx="108">
                  <c:v>-2.574973373669406</c:v>
                </c:pt>
                <c:pt idx="109">
                  <c:v>-1.2613471839276267</c:v>
                </c:pt>
                <c:pt idx="110">
                  <c:v>0.46959665467238282</c:v>
                </c:pt>
                <c:pt idx="111">
                  <c:v>3.5576075527763393</c:v>
                </c:pt>
                <c:pt idx="112">
                  <c:v>3.0268640617724905</c:v>
                </c:pt>
                <c:pt idx="113">
                  <c:v>2.5542756618432119</c:v>
                </c:pt>
                <c:pt idx="114">
                  <c:v>2.7309301025136361</c:v>
                </c:pt>
                <c:pt idx="115">
                  <c:v>2.2092508466014107</c:v>
                </c:pt>
                <c:pt idx="116">
                  <c:v>2.2414832202199091</c:v>
                </c:pt>
                <c:pt idx="117">
                  <c:v>1.9883080506417812</c:v>
                </c:pt>
                <c:pt idx="118">
                  <c:v>1.7704733458960398</c:v>
                </c:pt>
                <c:pt idx="119">
                  <c:v>2.3157479642032484</c:v>
                </c:pt>
                <c:pt idx="120">
                  <c:v>1.9231533558196177</c:v>
                </c:pt>
                <c:pt idx="121">
                  <c:v>2.5380526902689176</c:v>
                </c:pt>
                <c:pt idx="122">
                  <c:v>2.1034521875703684</c:v>
                </c:pt>
                <c:pt idx="123">
                  <c:v>1.7194881895560432</c:v>
                </c:pt>
                <c:pt idx="124">
                  <c:v>1.8395001119806702</c:v>
                </c:pt>
                <c:pt idx="125">
                  <c:v>0.86308397690754901</c:v>
                </c:pt>
                <c:pt idx="126">
                  <c:v>1.2233020358124607</c:v>
                </c:pt>
                <c:pt idx="127">
                  <c:v>0.3825311102282643</c:v>
                </c:pt>
                <c:pt idx="128">
                  <c:v>0.29630072276243996</c:v>
                </c:pt>
                <c:pt idx="129">
                  <c:v>0.41229185385796008</c:v>
                </c:pt>
                <c:pt idx="130">
                  <c:v>0.24922075237105248</c:v>
                </c:pt>
                <c:pt idx="131">
                  <c:v>3.8379850058739562E-2</c:v>
                </c:pt>
                <c:pt idx="132">
                  <c:v>7.3764014715684459E-2</c:v>
                </c:pt>
                <c:pt idx="133">
                  <c:v>-0.13136710224127177</c:v>
                </c:pt>
                <c:pt idx="134">
                  <c:v>0.29333825653680884</c:v>
                </c:pt>
                <c:pt idx="135">
                  <c:v>0.46281413433967672</c:v>
                </c:pt>
                <c:pt idx="136">
                  <c:v>0.61810831497574792</c:v>
                </c:pt>
                <c:pt idx="137">
                  <c:v>1.3554067746860798</c:v>
                </c:pt>
                <c:pt idx="138">
                  <c:v>1.121297631347079</c:v>
                </c:pt>
                <c:pt idx="139">
                  <c:v>1.8253775088342359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6-4E8F-BADE-EFE5D8F03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4717952"/>
        <c:axId val="928107776"/>
      </c:lineChart>
      <c:dateAx>
        <c:axId val="1314717952"/>
        <c:scaling>
          <c:orientation val="minMax"/>
          <c:min val="40909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28107776"/>
        <c:crosses val="autoZero"/>
        <c:auto val="1"/>
        <c:lblOffset val="100"/>
        <c:baseTimeUnit val="months"/>
        <c:majorUnit val="12"/>
        <c:majorTimeUnit val="months"/>
      </c:dateAx>
      <c:valAx>
        <c:axId val="928107776"/>
        <c:scaling>
          <c:orientation val="minMax"/>
          <c:max val="20"/>
          <c:min val="-1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1471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18387246104356"/>
          <c:y val="0.56958271599283339"/>
          <c:w val="0.3081200926223745"/>
          <c:h val="0.229051236472095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89110580045421E-2"/>
          <c:y val="6.2246305233351208E-2"/>
          <c:w val="0.91013518281621153"/>
          <c:h val="0.84779574596186225"/>
        </c:manualLayout>
      </c:layout>
      <c:lineChart>
        <c:grouping val="standard"/>
        <c:varyColors val="0"/>
        <c:ser>
          <c:idx val="0"/>
          <c:order val="0"/>
          <c:tx>
            <c:strRef>
              <c:f>aa!$T$3</c:f>
              <c:strCache>
                <c:ptCount val="1"/>
                <c:pt idx="0">
                  <c:v>Despachos Cemento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aa!$A$21:$A$600</c:f>
              <c:numCache>
                <c:formatCode>mmm\-yy</c:formatCode>
                <c:ptCount val="580"/>
                <c:pt idx="0">
                  <c:v>35217</c:v>
                </c:pt>
                <c:pt idx="1">
                  <c:v>35247</c:v>
                </c:pt>
                <c:pt idx="2">
                  <c:v>35278</c:v>
                </c:pt>
                <c:pt idx="3">
                  <c:v>35309</c:v>
                </c:pt>
                <c:pt idx="4">
                  <c:v>35339</c:v>
                </c:pt>
                <c:pt idx="5">
                  <c:v>35370</c:v>
                </c:pt>
                <c:pt idx="6">
                  <c:v>35400</c:v>
                </c:pt>
                <c:pt idx="7">
                  <c:v>35431</c:v>
                </c:pt>
                <c:pt idx="8">
                  <c:v>35462</c:v>
                </c:pt>
                <c:pt idx="9">
                  <c:v>35490</c:v>
                </c:pt>
                <c:pt idx="10">
                  <c:v>35521</c:v>
                </c:pt>
                <c:pt idx="11">
                  <c:v>35551</c:v>
                </c:pt>
                <c:pt idx="12">
                  <c:v>35582</c:v>
                </c:pt>
                <c:pt idx="13">
                  <c:v>35612</c:v>
                </c:pt>
                <c:pt idx="14">
                  <c:v>35643</c:v>
                </c:pt>
                <c:pt idx="15">
                  <c:v>35674</c:v>
                </c:pt>
                <c:pt idx="16">
                  <c:v>35704</c:v>
                </c:pt>
                <c:pt idx="17">
                  <c:v>35735</c:v>
                </c:pt>
                <c:pt idx="18">
                  <c:v>35765</c:v>
                </c:pt>
                <c:pt idx="19">
                  <c:v>35796</c:v>
                </c:pt>
                <c:pt idx="20">
                  <c:v>35827</c:v>
                </c:pt>
                <c:pt idx="21">
                  <c:v>35855</c:v>
                </c:pt>
                <c:pt idx="22">
                  <c:v>35886</c:v>
                </c:pt>
                <c:pt idx="23">
                  <c:v>35916</c:v>
                </c:pt>
                <c:pt idx="24">
                  <c:v>35947</c:v>
                </c:pt>
                <c:pt idx="25">
                  <c:v>35977</c:v>
                </c:pt>
                <c:pt idx="26">
                  <c:v>36008</c:v>
                </c:pt>
                <c:pt idx="27">
                  <c:v>36039</c:v>
                </c:pt>
                <c:pt idx="28">
                  <c:v>36069</c:v>
                </c:pt>
                <c:pt idx="29">
                  <c:v>36100</c:v>
                </c:pt>
                <c:pt idx="30">
                  <c:v>36130</c:v>
                </c:pt>
                <c:pt idx="31">
                  <c:v>36161</c:v>
                </c:pt>
                <c:pt idx="32">
                  <c:v>36192</c:v>
                </c:pt>
                <c:pt idx="33">
                  <c:v>36220</c:v>
                </c:pt>
                <c:pt idx="34">
                  <c:v>36251</c:v>
                </c:pt>
                <c:pt idx="35">
                  <c:v>36281</c:v>
                </c:pt>
                <c:pt idx="36">
                  <c:v>36312</c:v>
                </c:pt>
                <c:pt idx="37">
                  <c:v>36342</c:v>
                </c:pt>
                <c:pt idx="38">
                  <c:v>36373</c:v>
                </c:pt>
                <c:pt idx="39">
                  <c:v>36404</c:v>
                </c:pt>
                <c:pt idx="40">
                  <c:v>36434</c:v>
                </c:pt>
                <c:pt idx="41">
                  <c:v>36465</c:v>
                </c:pt>
                <c:pt idx="42">
                  <c:v>36495</c:v>
                </c:pt>
                <c:pt idx="43">
                  <c:v>36526</c:v>
                </c:pt>
                <c:pt idx="44">
                  <c:v>36557</c:v>
                </c:pt>
                <c:pt idx="45">
                  <c:v>36586</c:v>
                </c:pt>
                <c:pt idx="46">
                  <c:v>36617</c:v>
                </c:pt>
                <c:pt idx="47">
                  <c:v>36647</c:v>
                </c:pt>
                <c:pt idx="48">
                  <c:v>36678</c:v>
                </c:pt>
                <c:pt idx="49">
                  <c:v>36708</c:v>
                </c:pt>
                <c:pt idx="50">
                  <c:v>36739</c:v>
                </c:pt>
                <c:pt idx="51">
                  <c:v>36770</c:v>
                </c:pt>
                <c:pt idx="52">
                  <c:v>36800</c:v>
                </c:pt>
                <c:pt idx="53">
                  <c:v>36831</c:v>
                </c:pt>
                <c:pt idx="54">
                  <c:v>36861</c:v>
                </c:pt>
                <c:pt idx="55">
                  <c:v>36892</c:v>
                </c:pt>
                <c:pt idx="56">
                  <c:v>36923</c:v>
                </c:pt>
                <c:pt idx="57">
                  <c:v>36951</c:v>
                </c:pt>
                <c:pt idx="58">
                  <c:v>36982</c:v>
                </c:pt>
                <c:pt idx="59">
                  <c:v>37012</c:v>
                </c:pt>
                <c:pt idx="60">
                  <c:v>37043</c:v>
                </c:pt>
                <c:pt idx="61">
                  <c:v>37073</c:v>
                </c:pt>
                <c:pt idx="62">
                  <c:v>37104</c:v>
                </c:pt>
                <c:pt idx="63">
                  <c:v>37135</c:v>
                </c:pt>
                <c:pt idx="64">
                  <c:v>37165</c:v>
                </c:pt>
                <c:pt idx="65">
                  <c:v>37196</c:v>
                </c:pt>
                <c:pt idx="66">
                  <c:v>37226</c:v>
                </c:pt>
                <c:pt idx="67">
                  <c:v>37257</c:v>
                </c:pt>
                <c:pt idx="68">
                  <c:v>37288</c:v>
                </c:pt>
                <c:pt idx="69">
                  <c:v>37316</c:v>
                </c:pt>
                <c:pt idx="70">
                  <c:v>37347</c:v>
                </c:pt>
                <c:pt idx="71">
                  <c:v>37377</c:v>
                </c:pt>
                <c:pt idx="72">
                  <c:v>37408</c:v>
                </c:pt>
                <c:pt idx="73">
                  <c:v>37438</c:v>
                </c:pt>
                <c:pt idx="74">
                  <c:v>37469</c:v>
                </c:pt>
                <c:pt idx="75">
                  <c:v>37500</c:v>
                </c:pt>
                <c:pt idx="76">
                  <c:v>37530</c:v>
                </c:pt>
                <c:pt idx="77">
                  <c:v>37561</c:v>
                </c:pt>
                <c:pt idx="78">
                  <c:v>37591</c:v>
                </c:pt>
                <c:pt idx="79">
                  <c:v>37622</c:v>
                </c:pt>
                <c:pt idx="80">
                  <c:v>37653</c:v>
                </c:pt>
                <c:pt idx="81">
                  <c:v>37681</c:v>
                </c:pt>
                <c:pt idx="82">
                  <c:v>37712</c:v>
                </c:pt>
                <c:pt idx="83">
                  <c:v>37742</c:v>
                </c:pt>
                <c:pt idx="84">
                  <c:v>37773</c:v>
                </c:pt>
                <c:pt idx="85">
                  <c:v>37803</c:v>
                </c:pt>
                <c:pt idx="86">
                  <c:v>37834</c:v>
                </c:pt>
                <c:pt idx="87">
                  <c:v>37865</c:v>
                </c:pt>
                <c:pt idx="88">
                  <c:v>37895</c:v>
                </c:pt>
                <c:pt idx="89">
                  <c:v>37926</c:v>
                </c:pt>
                <c:pt idx="90">
                  <c:v>37956</c:v>
                </c:pt>
                <c:pt idx="91">
                  <c:v>37987</c:v>
                </c:pt>
                <c:pt idx="92">
                  <c:v>38018</c:v>
                </c:pt>
                <c:pt idx="93">
                  <c:v>38047</c:v>
                </c:pt>
                <c:pt idx="94">
                  <c:v>38078</c:v>
                </c:pt>
                <c:pt idx="95">
                  <c:v>38108</c:v>
                </c:pt>
                <c:pt idx="96">
                  <c:v>38139</c:v>
                </c:pt>
                <c:pt idx="97">
                  <c:v>38169</c:v>
                </c:pt>
                <c:pt idx="98">
                  <c:v>38200</c:v>
                </c:pt>
                <c:pt idx="99">
                  <c:v>38231</c:v>
                </c:pt>
                <c:pt idx="100">
                  <c:v>38261</c:v>
                </c:pt>
                <c:pt idx="101">
                  <c:v>38292</c:v>
                </c:pt>
                <c:pt idx="102">
                  <c:v>38322</c:v>
                </c:pt>
                <c:pt idx="103">
                  <c:v>38353</c:v>
                </c:pt>
                <c:pt idx="104">
                  <c:v>38384</c:v>
                </c:pt>
                <c:pt idx="105">
                  <c:v>38412</c:v>
                </c:pt>
                <c:pt idx="106">
                  <c:v>38443</c:v>
                </c:pt>
                <c:pt idx="107">
                  <c:v>38473</c:v>
                </c:pt>
                <c:pt idx="108">
                  <c:v>38504</c:v>
                </c:pt>
                <c:pt idx="109">
                  <c:v>38534</c:v>
                </c:pt>
                <c:pt idx="110">
                  <c:v>38565</c:v>
                </c:pt>
                <c:pt idx="111">
                  <c:v>38596</c:v>
                </c:pt>
                <c:pt idx="112">
                  <c:v>38626</c:v>
                </c:pt>
                <c:pt idx="113">
                  <c:v>38657</c:v>
                </c:pt>
                <c:pt idx="114">
                  <c:v>38687</c:v>
                </c:pt>
                <c:pt idx="115">
                  <c:v>38718</c:v>
                </c:pt>
                <c:pt idx="116">
                  <c:v>38749</c:v>
                </c:pt>
                <c:pt idx="117">
                  <c:v>38777</c:v>
                </c:pt>
                <c:pt idx="118">
                  <c:v>38808</c:v>
                </c:pt>
                <c:pt idx="119">
                  <c:v>38838</c:v>
                </c:pt>
                <c:pt idx="120">
                  <c:v>38869</c:v>
                </c:pt>
                <c:pt idx="121">
                  <c:v>38899</c:v>
                </c:pt>
                <c:pt idx="122">
                  <c:v>38930</c:v>
                </c:pt>
                <c:pt idx="123">
                  <c:v>38961</c:v>
                </c:pt>
                <c:pt idx="124">
                  <c:v>38991</c:v>
                </c:pt>
                <c:pt idx="125">
                  <c:v>39022</c:v>
                </c:pt>
                <c:pt idx="126">
                  <c:v>39052</c:v>
                </c:pt>
                <c:pt idx="127">
                  <c:v>39083</c:v>
                </c:pt>
                <c:pt idx="128">
                  <c:v>39114</c:v>
                </c:pt>
                <c:pt idx="129">
                  <c:v>39142</c:v>
                </c:pt>
                <c:pt idx="130">
                  <c:v>39173</c:v>
                </c:pt>
                <c:pt idx="131">
                  <c:v>39203</c:v>
                </c:pt>
                <c:pt idx="132">
                  <c:v>39234</c:v>
                </c:pt>
                <c:pt idx="133">
                  <c:v>39264</c:v>
                </c:pt>
                <c:pt idx="134">
                  <c:v>39295</c:v>
                </c:pt>
                <c:pt idx="135">
                  <c:v>39326</c:v>
                </c:pt>
                <c:pt idx="136">
                  <c:v>39356</c:v>
                </c:pt>
                <c:pt idx="137">
                  <c:v>39387</c:v>
                </c:pt>
                <c:pt idx="138">
                  <c:v>39417</c:v>
                </c:pt>
                <c:pt idx="139">
                  <c:v>39448</c:v>
                </c:pt>
                <c:pt idx="140">
                  <c:v>39479</c:v>
                </c:pt>
                <c:pt idx="141">
                  <c:v>39508</c:v>
                </c:pt>
                <c:pt idx="142">
                  <c:v>39539</c:v>
                </c:pt>
                <c:pt idx="143">
                  <c:v>39569</c:v>
                </c:pt>
                <c:pt idx="144">
                  <c:v>39600</c:v>
                </c:pt>
                <c:pt idx="145">
                  <c:v>39630</c:v>
                </c:pt>
                <c:pt idx="146">
                  <c:v>39661</c:v>
                </c:pt>
                <c:pt idx="147">
                  <c:v>39692</c:v>
                </c:pt>
                <c:pt idx="148">
                  <c:v>39722</c:v>
                </c:pt>
                <c:pt idx="149">
                  <c:v>39753</c:v>
                </c:pt>
                <c:pt idx="150">
                  <c:v>39783</c:v>
                </c:pt>
                <c:pt idx="151">
                  <c:v>39814</c:v>
                </c:pt>
                <c:pt idx="152">
                  <c:v>39845</c:v>
                </c:pt>
                <c:pt idx="153">
                  <c:v>39873</c:v>
                </c:pt>
                <c:pt idx="154">
                  <c:v>39904</c:v>
                </c:pt>
                <c:pt idx="155">
                  <c:v>39934</c:v>
                </c:pt>
                <c:pt idx="156">
                  <c:v>39965</c:v>
                </c:pt>
                <c:pt idx="157">
                  <c:v>39995</c:v>
                </c:pt>
                <c:pt idx="158">
                  <c:v>40026</c:v>
                </c:pt>
                <c:pt idx="159">
                  <c:v>40057</c:v>
                </c:pt>
                <c:pt idx="160">
                  <c:v>40087</c:v>
                </c:pt>
                <c:pt idx="161">
                  <c:v>40118</c:v>
                </c:pt>
                <c:pt idx="162">
                  <c:v>40148</c:v>
                </c:pt>
                <c:pt idx="163">
                  <c:v>40179</c:v>
                </c:pt>
                <c:pt idx="164">
                  <c:v>40210</c:v>
                </c:pt>
                <c:pt idx="165">
                  <c:v>40238</c:v>
                </c:pt>
                <c:pt idx="166">
                  <c:v>40269</c:v>
                </c:pt>
                <c:pt idx="167">
                  <c:v>40299</c:v>
                </c:pt>
                <c:pt idx="168">
                  <c:v>40330</c:v>
                </c:pt>
                <c:pt idx="169">
                  <c:v>40360</c:v>
                </c:pt>
                <c:pt idx="170">
                  <c:v>40391</c:v>
                </c:pt>
                <c:pt idx="171">
                  <c:v>40422</c:v>
                </c:pt>
                <c:pt idx="172">
                  <c:v>40452</c:v>
                </c:pt>
                <c:pt idx="173">
                  <c:v>40483</c:v>
                </c:pt>
                <c:pt idx="174">
                  <c:v>40513</c:v>
                </c:pt>
                <c:pt idx="175">
                  <c:v>40544</c:v>
                </c:pt>
                <c:pt idx="176">
                  <c:v>40575</c:v>
                </c:pt>
                <c:pt idx="177">
                  <c:v>40603</c:v>
                </c:pt>
                <c:pt idx="178">
                  <c:v>40634</c:v>
                </c:pt>
                <c:pt idx="179">
                  <c:v>40664</c:v>
                </c:pt>
                <c:pt idx="180">
                  <c:v>40695</c:v>
                </c:pt>
                <c:pt idx="181">
                  <c:v>40725</c:v>
                </c:pt>
                <c:pt idx="182">
                  <c:v>40756</c:v>
                </c:pt>
                <c:pt idx="183">
                  <c:v>40787</c:v>
                </c:pt>
                <c:pt idx="184">
                  <c:v>40817</c:v>
                </c:pt>
                <c:pt idx="185">
                  <c:v>40848</c:v>
                </c:pt>
                <c:pt idx="186">
                  <c:v>40878</c:v>
                </c:pt>
                <c:pt idx="187">
                  <c:v>40909</c:v>
                </c:pt>
                <c:pt idx="188">
                  <c:v>40940</c:v>
                </c:pt>
                <c:pt idx="189">
                  <c:v>40969</c:v>
                </c:pt>
                <c:pt idx="190">
                  <c:v>41000</c:v>
                </c:pt>
                <c:pt idx="191">
                  <c:v>41030</c:v>
                </c:pt>
                <c:pt idx="192">
                  <c:v>41061</c:v>
                </c:pt>
                <c:pt idx="193">
                  <c:v>41091</c:v>
                </c:pt>
                <c:pt idx="194">
                  <c:v>41122</c:v>
                </c:pt>
                <c:pt idx="195">
                  <c:v>41153</c:v>
                </c:pt>
                <c:pt idx="196">
                  <c:v>41183</c:v>
                </c:pt>
                <c:pt idx="197">
                  <c:v>41214</c:v>
                </c:pt>
                <c:pt idx="198">
                  <c:v>41244</c:v>
                </c:pt>
                <c:pt idx="199">
                  <c:v>41275</c:v>
                </c:pt>
                <c:pt idx="200">
                  <c:v>41306</c:v>
                </c:pt>
                <c:pt idx="201">
                  <c:v>41334</c:v>
                </c:pt>
                <c:pt idx="202">
                  <c:v>41365</c:v>
                </c:pt>
                <c:pt idx="203">
                  <c:v>41395</c:v>
                </c:pt>
                <c:pt idx="204">
                  <c:v>41426</c:v>
                </c:pt>
                <c:pt idx="205">
                  <c:v>41456</c:v>
                </c:pt>
                <c:pt idx="206">
                  <c:v>41487</c:v>
                </c:pt>
                <c:pt idx="207">
                  <c:v>41518</c:v>
                </c:pt>
                <c:pt idx="208">
                  <c:v>41548</c:v>
                </c:pt>
                <c:pt idx="209">
                  <c:v>41579</c:v>
                </c:pt>
                <c:pt idx="210">
                  <c:v>41609</c:v>
                </c:pt>
                <c:pt idx="211">
                  <c:v>41640</c:v>
                </c:pt>
                <c:pt idx="212">
                  <c:v>41671</c:v>
                </c:pt>
                <c:pt idx="213">
                  <c:v>41699</c:v>
                </c:pt>
                <c:pt idx="214">
                  <c:v>41730</c:v>
                </c:pt>
                <c:pt idx="215">
                  <c:v>41760</c:v>
                </c:pt>
                <c:pt idx="216">
                  <c:v>41791</c:v>
                </c:pt>
                <c:pt idx="217">
                  <c:v>41821</c:v>
                </c:pt>
                <c:pt idx="218">
                  <c:v>41852</c:v>
                </c:pt>
                <c:pt idx="219">
                  <c:v>41883</c:v>
                </c:pt>
                <c:pt idx="220">
                  <c:v>41913</c:v>
                </c:pt>
                <c:pt idx="221">
                  <c:v>41944</c:v>
                </c:pt>
                <c:pt idx="222">
                  <c:v>41974</c:v>
                </c:pt>
                <c:pt idx="223">
                  <c:v>42005</c:v>
                </c:pt>
                <c:pt idx="224">
                  <c:v>42036</c:v>
                </c:pt>
                <c:pt idx="225">
                  <c:v>42064</c:v>
                </c:pt>
                <c:pt idx="226">
                  <c:v>42095</c:v>
                </c:pt>
                <c:pt idx="227">
                  <c:v>42125</c:v>
                </c:pt>
                <c:pt idx="228">
                  <c:v>42156</c:v>
                </c:pt>
                <c:pt idx="229">
                  <c:v>42186</c:v>
                </c:pt>
                <c:pt idx="230">
                  <c:v>42217</c:v>
                </c:pt>
                <c:pt idx="231">
                  <c:v>42248</c:v>
                </c:pt>
                <c:pt idx="232">
                  <c:v>42278</c:v>
                </c:pt>
                <c:pt idx="233">
                  <c:v>42309</c:v>
                </c:pt>
                <c:pt idx="234">
                  <c:v>42339</c:v>
                </c:pt>
                <c:pt idx="235">
                  <c:v>42370</c:v>
                </c:pt>
                <c:pt idx="236">
                  <c:v>42401</c:v>
                </c:pt>
                <c:pt idx="237">
                  <c:v>42430</c:v>
                </c:pt>
                <c:pt idx="238">
                  <c:v>42461</c:v>
                </c:pt>
                <c:pt idx="239">
                  <c:v>42491</c:v>
                </c:pt>
                <c:pt idx="240">
                  <c:v>42522</c:v>
                </c:pt>
                <c:pt idx="241">
                  <c:v>42552</c:v>
                </c:pt>
                <c:pt idx="242">
                  <c:v>42583</c:v>
                </c:pt>
                <c:pt idx="243">
                  <c:v>42614</c:v>
                </c:pt>
                <c:pt idx="244">
                  <c:v>42644</c:v>
                </c:pt>
                <c:pt idx="245">
                  <c:v>42675</c:v>
                </c:pt>
                <c:pt idx="246">
                  <c:v>42705</c:v>
                </c:pt>
                <c:pt idx="247">
                  <c:v>42736</c:v>
                </c:pt>
                <c:pt idx="248">
                  <c:v>42767</c:v>
                </c:pt>
                <c:pt idx="249">
                  <c:v>42795</c:v>
                </c:pt>
                <c:pt idx="250">
                  <c:v>42826</c:v>
                </c:pt>
                <c:pt idx="251">
                  <c:v>42856</c:v>
                </c:pt>
                <c:pt idx="252">
                  <c:v>42887</c:v>
                </c:pt>
                <c:pt idx="253">
                  <c:v>42917</c:v>
                </c:pt>
                <c:pt idx="254">
                  <c:v>42948</c:v>
                </c:pt>
                <c:pt idx="255">
                  <c:v>42979</c:v>
                </c:pt>
                <c:pt idx="256">
                  <c:v>43009</c:v>
                </c:pt>
              </c:numCache>
            </c:numRef>
          </c:cat>
          <c:val>
            <c:numRef>
              <c:f>aa!$T$21:$T$600</c:f>
              <c:numCache>
                <c:formatCode>0.0</c:formatCode>
                <c:ptCount val="580"/>
                <c:pt idx="0">
                  <c:v>9.6619973976292162</c:v>
                </c:pt>
                <c:pt idx="1">
                  <c:v>12.263301747286159</c:v>
                </c:pt>
                <c:pt idx="2">
                  <c:v>14.193660935835346</c:v>
                </c:pt>
                <c:pt idx="3">
                  <c:v>11.540015517094625</c:v>
                </c:pt>
                <c:pt idx="4">
                  <c:v>6.5300468599823747</c:v>
                </c:pt>
                <c:pt idx="5">
                  <c:v>2.781904768884639</c:v>
                </c:pt>
                <c:pt idx="6">
                  <c:v>6.8286860717931361</c:v>
                </c:pt>
                <c:pt idx="7">
                  <c:v>3.9382463522344011</c:v>
                </c:pt>
                <c:pt idx="8">
                  <c:v>3.9958625571076318</c:v>
                </c:pt>
                <c:pt idx="9">
                  <c:v>-1.2794254175191089</c:v>
                </c:pt>
                <c:pt idx="10">
                  <c:v>2.8510734722094608</c:v>
                </c:pt>
                <c:pt idx="11">
                  <c:v>3.0794260046547364</c:v>
                </c:pt>
                <c:pt idx="12">
                  <c:v>1.2081882114128089</c:v>
                </c:pt>
                <c:pt idx="13">
                  <c:v>-2.2523782885472854</c:v>
                </c:pt>
                <c:pt idx="14">
                  <c:v>-0.98863303809042125</c:v>
                </c:pt>
                <c:pt idx="15">
                  <c:v>4.3084101255590257</c:v>
                </c:pt>
                <c:pt idx="16">
                  <c:v>5.1171597376786186</c:v>
                </c:pt>
                <c:pt idx="17">
                  <c:v>6.6859004883862641</c:v>
                </c:pt>
                <c:pt idx="18">
                  <c:v>6.7231079819500676</c:v>
                </c:pt>
                <c:pt idx="19">
                  <c:v>8.1233893172151461</c:v>
                </c:pt>
                <c:pt idx="20">
                  <c:v>8.8839494412581583</c:v>
                </c:pt>
                <c:pt idx="21">
                  <c:v>12.747652372874414</c:v>
                </c:pt>
                <c:pt idx="22">
                  <c:v>11.612946729621461</c:v>
                </c:pt>
                <c:pt idx="23">
                  <c:v>11.952557164975644</c:v>
                </c:pt>
                <c:pt idx="24">
                  <c:v>15.116648071446955</c:v>
                </c:pt>
                <c:pt idx="25">
                  <c:v>16.744121422228776</c:v>
                </c:pt>
                <c:pt idx="26">
                  <c:v>14.364565924917367</c:v>
                </c:pt>
                <c:pt idx="27">
                  <c:v>4.3163514400864296</c:v>
                </c:pt>
                <c:pt idx="28">
                  <c:v>-3.7610093996263512</c:v>
                </c:pt>
                <c:pt idx="29">
                  <c:v>-10.055446265994506</c:v>
                </c:pt>
                <c:pt idx="30">
                  <c:v>-16.231841413332056</c:v>
                </c:pt>
                <c:pt idx="31">
                  <c:v>-20.286165997316079</c:v>
                </c:pt>
                <c:pt idx="32">
                  <c:v>-23.387531718654788</c:v>
                </c:pt>
                <c:pt idx="33">
                  <c:v>-24.211711172522566</c:v>
                </c:pt>
                <c:pt idx="34">
                  <c:v>-25.47382788329249</c:v>
                </c:pt>
                <c:pt idx="35">
                  <c:v>-27.001148456832613</c:v>
                </c:pt>
                <c:pt idx="36">
                  <c:v>-29.150034078467854</c:v>
                </c:pt>
                <c:pt idx="37">
                  <c:v>-30.178391109049386</c:v>
                </c:pt>
                <c:pt idx="38">
                  <c:v>-30.245722367310307</c:v>
                </c:pt>
                <c:pt idx="39">
                  <c:v>-27.466650298199585</c:v>
                </c:pt>
                <c:pt idx="40">
                  <c:v>-20.296143152289641</c:v>
                </c:pt>
                <c:pt idx="41">
                  <c:v>-8.9912964734284362</c:v>
                </c:pt>
                <c:pt idx="42">
                  <c:v>-0.45013517094387367</c:v>
                </c:pt>
                <c:pt idx="43">
                  <c:v>8.0826703701240898</c:v>
                </c:pt>
                <c:pt idx="44">
                  <c:v>11.430911884346438</c:v>
                </c:pt>
                <c:pt idx="45">
                  <c:v>14.622190514274351</c:v>
                </c:pt>
                <c:pt idx="46">
                  <c:v>13.726624655077396</c:v>
                </c:pt>
                <c:pt idx="47">
                  <c:v>17.45561524573256</c:v>
                </c:pt>
                <c:pt idx="48">
                  <c:v>9.2055839344159907</c:v>
                </c:pt>
                <c:pt idx="49">
                  <c:v>7.8941616334969176</c:v>
                </c:pt>
                <c:pt idx="50">
                  <c:v>8.0439670517863728</c:v>
                </c:pt>
                <c:pt idx="51">
                  <c:v>13.891888330760873</c:v>
                </c:pt>
                <c:pt idx="52">
                  <c:v>14.763745133825266</c:v>
                </c:pt>
                <c:pt idx="53">
                  <c:v>7.559676432655368</c:v>
                </c:pt>
                <c:pt idx="54">
                  <c:v>7.2795153569087754</c:v>
                </c:pt>
                <c:pt idx="55">
                  <c:v>6.307300541268809</c:v>
                </c:pt>
                <c:pt idx="56">
                  <c:v>5.4399987018107483</c:v>
                </c:pt>
                <c:pt idx="57">
                  <c:v>3.5514688908541969</c:v>
                </c:pt>
                <c:pt idx="58">
                  <c:v>2.0324158174298335</c:v>
                </c:pt>
                <c:pt idx="59">
                  <c:v>0.12733508310794153</c:v>
                </c:pt>
                <c:pt idx="60">
                  <c:v>13.147292222279154</c:v>
                </c:pt>
                <c:pt idx="61">
                  <c:v>9.2348095499244707</c:v>
                </c:pt>
                <c:pt idx="62">
                  <c:v>10.081869353248173</c:v>
                </c:pt>
                <c:pt idx="63">
                  <c:v>-1.4007339593696158</c:v>
                </c:pt>
                <c:pt idx="64">
                  <c:v>3.9686889271184285</c:v>
                </c:pt>
                <c:pt idx="65">
                  <c:v>6.3810773242622219</c:v>
                </c:pt>
                <c:pt idx="66">
                  <c:v>4.3937660034665997</c:v>
                </c:pt>
                <c:pt idx="67">
                  <c:v>3.3959856370759636</c:v>
                </c:pt>
                <c:pt idx="68">
                  <c:v>1.9359036791263422</c:v>
                </c:pt>
                <c:pt idx="69">
                  <c:v>-0.75389373995328945</c:v>
                </c:pt>
                <c:pt idx="70">
                  <c:v>1.4824513663185674</c:v>
                </c:pt>
                <c:pt idx="71">
                  <c:v>-8.697327847139924E-2</c:v>
                </c:pt>
                <c:pt idx="72">
                  <c:v>-2.7736391928927264</c:v>
                </c:pt>
                <c:pt idx="73">
                  <c:v>-1.4051191737569824</c:v>
                </c:pt>
                <c:pt idx="74">
                  <c:v>-4.2581673829707309</c:v>
                </c:pt>
                <c:pt idx="75">
                  <c:v>1.2676244101482272</c:v>
                </c:pt>
                <c:pt idx="76">
                  <c:v>-4.7503211462313919</c:v>
                </c:pt>
                <c:pt idx="77">
                  <c:v>-2.974446527458948</c:v>
                </c:pt>
                <c:pt idx="78">
                  <c:v>-2.3455653232471936</c:v>
                </c:pt>
                <c:pt idx="79">
                  <c:v>-1.6850024583643706</c:v>
                </c:pt>
                <c:pt idx="80">
                  <c:v>2.7018128939996706</c:v>
                </c:pt>
                <c:pt idx="81">
                  <c:v>6.8651462632334415</c:v>
                </c:pt>
                <c:pt idx="82">
                  <c:v>7.7640013650230131</c:v>
                </c:pt>
                <c:pt idx="83">
                  <c:v>7.1537958211817108</c:v>
                </c:pt>
                <c:pt idx="84">
                  <c:v>4.8837809962781904</c:v>
                </c:pt>
                <c:pt idx="85">
                  <c:v>6.8763980812393433</c:v>
                </c:pt>
                <c:pt idx="86">
                  <c:v>9.846018568771564</c:v>
                </c:pt>
                <c:pt idx="87">
                  <c:v>10.456872219188961</c:v>
                </c:pt>
                <c:pt idx="88">
                  <c:v>7.9883414351582749</c:v>
                </c:pt>
                <c:pt idx="89">
                  <c:v>1.4711207856804498</c:v>
                </c:pt>
                <c:pt idx="90">
                  <c:v>-2.0008597329533528</c:v>
                </c:pt>
                <c:pt idx="91">
                  <c:v>-3.7859520963134905</c:v>
                </c:pt>
                <c:pt idx="92">
                  <c:v>-3.1968701976182032</c:v>
                </c:pt>
                <c:pt idx="93">
                  <c:v>-3.2039456445492185</c:v>
                </c:pt>
                <c:pt idx="94">
                  <c:v>-4.454291235954396</c:v>
                </c:pt>
                <c:pt idx="95">
                  <c:v>-1.3747799160002609</c:v>
                </c:pt>
                <c:pt idx="96">
                  <c:v>3.9416664325349515</c:v>
                </c:pt>
                <c:pt idx="97">
                  <c:v>7.9900374127518825</c:v>
                </c:pt>
                <c:pt idx="98">
                  <c:v>9.9872866006154073</c:v>
                </c:pt>
                <c:pt idx="99">
                  <c:v>9.0493184337860608</c:v>
                </c:pt>
                <c:pt idx="100">
                  <c:v>9.001136101485244</c:v>
                </c:pt>
                <c:pt idx="101">
                  <c:v>10.42824760618665</c:v>
                </c:pt>
                <c:pt idx="102">
                  <c:v>11.838446332016629</c:v>
                </c:pt>
                <c:pt idx="103">
                  <c:v>13.205458805403774</c:v>
                </c:pt>
                <c:pt idx="104">
                  <c:v>8.9686657017849249</c:v>
                </c:pt>
                <c:pt idx="105">
                  <c:v>3.2031821446040927</c:v>
                </c:pt>
                <c:pt idx="106">
                  <c:v>6.812215483958024</c:v>
                </c:pt>
                <c:pt idx="107">
                  <c:v>6.8456961862062542</c:v>
                </c:pt>
                <c:pt idx="108">
                  <c:v>7.7672393361356482</c:v>
                </c:pt>
                <c:pt idx="109">
                  <c:v>4.2005890913642929</c:v>
                </c:pt>
                <c:pt idx="110">
                  <c:v>4.5811904939004373</c:v>
                </c:pt>
                <c:pt idx="111">
                  <c:v>6.8169526737765915</c:v>
                </c:pt>
                <c:pt idx="112">
                  <c:v>7.2837798841338595</c:v>
                </c:pt>
                <c:pt idx="113">
                  <c:v>7.6058530459677245</c:v>
                </c:pt>
                <c:pt idx="114">
                  <c:v>4.0753532409375657</c:v>
                </c:pt>
                <c:pt idx="115">
                  <c:v>2.8442677581697566</c:v>
                </c:pt>
                <c:pt idx="116">
                  <c:v>3.2781042257221373</c:v>
                </c:pt>
                <c:pt idx="117">
                  <c:v>7.0242005932322549</c:v>
                </c:pt>
                <c:pt idx="118">
                  <c:v>3.4243691882938481</c:v>
                </c:pt>
                <c:pt idx="119">
                  <c:v>7.979992071548331</c:v>
                </c:pt>
                <c:pt idx="120">
                  <c:v>6.7168480304058598</c:v>
                </c:pt>
                <c:pt idx="121">
                  <c:v>6.1362852317586389</c:v>
                </c:pt>
                <c:pt idx="122">
                  <c:v>2.4944730196431286</c:v>
                </c:pt>
                <c:pt idx="123">
                  <c:v>-1.0816108165322673</c:v>
                </c:pt>
                <c:pt idx="124">
                  <c:v>1.1470764228007746</c:v>
                </c:pt>
                <c:pt idx="125">
                  <c:v>-0.77037324442380528</c:v>
                </c:pt>
                <c:pt idx="126">
                  <c:v>-0.66364179763146458</c:v>
                </c:pt>
                <c:pt idx="127">
                  <c:v>3.0251109913811853</c:v>
                </c:pt>
                <c:pt idx="128">
                  <c:v>4.1000068404985601</c:v>
                </c:pt>
                <c:pt idx="129">
                  <c:v>7.9130212181721298</c:v>
                </c:pt>
                <c:pt idx="130">
                  <c:v>9.278109119460165</c:v>
                </c:pt>
                <c:pt idx="131">
                  <c:v>9.2329871488482524</c:v>
                </c:pt>
                <c:pt idx="132">
                  <c:v>13.929042338799533</c:v>
                </c:pt>
                <c:pt idx="133">
                  <c:v>15.881237403622071</c:v>
                </c:pt>
                <c:pt idx="134">
                  <c:v>17.414153966145253</c:v>
                </c:pt>
                <c:pt idx="135">
                  <c:v>14.664162653294598</c:v>
                </c:pt>
                <c:pt idx="136">
                  <c:v>14.353292606272271</c:v>
                </c:pt>
                <c:pt idx="137">
                  <c:v>14.188593995231736</c:v>
                </c:pt>
                <c:pt idx="138">
                  <c:v>14.983297957188972</c:v>
                </c:pt>
                <c:pt idx="139">
                  <c:v>10.185982087997436</c:v>
                </c:pt>
                <c:pt idx="140">
                  <c:v>9.6396599771307887</c:v>
                </c:pt>
                <c:pt idx="141">
                  <c:v>3.8251821819271452</c:v>
                </c:pt>
                <c:pt idx="142">
                  <c:v>5.3403106515369103</c:v>
                </c:pt>
                <c:pt idx="143">
                  <c:v>0.70818002845467853</c:v>
                </c:pt>
                <c:pt idx="144">
                  <c:v>3.0763274277003867</c:v>
                </c:pt>
                <c:pt idx="145">
                  <c:v>4.3814690302635144</c:v>
                </c:pt>
                <c:pt idx="146">
                  <c:v>4.386597797145753</c:v>
                </c:pt>
                <c:pt idx="147">
                  <c:v>4.7797763186227229</c:v>
                </c:pt>
                <c:pt idx="148">
                  <c:v>0.23275273324755816</c:v>
                </c:pt>
                <c:pt idx="149">
                  <c:v>1.2602012285198343</c:v>
                </c:pt>
                <c:pt idx="150">
                  <c:v>-0.75442541349855696</c:v>
                </c:pt>
                <c:pt idx="151">
                  <c:v>-4.8909317744779761</c:v>
                </c:pt>
                <c:pt idx="152">
                  <c:v>-8.363562286617821</c:v>
                </c:pt>
                <c:pt idx="153">
                  <c:v>-8.6563516063820227</c:v>
                </c:pt>
                <c:pt idx="154">
                  <c:v>-11.818152914962939</c:v>
                </c:pt>
                <c:pt idx="155">
                  <c:v>-9.8133360221356387</c:v>
                </c:pt>
                <c:pt idx="156">
                  <c:v>-14.381494827951846</c:v>
                </c:pt>
                <c:pt idx="157">
                  <c:v>-12.172560021242084</c:v>
                </c:pt>
                <c:pt idx="158">
                  <c:v>-15.183190816314985</c:v>
                </c:pt>
                <c:pt idx="159">
                  <c:v>-13.209905612637925</c:v>
                </c:pt>
                <c:pt idx="160">
                  <c:v>-11.366771953877054</c:v>
                </c:pt>
                <c:pt idx="161">
                  <c:v>-7.1916855773412065</c:v>
                </c:pt>
                <c:pt idx="162">
                  <c:v>-2.57699507417037</c:v>
                </c:pt>
                <c:pt idx="163">
                  <c:v>0.23621135055538942</c:v>
                </c:pt>
                <c:pt idx="164">
                  <c:v>0.6504981108249116</c:v>
                </c:pt>
                <c:pt idx="165">
                  <c:v>-6.3796534970082819</c:v>
                </c:pt>
                <c:pt idx="166">
                  <c:v>-2.2044829010301688</c:v>
                </c:pt>
                <c:pt idx="167">
                  <c:v>-2.9867685079445034</c:v>
                </c:pt>
                <c:pt idx="168">
                  <c:v>2.6049949780432291</c:v>
                </c:pt>
                <c:pt idx="169">
                  <c:v>-4.5154344872118886</c:v>
                </c:pt>
                <c:pt idx="170">
                  <c:v>1.9248004857701548</c:v>
                </c:pt>
                <c:pt idx="171">
                  <c:v>0.96495788742317912</c:v>
                </c:pt>
                <c:pt idx="172">
                  <c:v>4.3314409805412684</c:v>
                </c:pt>
                <c:pt idx="173">
                  <c:v>-1.5968872426885052</c:v>
                </c:pt>
                <c:pt idx="174">
                  <c:v>-7.895253574115765E-3</c:v>
                </c:pt>
                <c:pt idx="175">
                  <c:v>1.1237973421694747</c:v>
                </c:pt>
                <c:pt idx="176">
                  <c:v>5.1924167344408714</c:v>
                </c:pt>
                <c:pt idx="177">
                  <c:v>14.862298660739205</c:v>
                </c:pt>
                <c:pt idx="178">
                  <c:v>15.461468655129059</c:v>
                </c:pt>
                <c:pt idx="179">
                  <c:v>17.768283813743949</c:v>
                </c:pt>
                <c:pt idx="180">
                  <c:v>12.45610388582017</c:v>
                </c:pt>
                <c:pt idx="181">
                  <c:v>16.611125809268071</c:v>
                </c:pt>
                <c:pt idx="182">
                  <c:v>13.715824037219553</c:v>
                </c:pt>
                <c:pt idx="183">
                  <c:v>15.469075362640387</c:v>
                </c:pt>
                <c:pt idx="184">
                  <c:v>14.68105530152352</c:v>
                </c:pt>
                <c:pt idx="185">
                  <c:v>17.24183459586499</c:v>
                </c:pt>
                <c:pt idx="186">
                  <c:v>14.099455993124069</c:v>
                </c:pt>
                <c:pt idx="187">
                  <c:v>12.666649146653697</c:v>
                </c:pt>
                <c:pt idx="188">
                  <c:v>7.5107304320119939</c:v>
                </c:pt>
                <c:pt idx="189">
                  <c:v>6.1231161422563352</c:v>
                </c:pt>
                <c:pt idx="190">
                  <c:v>2.4369040332186489</c:v>
                </c:pt>
                <c:pt idx="191">
                  <c:v>2.443438093283786</c:v>
                </c:pt>
                <c:pt idx="192">
                  <c:v>-2.303909308851896</c:v>
                </c:pt>
                <c:pt idx="193">
                  <c:v>-3.2811361875328777</c:v>
                </c:pt>
                <c:pt idx="194">
                  <c:v>-4.743242605371023</c:v>
                </c:pt>
                <c:pt idx="195">
                  <c:v>-5.3210657702956121</c:v>
                </c:pt>
                <c:pt idx="196">
                  <c:v>-6.287825318643951</c:v>
                </c:pt>
                <c:pt idx="197">
                  <c:v>-7.4575199569855295</c:v>
                </c:pt>
                <c:pt idx="198">
                  <c:v>-7.103396973001316</c:v>
                </c:pt>
                <c:pt idx="199">
                  <c:v>-5.7879101342238322</c:v>
                </c:pt>
                <c:pt idx="200">
                  <c:v>-3.0104549249766062</c:v>
                </c:pt>
                <c:pt idx="201">
                  <c:v>-5.4025960545118723</c:v>
                </c:pt>
                <c:pt idx="202">
                  <c:v>-3.8524163664984901</c:v>
                </c:pt>
                <c:pt idx="203">
                  <c:v>-6.2615302796191399</c:v>
                </c:pt>
                <c:pt idx="204">
                  <c:v>0.94496007877281996</c:v>
                </c:pt>
                <c:pt idx="205">
                  <c:v>0.97045090600662576</c:v>
                </c:pt>
                <c:pt idx="206">
                  <c:v>4.3021734895831498</c:v>
                </c:pt>
                <c:pt idx="207">
                  <c:v>0.73268763463319253</c:v>
                </c:pt>
                <c:pt idx="208">
                  <c:v>1.7457390659931384</c:v>
                </c:pt>
                <c:pt idx="209">
                  <c:v>-2.0839757096425533</c:v>
                </c:pt>
                <c:pt idx="210">
                  <c:v>-3.5270387473961757</c:v>
                </c:pt>
                <c:pt idx="211">
                  <c:v>-9.9370254491570371</c:v>
                </c:pt>
                <c:pt idx="212">
                  <c:v>-10.251933713559231</c:v>
                </c:pt>
                <c:pt idx="213">
                  <c:v>-7.2667640650087977</c:v>
                </c:pt>
                <c:pt idx="214">
                  <c:v>-6.3411967741111726</c:v>
                </c:pt>
                <c:pt idx="215">
                  <c:v>-6.0024807265231956</c:v>
                </c:pt>
                <c:pt idx="216">
                  <c:v>-12.444823718741352</c:v>
                </c:pt>
                <c:pt idx="217">
                  <c:v>-10.455905038178432</c:v>
                </c:pt>
                <c:pt idx="218">
                  <c:v>-13.556100756651579</c:v>
                </c:pt>
                <c:pt idx="219">
                  <c:v>-8.4803016619385243</c:v>
                </c:pt>
                <c:pt idx="220">
                  <c:v>-10.313991622107425</c:v>
                </c:pt>
                <c:pt idx="221">
                  <c:v>-8.365662820319038</c:v>
                </c:pt>
                <c:pt idx="222">
                  <c:v>-8.2824409018164946</c:v>
                </c:pt>
                <c:pt idx="223">
                  <c:v>-3.8869088907203202</c:v>
                </c:pt>
                <c:pt idx="224">
                  <c:v>1.6320356477950864</c:v>
                </c:pt>
                <c:pt idx="225">
                  <c:v>1.281043496171667</c:v>
                </c:pt>
                <c:pt idx="226">
                  <c:v>0.28903474151414166</c:v>
                </c:pt>
                <c:pt idx="227">
                  <c:v>2.3675144909979129</c:v>
                </c:pt>
                <c:pt idx="228">
                  <c:v>8.2561239018842461</c:v>
                </c:pt>
                <c:pt idx="229">
                  <c:v>9.0193264042463657</c:v>
                </c:pt>
                <c:pt idx="230">
                  <c:v>6.5976292542946497</c:v>
                </c:pt>
                <c:pt idx="231">
                  <c:v>2.5052597866549897</c:v>
                </c:pt>
                <c:pt idx="232">
                  <c:v>0.95779440540660155</c:v>
                </c:pt>
                <c:pt idx="233">
                  <c:v>6.3310885104264853</c:v>
                </c:pt>
                <c:pt idx="234">
                  <c:v>7.4657010836851496</c:v>
                </c:pt>
                <c:pt idx="235">
                  <c:v>10.346895625626887</c:v>
                </c:pt>
                <c:pt idx="236">
                  <c:v>4.2410076512773953</c:v>
                </c:pt>
                <c:pt idx="237">
                  <c:v>3.8117949717130819</c:v>
                </c:pt>
                <c:pt idx="238">
                  <c:v>2.2056249342044865</c:v>
                </c:pt>
                <c:pt idx="239">
                  <c:v>1.1176870496460174</c:v>
                </c:pt>
                <c:pt idx="240">
                  <c:v>-0.37454600463462012</c:v>
                </c:pt>
                <c:pt idx="241">
                  <c:v>-3.4958418977694472</c:v>
                </c:pt>
                <c:pt idx="242">
                  <c:v>-1.7803145114665</c:v>
                </c:pt>
                <c:pt idx="243">
                  <c:v>-2.0032655446181971E-3</c:v>
                </c:pt>
                <c:pt idx="244">
                  <c:v>1.4530771056924798</c:v>
                </c:pt>
                <c:pt idx="245">
                  <c:v>-4.650248331652473</c:v>
                </c:pt>
                <c:pt idx="246">
                  <c:v>-8.8640897884271723</c:v>
                </c:pt>
                <c:pt idx="247">
                  <c:v>-11.448697741162258</c:v>
                </c:pt>
                <c:pt idx="248">
                  <c:v>-11.836595627120543</c:v>
                </c:pt>
                <c:pt idx="249">
                  <c:v>-9.4406007962587211</c:v>
                </c:pt>
                <c:pt idx="250">
                  <c:v>-8.7840413756200295</c:v>
                </c:pt>
                <c:pt idx="251">
                  <c:v>-8.4451816233483896</c:v>
                </c:pt>
                <c:pt idx="252">
                  <c:v>-10.645563227462636</c:v>
                </c:pt>
                <c:pt idx="253">
                  <c:v>-7.9919401018553264</c:v>
                </c:pt>
                <c:pt idx="254">
                  <c:v>-6.7611534468576737</c:v>
                </c:pt>
                <c:pt idx="255">
                  <c:v>-6.2276046255882891</c:v>
                </c:pt>
                <c:pt idx="256">
                  <c:v>-10.11743487442005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ED-46BA-98EC-1EC8F7B85B72}"/>
            </c:ext>
          </c:extLst>
        </c:ser>
        <c:ser>
          <c:idx val="1"/>
          <c:order val="1"/>
          <c:tx>
            <c:strRef>
              <c:f>aa!$U$3</c:f>
              <c:strCache>
                <c:ptCount val="1"/>
                <c:pt idx="0">
                  <c:v>Despacho Materiales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aa!$A$21:$A$600</c:f>
              <c:numCache>
                <c:formatCode>mmm\-yy</c:formatCode>
                <c:ptCount val="580"/>
                <c:pt idx="0">
                  <c:v>35217</c:v>
                </c:pt>
                <c:pt idx="1">
                  <c:v>35247</c:v>
                </c:pt>
                <c:pt idx="2">
                  <c:v>35278</c:v>
                </c:pt>
                <c:pt idx="3">
                  <c:v>35309</c:v>
                </c:pt>
                <c:pt idx="4">
                  <c:v>35339</c:v>
                </c:pt>
                <c:pt idx="5">
                  <c:v>35370</c:v>
                </c:pt>
                <c:pt idx="6">
                  <c:v>35400</c:v>
                </c:pt>
                <c:pt idx="7">
                  <c:v>35431</c:v>
                </c:pt>
                <c:pt idx="8">
                  <c:v>35462</c:v>
                </c:pt>
                <c:pt idx="9">
                  <c:v>35490</c:v>
                </c:pt>
                <c:pt idx="10">
                  <c:v>35521</c:v>
                </c:pt>
                <c:pt idx="11">
                  <c:v>35551</c:v>
                </c:pt>
                <c:pt idx="12">
                  <c:v>35582</c:v>
                </c:pt>
                <c:pt idx="13">
                  <c:v>35612</c:v>
                </c:pt>
                <c:pt idx="14">
                  <c:v>35643</c:v>
                </c:pt>
                <c:pt idx="15">
                  <c:v>35674</c:v>
                </c:pt>
                <c:pt idx="16">
                  <c:v>35704</c:v>
                </c:pt>
                <c:pt idx="17">
                  <c:v>35735</c:v>
                </c:pt>
                <c:pt idx="18">
                  <c:v>35765</c:v>
                </c:pt>
                <c:pt idx="19">
                  <c:v>35796</c:v>
                </c:pt>
                <c:pt idx="20">
                  <c:v>35827</c:v>
                </c:pt>
                <c:pt idx="21">
                  <c:v>35855</c:v>
                </c:pt>
                <c:pt idx="22">
                  <c:v>35886</c:v>
                </c:pt>
                <c:pt idx="23">
                  <c:v>35916</c:v>
                </c:pt>
                <c:pt idx="24">
                  <c:v>35947</c:v>
                </c:pt>
                <c:pt idx="25">
                  <c:v>35977</c:v>
                </c:pt>
                <c:pt idx="26">
                  <c:v>36008</c:v>
                </c:pt>
                <c:pt idx="27">
                  <c:v>36039</c:v>
                </c:pt>
                <c:pt idx="28">
                  <c:v>36069</c:v>
                </c:pt>
                <c:pt idx="29">
                  <c:v>36100</c:v>
                </c:pt>
                <c:pt idx="30">
                  <c:v>36130</c:v>
                </c:pt>
                <c:pt idx="31">
                  <c:v>36161</c:v>
                </c:pt>
                <c:pt idx="32">
                  <c:v>36192</c:v>
                </c:pt>
                <c:pt idx="33">
                  <c:v>36220</c:v>
                </c:pt>
                <c:pt idx="34">
                  <c:v>36251</c:v>
                </c:pt>
                <c:pt idx="35">
                  <c:v>36281</c:v>
                </c:pt>
                <c:pt idx="36">
                  <c:v>36312</c:v>
                </c:pt>
                <c:pt idx="37">
                  <c:v>36342</c:v>
                </c:pt>
                <c:pt idx="38">
                  <c:v>36373</c:v>
                </c:pt>
                <c:pt idx="39">
                  <c:v>36404</c:v>
                </c:pt>
                <c:pt idx="40">
                  <c:v>36434</c:v>
                </c:pt>
                <c:pt idx="41">
                  <c:v>36465</c:v>
                </c:pt>
                <c:pt idx="42">
                  <c:v>36495</c:v>
                </c:pt>
                <c:pt idx="43">
                  <c:v>36526</c:v>
                </c:pt>
                <c:pt idx="44">
                  <c:v>36557</c:v>
                </c:pt>
                <c:pt idx="45">
                  <c:v>36586</c:v>
                </c:pt>
                <c:pt idx="46">
                  <c:v>36617</c:v>
                </c:pt>
                <c:pt idx="47">
                  <c:v>36647</c:v>
                </c:pt>
                <c:pt idx="48">
                  <c:v>36678</c:v>
                </c:pt>
                <c:pt idx="49">
                  <c:v>36708</c:v>
                </c:pt>
                <c:pt idx="50">
                  <c:v>36739</c:v>
                </c:pt>
                <c:pt idx="51">
                  <c:v>36770</c:v>
                </c:pt>
                <c:pt idx="52">
                  <c:v>36800</c:v>
                </c:pt>
                <c:pt idx="53">
                  <c:v>36831</c:v>
                </c:pt>
                <c:pt idx="54">
                  <c:v>36861</c:v>
                </c:pt>
                <c:pt idx="55">
                  <c:v>36892</c:v>
                </c:pt>
                <c:pt idx="56">
                  <c:v>36923</c:v>
                </c:pt>
                <c:pt idx="57">
                  <c:v>36951</c:v>
                </c:pt>
                <c:pt idx="58">
                  <c:v>36982</c:v>
                </c:pt>
                <c:pt idx="59">
                  <c:v>37012</c:v>
                </c:pt>
                <c:pt idx="60">
                  <c:v>37043</c:v>
                </c:pt>
                <c:pt idx="61">
                  <c:v>37073</c:v>
                </c:pt>
                <c:pt idx="62">
                  <c:v>37104</c:v>
                </c:pt>
                <c:pt idx="63">
                  <c:v>37135</c:v>
                </c:pt>
                <c:pt idx="64">
                  <c:v>37165</c:v>
                </c:pt>
                <c:pt idx="65">
                  <c:v>37196</c:v>
                </c:pt>
                <c:pt idx="66">
                  <c:v>37226</c:v>
                </c:pt>
                <c:pt idx="67">
                  <c:v>37257</c:v>
                </c:pt>
                <c:pt idx="68">
                  <c:v>37288</c:v>
                </c:pt>
                <c:pt idx="69">
                  <c:v>37316</c:v>
                </c:pt>
                <c:pt idx="70">
                  <c:v>37347</c:v>
                </c:pt>
                <c:pt idx="71">
                  <c:v>37377</c:v>
                </c:pt>
                <c:pt idx="72">
                  <c:v>37408</c:v>
                </c:pt>
                <c:pt idx="73">
                  <c:v>37438</c:v>
                </c:pt>
                <c:pt idx="74">
                  <c:v>37469</c:v>
                </c:pt>
                <c:pt idx="75">
                  <c:v>37500</c:v>
                </c:pt>
                <c:pt idx="76">
                  <c:v>37530</c:v>
                </c:pt>
                <c:pt idx="77">
                  <c:v>37561</c:v>
                </c:pt>
                <c:pt idx="78">
                  <c:v>37591</c:v>
                </c:pt>
                <c:pt idx="79">
                  <c:v>37622</c:v>
                </c:pt>
                <c:pt idx="80">
                  <c:v>37653</c:v>
                </c:pt>
                <c:pt idx="81">
                  <c:v>37681</c:v>
                </c:pt>
                <c:pt idx="82">
                  <c:v>37712</c:v>
                </c:pt>
                <c:pt idx="83">
                  <c:v>37742</c:v>
                </c:pt>
                <c:pt idx="84">
                  <c:v>37773</c:v>
                </c:pt>
                <c:pt idx="85">
                  <c:v>37803</c:v>
                </c:pt>
                <c:pt idx="86">
                  <c:v>37834</c:v>
                </c:pt>
                <c:pt idx="87">
                  <c:v>37865</c:v>
                </c:pt>
                <c:pt idx="88">
                  <c:v>37895</c:v>
                </c:pt>
                <c:pt idx="89">
                  <c:v>37926</c:v>
                </c:pt>
                <c:pt idx="90">
                  <c:v>37956</c:v>
                </c:pt>
                <c:pt idx="91">
                  <c:v>37987</c:v>
                </c:pt>
                <c:pt idx="92">
                  <c:v>38018</c:v>
                </c:pt>
                <c:pt idx="93">
                  <c:v>38047</c:v>
                </c:pt>
                <c:pt idx="94">
                  <c:v>38078</c:v>
                </c:pt>
                <c:pt idx="95">
                  <c:v>38108</c:v>
                </c:pt>
                <c:pt idx="96">
                  <c:v>38139</c:v>
                </c:pt>
                <c:pt idx="97">
                  <c:v>38169</c:v>
                </c:pt>
                <c:pt idx="98">
                  <c:v>38200</c:v>
                </c:pt>
                <c:pt idx="99">
                  <c:v>38231</c:v>
                </c:pt>
                <c:pt idx="100">
                  <c:v>38261</c:v>
                </c:pt>
                <c:pt idx="101">
                  <c:v>38292</c:v>
                </c:pt>
                <c:pt idx="102">
                  <c:v>38322</c:v>
                </c:pt>
                <c:pt idx="103">
                  <c:v>38353</c:v>
                </c:pt>
                <c:pt idx="104">
                  <c:v>38384</c:v>
                </c:pt>
                <c:pt idx="105">
                  <c:v>38412</c:v>
                </c:pt>
                <c:pt idx="106">
                  <c:v>38443</c:v>
                </c:pt>
                <c:pt idx="107">
                  <c:v>38473</c:v>
                </c:pt>
                <c:pt idx="108">
                  <c:v>38504</c:v>
                </c:pt>
                <c:pt idx="109">
                  <c:v>38534</c:v>
                </c:pt>
                <c:pt idx="110">
                  <c:v>38565</c:v>
                </c:pt>
                <c:pt idx="111">
                  <c:v>38596</c:v>
                </c:pt>
                <c:pt idx="112">
                  <c:v>38626</c:v>
                </c:pt>
                <c:pt idx="113">
                  <c:v>38657</c:v>
                </c:pt>
                <c:pt idx="114">
                  <c:v>38687</c:v>
                </c:pt>
                <c:pt idx="115">
                  <c:v>38718</c:v>
                </c:pt>
                <c:pt idx="116">
                  <c:v>38749</c:v>
                </c:pt>
                <c:pt idx="117">
                  <c:v>38777</c:v>
                </c:pt>
                <c:pt idx="118">
                  <c:v>38808</c:v>
                </c:pt>
                <c:pt idx="119">
                  <c:v>38838</c:v>
                </c:pt>
                <c:pt idx="120">
                  <c:v>38869</c:v>
                </c:pt>
                <c:pt idx="121">
                  <c:v>38899</c:v>
                </c:pt>
                <c:pt idx="122">
                  <c:v>38930</c:v>
                </c:pt>
                <c:pt idx="123">
                  <c:v>38961</c:v>
                </c:pt>
                <c:pt idx="124">
                  <c:v>38991</c:v>
                </c:pt>
                <c:pt idx="125">
                  <c:v>39022</c:v>
                </c:pt>
                <c:pt idx="126">
                  <c:v>39052</c:v>
                </c:pt>
                <c:pt idx="127">
                  <c:v>39083</c:v>
                </c:pt>
                <c:pt idx="128">
                  <c:v>39114</c:v>
                </c:pt>
                <c:pt idx="129">
                  <c:v>39142</c:v>
                </c:pt>
                <c:pt idx="130">
                  <c:v>39173</c:v>
                </c:pt>
                <c:pt idx="131">
                  <c:v>39203</c:v>
                </c:pt>
                <c:pt idx="132">
                  <c:v>39234</c:v>
                </c:pt>
                <c:pt idx="133">
                  <c:v>39264</c:v>
                </c:pt>
                <c:pt idx="134">
                  <c:v>39295</c:v>
                </c:pt>
                <c:pt idx="135">
                  <c:v>39326</c:v>
                </c:pt>
                <c:pt idx="136">
                  <c:v>39356</c:v>
                </c:pt>
                <c:pt idx="137">
                  <c:v>39387</c:v>
                </c:pt>
                <c:pt idx="138">
                  <c:v>39417</c:v>
                </c:pt>
                <c:pt idx="139">
                  <c:v>39448</c:v>
                </c:pt>
                <c:pt idx="140">
                  <c:v>39479</c:v>
                </c:pt>
                <c:pt idx="141">
                  <c:v>39508</c:v>
                </c:pt>
                <c:pt idx="142">
                  <c:v>39539</c:v>
                </c:pt>
                <c:pt idx="143">
                  <c:v>39569</c:v>
                </c:pt>
                <c:pt idx="144">
                  <c:v>39600</c:v>
                </c:pt>
                <c:pt idx="145">
                  <c:v>39630</c:v>
                </c:pt>
                <c:pt idx="146">
                  <c:v>39661</c:v>
                </c:pt>
                <c:pt idx="147">
                  <c:v>39692</c:v>
                </c:pt>
                <c:pt idx="148">
                  <c:v>39722</c:v>
                </c:pt>
                <c:pt idx="149">
                  <c:v>39753</c:v>
                </c:pt>
                <c:pt idx="150">
                  <c:v>39783</c:v>
                </c:pt>
                <c:pt idx="151">
                  <c:v>39814</c:v>
                </c:pt>
                <c:pt idx="152">
                  <c:v>39845</c:v>
                </c:pt>
                <c:pt idx="153">
                  <c:v>39873</c:v>
                </c:pt>
                <c:pt idx="154">
                  <c:v>39904</c:v>
                </c:pt>
                <c:pt idx="155">
                  <c:v>39934</c:v>
                </c:pt>
                <c:pt idx="156">
                  <c:v>39965</c:v>
                </c:pt>
                <c:pt idx="157">
                  <c:v>39995</c:v>
                </c:pt>
                <c:pt idx="158">
                  <c:v>40026</c:v>
                </c:pt>
                <c:pt idx="159">
                  <c:v>40057</c:v>
                </c:pt>
                <c:pt idx="160">
                  <c:v>40087</c:v>
                </c:pt>
                <c:pt idx="161">
                  <c:v>40118</c:v>
                </c:pt>
                <c:pt idx="162">
                  <c:v>40148</c:v>
                </c:pt>
                <c:pt idx="163">
                  <c:v>40179</c:v>
                </c:pt>
                <c:pt idx="164">
                  <c:v>40210</c:v>
                </c:pt>
                <c:pt idx="165">
                  <c:v>40238</c:v>
                </c:pt>
                <c:pt idx="166">
                  <c:v>40269</c:v>
                </c:pt>
                <c:pt idx="167">
                  <c:v>40299</c:v>
                </c:pt>
                <c:pt idx="168">
                  <c:v>40330</c:v>
                </c:pt>
                <c:pt idx="169">
                  <c:v>40360</c:v>
                </c:pt>
                <c:pt idx="170">
                  <c:v>40391</c:v>
                </c:pt>
                <c:pt idx="171">
                  <c:v>40422</c:v>
                </c:pt>
                <c:pt idx="172">
                  <c:v>40452</c:v>
                </c:pt>
                <c:pt idx="173">
                  <c:v>40483</c:v>
                </c:pt>
                <c:pt idx="174">
                  <c:v>40513</c:v>
                </c:pt>
                <c:pt idx="175">
                  <c:v>40544</c:v>
                </c:pt>
                <c:pt idx="176">
                  <c:v>40575</c:v>
                </c:pt>
                <c:pt idx="177">
                  <c:v>40603</c:v>
                </c:pt>
                <c:pt idx="178">
                  <c:v>40634</c:v>
                </c:pt>
                <c:pt idx="179">
                  <c:v>40664</c:v>
                </c:pt>
                <c:pt idx="180">
                  <c:v>40695</c:v>
                </c:pt>
                <c:pt idx="181">
                  <c:v>40725</c:v>
                </c:pt>
                <c:pt idx="182">
                  <c:v>40756</c:v>
                </c:pt>
                <c:pt idx="183">
                  <c:v>40787</c:v>
                </c:pt>
                <c:pt idx="184">
                  <c:v>40817</c:v>
                </c:pt>
                <c:pt idx="185">
                  <c:v>40848</c:v>
                </c:pt>
                <c:pt idx="186">
                  <c:v>40878</c:v>
                </c:pt>
                <c:pt idx="187">
                  <c:v>40909</c:v>
                </c:pt>
                <c:pt idx="188">
                  <c:v>40940</c:v>
                </c:pt>
                <c:pt idx="189">
                  <c:v>40969</c:v>
                </c:pt>
                <c:pt idx="190">
                  <c:v>41000</c:v>
                </c:pt>
                <c:pt idx="191">
                  <c:v>41030</c:v>
                </c:pt>
                <c:pt idx="192">
                  <c:v>41061</c:v>
                </c:pt>
                <c:pt idx="193">
                  <c:v>41091</c:v>
                </c:pt>
                <c:pt idx="194">
                  <c:v>41122</c:v>
                </c:pt>
                <c:pt idx="195">
                  <c:v>41153</c:v>
                </c:pt>
                <c:pt idx="196">
                  <c:v>41183</c:v>
                </c:pt>
                <c:pt idx="197">
                  <c:v>41214</c:v>
                </c:pt>
                <c:pt idx="198">
                  <c:v>41244</c:v>
                </c:pt>
                <c:pt idx="199">
                  <c:v>41275</c:v>
                </c:pt>
                <c:pt idx="200">
                  <c:v>41306</c:v>
                </c:pt>
                <c:pt idx="201">
                  <c:v>41334</c:v>
                </c:pt>
                <c:pt idx="202">
                  <c:v>41365</c:v>
                </c:pt>
                <c:pt idx="203">
                  <c:v>41395</c:v>
                </c:pt>
                <c:pt idx="204">
                  <c:v>41426</c:v>
                </c:pt>
                <c:pt idx="205">
                  <c:v>41456</c:v>
                </c:pt>
                <c:pt idx="206">
                  <c:v>41487</c:v>
                </c:pt>
                <c:pt idx="207">
                  <c:v>41518</c:v>
                </c:pt>
                <c:pt idx="208">
                  <c:v>41548</c:v>
                </c:pt>
                <c:pt idx="209">
                  <c:v>41579</c:v>
                </c:pt>
                <c:pt idx="210">
                  <c:v>41609</c:v>
                </c:pt>
                <c:pt idx="211">
                  <c:v>41640</c:v>
                </c:pt>
                <c:pt idx="212">
                  <c:v>41671</c:v>
                </c:pt>
                <c:pt idx="213">
                  <c:v>41699</c:v>
                </c:pt>
                <c:pt idx="214">
                  <c:v>41730</c:v>
                </c:pt>
                <c:pt idx="215">
                  <c:v>41760</c:v>
                </c:pt>
                <c:pt idx="216">
                  <c:v>41791</c:v>
                </c:pt>
                <c:pt idx="217">
                  <c:v>41821</c:v>
                </c:pt>
                <c:pt idx="218">
                  <c:v>41852</c:v>
                </c:pt>
                <c:pt idx="219">
                  <c:v>41883</c:v>
                </c:pt>
                <c:pt idx="220">
                  <c:v>41913</c:v>
                </c:pt>
                <c:pt idx="221">
                  <c:v>41944</c:v>
                </c:pt>
                <c:pt idx="222">
                  <c:v>41974</c:v>
                </c:pt>
                <c:pt idx="223">
                  <c:v>42005</c:v>
                </c:pt>
                <c:pt idx="224">
                  <c:v>42036</c:v>
                </c:pt>
                <c:pt idx="225">
                  <c:v>42064</c:v>
                </c:pt>
                <c:pt idx="226">
                  <c:v>42095</c:v>
                </c:pt>
                <c:pt idx="227">
                  <c:v>42125</c:v>
                </c:pt>
                <c:pt idx="228">
                  <c:v>42156</c:v>
                </c:pt>
                <c:pt idx="229">
                  <c:v>42186</c:v>
                </c:pt>
                <c:pt idx="230">
                  <c:v>42217</c:v>
                </c:pt>
                <c:pt idx="231">
                  <c:v>42248</c:v>
                </c:pt>
                <c:pt idx="232">
                  <c:v>42278</c:v>
                </c:pt>
                <c:pt idx="233">
                  <c:v>42309</c:v>
                </c:pt>
                <c:pt idx="234">
                  <c:v>42339</c:v>
                </c:pt>
                <c:pt idx="235">
                  <c:v>42370</c:v>
                </c:pt>
                <c:pt idx="236">
                  <c:v>42401</c:v>
                </c:pt>
                <c:pt idx="237">
                  <c:v>42430</c:v>
                </c:pt>
                <c:pt idx="238">
                  <c:v>42461</c:v>
                </c:pt>
                <c:pt idx="239">
                  <c:v>42491</c:v>
                </c:pt>
                <c:pt idx="240">
                  <c:v>42522</c:v>
                </c:pt>
                <c:pt idx="241">
                  <c:v>42552</c:v>
                </c:pt>
                <c:pt idx="242">
                  <c:v>42583</c:v>
                </c:pt>
                <c:pt idx="243">
                  <c:v>42614</c:v>
                </c:pt>
                <c:pt idx="244">
                  <c:v>42644</c:v>
                </c:pt>
                <c:pt idx="245">
                  <c:v>42675</c:v>
                </c:pt>
                <c:pt idx="246">
                  <c:v>42705</c:v>
                </c:pt>
                <c:pt idx="247">
                  <c:v>42736</c:v>
                </c:pt>
                <c:pt idx="248">
                  <c:v>42767</c:v>
                </c:pt>
                <c:pt idx="249">
                  <c:v>42795</c:v>
                </c:pt>
                <c:pt idx="250">
                  <c:v>42826</c:v>
                </c:pt>
                <c:pt idx="251">
                  <c:v>42856</c:v>
                </c:pt>
                <c:pt idx="252">
                  <c:v>42887</c:v>
                </c:pt>
                <c:pt idx="253">
                  <c:v>42917</c:v>
                </c:pt>
                <c:pt idx="254">
                  <c:v>42948</c:v>
                </c:pt>
                <c:pt idx="255">
                  <c:v>42979</c:v>
                </c:pt>
                <c:pt idx="256">
                  <c:v>43009</c:v>
                </c:pt>
              </c:numCache>
            </c:numRef>
          </c:cat>
          <c:val>
            <c:numRef>
              <c:f>aa!$U$21:$U$600</c:f>
              <c:numCache>
                <c:formatCode>0.0</c:formatCode>
                <c:ptCount val="580"/>
                <c:pt idx="0">
                  <c:v>8.5804928432734489</c:v>
                </c:pt>
                <c:pt idx="1">
                  <c:v>8.3478132622166843</c:v>
                </c:pt>
                <c:pt idx="2">
                  <c:v>6.6709983558433903</c:v>
                </c:pt>
                <c:pt idx="3">
                  <c:v>12.783845736594465</c:v>
                </c:pt>
                <c:pt idx="4">
                  <c:v>13.974841759641654</c:v>
                </c:pt>
                <c:pt idx="5">
                  <c:v>21.154308041404857</c:v>
                </c:pt>
                <c:pt idx="6">
                  <c:v>21.944390234991047</c:v>
                </c:pt>
                <c:pt idx="7">
                  <c:v>19.026464726005813</c:v>
                </c:pt>
                <c:pt idx="8">
                  <c:v>11.978634028903096</c:v>
                </c:pt>
                <c:pt idx="9">
                  <c:v>11.709652598918984</c:v>
                </c:pt>
                <c:pt idx="10">
                  <c:v>18.69870476068802</c:v>
                </c:pt>
                <c:pt idx="11">
                  <c:v>14.482679012194282</c:v>
                </c:pt>
                <c:pt idx="12">
                  <c:v>14.896498989713754</c:v>
                </c:pt>
                <c:pt idx="13">
                  <c:v>7.0664900836302431</c:v>
                </c:pt>
                <c:pt idx="14">
                  <c:v>12.481571813817505</c:v>
                </c:pt>
                <c:pt idx="15">
                  <c:v>13.146331958241641</c:v>
                </c:pt>
                <c:pt idx="16">
                  <c:v>10.489939473006286</c:v>
                </c:pt>
                <c:pt idx="17">
                  <c:v>6.2748056771531759</c:v>
                </c:pt>
                <c:pt idx="18">
                  <c:v>1.8798056970538639</c:v>
                </c:pt>
                <c:pt idx="19">
                  <c:v>3.6118332564573641</c:v>
                </c:pt>
                <c:pt idx="20">
                  <c:v>4.1503533276576894</c:v>
                </c:pt>
                <c:pt idx="21">
                  <c:v>5.8951982791588522</c:v>
                </c:pt>
                <c:pt idx="22">
                  <c:v>10.525622758873432</c:v>
                </c:pt>
                <c:pt idx="23">
                  <c:v>9.1570023072524886</c:v>
                </c:pt>
                <c:pt idx="24">
                  <c:v>6.5086276682531432</c:v>
                </c:pt>
                <c:pt idx="25">
                  <c:v>-5.0194959216792663</c:v>
                </c:pt>
                <c:pt idx="26">
                  <c:v>-8.4957146290644143</c:v>
                </c:pt>
                <c:pt idx="27">
                  <c:v>-12.572148026442198</c:v>
                </c:pt>
                <c:pt idx="28">
                  <c:v>-12.904296792696909</c:v>
                </c:pt>
                <c:pt idx="29">
                  <c:v>-12.27361910471925</c:v>
                </c:pt>
                <c:pt idx="30">
                  <c:v>-14.321813101461167</c:v>
                </c:pt>
                <c:pt idx="31">
                  <c:v>-21.363696567389695</c:v>
                </c:pt>
                <c:pt idx="32">
                  <c:v>-28.254837837355012</c:v>
                </c:pt>
                <c:pt idx="33">
                  <c:v>-29.236988648764662</c:v>
                </c:pt>
                <c:pt idx="34">
                  <c:v>-31.7097218139304</c:v>
                </c:pt>
                <c:pt idx="35">
                  <c:v>-29.63981852350113</c:v>
                </c:pt>
                <c:pt idx="36">
                  <c:v>-29.529712790448261</c:v>
                </c:pt>
                <c:pt idx="37">
                  <c:v>-21.508646901385315</c:v>
                </c:pt>
                <c:pt idx="38">
                  <c:v>-18.313954654467761</c:v>
                </c:pt>
                <c:pt idx="39">
                  <c:v>-14.107724406710526</c:v>
                </c:pt>
                <c:pt idx="40">
                  <c:v>-7.8367974516853849</c:v>
                </c:pt>
                <c:pt idx="41">
                  <c:v>0.5126901131063919</c:v>
                </c:pt>
                <c:pt idx="42">
                  <c:v>7.8087282491559202</c:v>
                </c:pt>
                <c:pt idx="43">
                  <c:v>15.698211618955995</c:v>
                </c:pt>
                <c:pt idx="44">
                  <c:v>24.840189537072309</c:v>
                </c:pt>
                <c:pt idx="45">
                  <c:v>26.576465878137341</c:v>
                </c:pt>
                <c:pt idx="46">
                  <c:v>24.038409220891605</c:v>
                </c:pt>
                <c:pt idx="47">
                  <c:v>22.359981779948182</c:v>
                </c:pt>
                <c:pt idx="48">
                  <c:v>17.218791004998533</c:v>
                </c:pt>
                <c:pt idx="49">
                  <c:v>14.397870204295373</c:v>
                </c:pt>
                <c:pt idx="50">
                  <c:v>11.259884012897194</c:v>
                </c:pt>
                <c:pt idx="51">
                  <c:v>9.7993279085746288</c:v>
                </c:pt>
                <c:pt idx="52">
                  <c:v>6.9804111127994597</c:v>
                </c:pt>
                <c:pt idx="53">
                  <c:v>1.9841718750500779</c:v>
                </c:pt>
                <c:pt idx="54">
                  <c:v>2.1105395608671711</c:v>
                </c:pt>
                <c:pt idx="55">
                  <c:v>5.5031911717384228</c:v>
                </c:pt>
                <c:pt idx="56">
                  <c:v>3.5573752043555209</c:v>
                </c:pt>
                <c:pt idx="57">
                  <c:v>3.2790743328272769</c:v>
                </c:pt>
                <c:pt idx="58">
                  <c:v>0.92473874635173869</c:v>
                </c:pt>
                <c:pt idx="59">
                  <c:v>-1.1300184419530512</c:v>
                </c:pt>
                <c:pt idx="60">
                  <c:v>2.0631509823160421</c:v>
                </c:pt>
                <c:pt idx="61">
                  <c:v>-1.5114828030154441</c:v>
                </c:pt>
                <c:pt idx="62">
                  <c:v>0.34429080958930564</c:v>
                </c:pt>
                <c:pt idx="63">
                  <c:v>-3.6701950518328954</c:v>
                </c:pt>
                <c:pt idx="64">
                  <c:v>1.8065779310358765</c:v>
                </c:pt>
                <c:pt idx="65">
                  <c:v>2.9517185185439927</c:v>
                </c:pt>
                <c:pt idx="66">
                  <c:v>2.7576811098184812</c:v>
                </c:pt>
                <c:pt idx="67">
                  <c:v>-0.45536882474465451</c:v>
                </c:pt>
                <c:pt idx="68">
                  <c:v>-0.13419206209213108</c:v>
                </c:pt>
                <c:pt idx="69">
                  <c:v>-0.23159700571574091</c:v>
                </c:pt>
                <c:pt idx="70">
                  <c:v>2.0946016676120616</c:v>
                </c:pt>
                <c:pt idx="71">
                  <c:v>2.2421125672450546</c:v>
                </c:pt>
                <c:pt idx="72">
                  <c:v>3.565421361407298</c:v>
                </c:pt>
                <c:pt idx="73">
                  <c:v>9.3732618038489246</c:v>
                </c:pt>
                <c:pt idx="74">
                  <c:v>7.915683204603603</c:v>
                </c:pt>
                <c:pt idx="75">
                  <c:v>13.019650551783846</c:v>
                </c:pt>
                <c:pt idx="76">
                  <c:v>9.9061472602316893</c:v>
                </c:pt>
                <c:pt idx="77">
                  <c:v>10.312865473334194</c:v>
                </c:pt>
                <c:pt idx="78">
                  <c:v>14.632565512642691</c:v>
                </c:pt>
                <c:pt idx="79">
                  <c:v>14.539956012921557</c:v>
                </c:pt>
                <c:pt idx="80">
                  <c:v>17.823982067050853</c:v>
                </c:pt>
                <c:pt idx="81">
                  <c:v>15.25930279606311</c:v>
                </c:pt>
                <c:pt idx="82">
                  <c:v>17.50643167360181</c:v>
                </c:pt>
                <c:pt idx="83">
                  <c:v>17.049382211082563</c:v>
                </c:pt>
                <c:pt idx="84">
                  <c:v>11.832592765516239</c:v>
                </c:pt>
                <c:pt idx="85">
                  <c:v>6.2943234495397506</c:v>
                </c:pt>
                <c:pt idx="86">
                  <c:v>5.3163212663244641</c:v>
                </c:pt>
                <c:pt idx="87">
                  <c:v>7.8589524839462284</c:v>
                </c:pt>
                <c:pt idx="88">
                  <c:v>6.9731864910218393</c:v>
                </c:pt>
                <c:pt idx="89">
                  <c:v>5.9015554556416676</c:v>
                </c:pt>
                <c:pt idx="90">
                  <c:v>1.3550827803324801</c:v>
                </c:pt>
                <c:pt idx="91">
                  <c:v>1.369661238781994</c:v>
                </c:pt>
                <c:pt idx="92">
                  <c:v>2.5604475416077874</c:v>
                </c:pt>
                <c:pt idx="93">
                  <c:v>5.4235576284375435</c:v>
                </c:pt>
                <c:pt idx="94">
                  <c:v>4.595748230780079</c:v>
                </c:pt>
                <c:pt idx="95">
                  <c:v>5.8534276489163917</c:v>
                </c:pt>
                <c:pt idx="96">
                  <c:v>15.309128978749337</c:v>
                </c:pt>
                <c:pt idx="97">
                  <c:v>25.165112029290274</c:v>
                </c:pt>
                <c:pt idx="98">
                  <c:v>31.724538066616461</c:v>
                </c:pt>
                <c:pt idx="99">
                  <c:v>29.071173204507616</c:v>
                </c:pt>
                <c:pt idx="100">
                  <c:v>22.474226513112665</c:v>
                </c:pt>
                <c:pt idx="101">
                  <c:v>20.17236138674637</c:v>
                </c:pt>
                <c:pt idx="102">
                  <c:v>15.608368206754243</c:v>
                </c:pt>
                <c:pt idx="103">
                  <c:v>15.026302525018494</c:v>
                </c:pt>
                <c:pt idx="104">
                  <c:v>10.072637150998101</c:v>
                </c:pt>
                <c:pt idx="105">
                  <c:v>6.6836452038976519</c:v>
                </c:pt>
                <c:pt idx="106">
                  <c:v>7.7313571911972119</c:v>
                </c:pt>
                <c:pt idx="107">
                  <c:v>8.6135691569705131</c:v>
                </c:pt>
                <c:pt idx="108">
                  <c:v>5.245208127249426</c:v>
                </c:pt>
                <c:pt idx="109">
                  <c:v>0.56177528320839132</c:v>
                </c:pt>
                <c:pt idx="110">
                  <c:v>-3.0844223643713717</c:v>
                </c:pt>
                <c:pt idx="111">
                  <c:v>-0.59978661124949761</c:v>
                </c:pt>
                <c:pt idx="112">
                  <c:v>3.2039665719659176</c:v>
                </c:pt>
                <c:pt idx="113">
                  <c:v>2.9520366838559813</c:v>
                </c:pt>
                <c:pt idx="114">
                  <c:v>2.3308839964503654</c:v>
                </c:pt>
                <c:pt idx="115">
                  <c:v>3.3136505734720783</c:v>
                </c:pt>
                <c:pt idx="116">
                  <c:v>4.2237133025896485</c:v>
                </c:pt>
                <c:pt idx="117">
                  <c:v>8.0131073186683768</c:v>
                </c:pt>
                <c:pt idx="118">
                  <c:v>7.8278167978935356</c:v>
                </c:pt>
                <c:pt idx="119">
                  <c:v>12.971703907215812</c:v>
                </c:pt>
                <c:pt idx="120">
                  <c:v>13.588018034637352</c:v>
                </c:pt>
                <c:pt idx="121">
                  <c:v>10.892464917634136</c:v>
                </c:pt>
                <c:pt idx="122">
                  <c:v>3.4834969194432368</c:v>
                </c:pt>
                <c:pt idx="123">
                  <c:v>-3.3379895557024031</c:v>
                </c:pt>
                <c:pt idx="124">
                  <c:v>-4.3054765792738774</c:v>
                </c:pt>
                <c:pt idx="125">
                  <c:v>-3.7110776234289968</c:v>
                </c:pt>
                <c:pt idx="126">
                  <c:v>-2.4396616626560452</c:v>
                </c:pt>
                <c:pt idx="127">
                  <c:v>0.14073443582429679</c:v>
                </c:pt>
                <c:pt idx="128">
                  <c:v>1.8961539247374279</c:v>
                </c:pt>
                <c:pt idx="129">
                  <c:v>4.7403252993946543</c:v>
                </c:pt>
                <c:pt idx="130">
                  <c:v>0.8126029442907301</c:v>
                </c:pt>
                <c:pt idx="131">
                  <c:v>-1.7222844744774275</c:v>
                </c:pt>
                <c:pt idx="132">
                  <c:v>-0.76378271671377895</c:v>
                </c:pt>
                <c:pt idx="133">
                  <c:v>5.0494169780979528</c:v>
                </c:pt>
                <c:pt idx="134">
                  <c:v>13.814799372985382</c:v>
                </c:pt>
                <c:pt idx="135">
                  <c:v>15.100930329605452</c:v>
                </c:pt>
                <c:pt idx="136">
                  <c:v>16.68321950297177</c:v>
                </c:pt>
                <c:pt idx="137">
                  <c:v>13.851247937593676</c:v>
                </c:pt>
                <c:pt idx="138">
                  <c:v>15.527549815112627</c:v>
                </c:pt>
                <c:pt idx="139">
                  <c:v>11.632515426839467</c:v>
                </c:pt>
                <c:pt idx="140">
                  <c:v>9.6694003198889202</c:v>
                </c:pt>
                <c:pt idx="141">
                  <c:v>1.9047743253435645</c:v>
                </c:pt>
                <c:pt idx="142">
                  <c:v>4.5454185630328992</c:v>
                </c:pt>
                <c:pt idx="143">
                  <c:v>1.2724753408100862</c:v>
                </c:pt>
                <c:pt idx="144">
                  <c:v>8.0985491911075105</c:v>
                </c:pt>
                <c:pt idx="145">
                  <c:v>10.363519062496318</c:v>
                </c:pt>
                <c:pt idx="146">
                  <c:v>13.690017928557005</c:v>
                </c:pt>
                <c:pt idx="147">
                  <c:v>9.82233535887082</c:v>
                </c:pt>
                <c:pt idx="148">
                  <c:v>-1.0507774888303458</c:v>
                </c:pt>
                <c:pt idx="149">
                  <c:v>-9.1871903213911992</c:v>
                </c:pt>
                <c:pt idx="150">
                  <c:v>-13.320339404142166</c:v>
                </c:pt>
                <c:pt idx="151">
                  <c:v>-15.904253342675013</c:v>
                </c:pt>
                <c:pt idx="152">
                  <c:v>-17.491926987852271</c:v>
                </c:pt>
                <c:pt idx="153">
                  <c:v>-18.599303567514301</c:v>
                </c:pt>
                <c:pt idx="154">
                  <c:v>-20.34090274266136</c:v>
                </c:pt>
                <c:pt idx="155">
                  <c:v>-20.635346052300562</c:v>
                </c:pt>
                <c:pt idx="156">
                  <c:v>-23.179048539846814</c:v>
                </c:pt>
                <c:pt idx="157">
                  <c:v>-21.590844041926374</c:v>
                </c:pt>
                <c:pt idx="158">
                  <c:v>-19.471068736767322</c:v>
                </c:pt>
                <c:pt idx="159">
                  <c:v>-11.149266196249778</c:v>
                </c:pt>
                <c:pt idx="160">
                  <c:v>-1.3415053105918797</c:v>
                </c:pt>
                <c:pt idx="161">
                  <c:v>8.8180331909352372</c:v>
                </c:pt>
                <c:pt idx="162">
                  <c:v>10.664572610790264</c:v>
                </c:pt>
                <c:pt idx="163">
                  <c:v>9.0926841351588905</c:v>
                </c:pt>
                <c:pt idx="164">
                  <c:v>7.8611117438890226</c:v>
                </c:pt>
                <c:pt idx="165">
                  <c:v>-1.0329338169907558</c:v>
                </c:pt>
                <c:pt idx="166">
                  <c:v>0.10707236091939117</c:v>
                </c:pt>
                <c:pt idx="167">
                  <c:v>0.38040878416955809</c:v>
                </c:pt>
                <c:pt idx="168">
                  <c:v>8.3874151058776754</c:v>
                </c:pt>
                <c:pt idx="169">
                  <c:v>5.1894001564232148</c:v>
                </c:pt>
                <c:pt idx="170">
                  <c:v>2.6039663184128607</c:v>
                </c:pt>
                <c:pt idx="171">
                  <c:v>-1.7771346534378765</c:v>
                </c:pt>
                <c:pt idx="172">
                  <c:v>-2.9020796427668567</c:v>
                </c:pt>
                <c:pt idx="173">
                  <c:v>-4.273962335014363</c:v>
                </c:pt>
                <c:pt idx="174">
                  <c:v>0.28104226217341416</c:v>
                </c:pt>
                <c:pt idx="175">
                  <c:v>8.1316594469196399</c:v>
                </c:pt>
                <c:pt idx="176">
                  <c:v>13.350564202589553</c:v>
                </c:pt>
                <c:pt idx="177">
                  <c:v>30.718173287701415</c:v>
                </c:pt>
                <c:pt idx="178">
                  <c:v>31.702361756394712</c:v>
                </c:pt>
                <c:pt idx="179">
                  <c:v>35.982051096056786</c:v>
                </c:pt>
                <c:pt idx="180">
                  <c:v>21.514522111700384</c:v>
                </c:pt>
                <c:pt idx="181">
                  <c:v>20.009388368938072</c:v>
                </c:pt>
                <c:pt idx="182">
                  <c:v>17.299068130166926</c:v>
                </c:pt>
                <c:pt idx="183">
                  <c:v>18.255754335091225</c:v>
                </c:pt>
                <c:pt idx="184">
                  <c:v>16.595716866602384</c:v>
                </c:pt>
                <c:pt idx="185">
                  <c:v>16.853613037164433</c:v>
                </c:pt>
                <c:pt idx="186">
                  <c:v>15.795472944360144</c:v>
                </c:pt>
                <c:pt idx="187">
                  <c:v>16.20024377280432</c:v>
                </c:pt>
                <c:pt idx="188">
                  <c:v>11.608273851684052</c:v>
                </c:pt>
                <c:pt idx="189">
                  <c:v>8.4923155843501004</c:v>
                </c:pt>
                <c:pt idx="190">
                  <c:v>7.340330342736098</c:v>
                </c:pt>
                <c:pt idx="191">
                  <c:v>7.064217468676766</c:v>
                </c:pt>
                <c:pt idx="192">
                  <c:v>8.9135146171695752</c:v>
                </c:pt>
                <c:pt idx="193">
                  <c:v>9.0891440557952681</c:v>
                </c:pt>
                <c:pt idx="194">
                  <c:v>7.8076368841545785</c:v>
                </c:pt>
                <c:pt idx="195">
                  <c:v>1.6132685494051742</c:v>
                </c:pt>
                <c:pt idx="196">
                  <c:v>4.0003493608937619</c:v>
                </c:pt>
                <c:pt idx="197">
                  <c:v>4.1049861401252246</c:v>
                </c:pt>
                <c:pt idx="198">
                  <c:v>5.9212645646886841</c:v>
                </c:pt>
                <c:pt idx="199">
                  <c:v>-0.31434968635284388</c:v>
                </c:pt>
                <c:pt idx="200">
                  <c:v>-1.5924795708336568</c:v>
                </c:pt>
                <c:pt idx="201">
                  <c:v>-2.5810370247738392</c:v>
                </c:pt>
                <c:pt idx="202">
                  <c:v>-0.4792475969991698</c:v>
                </c:pt>
                <c:pt idx="203">
                  <c:v>-1.0902465046455792</c:v>
                </c:pt>
                <c:pt idx="204">
                  <c:v>-1.5038199070274076</c:v>
                </c:pt>
                <c:pt idx="205">
                  <c:v>-4.0706849621797483</c:v>
                </c:pt>
                <c:pt idx="206">
                  <c:v>-4.320438455440752</c:v>
                </c:pt>
                <c:pt idx="207">
                  <c:v>0.95318025052928379</c:v>
                </c:pt>
                <c:pt idx="208">
                  <c:v>2.162869406506466</c:v>
                </c:pt>
                <c:pt idx="209">
                  <c:v>0.21982460797353967</c:v>
                </c:pt>
                <c:pt idx="210">
                  <c:v>-6.2763180594469796</c:v>
                </c:pt>
                <c:pt idx="211">
                  <c:v>-8.4535581349978486</c:v>
                </c:pt>
                <c:pt idx="212">
                  <c:v>-10.912383676639161</c:v>
                </c:pt>
                <c:pt idx="213">
                  <c:v>-13.28646025245502</c:v>
                </c:pt>
                <c:pt idx="214">
                  <c:v>-19.32447839652378</c:v>
                </c:pt>
                <c:pt idx="215">
                  <c:v>-20.307728257837336</c:v>
                </c:pt>
                <c:pt idx="216">
                  <c:v>-23.901989930142491</c:v>
                </c:pt>
                <c:pt idx="217">
                  <c:v>-21.420793432999414</c:v>
                </c:pt>
                <c:pt idx="218">
                  <c:v>-22.243122161448156</c:v>
                </c:pt>
                <c:pt idx="219">
                  <c:v>-20.489638228553829</c:v>
                </c:pt>
                <c:pt idx="220">
                  <c:v>-23.961196003030938</c:v>
                </c:pt>
                <c:pt idx="221">
                  <c:v>-22.96978121585607</c:v>
                </c:pt>
                <c:pt idx="222">
                  <c:v>-19.614941723078207</c:v>
                </c:pt>
                <c:pt idx="223">
                  <c:v>-15.327151037937776</c:v>
                </c:pt>
                <c:pt idx="224">
                  <c:v>-7.0218260482624659</c:v>
                </c:pt>
                <c:pt idx="225">
                  <c:v>-4.3041924279640966</c:v>
                </c:pt>
                <c:pt idx="226">
                  <c:v>0.53956493651075765</c:v>
                </c:pt>
                <c:pt idx="227">
                  <c:v>-2.975217356562728</c:v>
                </c:pt>
                <c:pt idx="228">
                  <c:v>0.26993903923955287</c:v>
                </c:pt>
                <c:pt idx="229">
                  <c:v>-1.002817916992053</c:v>
                </c:pt>
                <c:pt idx="230">
                  <c:v>4.4312705575462781</c:v>
                </c:pt>
                <c:pt idx="231">
                  <c:v>5.9289846189357105</c:v>
                </c:pt>
                <c:pt idx="232">
                  <c:v>9.7814801999378531</c:v>
                </c:pt>
                <c:pt idx="233">
                  <c:v>9.6876848665597013</c:v>
                </c:pt>
                <c:pt idx="234">
                  <c:v>8.6186391254314163</c:v>
                </c:pt>
                <c:pt idx="235">
                  <c:v>9.1907549564057636</c:v>
                </c:pt>
                <c:pt idx="236">
                  <c:v>7.7611224519437352</c:v>
                </c:pt>
                <c:pt idx="237">
                  <c:v>5.8418163023663388</c:v>
                </c:pt>
                <c:pt idx="238">
                  <c:v>4.2759492238856405</c:v>
                </c:pt>
                <c:pt idx="239">
                  <c:v>6.3567462968117399</c:v>
                </c:pt>
                <c:pt idx="240">
                  <c:v>10.067725829801445</c:v>
                </c:pt>
                <c:pt idx="241">
                  <c:v>10.119828504283694</c:v>
                </c:pt>
                <c:pt idx="242">
                  <c:v>4.3805187521178715</c:v>
                </c:pt>
                <c:pt idx="243">
                  <c:v>-0.55861134235573395</c:v>
                </c:pt>
                <c:pt idx="244">
                  <c:v>-3.6949489911944391</c:v>
                </c:pt>
                <c:pt idx="245">
                  <c:v>-4.1513555884620619</c:v>
                </c:pt>
                <c:pt idx="246">
                  <c:v>-5.9426038353610826</c:v>
                </c:pt>
                <c:pt idx="247">
                  <c:v>-7.6176272399656044</c:v>
                </c:pt>
                <c:pt idx="248">
                  <c:v>-9.3227345524880736</c:v>
                </c:pt>
                <c:pt idx="249">
                  <c:v>-7.750892540235605</c:v>
                </c:pt>
                <c:pt idx="250">
                  <c:v>-6.7444112925349913</c:v>
                </c:pt>
                <c:pt idx="251">
                  <c:v>-8.5328313178701922</c:v>
                </c:pt>
                <c:pt idx="252">
                  <c:v>-11.695277215504758</c:v>
                </c:pt>
                <c:pt idx="253">
                  <c:v>-11.53494430596171</c:v>
                </c:pt>
                <c:pt idx="254">
                  <c:v>-8.3125016022046498</c:v>
                </c:pt>
                <c:pt idx="255">
                  <c:v>-4.0515328578162277</c:v>
                </c:pt>
                <c:pt idx="256">
                  <c:v>-6.2927001133232423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ED-46BA-98EC-1EC8F7B85B72}"/>
            </c:ext>
          </c:extLst>
        </c:ser>
        <c:ser>
          <c:idx val="2"/>
          <c:order val="2"/>
          <c:tx>
            <c:strRef>
              <c:f>aa!$V$3</c:f>
              <c:strCache>
                <c:ptCount val="1"/>
                <c:pt idx="0">
                  <c:v>IMACON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aa!$A$21:$A$600</c:f>
              <c:numCache>
                <c:formatCode>mmm\-yy</c:formatCode>
                <c:ptCount val="580"/>
                <c:pt idx="0">
                  <c:v>35217</c:v>
                </c:pt>
                <c:pt idx="1">
                  <c:v>35247</c:v>
                </c:pt>
                <c:pt idx="2">
                  <c:v>35278</c:v>
                </c:pt>
                <c:pt idx="3">
                  <c:v>35309</c:v>
                </c:pt>
                <c:pt idx="4">
                  <c:v>35339</c:v>
                </c:pt>
                <c:pt idx="5">
                  <c:v>35370</c:v>
                </c:pt>
                <c:pt idx="6">
                  <c:v>35400</c:v>
                </c:pt>
                <c:pt idx="7">
                  <c:v>35431</c:v>
                </c:pt>
                <c:pt idx="8">
                  <c:v>35462</c:v>
                </c:pt>
                <c:pt idx="9">
                  <c:v>35490</c:v>
                </c:pt>
                <c:pt idx="10">
                  <c:v>35521</c:v>
                </c:pt>
                <c:pt idx="11">
                  <c:v>35551</c:v>
                </c:pt>
                <c:pt idx="12">
                  <c:v>35582</c:v>
                </c:pt>
                <c:pt idx="13">
                  <c:v>35612</c:v>
                </c:pt>
                <c:pt idx="14">
                  <c:v>35643</c:v>
                </c:pt>
                <c:pt idx="15">
                  <c:v>35674</c:v>
                </c:pt>
                <c:pt idx="16">
                  <c:v>35704</c:v>
                </c:pt>
                <c:pt idx="17">
                  <c:v>35735</c:v>
                </c:pt>
                <c:pt idx="18">
                  <c:v>35765</c:v>
                </c:pt>
                <c:pt idx="19">
                  <c:v>35796</c:v>
                </c:pt>
                <c:pt idx="20">
                  <c:v>35827</c:v>
                </c:pt>
                <c:pt idx="21">
                  <c:v>35855</c:v>
                </c:pt>
                <c:pt idx="22">
                  <c:v>35886</c:v>
                </c:pt>
                <c:pt idx="23">
                  <c:v>35916</c:v>
                </c:pt>
                <c:pt idx="24">
                  <c:v>35947</c:v>
                </c:pt>
                <c:pt idx="25">
                  <c:v>35977</c:v>
                </c:pt>
                <c:pt idx="26">
                  <c:v>36008</c:v>
                </c:pt>
                <c:pt idx="27">
                  <c:v>36039</c:v>
                </c:pt>
                <c:pt idx="28">
                  <c:v>36069</c:v>
                </c:pt>
                <c:pt idx="29">
                  <c:v>36100</c:v>
                </c:pt>
                <c:pt idx="30">
                  <c:v>36130</c:v>
                </c:pt>
                <c:pt idx="31">
                  <c:v>36161</c:v>
                </c:pt>
                <c:pt idx="32">
                  <c:v>36192</c:v>
                </c:pt>
                <c:pt idx="33">
                  <c:v>36220</c:v>
                </c:pt>
                <c:pt idx="34">
                  <c:v>36251</c:v>
                </c:pt>
                <c:pt idx="35">
                  <c:v>36281</c:v>
                </c:pt>
                <c:pt idx="36">
                  <c:v>36312</c:v>
                </c:pt>
                <c:pt idx="37">
                  <c:v>36342</c:v>
                </c:pt>
                <c:pt idx="38">
                  <c:v>36373</c:v>
                </c:pt>
                <c:pt idx="39">
                  <c:v>36404</c:v>
                </c:pt>
                <c:pt idx="40">
                  <c:v>36434</c:v>
                </c:pt>
                <c:pt idx="41">
                  <c:v>36465</c:v>
                </c:pt>
                <c:pt idx="42">
                  <c:v>36495</c:v>
                </c:pt>
                <c:pt idx="43">
                  <c:v>36526</c:v>
                </c:pt>
                <c:pt idx="44">
                  <c:v>36557</c:v>
                </c:pt>
                <c:pt idx="45">
                  <c:v>36586</c:v>
                </c:pt>
                <c:pt idx="46">
                  <c:v>36617</c:v>
                </c:pt>
                <c:pt idx="47">
                  <c:v>36647</c:v>
                </c:pt>
                <c:pt idx="48">
                  <c:v>36678</c:v>
                </c:pt>
                <c:pt idx="49">
                  <c:v>36708</c:v>
                </c:pt>
                <c:pt idx="50">
                  <c:v>36739</c:v>
                </c:pt>
                <c:pt idx="51">
                  <c:v>36770</c:v>
                </c:pt>
                <c:pt idx="52">
                  <c:v>36800</c:v>
                </c:pt>
                <c:pt idx="53">
                  <c:v>36831</c:v>
                </c:pt>
                <c:pt idx="54">
                  <c:v>36861</c:v>
                </c:pt>
                <c:pt idx="55">
                  <c:v>36892</c:v>
                </c:pt>
                <c:pt idx="56">
                  <c:v>36923</c:v>
                </c:pt>
                <c:pt idx="57">
                  <c:v>36951</c:v>
                </c:pt>
                <c:pt idx="58">
                  <c:v>36982</c:v>
                </c:pt>
                <c:pt idx="59">
                  <c:v>37012</c:v>
                </c:pt>
                <c:pt idx="60">
                  <c:v>37043</c:v>
                </c:pt>
                <c:pt idx="61">
                  <c:v>37073</c:v>
                </c:pt>
                <c:pt idx="62">
                  <c:v>37104</c:v>
                </c:pt>
                <c:pt idx="63">
                  <c:v>37135</c:v>
                </c:pt>
                <c:pt idx="64">
                  <c:v>37165</c:v>
                </c:pt>
                <c:pt idx="65">
                  <c:v>37196</c:v>
                </c:pt>
                <c:pt idx="66">
                  <c:v>37226</c:v>
                </c:pt>
                <c:pt idx="67">
                  <c:v>37257</c:v>
                </c:pt>
                <c:pt idx="68">
                  <c:v>37288</c:v>
                </c:pt>
                <c:pt idx="69">
                  <c:v>37316</c:v>
                </c:pt>
                <c:pt idx="70">
                  <c:v>37347</c:v>
                </c:pt>
                <c:pt idx="71">
                  <c:v>37377</c:v>
                </c:pt>
                <c:pt idx="72">
                  <c:v>37408</c:v>
                </c:pt>
                <c:pt idx="73">
                  <c:v>37438</c:v>
                </c:pt>
                <c:pt idx="74">
                  <c:v>37469</c:v>
                </c:pt>
                <c:pt idx="75">
                  <c:v>37500</c:v>
                </c:pt>
                <c:pt idx="76">
                  <c:v>37530</c:v>
                </c:pt>
                <c:pt idx="77">
                  <c:v>37561</c:v>
                </c:pt>
                <c:pt idx="78">
                  <c:v>37591</c:v>
                </c:pt>
                <c:pt idx="79">
                  <c:v>37622</c:v>
                </c:pt>
                <c:pt idx="80">
                  <c:v>37653</c:v>
                </c:pt>
                <c:pt idx="81">
                  <c:v>37681</c:v>
                </c:pt>
                <c:pt idx="82">
                  <c:v>37712</c:v>
                </c:pt>
                <c:pt idx="83">
                  <c:v>37742</c:v>
                </c:pt>
                <c:pt idx="84">
                  <c:v>37773</c:v>
                </c:pt>
                <c:pt idx="85">
                  <c:v>37803</c:v>
                </c:pt>
                <c:pt idx="86">
                  <c:v>37834</c:v>
                </c:pt>
                <c:pt idx="87">
                  <c:v>37865</c:v>
                </c:pt>
                <c:pt idx="88">
                  <c:v>37895</c:v>
                </c:pt>
                <c:pt idx="89">
                  <c:v>37926</c:v>
                </c:pt>
                <c:pt idx="90">
                  <c:v>37956</c:v>
                </c:pt>
                <c:pt idx="91">
                  <c:v>37987</c:v>
                </c:pt>
                <c:pt idx="92">
                  <c:v>38018</c:v>
                </c:pt>
                <c:pt idx="93">
                  <c:v>38047</c:v>
                </c:pt>
                <c:pt idx="94">
                  <c:v>38078</c:v>
                </c:pt>
                <c:pt idx="95">
                  <c:v>38108</c:v>
                </c:pt>
                <c:pt idx="96">
                  <c:v>38139</c:v>
                </c:pt>
                <c:pt idx="97">
                  <c:v>38169</c:v>
                </c:pt>
                <c:pt idx="98">
                  <c:v>38200</c:v>
                </c:pt>
                <c:pt idx="99">
                  <c:v>38231</c:v>
                </c:pt>
                <c:pt idx="100">
                  <c:v>38261</c:v>
                </c:pt>
                <c:pt idx="101">
                  <c:v>38292</c:v>
                </c:pt>
                <c:pt idx="102">
                  <c:v>38322</c:v>
                </c:pt>
                <c:pt idx="103">
                  <c:v>38353</c:v>
                </c:pt>
                <c:pt idx="104">
                  <c:v>38384</c:v>
                </c:pt>
                <c:pt idx="105">
                  <c:v>38412</c:v>
                </c:pt>
                <c:pt idx="106">
                  <c:v>38443</c:v>
                </c:pt>
                <c:pt idx="107">
                  <c:v>38473</c:v>
                </c:pt>
                <c:pt idx="108">
                  <c:v>38504</c:v>
                </c:pt>
                <c:pt idx="109">
                  <c:v>38534</c:v>
                </c:pt>
                <c:pt idx="110">
                  <c:v>38565</c:v>
                </c:pt>
                <c:pt idx="111">
                  <c:v>38596</c:v>
                </c:pt>
                <c:pt idx="112">
                  <c:v>38626</c:v>
                </c:pt>
                <c:pt idx="113">
                  <c:v>38657</c:v>
                </c:pt>
                <c:pt idx="114">
                  <c:v>38687</c:v>
                </c:pt>
                <c:pt idx="115">
                  <c:v>38718</c:v>
                </c:pt>
                <c:pt idx="116">
                  <c:v>38749</c:v>
                </c:pt>
                <c:pt idx="117">
                  <c:v>38777</c:v>
                </c:pt>
                <c:pt idx="118">
                  <c:v>38808</c:v>
                </c:pt>
                <c:pt idx="119">
                  <c:v>38838</c:v>
                </c:pt>
                <c:pt idx="120">
                  <c:v>38869</c:v>
                </c:pt>
                <c:pt idx="121">
                  <c:v>38899</c:v>
                </c:pt>
                <c:pt idx="122">
                  <c:v>38930</c:v>
                </c:pt>
                <c:pt idx="123">
                  <c:v>38961</c:v>
                </c:pt>
                <c:pt idx="124">
                  <c:v>38991</c:v>
                </c:pt>
                <c:pt idx="125">
                  <c:v>39022</c:v>
                </c:pt>
                <c:pt idx="126">
                  <c:v>39052</c:v>
                </c:pt>
                <c:pt idx="127">
                  <c:v>39083</c:v>
                </c:pt>
                <c:pt idx="128">
                  <c:v>39114</c:v>
                </c:pt>
                <c:pt idx="129">
                  <c:v>39142</c:v>
                </c:pt>
                <c:pt idx="130">
                  <c:v>39173</c:v>
                </c:pt>
                <c:pt idx="131">
                  <c:v>39203</c:v>
                </c:pt>
                <c:pt idx="132">
                  <c:v>39234</c:v>
                </c:pt>
                <c:pt idx="133">
                  <c:v>39264</c:v>
                </c:pt>
                <c:pt idx="134">
                  <c:v>39295</c:v>
                </c:pt>
                <c:pt idx="135">
                  <c:v>39326</c:v>
                </c:pt>
                <c:pt idx="136">
                  <c:v>39356</c:v>
                </c:pt>
                <c:pt idx="137">
                  <c:v>39387</c:v>
                </c:pt>
                <c:pt idx="138">
                  <c:v>39417</c:v>
                </c:pt>
                <c:pt idx="139">
                  <c:v>39448</c:v>
                </c:pt>
                <c:pt idx="140">
                  <c:v>39479</c:v>
                </c:pt>
                <c:pt idx="141">
                  <c:v>39508</c:v>
                </c:pt>
                <c:pt idx="142">
                  <c:v>39539</c:v>
                </c:pt>
                <c:pt idx="143">
                  <c:v>39569</c:v>
                </c:pt>
                <c:pt idx="144">
                  <c:v>39600</c:v>
                </c:pt>
                <c:pt idx="145">
                  <c:v>39630</c:v>
                </c:pt>
                <c:pt idx="146">
                  <c:v>39661</c:v>
                </c:pt>
                <c:pt idx="147">
                  <c:v>39692</c:v>
                </c:pt>
                <c:pt idx="148">
                  <c:v>39722</c:v>
                </c:pt>
                <c:pt idx="149">
                  <c:v>39753</c:v>
                </c:pt>
                <c:pt idx="150">
                  <c:v>39783</c:v>
                </c:pt>
                <c:pt idx="151">
                  <c:v>39814</c:v>
                </c:pt>
                <c:pt idx="152">
                  <c:v>39845</c:v>
                </c:pt>
                <c:pt idx="153">
                  <c:v>39873</c:v>
                </c:pt>
                <c:pt idx="154">
                  <c:v>39904</c:v>
                </c:pt>
                <c:pt idx="155">
                  <c:v>39934</c:v>
                </c:pt>
                <c:pt idx="156">
                  <c:v>39965</c:v>
                </c:pt>
                <c:pt idx="157">
                  <c:v>39995</c:v>
                </c:pt>
                <c:pt idx="158">
                  <c:v>40026</c:v>
                </c:pt>
                <c:pt idx="159">
                  <c:v>40057</c:v>
                </c:pt>
                <c:pt idx="160">
                  <c:v>40087</c:v>
                </c:pt>
                <c:pt idx="161">
                  <c:v>40118</c:v>
                </c:pt>
                <c:pt idx="162">
                  <c:v>40148</c:v>
                </c:pt>
                <c:pt idx="163">
                  <c:v>40179</c:v>
                </c:pt>
                <c:pt idx="164">
                  <c:v>40210</c:v>
                </c:pt>
                <c:pt idx="165">
                  <c:v>40238</c:v>
                </c:pt>
                <c:pt idx="166">
                  <c:v>40269</c:v>
                </c:pt>
                <c:pt idx="167">
                  <c:v>40299</c:v>
                </c:pt>
                <c:pt idx="168">
                  <c:v>40330</c:v>
                </c:pt>
                <c:pt idx="169">
                  <c:v>40360</c:v>
                </c:pt>
                <c:pt idx="170">
                  <c:v>40391</c:v>
                </c:pt>
                <c:pt idx="171">
                  <c:v>40422</c:v>
                </c:pt>
                <c:pt idx="172">
                  <c:v>40452</c:v>
                </c:pt>
                <c:pt idx="173">
                  <c:v>40483</c:v>
                </c:pt>
                <c:pt idx="174">
                  <c:v>40513</c:v>
                </c:pt>
                <c:pt idx="175">
                  <c:v>40544</c:v>
                </c:pt>
                <c:pt idx="176">
                  <c:v>40575</c:v>
                </c:pt>
                <c:pt idx="177">
                  <c:v>40603</c:v>
                </c:pt>
                <c:pt idx="178">
                  <c:v>40634</c:v>
                </c:pt>
                <c:pt idx="179">
                  <c:v>40664</c:v>
                </c:pt>
                <c:pt idx="180">
                  <c:v>40695</c:v>
                </c:pt>
                <c:pt idx="181">
                  <c:v>40725</c:v>
                </c:pt>
                <c:pt idx="182">
                  <c:v>40756</c:v>
                </c:pt>
                <c:pt idx="183">
                  <c:v>40787</c:v>
                </c:pt>
                <c:pt idx="184">
                  <c:v>40817</c:v>
                </c:pt>
                <c:pt idx="185">
                  <c:v>40848</c:v>
                </c:pt>
                <c:pt idx="186">
                  <c:v>40878</c:v>
                </c:pt>
                <c:pt idx="187">
                  <c:v>40909</c:v>
                </c:pt>
                <c:pt idx="188">
                  <c:v>40940</c:v>
                </c:pt>
                <c:pt idx="189">
                  <c:v>40969</c:v>
                </c:pt>
                <c:pt idx="190">
                  <c:v>41000</c:v>
                </c:pt>
                <c:pt idx="191">
                  <c:v>41030</c:v>
                </c:pt>
                <c:pt idx="192">
                  <c:v>41061</c:v>
                </c:pt>
                <c:pt idx="193">
                  <c:v>41091</c:v>
                </c:pt>
                <c:pt idx="194">
                  <c:v>41122</c:v>
                </c:pt>
                <c:pt idx="195">
                  <c:v>41153</c:v>
                </c:pt>
                <c:pt idx="196">
                  <c:v>41183</c:v>
                </c:pt>
                <c:pt idx="197">
                  <c:v>41214</c:v>
                </c:pt>
                <c:pt idx="198">
                  <c:v>41244</c:v>
                </c:pt>
                <c:pt idx="199">
                  <c:v>41275</c:v>
                </c:pt>
                <c:pt idx="200">
                  <c:v>41306</c:v>
                </c:pt>
                <c:pt idx="201">
                  <c:v>41334</c:v>
                </c:pt>
                <c:pt idx="202">
                  <c:v>41365</c:v>
                </c:pt>
                <c:pt idx="203">
                  <c:v>41395</c:v>
                </c:pt>
                <c:pt idx="204">
                  <c:v>41426</c:v>
                </c:pt>
                <c:pt idx="205">
                  <c:v>41456</c:v>
                </c:pt>
                <c:pt idx="206">
                  <c:v>41487</c:v>
                </c:pt>
                <c:pt idx="207">
                  <c:v>41518</c:v>
                </c:pt>
                <c:pt idx="208">
                  <c:v>41548</c:v>
                </c:pt>
                <c:pt idx="209">
                  <c:v>41579</c:v>
                </c:pt>
                <c:pt idx="210">
                  <c:v>41609</c:v>
                </c:pt>
                <c:pt idx="211">
                  <c:v>41640</c:v>
                </c:pt>
                <c:pt idx="212">
                  <c:v>41671</c:v>
                </c:pt>
                <c:pt idx="213">
                  <c:v>41699</c:v>
                </c:pt>
                <c:pt idx="214">
                  <c:v>41730</c:v>
                </c:pt>
                <c:pt idx="215">
                  <c:v>41760</c:v>
                </c:pt>
                <c:pt idx="216">
                  <c:v>41791</c:v>
                </c:pt>
                <c:pt idx="217">
                  <c:v>41821</c:v>
                </c:pt>
                <c:pt idx="218">
                  <c:v>41852</c:v>
                </c:pt>
                <c:pt idx="219">
                  <c:v>41883</c:v>
                </c:pt>
                <c:pt idx="220">
                  <c:v>41913</c:v>
                </c:pt>
                <c:pt idx="221">
                  <c:v>41944</c:v>
                </c:pt>
                <c:pt idx="222">
                  <c:v>41974</c:v>
                </c:pt>
                <c:pt idx="223">
                  <c:v>42005</c:v>
                </c:pt>
                <c:pt idx="224">
                  <c:v>42036</c:v>
                </c:pt>
                <c:pt idx="225">
                  <c:v>42064</c:v>
                </c:pt>
                <c:pt idx="226">
                  <c:v>42095</c:v>
                </c:pt>
                <c:pt idx="227">
                  <c:v>42125</c:v>
                </c:pt>
                <c:pt idx="228">
                  <c:v>42156</c:v>
                </c:pt>
                <c:pt idx="229">
                  <c:v>42186</c:v>
                </c:pt>
                <c:pt idx="230">
                  <c:v>42217</c:v>
                </c:pt>
                <c:pt idx="231">
                  <c:v>42248</c:v>
                </c:pt>
                <c:pt idx="232">
                  <c:v>42278</c:v>
                </c:pt>
                <c:pt idx="233">
                  <c:v>42309</c:v>
                </c:pt>
                <c:pt idx="234">
                  <c:v>42339</c:v>
                </c:pt>
                <c:pt idx="235">
                  <c:v>42370</c:v>
                </c:pt>
                <c:pt idx="236">
                  <c:v>42401</c:v>
                </c:pt>
                <c:pt idx="237">
                  <c:v>42430</c:v>
                </c:pt>
                <c:pt idx="238">
                  <c:v>42461</c:v>
                </c:pt>
                <c:pt idx="239">
                  <c:v>42491</c:v>
                </c:pt>
                <c:pt idx="240">
                  <c:v>42522</c:v>
                </c:pt>
                <c:pt idx="241">
                  <c:v>42552</c:v>
                </c:pt>
                <c:pt idx="242">
                  <c:v>42583</c:v>
                </c:pt>
                <c:pt idx="243">
                  <c:v>42614</c:v>
                </c:pt>
                <c:pt idx="244">
                  <c:v>42644</c:v>
                </c:pt>
                <c:pt idx="245">
                  <c:v>42675</c:v>
                </c:pt>
                <c:pt idx="246">
                  <c:v>42705</c:v>
                </c:pt>
                <c:pt idx="247">
                  <c:v>42736</c:v>
                </c:pt>
                <c:pt idx="248">
                  <c:v>42767</c:v>
                </c:pt>
                <c:pt idx="249">
                  <c:v>42795</c:v>
                </c:pt>
                <c:pt idx="250">
                  <c:v>42826</c:v>
                </c:pt>
                <c:pt idx="251">
                  <c:v>42856</c:v>
                </c:pt>
                <c:pt idx="252">
                  <c:v>42887</c:v>
                </c:pt>
                <c:pt idx="253">
                  <c:v>42917</c:v>
                </c:pt>
                <c:pt idx="254">
                  <c:v>42948</c:v>
                </c:pt>
                <c:pt idx="255">
                  <c:v>42979</c:v>
                </c:pt>
                <c:pt idx="256">
                  <c:v>43009</c:v>
                </c:pt>
              </c:numCache>
            </c:numRef>
          </c:cat>
          <c:val>
            <c:numRef>
              <c:f>aa!$V$21:$V$600</c:f>
              <c:numCache>
                <c:formatCode>0.0</c:formatCode>
                <c:ptCount val="580"/>
                <c:pt idx="0">
                  <c:v>9.8822326550651294</c:v>
                </c:pt>
                <c:pt idx="1">
                  <c:v>9.4990265690566051</c:v>
                </c:pt>
                <c:pt idx="2">
                  <c:v>9.5416479855891776</c:v>
                </c:pt>
                <c:pt idx="3">
                  <c:v>9.7352425949006314</c:v>
                </c:pt>
                <c:pt idx="4">
                  <c:v>9.3723058730157565</c:v>
                </c:pt>
                <c:pt idx="5">
                  <c:v>8.7914931550164468</c:v>
                </c:pt>
                <c:pt idx="6">
                  <c:v>8.1022331913343333</c:v>
                </c:pt>
                <c:pt idx="7">
                  <c:v>7.6597427499096078</c:v>
                </c:pt>
                <c:pt idx="8">
                  <c:v>7.8320228400893628</c:v>
                </c:pt>
                <c:pt idx="9">
                  <c:v>7.1396352157132368</c:v>
                </c:pt>
                <c:pt idx="10">
                  <c:v>7.2308654843420266</c:v>
                </c:pt>
                <c:pt idx="11">
                  <c:v>7.5582164545604291</c:v>
                </c:pt>
                <c:pt idx="12">
                  <c:v>8.4460150917957009</c:v>
                </c:pt>
                <c:pt idx="13">
                  <c:v>9.1823870322386139</c:v>
                </c:pt>
                <c:pt idx="14">
                  <c:v>9.2746675966687508</c:v>
                </c:pt>
                <c:pt idx="15">
                  <c:v>9.7938234297071087</c:v>
                </c:pt>
                <c:pt idx="16">
                  <c:v>10.389094160604577</c:v>
                </c:pt>
                <c:pt idx="17">
                  <c:v>11.173041253113212</c:v>
                </c:pt>
                <c:pt idx="18">
                  <c:v>11.440300824761152</c:v>
                </c:pt>
                <c:pt idx="19">
                  <c:v>11.544607558958653</c:v>
                </c:pt>
                <c:pt idx="20">
                  <c:v>11.264738166990904</c:v>
                </c:pt>
                <c:pt idx="21">
                  <c:v>11.176707759970947</c:v>
                </c:pt>
                <c:pt idx="22">
                  <c:v>11.103182673787115</c:v>
                </c:pt>
                <c:pt idx="23">
                  <c:v>10.337467673437262</c:v>
                </c:pt>
                <c:pt idx="24">
                  <c:v>9.2771133763494138</c:v>
                </c:pt>
                <c:pt idx="25">
                  <c:v>7.0623337673787185</c:v>
                </c:pt>
                <c:pt idx="26">
                  <c:v>4.8317721976386538</c:v>
                </c:pt>
                <c:pt idx="27">
                  <c:v>1.8927970501635638</c:v>
                </c:pt>
                <c:pt idx="28">
                  <c:v>-1.0263366971900594</c:v>
                </c:pt>
                <c:pt idx="29">
                  <c:v>-4.3175309330665899</c:v>
                </c:pt>
                <c:pt idx="30">
                  <c:v>-7.2257548421191409</c:v>
                </c:pt>
                <c:pt idx="31">
                  <c:v>-9.637924555377257</c:v>
                </c:pt>
                <c:pt idx="32">
                  <c:v>-11.257594591595799</c:v>
                </c:pt>
                <c:pt idx="33">
                  <c:v>-12.325644407100533</c:v>
                </c:pt>
                <c:pt idx="34">
                  <c:v>-13.06350466283002</c:v>
                </c:pt>
                <c:pt idx="35">
                  <c:v>-13.429154016903709</c:v>
                </c:pt>
                <c:pt idx="36">
                  <c:v>-13.537980242470136</c:v>
                </c:pt>
                <c:pt idx="37">
                  <c:v>-12.473452944578254</c:v>
                </c:pt>
                <c:pt idx="38">
                  <c:v>-10.89897165766263</c:v>
                </c:pt>
                <c:pt idx="39">
                  <c:v>-8.2920384972342891</c:v>
                </c:pt>
                <c:pt idx="40">
                  <c:v>-5.2710932653970941</c:v>
                </c:pt>
                <c:pt idx="41">
                  <c:v>-1.0356763773783026</c:v>
                </c:pt>
                <c:pt idx="42">
                  <c:v>2.6884154404910063</c:v>
                </c:pt>
                <c:pt idx="43">
                  <c:v>5.7456424078912827</c:v>
                </c:pt>
                <c:pt idx="44">
                  <c:v>7.3616130337111896</c:v>
                </c:pt>
                <c:pt idx="45">
                  <c:v>8.6579418166904336</c:v>
                </c:pt>
                <c:pt idx="46">
                  <c:v>9.3637101699605747</c:v>
                </c:pt>
                <c:pt idx="47">
                  <c:v>9.7191301591821695</c:v>
                </c:pt>
                <c:pt idx="48">
                  <c:v>9.9998542069689247</c:v>
                </c:pt>
                <c:pt idx="49">
                  <c:v>9.6432567054286711</c:v>
                </c:pt>
                <c:pt idx="50">
                  <c:v>9.5045016213933131</c:v>
                </c:pt>
                <c:pt idx="51">
                  <c:v>8.8821647300084745</c:v>
                </c:pt>
                <c:pt idx="52">
                  <c:v>8.0922130665632093</c:v>
                </c:pt>
                <c:pt idx="53">
                  <c:v>6.603472426118139</c:v>
                </c:pt>
                <c:pt idx="54">
                  <c:v>5.9339658051759772</c:v>
                </c:pt>
                <c:pt idx="55">
                  <c:v>5.952721426465021</c:v>
                </c:pt>
                <c:pt idx="56">
                  <c:v>6.7332850534649475</c:v>
                </c:pt>
                <c:pt idx="57">
                  <c:v>6.7977759187632714</c:v>
                </c:pt>
                <c:pt idx="58">
                  <c:v>6.8780723148649541</c:v>
                </c:pt>
                <c:pt idx="59">
                  <c:v>7.0107181854176526</c:v>
                </c:pt>
                <c:pt idx="60">
                  <c:v>7.1805958299756183</c:v>
                </c:pt>
                <c:pt idx="61">
                  <c:v>7.2311021260334103</c:v>
                </c:pt>
                <c:pt idx="62">
                  <c:v>6.9455229952509896</c:v>
                </c:pt>
                <c:pt idx="63">
                  <c:v>6.3383527855029422</c:v>
                </c:pt>
                <c:pt idx="64">
                  <c:v>6.1469602954382649</c:v>
                </c:pt>
                <c:pt idx="65">
                  <c:v>5.867529055438399</c:v>
                </c:pt>
                <c:pt idx="66">
                  <c:v>5.6989084060089654</c:v>
                </c:pt>
                <c:pt idx="67">
                  <c:v>4.797250742510613</c:v>
                </c:pt>
                <c:pt idx="68">
                  <c:v>4.1892189344020281</c:v>
                </c:pt>
                <c:pt idx="69">
                  <c:v>3.6755679474236076</c:v>
                </c:pt>
                <c:pt idx="70">
                  <c:v>3.4385689095178731</c:v>
                </c:pt>
                <c:pt idx="71">
                  <c:v>2.8666970145438655</c:v>
                </c:pt>
                <c:pt idx="72">
                  <c:v>2.3621036613843551</c:v>
                </c:pt>
                <c:pt idx="73">
                  <c:v>1.8218691778997709</c:v>
                </c:pt>
                <c:pt idx="74">
                  <c:v>1.4367619188108212</c:v>
                </c:pt>
                <c:pt idx="75">
                  <c:v>1.2927186479238777</c:v>
                </c:pt>
                <c:pt idx="76">
                  <c:v>1.0757590290277526</c:v>
                </c:pt>
                <c:pt idx="77">
                  <c:v>1.2981060241077813</c:v>
                </c:pt>
                <c:pt idx="78">
                  <c:v>1.2671353795762637</c:v>
                </c:pt>
                <c:pt idx="79">
                  <c:v>1.9087296391772091</c:v>
                </c:pt>
                <c:pt idx="80">
                  <c:v>2.420134965570623</c:v>
                </c:pt>
                <c:pt idx="81">
                  <c:v>3.3464519034716851</c:v>
                </c:pt>
                <c:pt idx="82">
                  <c:v>4.0355007052775393</c:v>
                </c:pt>
                <c:pt idx="83">
                  <c:v>4.7543231229601801</c:v>
                </c:pt>
                <c:pt idx="84">
                  <c:v>5.0978406383667725</c:v>
                </c:pt>
                <c:pt idx="85">
                  <c:v>5.3465350138682064</c:v>
                </c:pt>
                <c:pt idx="86">
                  <c:v>5.1133834548253629</c:v>
                </c:pt>
                <c:pt idx="87">
                  <c:v>5.2042966509375788</c:v>
                </c:pt>
                <c:pt idx="88">
                  <c:v>5.1159085872019299</c:v>
                </c:pt>
                <c:pt idx="89">
                  <c:v>5.1055235967485553</c:v>
                </c:pt>
                <c:pt idx="90">
                  <c:v>5.0169016577325714</c:v>
                </c:pt>
                <c:pt idx="91">
                  <c:v>4.7002879635284378</c:v>
                </c:pt>
                <c:pt idx="92">
                  <c:v>4.2884174381562223</c:v>
                </c:pt>
                <c:pt idx="93">
                  <c:v>3.719209629996449</c:v>
                </c:pt>
                <c:pt idx="94">
                  <c:v>3.7312502884164913</c:v>
                </c:pt>
                <c:pt idx="95">
                  <c:v>3.645995981543559</c:v>
                </c:pt>
                <c:pt idx="96">
                  <c:v>3.8731701853636689</c:v>
                </c:pt>
                <c:pt idx="97">
                  <c:v>4.242917658879275</c:v>
                </c:pt>
                <c:pt idx="98">
                  <c:v>5.4505410690480609</c:v>
                </c:pt>
                <c:pt idx="99">
                  <c:v>6.5888248930406759</c:v>
                </c:pt>
                <c:pt idx="100">
                  <c:v>7.5620588822859167</c:v>
                </c:pt>
                <c:pt idx="101">
                  <c:v>8.0226372039079159</c:v>
                </c:pt>
                <c:pt idx="102">
                  <c:v>8.0561934073571919</c:v>
                </c:pt>
                <c:pt idx="103">
                  <c:v>8.1971023621952703</c:v>
                </c:pt>
                <c:pt idx="104">
                  <c:v>7.9176917192241243</c:v>
                </c:pt>
                <c:pt idx="105">
                  <c:v>7.7882106320779156</c:v>
                </c:pt>
                <c:pt idx="106">
                  <c:v>6.9148419510005539</c:v>
                </c:pt>
                <c:pt idx="107">
                  <c:v>6.6232246098209586</c:v>
                </c:pt>
                <c:pt idx="108">
                  <c:v>6.4316238760151982</c:v>
                </c:pt>
                <c:pt idx="109">
                  <c:v>6.3191034256015355</c:v>
                </c:pt>
                <c:pt idx="110">
                  <c:v>5.6681839111087102</c:v>
                </c:pt>
                <c:pt idx="111">
                  <c:v>4.8214693220427121</c:v>
                </c:pt>
                <c:pt idx="112">
                  <c:v>4.1888543449791316</c:v>
                </c:pt>
                <c:pt idx="113">
                  <c:v>3.7484552014734587</c:v>
                </c:pt>
                <c:pt idx="114">
                  <c:v>3.5757472800607886</c:v>
                </c:pt>
                <c:pt idx="115">
                  <c:v>3.2287556934024479</c:v>
                </c:pt>
                <c:pt idx="116">
                  <c:v>3.3624176786588209</c:v>
                </c:pt>
                <c:pt idx="117">
                  <c:v>3.7255557325518516</c:v>
                </c:pt>
                <c:pt idx="118">
                  <c:v>4.4222192775477644</c:v>
                </c:pt>
                <c:pt idx="119">
                  <c:v>4.9595092997027912</c:v>
                </c:pt>
                <c:pt idx="120">
                  <c:v>5.2733645585654925</c:v>
                </c:pt>
                <c:pt idx="121">
                  <c:v>5.2960466099231178</c:v>
                </c:pt>
                <c:pt idx="122">
                  <c:v>5.1903483004143238</c:v>
                </c:pt>
                <c:pt idx="123">
                  <c:v>4.7717706332939036</c:v>
                </c:pt>
                <c:pt idx="124">
                  <c:v>4.288843896725214</c:v>
                </c:pt>
                <c:pt idx="125">
                  <c:v>3.9442531876080786</c:v>
                </c:pt>
                <c:pt idx="126">
                  <c:v>3.9279034307880747</c:v>
                </c:pt>
                <c:pt idx="127">
                  <c:v>4.4301618402579876</c:v>
                </c:pt>
                <c:pt idx="128">
                  <c:v>4.522520239819916</c:v>
                </c:pt>
                <c:pt idx="129">
                  <c:v>4.8420904032966616</c:v>
                </c:pt>
                <c:pt idx="130">
                  <c:v>4.6260591436235217</c:v>
                </c:pt>
                <c:pt idx="131">
                  <c:v>4.7685693382063006</c:v>
                </c:pt>
                <c:pt idx="132">
                  <c:v>3.98600723905842</c:v>
                </c:pt>
                <c:pt idx="133">
                  <c:v>3.7611360696459499</c:v>
                </c:pt>
                <c:pt idx="134">
                  <c:v>3.3765199787969844</c:v>
                </c:pt>
                <c:pt idx="135">
                  <c:v>3.6066300491800192</c:v>
                </c:pt>
                <c:pt idx="136">
                  <c:v>3.8199686383349736</c:v>
                </c:pt>
                <c:pt idx="137">
                  <c:v>4.3057644438721914</c:v>
                </c:pt>
                <c:pt idx="138">
                  <c:v>5.1603207634055348</c:v>
                </c:pt>
                <c:pt idx="139">
                  <c:v>5.61965917729023</c:v>
                </c:pt>
                <c:pt idx="140">
                  <c:v>6.3810934160705228</c:v>
                </c:pt>
                <c:pt idx="141">
                  <c:v>6.2657011326454999</c:v>
                </c:pt>
                <c:pt idx="142">
                  <c:v>6.6921508140773609</c:v>
                </c:pt>
                <c:pt idx="143">
                  <c:v>6.5702279894406246</c:v>
                </c:pt>
                <c:pt idx="144">
                  <c:v>7.8554991452218559</c:v>
                </c:pt>
                <c:pt idx="145">
                  <c:v>8.3972273308320364</c:v>
                </c:pt>
                <c:pt idx="146">
                  <c:v>9.3034483348467614</c:v>
                </c:pt>
                <c:pt idx="147">
                  <c:v>8.8235672014604258</c:v>
                </c:pt>
                <c:pt idx="148">
                  <c:v>7.4715898292661755</c:v>
                </c:pt>
                <c:pt idx="149">
                  <c:v>4.6866863303481887</c:v>
                </c:pt>
                <c:pt idx="150">
                  <c:v>1.0953205031114484</c:v>
                </c:pt>
                <c:pt idx="151">
                  <c:v>-1.9298285057399056</c:v>
                </c:pt>
                <c:pt idx="152">
                  <c:v>-4.6398075760149355</c:v>
                </c:pt>
                <c:pt idx="153">
                  <c:v>-6.4783827844654311</c:v>
                </c:pt>
                <c:pt idx="154">
                  <c:v>-8.2312753629129336</c:v>
                </c:pt>
                <c:pt idx="155">
                  <c:v>-9.4906675531849736</c:v>
                </c:pt>
                <c:pt idx="156">
                  <c:v>-10.980325062148031</c:v>
                </c:pt>
                <c:pt idx="157">
                  <c:v>-11.579491841216656</c:v>
                </c:pt>
                <c:pt idx="158">
                  <c:v>-11.716634563082307</c:v>
                </c:pt>
                <c:pt idx="159">
                  <c:v>-10.769195264879599</c:v>
                </c:pt>
                <c:pt idx="160">
                  <c:v>-8.8797996637861925</c:v>
                </c:pt>
                <c:pt idx="161">
                  <c:v>-6.4685882143679363</c:v>
                </c:pt>
                <c:pt idx="162">
                  <c:v>-3.6617892343487335</c:v>
                </c:pt>
                <c:pt idx="163">
                  <c:v>-1.3520744191614644</c:v>
                </c:pt>
                <c:pt idx="164">
                  <c:v>0.55884749311435977</c:v>
                </c:pt>
                <c:pt idx="165">
                  <c:v>2.2556905821832749</c:v>
                </c:pt>
                <c:pt idx="166">
                  <c:v>3.9940900227666645</c:v>
                </c:pt>
                <c:pt idx="167">
                  <c:v>6.1348657833618647</c:v>
                </c:pt>
                <c:pt idx="168">
                  <c:v>7.8449546120470686</c:v>
                </c:pt>
                <c:pt idx="169">
                  <c:v>8.6284757458214916</c:v>
                </c:pt>
                <c:pt idx="170">
                  <c:v>8.3940626475855247</c:v>
                </c:pt>
                <c:pt idx="171">
                  <c:v>7.9908139620177359</c:v>
                </c:pt>
                <c:pt idx="172">
                  <c:v>7.5203848055674252</c:v>
                </c:pt>
                <c:pt idx="173">
                  <c:v>7.4943819839073571</c:v>
                </c:pt>
                <c:pt idx="174">
                  <c:v>7.5526541023882343</c:v>
                </c:pt>
                <c:pt idx="175">
                  <c:v>7.6274504852528038</c:v>
                </c:pt>
                <c:pt idx="176">
                  <c:v>7.9864419374530371</c:v>
                </c:pt>
                <c:pt idx="177">
                  <c:v>8.1762144351772719</c:v>
                </c:pt>
                <c:pt idx="178">
                  <c:v>8.3091037630692899</c:v>
                </c:pt>
                <c:pt idx="179">
                  <c:v>7.6673528782683258</c:v>
                </c:pt>
                <c:pt idx="180">
                  <c:v>7.1756567523940733</c:v>
                </c:pt>
                <c:pt idx="181">
                  <c:v>7.1229846320281025</c:v>
                </c:pt>
                <c:pt idx="182">
                  <c:v>7.1992742440003239</c:v>
                </c:pt>
                <c:pt idx="183">
                  <c:v>7.4624464537394646</c:v>
                </c:pt>
                <c:pt idx="184">
                  <c:v>7.7448337712366486</c:v>
                </c:pt>
                <c:pt idx="185">
                  <c:v>8.6356424283848678</c:v>
                </c:pt>
                <c:pt idx="186">
                  <c:v>9.1776193514336342</c:v>
                </c:pt>
                <c:pt idx="187">
                  <c:v>9.683012847184358</c:v>
                </c:pt>
                <c:pt idx="188">
                  <c:v>9.8339895985381833</c:v>
                </c:pt>
                <c:pt idx="189">
                  <c:v>10.089185705575028</c:v>
                </c:pt>
                <c:pt idx="190">
                  <c:v>10.203459427195213</c:v>
                </c:pt>
                <c:pt idx="191">
                  <c:v>10.497626101416195</c:v>
                </c:pt>
                <c:pt idx="192">
                  <c:v>10.82302543367611</c:v>
                </c:pt>
                <c:pt idx="193">
                  <c:v>11.06947080610164</c:v>
                </c:pt>
                <c:pt idx="194">
                  <c:v>11.595765544287074</c:v>
                </c:pt>
                <c:pt idx="195">
                  <c:v>11.525033925240558</c:v>
                </c:pt>
                <c:pt idx="196">
                  <c:v>10.968004950720264</c:v>
                </c:pt>
                <c:pt idx="197">
                  <c:v>9.2418252404056869</c:v>
                </c:pt>
                <c:pt idx="198">
                  <c:v>7.8658785941884366</c:v>
                </c:pt>
                <c:pt idx="199">
                  <c:v>6.521567731553783</c:v>
                </c:pt>
                <c:pt idx="200">
                  <c:v>5.7488020629934269</c:v>
                </c:pt>
                <c:pt idx="201">
                  <c:v>4.8667360312829659</c:v>
                </c:pt>
                <c:pt idx="202">
                  <c:v>4.3260715089878499</c:v>
                </c:pt>
                <c:pt idx="203">
                  <c:v>4.0933280731611843</c:v>
                </c:pt>
                <c:pt idx="204">
                  <c:v>4.4443050363207908</c:v>
                </c:pt>
                <c:pt idx="205">
                  <c:v>4.6035764100128107</c:v>
                </c:pt>
                <c:pt idx="206">
                  <c:v>4.7885219448339305</c:v>
                </c:pt>
                <c:pt idx="207">
                  <c:v>4.6725521089885147</c:v>
                </c:pt>
                <c:pt idx="208">
                  <c:v>4.7984875300704317</c:v>
                </c:pt>
                <c:pt idx="209">
                  <c:v>4.8652072982089472</c:v>
                </c:pt>
                <c:pt idx="210">
                  <c:v>4.7165529818488681</c:v>
                </c:pt>
                <c:pt idx="211">
                  <c:v>4.4571857412250449</c:v>
                </c:pt>
                <c:pt idx="212">
                  <c:v>3.896446322720541</c:v>
                </c:pt>
                <c:pt idx="213">
                  <c:v>3.1676998522837714</c:v>
                </c:pt>
                <c:pt idx="214">
                  <c:v>2.5022053237920541</c:v>
                </c:pt>
                <c:pt idx="215">
                  <c:v>1.7542864976011281</c:v>
                </c:pt>
                <c:pt idx="216">
                  <c:v>0.66841156512973765</c:v>
                </c:pt>
                <c:pt idx="217">
                  <c:v>-0.34273461019587542</c:v>
                </c:pt>
                <c:pt idx="218">
                  <c:v>-1.5253277594041121</c:v>
                </c:pt>
                <c:pt idx="219">
                  <c:v>-1.9129029854949244</c:v>
                </c:pt>
                <c:pt idx="220">
                  <c:v>-2.0267119394655015</c:v>
                </c:pt>
                <c:pt idx="221">
                  <c:v>-1.5890288330169182</c:v>
                </c:pt>
                <c:pt idx="222">
                  <c:v>-1.5458839867079559</c:v>
                </c:pt>
                <c:pt idx="223">
                  <c:v>-1.4365798797576972</c:v>
                </c:pt>
                <c:pt idx="224">
                  <c:v>-1.472168574434696</c:v>
                </c:pt>
                <c:pt idx="225">
                  <c:v>-0.72214213897661506</c:v>
                </c:pt>
                <c:pt idx="226">
                  <c:v>0.10940140679669789</c:v>
                </c:pt>
                <c:pt idx="227">
                  <c:v>1.0402886227680523</c:v>
                </c:pt>
                <c:pt idx="228">
                  <c:v>1.7495949819285779</c:v>
                </c:pt>
                <c:pt idx="229">
                  <c:v>2.2611718024305802</c:v>
                </c:pt>
                <c:pt idx="230">
                  <c:v>2.6329660286790699</c:v>
                </c:pt>
                <c:pt idx="231">
                  <c:v>2.5811209594005438</c:v>
                </c:pt>
                <c:pt idx="232">
                  <c:v>2.3477291606702608</c:v>
                </c:pt>
                <c:pt idx="233">
                  <c:v>1.893090331679111</c:v>
                </c:pt>
                <c:pt idx="234">
                  <c:v>2.0987704370364644</c:v>
                </c:pt>
                <c:pt idx="235">
                  <c:v>2.8642022899720252</c:v>
                </c:pt>
                <c:pt idx="236">
                  <c:v>4.2241898588988382</c:v>
                </c:pt>
                <c:pt idx="237">
                  <c:v>4.7005468497616514</c:v>
                </c:pt>
                <c:pt idx="238">
                  <c:v>4.4645225936264481</c:v>
                </c:pt>
                <c:pt idx="239">
                  <c:v>3.3387835176085674</c:v>
                </c:pt>
                <c:pt idx="240">
                  <c:v>2.5882324885434147</c:v>
                </c:pt>
                <c:pt idx="241">
                  <c:v>1.8508959505456983</c:v>
                </c:pt>
                <c:pt idx="242">
                  <c:v>1.5129428800537248</c:v>
                </c:pt>
                <c:pt idx="243">
                  <c:v>0.7733737570065865</c:v>
                </c:pt>
                <c:pt idx="244">
                  <c:v>-4.9114517947723701E-2</c:v>
                </c:pt>
                <c:pt idx="245">
                  <c:v>-1.6818950848345136</c:v>
                </c:pt>
                <c:pt idx="246">
                  <c:v>-2.9625681646887245</c:v>
                </c:pt>
                <c:pt idx="247">
                  <c:v>-4.622820188195468</c:v>
                </c:pt>
                <c:pt idx="248">
                  <c:v>-4.9047450642317525</c:v>
                </c:pt>
                <c:pt idx="249">
                  <c:v>-5.3574560463040877</c:v>
                </c:pt>
                <c:pt idx="250">
                  <c:v>-5.0146699101535974</c:v>
                </c:pt>
                <c:pt idx="251">
                  <c:v>-5.259479518730851</c:v>
                </c:pt>
                <c:pt idx="252">
                  <c:v>-5.1051704431391469</c:v>
                </c:pt>
                <c:pt idx="253">
                  <c:v>-4.9014395759395102</c:v>
                </c:pt>
                <c:pt idx="254">
                  <c:v>-4.4607339024277417</c:v>
                </c:pt>
                <c:pt idx="255">
                  <c:v>-3.3122547119412129</c:v>
                </c:pt>
                <c:pt idx="256">
                  <c:v>-2.8194312461068849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ED-46BA-98EC-1EC8F7B85B72}"/>
            </c:ext>
          </c:extLst>
        </c:ser>
        <c:ser>
          <c:idx val="4"/>
          <c:order val="3"/>
          <c:tx>
            <c:strRef>
              <c:f>aa!$W$3</c:f>
              <c:strCache>
                <c:ptCount val="1"/>
                <c:pt idx="0">
                  <c:v>Materiales Construcción (IACM)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aa!$W$21:$W$600</c:f>
              <c:numCache>
                <c:formatCode>General</c:formatCode>
                <c:ptCount val="580"/>
                <c:pt idx="165" formatCode="0.0">
                  <c:v>10.071658460959473</c:v>
                </c:pt>
                <c:pt idx="166" formatCode="0.0">
                  <c:v>20.332096270534183</c:v>
                </c:pt>
                <c:pt idx="167" formatCode="0.0">
                  <c:v>27.847348558820471</c:v>
                </c:pt>
                <c:pt idx="168" formatCode="0.0">
                  <c:v>25.723761927970582</c:v>
                </c:pt>
                <c:pt idx="169" formatCode="0.0">
                  <c:v>23.531397411266369</c:v>
                </c:pt>
                <c:pt idx="170" formatCode="0.0">
                  <c:v>21.285906049344373</c:v>
                </c:pt>
                <c:pt idx="171" formatCode="0.0">
                  <c:v>19.684303687016037</c:v>
                </c:pt>
                <c:pt idx="172" formatCode="0.0">
                  <c:v>16.605921611636631</c:v>
                </c:pt>
                <c:pt idx="173" formatCode="0.0">
                  <c:v>14.745739707795423</c:v>
                </c:pt>
                <c:pt idx="174" formatCode="0.0">
                  <c:v>14.633618440791309</c:v>
                </c:pt>
                <c:pt idx="175" formatCode="0.0">
                  <c:v>14.95962859216508</c:v>
                </c:pt>
                <c:pt idx="176" formatCode="0.0">
                  <c:v>14.529518281013845</c:v>
                </c:pt>
                <c:pt idx="177" formatCode="0.0">
                  <c:v>10.025034550438926</c:v>
                </c:pt>
                <c:pt idx="178" formatCode="0.0">
                  <c:v>3.2784269286769252</c:v>
                </c:pt>
                <c:pt idx="179" formatCode="0.0">
                  <c:v>-0.888988331706971</c:v>
                </c:pt>
                <c:pt idx="180" formatCode="0.0">
                  <c:v>1.3955777266937937</c:v>
                </c:pt>
                <c:pt idx="181" formatCode="0.0">
                  <c:v>3.9833055867856935</c:v>
                </c:pt>
                <c:pt idx="182" formatCode="0.0">
                  <c:v>3.9280121160774804</c:v>
                </c:pt>
                <c:pt idx="183" formatCode="0.0">
                  <c:v>4.9331988399772113</c:v>
                </c:pt>
                <c:pt idx="184" formatCode="0.0">
                  <c:v>6.9206268254741845</c:v>
                </c:pt>
                <c:pt idx="185" formatCode="0.0">
                  <c:v>9.778064030572331</c:v>
                </c:pt>
                <c:pt idx="186" formatCode="0.0">
                  <c:v>9.1872904468261805</c:v>
                </c:pt>
                <c:pt idx="187" formatCode="0.0">
                  <c:v>9.1841828376725214</c:v>
                </c:pt>
                <c:pt idx="188" formatCode="0.0">
                  <c:v>9.7132156484420236</c:v>
                </c:pt>
                <c:pt idx="189" formatCode="0.0">
                  <c:v>8.6314448457276427</c:v>
                </c:pt>
                <c:pt idx="190" formatCode="0.0">
                  <c:v>8.3553352516128943</c:v>
                </c:pt>
                <c:pt idx="191" formatCode="0.0">
                  <c:v>6.7738134608480145</c:v>
                </c:pt>
                <c:pt idx="192" formatCode="0.0">
                  <c:v>7.4595647062276988</c:v>
                </c:pt>
                <c:pt idx="193" formatCode="0.0">
                  <c:v>5.9068596177074495</c:v>
                </c:pt>
                <c:pt idx="194" formatCode="0.0">
                  <c:v>7.3651437601047158</c:v>
                </c:pt>
                <c:pt idx="195" formatCode="0.0">
                  <c:v>4.4862402386626012</c:v>
                </c:pt>
                <c:pt idx="196" formatCode="0.0">
                  <c:v>4.9831006737050316</c:v>
                </c:pt>
                <c:pt idx="197" formatCode="0.0">
                  <c:v>2.5224680599134484</c:v>
                </c:pt>
                <c:pt idx="198" formatCode="0.0">
                  <c:v>2.5602965618271063</c:v>
                </c:pt>
                <c:pt idx="199" formatCode="0.0">
                  <c:v>-0.52509877794174598</c:v>
                </c:pt>
                <c:pt idx="200" formatCode="0.0">
                  <c:v>-2.5648258216507993</c:v>
                </c:pt>
                <c:pt idx="201" formatCode="0.0">
                  <c:v>-3.8308944891600087</c:v>
                </c:pt>
                <c:pt idx="202" formatCode="0.0">
                  <c:v>-0.10170208061624682</c:v>
                </c:pt>
                <c:pt idx="203" formatCode="0.0">
                  <c:v>0.9145891124945903</c:v>
                </c:pt>
                <c:pt idx="204" formatCode="0.0">
                  <c:v>1.1452551117099123</c:v>
                </c:pt>
                <c:pt idx="205" formatCode="0.0">
                  <c:v>-4.8520004370681637E-2</c:v>
                </c:pt>
                <c:pt idx="206" formatCode="0.0">
                  <c:v>0.85346998496004989</c:v>
                </c:pt>
                <c:pt idx="207" formatCode="0.0">
                  <c:v>1.8485788638110936</c:v>
                </c:pt>
                <c:pt idx="208" formatCode="0.0">
                  <c:v>2.0322536731962715</c:v>
                </c:pt>
                <c:pt idx="209" formatCode="0.0">
                  <c:v>1.3201146323393382</c:v>
                </c:pt>
                <c:pt idx="210" formatCode="0.0">
                  <c:v>2.7324471570899935</c:v>
                </c:pt>
                <c:pt idx="211" formatCode="0.0">
                  <c:v>4.4291178007474095</c:v>
                </c:pt>
                <c:pt idx="212" formatCode="0.0">
                  <c:v>6.353890113386421</c:v>
                </c:pt>
                <c:pt idx="213" formatCode="0.0">
                  <c:v>8.7490612837659736</c:v>
                </c:pt>
                <c:pt idx="214" formatCode="0.0">
                  <c:v>6.9277493786033872</c:v>
                </c:pt>
                <c:pt idx="215" formatCode="0.0">
                  <c:v>8.0308160275098786</c:v>
                </c:pt>
                <c:pt idx="216" formatCode="0.0">
                  <c:v>6.3427278346049745</c:v>
                </c:pt>
                <c:pt idx="217" formatCode="0.0">
                  <c:v>7.0600318375155711</c:v>
                </c:pt>
                <c:pt idx="218" formatCode="0.0">
                  <c:v>5.0015941953933885</c:v>
                </c:pt>
                <c:pt idx="219" formatCode="0.0">
                  <c:v>4.943811729682686</c:v>
                </c:pt>
                <c:pt idx="220" formatCode="0.0">
                  <c:v>4.0248958210139518</c:v>
                </c:pt>
                <c:pt idx="221" formatCode="0.0">
                  <c:v>4.1560354935346036</c:v>
                </c:pt>
                <c:pt idx="222" formatCode="0.0">
                  <c:v>4.2229288564862157</c:v>
                </c:pt>
                <c:pt idx="223" formatCode="0.0">
                  <c:v>4.6263473814449254</c:v>
                </c:pt>
                <c:pt idx="224" formatCode="0.0">
                  <c:v>4.1855001670224752</c:v>
                </c:pt>
                <c:pt idx="225" formatCode="0.0">
                  <c:v>2.8972342612071529</c:v>
                </c:pt>
                <c:pt idx="226" formatCode="0.0">
                  <c:v>2.9047514584774397</c:v>
                </c:pt>
                <c:pt idx="227" formatCode="0.0">
                  <c:v>2.851229473605684</c:v>
                </c:pt>
                <c:pt idx="228" formatCode="0.0">
                  <c:v>5.1451467722414561</c:v>
                </c:pt>
                <c:pt idx="229" formatCode="0.0">
                  <c:v>4.6622753247645159</c:v>
                </c:pt>
                <c:pt idx="230" formatCode="0.0">
                  <c:v>4.0937923682762198</c:v>
                </c:pt>
                <c:pt idx="231" formatCode="0.0">
                  <c:v>2.8472034859525319</c:v>
                </c:pt>
                <c:pt idx="232" formatCode="0.0">
                  <c:v>1.2500141543566528</c:v>
                </c:pt>
                <c:pt idx="233" formatCode="0.0">
                  <c:v>1.8268568113915935</c:v>
                </c:pt>
                <c:pt idx="234" formatCode="0.0">
                  <c:v>0.74855438296850263</c:v>
                </c:pt>
                <c:pt idx="235" formatCode="0.0">
                  <c:v>1.1505388802804384</c:v>
                </c:pt>
                <c:pt idx="236" formatCode="0.0">
                  <c:v>1.7512824770839632</c:v>
                </c:pt>
                <c:pt idx="237" formatCode="0.0">
                  <c:v>0.54652029582524053</c:v>
                </c:pt>
                <c:pt idx="238" formatCode="0.0">
                  <c:v>0.47226149566836906</c:v>
                </c:pt>
                <c:pt idx="239" formatCode="0.0">
                  <c:v>-0.79660733932485817</c:v>
                </c:pt>
                <c:pt idx="240" formatCode="0.0">
                  <c:v>-0.83944108050892174</c:v>
                </c:pt>
                <c:pt idx="241" formatCode="0.0">
                  <c:v>-1.7871129368613754</c:v>
                </c:pt>
                <c:pt idx="242" formatCode="0.0">
                  <c:v>-2.0552364907263567</c:v>
                </c:pt>
                <c:pt idx="243" formatCode="0.0">
                  <c:v>-1.876265479674333</c:v>
                </c:pt>
                <c:pt idx="244" formatCode="0.0">
                  <c:v>-2.9164911524470241</c:v>
                </c:pt>
                <c:pt idx="245" formatCode="0.0">
                  <c:v>-2.0466630138909259</c:v>
                </c:pt>
                <c:pt idx="246" formatCode="0.0">
                  <c:v>-1.7129739952979246</c:v>
                </c:pt>
                <c:pt idx="247" formatCode="0.0">
                  <c:v>-1.0532399085592079</c:v>
                </c:pt>
                <c:pt idx="248" formatCode="0.0">
                  <c:v>-5.1940076320237045</c:v>
                </c:pt>
                <c:pt idx="249" formatCode="0.0">
                  <c:v>-4.8089672206854601</c:v>
                </c:pt>
                <c:pt idx="250" formatCode="0.0">
                  <c:v>-6.1234645839303852</c:v>
                </c:pt>
                <c:pt idx="251" formatCode="0.0">
                  <c:v>-3.1211251597906391</c:v>
                </c:pt>
                <c:pt idx="252" formatCode="0.0">
                  <c:v>-5.9793289137278807</c:v>
                </c:pt>
                <c:pt idx="253" formatCode="0.0">
                  <c:v>-3.2850688575764408</c:v>
                </c:pt>
                <c:pt idx="254" formatCode="0.0">
                  <c:v>-3.6530212865321618</c:v>
                </c:pt>
                <c:pt idx="255" formatCode="0.0">
                  <c:v>-1.9428904284801189</c:v>
                </c:pt>
                <c:pt idx="256" formatCode="0.0">
                  <c:v>-0.96108224759549421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ED-46BA-98EC-1EC8F7B85B72}"/>
            </c:ext>
          </c:extLst>
        </c:ser>
        <c:ser>
          <c:idx val="5"/>
          <c:order val="4"/>
          <c:tx>
            <c:strRef>
              <c:f>aa!$X$3</c:f>
              <c:strCache>
                <c:ptCount val="1"/>
                <c:pt idx="0">
                  <c:v>Empleo Construcción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aa!$X$21:$X$600</c:f>
              <c:numCache>
                <c:formatCode>General</c:formatCode>
                <c:ptCount val="580"/>
                <c:pt idx="165" formatCode="0.0">
                  <c:v>5.6782650231713028</c:v>
                </c:pt>
                <c:pt idx="166" formatCode="0.0">
                  <c:v>11.123179797620409</c:v>
                </c:pt>
                <c:pt idx="167" formatCode="0.0">
                  <c:v>9.4103233657963479</c:v>
                </c:pt>
                <c:pt idx="168" formatCode="0.0">
                  <c:v>10.766235981926275</c:v>
                </c:pt>
                <c:pt idx="169" formatCode="0.0">
                  <c:v>11.032467237837151</c:v>
                </c:pt>
                <c:pt idx="170" formatCode="0.0">
                  <c:v>15.748571805649991</c:v>
                </c:pt>
                <c:pt idx="171" formatCode="0.0">
                  <c:v>17.884099808518151</c:v>
                </c:pt>
                <c:pt idx="172" formatCode="0.0">
                  <c:v>20.316624101723324</c:v>
                </c:pt>
                <c:pt idx="173" formatCode="0.0">
                  <c:v>18.252108822686065</c:v>
                </c:pt>
                <c:pt idx="174" formatCode="0.0">
                  <c:v>19.883025524835297</c:v>
                </c:pt>
                <c:pt idx="175" formatCode="0.0">
                  <c:v>20.254105791525447</c:v>
                </c:pt>
                <c:pt idx="176" formatCode="0.0">
                  <c:v>12.343085295715529</c:v>
                </c:pt>
                <c:pt idx="177" formatCode="0.0">
                  <c:v>9.5539329546358012</c:v>
                </c:pt>
                <c:pt idx="178" formatCode="0.0">
                  <c:v>7.0724698144573939</c:v>
                </c:pt>
                <c:pt idx="179" formatCode="0.0">
                  <c:v>8.9638951208286244</c:v>
                </c:pt>
                <c:pt idx="180" formatCode="0.0">
                  <c:v>6.0730618794888835</c:v>
                </c:pt>
                <c:pt idx="181" formatCode="0.0">
                  <c:v>10.220247991631947</c:v>
                </c:pt>
                <c:pt idx="182" formatCode="0.0">
                  <c:v>9.1712088189336285</c:v>
                </c:pt>
                <c:pt idx="183" formatCode="0.0">
                  <c:v>7.105777798893298</c:v>
                </c:pt>
                <c:pt idx="184" formatCode="0.0">
                  <c:v>5.5753138924873102</c:v>
                </c:pt>
                <c:pt idx="185" formatCode="0.0">
                  <c:v>3.8367090450720953</c:v>
                </c:pt>
                <c:pt idx="186" formatCode="0.0">
                  <c:v>2.8831713855428154</c:v>
                </c:pt>
                <c:pt idx="187" formatCode="0.0">
                  <c:v>1.4333704699849292</c:v>
                </c:pt>
                <c:pt idx="188" formatCode="0.0">
                  <c:v>3.5496406351806398</c:v>
                </c:pt>
                <c:pt idx="189" formatCode="0.0">
                  <c:v>3.3197114792377302</c:v>
                </c:pt>
                <c:pt idx="190" formatCode="0.0">
                  <c:v>2.2083806541622897</c:v>
                </c:pt>
                <c:pt idx="191" formatCode="0.0">
                  <c:v>2.3248045702712439</c:v>
                </c:pt>
                <c:pt idx="192" formatCode="0.0">
                  <c:v>2.5048571195678715</c:v>
                </c:pt>
                <c:pt idx="193" formatCode="0.0">
                  <c:v>-0.89431098114211016</c:v>
                </c:pt>
                <c:pt idx="194" formatCode="0.0">
                  <c:v>2.0139364274547988</c:v>
                </c:pt>
                <c:pt idx="195" formatCode="0.0">
                  <c:v>3.2316441642597171</c:v>
                </c:pt>
                <c:pt idx="196" formatCode="0.0">
                  <c:v>4.2641041986505979</c:v>
                </c:pt>
                <c:pt idx="197" formatCode="0.0">
                  <c:v>5.8936771521395759</c:v>
                </c:pt>
                <c:pt idx="198" formatCode="0.0">
                  <c:v>4.7506723805166517</c:v>
                </c:pt>
                <c:pt idx="199" formatCode="0.0">
                  <c:v>5.3385652613356038</c:v>
                </c:pt>
                <c:pt idx="200" formatCode="0.0">
                  <c:v>4.759439481798533</c:v>
                </c:pt>
                <c:pt idx="201" formatCode="0.0">
                  <c:v>8.7297628783299608</c:v>
                </c:pt>
                <c:pt idx="202" formatCode="0.0">
                  <c:v>14.114635670341968</c:v>
                </c:pt>
                <c:pt idx="203" formatCode="0.0">
                  <c:v>10.531035457349569</c:v>
                </c:pt>
                <c:pt idx="204" formatCode="0.0">
                  <c:v>9.7638962038695709</c:v>
                </c:pt>
                <c:pt idx="205" formatCode="0.0">
                  <c:v>9.0280840869154222</c:v>
                </c:pt>
                <c:pt idx="206" formatCode="0.0">
                  <c:v>8.8258948970496789</c:v>
                </c:pt>
                <c:pt idx="207" formatCode="0.0">
                  <c:v>6.5676166169479799</c:v>
                </c:pt>
                <c:pt idx="208" formatCode="0.0">
                  <c:v>4.3876416092563986</c:v>
                </c:pt>
                <c:pt idx="209" formatCode="0.0">
                  <c:v>4.5798638799100511</c:v>
                </c:pt>
                <c:pt idx="210" formatCode="0.0">
                  <c:v>6.3334840745800092</c:v>
                </c:pt>
                <c:pt idx="211" formatCode="0.0">
                  <c:v>6.5691167336721534</c:v>
                </c:pt>
                <c:pt idx="212" formatCode="0.0">
                  <c:v>5.8215496684386636</c:v>
                </c:pt>
                <c:pt idx="213" formatCode="0.0">
                  <c:v>1.2618299500649188</c:v>
                </c:pt>
                <c:pt idx="214" formatCode="0.0">
                  <c:v>-4.0015515804040724</c:v>
                </c:pt>
                <c:pt idx="215" formatCode="0.0">
                  <c:v>-2.0108369580330576</c:v>
                </c:pt>
                <c:pt idx="216" formatCode="0.0">
                  <c:v>-0.65663338550276951</c:v>
                </c:pt>
                <c:pt idx="217" formatCode="0.0">
                  <c:v>-1.43627894820747</c:v>
                </c:pt>
                <c:pt idx="218" formatCode="0.0">
                  <c:v>-3.1329536795036139</c:v>
                </c:pt>
                <c:pt idx="219" formatCode="0.0">
                  <c:v>-1.9314342624685787</c:v>
                </c:pt>
                <c:pt idx="220" formatCode="0.0">
                  <c:v>-0.38595902536578963</c:v>
                </c:pt>
                <c:pt idx="221" formatCode="0.0">
                  <c:v>-0.69489336576015193</c:v>
                </c:pt>
                <c:pt idx="222" formatCode="0.0">
                  <c:v>-2.3033431395000803</c:v>
                </c:pt>
                <c:pt idx="223" formatCode="0.0">
                  <c:v>-4.8345744447953809</c:v>
                </c:pt>
                <c:pt idx="224" formatCode="0.0">
                  <c:v>-5.1298125716130798</c:v>
                </c:pt>
                <c:pt idx="225" formatCode="0.0">
                  <c:v>-1.279841290283168</c:v>
                </c:pt>
                <c:pt idx="226" formatCode="0.0">
                  <c:v>1.0835480786252738</c:v>
                </c:pt>
                <c:pt idx="227" formatCode="0.0">
                  <c:v>3.1934043775604382</c:v>
                </c:pt>
                <c:pt idx="228" formatCode="0.0">
                  <c:v>2.9538752619428399</c:v>
                </c:pt>
                <c:pt idx="229" formatCode="0.0">
                  <c:v>4.8304235813099172</c:v>
                </c:pt>
                <c:pt idx="230" formatCode="0.0">
                  <c:v>5.61643312908926</c:v>
                </c:pt>
                <c:pt idx="231" formatCode="0.0">
                  <c:v>7.7876493487709197</c:v>
                </c:pt>
                <c:pt idx="232" formatCode="0.0">
                  <c:v>7.6493684162862063</c:v>
                </c:pt>
                <c:pt idx="233" formatCode="0.0">
                  <c:v>6.2464633430507899</c:v>
                </c:pt>
                <c:pt idx="234" formatCode="0.0">
                  <c:v>5.3536140322552939</c:v>
                </c:pt>
                <c:pt idx="235" formatCode="0.0">
                  <c:v>8.5390956220597225</c:v>
                </c:pt>
                <c:pt idx="236" formatCode="0.0">
                  <c:v>11.449333576027399</c:v>
                </c:pt>
                <c:pt idx="237" formatCode="0.0">
                  <c:v>6.6705254091802058</c:v>
                </c:pt>
                <c:pt idx="238" formatCode="0.0">
                  <c:v>7.730722351630992</c:v>
                </c:pt>
                <c:pt idx="239" formatCode="0.0">
                  <c:v>4.5274124264614857</c:v>
                </c:pt>
                <c:pt idx="240" formatCode="0.0">
                  <c:v>3.6603351729592726</c:v>
                </c:pt>
                <c:pt idx="241" formatCode="0.0">
                  <c:v>2.3560276181348705</c:v>
                </c:pt>
                <c:pt idx="242" formatCode="0.0">
                  <c:v>4.1836594114015746</c:v>
                </c:pt>
                <c:pt idx="243" formatCode="0.0">
                  <c:v>2.4471359679736349</c:v>
                </c:pt>
                <c:pt idx="244" formatCode="0.0">
                  <c:v>-0.36133445921813223</c:v>
                </c:pt>
                <c:pt idx="245" formatCode="0.0">
                  <c:v>-3.9461042033052673</c:v>
                </c:pt>
                <c:pt idx="246" formatCode="0.0">
                  <c:v>-2.1458311190520329</c:v>
                </c:pt>
                <c:pt idx="247" formatCode="0.0">
                  <c:v>-0.81803940653372154</c:v>
                </c:pt>
                <c:pt idx="248" formatCode="0.0">
                  <c:v>-2.5002223094749643</c:v>
                </c:pt>
                <c:pt idx="249" formatCode="0.0">
                  <c:v>1.210904954474934</c:v>
                </c:pt>
                <c:pt idx="250" formatCode="0.0">
                  <c:v>-1.8255056474384967</c:v>
                </c:pt>
                <c:pt idx="251" formatCode="0.0">
                  <c:v>-2.7391859119794693</c:v>
                </c:pt>
                <c:pt idx="252" formatCode="0.0">
                  <c:v>-4.2153288130789885</c:v>
                </c:pt>
                <c:pt idx="253" formatCode="0.0">
                  <c:v>-3.4028715187534031</c:v>
                </c:pt>
                <c:pt idx="254" formatCode="0.0">
                  <c:v>-5.8929541895976545</c:v>
                </c:pt>
                <c:pt idx="255" formatCode="0.0">
                  <c:v>-4.9328953270790565</c:v>
                </c:pt>
                <c:pt idx="256" formatCode="0.0">
                  <c:v>-3.0760826289869425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ED-46BA-98EC-1EC8F7B85B72}"/>
            </c:ext>
          </c:extLst>
        </c:ser>
        <c:ser>
          <c:idx val="3"/>
          <c:order val="5"/>
          <c:tx>
            <c:strRef>
              <c:f>aa!$Y$3</c:f>
              <c:strCache>
                <c:ptCount val="1"/>
                <c:pt idx="0">
                  <c:v>Superficie autorizada (der.)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aa!$A$21:$A$600</c:f>
              <c:numCache>
                <c:formatCode>mmm\-yy</c:formatCode>
                <c:ptCount val="580"/>
                <c:pt idx="0">
                  <c:v>35217</c:v>
                </c:pt>
                <c:pt idx="1">
                  <c:v>35247</c:v>
                </c:pt>
                <c:pt idx="2">
                  <c:v>35278</c:v>
                </c:pt>
                <c:pt idx="3">
                  <c:v>35309</c:v>
                </c:pt>
                <c:pt idx="4">
                  <c:v>35339</c:v>
                </c:pt>
                <c:pt idx="5">
                  <c:v>35370</c:v>
                </c:pt>
                <c:pt idx="6">
                  <c:v>35400</c:v>
                </c:pt>
                <c:pt idx="7">
                  <c:v>35431</c:v>
                </c:pt>
                <c:pt idx="8">
                  <c:v>35462</c:v>
                </c:pt>
                <c:pt idx="9">
                  <c:v>35490</c:v>
                </c:pt>
                <c:pt idx="10">
                  <c:v>35521</c:v>
                </c:pt>
                <c:pt idx="11">
                  <c:v>35551</c:v>
                </c:pt>
                <c:pt idx="12">
                  <c:v>35582</c:v>
                </c:pt>
                <c:pt idx="13">
                  <c:v>35612</c:v>
                </c:pt>
                <c:pt idx="14">
                  <c:v>35643</c:v>
                </c:pt>
                <c:pt idx="15">
                  <c:v>35674</c:v>
                </c:pt>
                <c:pt idx="16">
                  <c:v>35704</c:v>
                </c:pt>
                <c:pt idx="17">
                  <c:v>35735</c:v>
                </c:pt>
                <c:pt idx="18">
                  <c:v>35765</c:v>
                </c:pt>
                <c:pt idx="19">
                  <c:v>35796</c:v>
                </c:pt>
                <c:pt idx="20">
                  <c:v>35827</c:v>
                </c:pt>
                <c:pt idx="21">
                  <c:v>35855</c:v>
                </c:pt>
                <c:pt idx="22">
                  <c:v>35886</c:v>
                </c:pt>
                <c:pt idx="23">
                  <c:v>35916</c:v>
                </c:pt>
                <c:pt idx="24">
                  <c:v>35947</c:v>
                </c:pt>
                <c:pt idx="25">
                  <c:v>35977</c:v>
                </c:pt>
                <c:pt idx="26">
                  <c:v>36008</c:v>
                </c:pt>
                <c:pt idx="27">
                  <c:v>36039</c:v>
                </c:pt>
                <c:pt idx="28">
                  <c:v>36069</c:v>
                </c:pt>
                <c:pt idx="29">
                  <c:v>36100</c:v>
                </c:pt>
                <c:pt idx="30">
                  <c:v>36130</c:v>
                </c:pt>
                <c:pt idx="31">
                  <c:v>36161</c:v>
                </c:pt>
                <c:pt idx="32">
                  <c:v>36192</c:v>
                </c:pt>
                <c:pt idx="33">
                  <c:v>36220</c:v>
                </c:pt>
                <c:pt idx="34">
                  <c:v>36251</c:v>
                </c:pt>
                <c:pt idx="35">
                  <c:v>36281</c:v>
                </c:pt>
                <c:pt idx="36">
                  <c:v>36312</c:v>
                </c:pt>
                <c:pt idx="37">
                  <c:v>36342</c:v>
                </c:pt>
                <c:pt idx="38">
                  <c:v>36373</c:v>
                </c:pt>
                <c:pt idx="39">
                  <c:v>36404</c:v>
                </c:pt>
                <c:pt idx="40">
                  <c:v>36434</c:v>
                </c:pt>
                <c:pt idx="41">
                  <c:v>36465</c:v>
                </c:pt>
                <c:pt idx="42">
                  <c:v>36495</c:v>
                </c:pt>
                <c:pt idx="43">
                  <c:v>36526</c:v>
                </c:pt>
                <c:pt idx="44">
                  <c:v>36557</c:v>
                </c:pt>
                <c:pt idx="45">
                  <c:v>36586</c:v>
                </c:pt>
                <c:pt idx="46">
                  <c:v>36617</c:v>
                </c:pt>
                <c:pt idx="47">
                  <c:v>36647</c:v>
                </c:pt>
                <c:pt idx="48">
                  <c:v>36678</c:v>
                </c:pt>
                <c:pt idx="49">
                  <c:v>36708</c:v>
                </c:pt>
                <c:pt idx="50">
                  <c:v>36739</c:v>
                </c:pt>
                <c:pt idx="51">
                  <c:v>36770</c:v>
                </c:pt>
                <c:pt idx="52">
                  <c:v>36800</c:v>
                </c:pt>
                <c:pt idx="53">
                  <c:v>36831</c:v>
                </c:pt>
                <c:pt idx="54">
                  <c:v>36861</c:v>
                </c:pt>
                <c:pt idx="55">
                  <c:v>36892</c:v>
                </c:pt>
                <c:pt idx="56">
                  <c:v>36923</c:v>
                </c:pt>
                <c:pt idx="57">
                  <c:v>36951</c:v>
                </c:pt>
                <c:pt idx="58">
                  <c:v>36982</c:v>
                </c:pt>
                <c:pt idx="59">
                  <c:v>37012</c:v>
                </c:pt>
                <c:pt idx="60">
                  <c:v>37043</c:v>
                </c:pt>
                <c:pt idx="61">
                  <c:v>37073</c:v>
                </c:pt>
                <c:pt idx="62">
                  <c:v>37104</c:v>
                </c:pt>
                <c:pt idx="63">
                  <c:v>37135</c:v>
                </c:pt>
                <c:pt idx="64">
                  <c:v>37165</c:v>
                </c:pt>
                <c:pt idx="65">
                  <c:v>37196</c:v>
                </c:pt>
                <c:pt idx="66">
                  <c:v>37226</c:v>
                </c:pt>
                <c:pt idx="67">
                  <c:v>37257</c:v>
                </c:pt>
                <c:pt idx="68">
                  <c:v>37288</c:v>
                </c:pt>
                <c:pt idx="69">
                  <c:v>37316</c:v>
                </c:pt>
                <c:pt idx="70">
                  <c:v>37347</c:v>
                </c:pt>
                <c:pt idx="71">
                  <c:v>37377</c:v>
                </c:pt>
                <c:pt idx="72">
                  <c:v>37408</c:v>
                </c:pt>
                <c:pt idx="73">
                  <c:v>37438</c:v>
                </c:pt>
                <c:pt idx="74">
                  <c:v>37469</c:v>
                </c:pt>
                <c:pt idx="75">
                  <c:v>37500</c:v>
                </c:pt>
                <c:pt idx="76">
                  <c:v>37530</c:v>
                </c:pt>
                <c:pt idx="77">
                  <c:v>37561</c:v>
                </c:pt>
                <c:pt idx="78">
                  <c:v>37591</c:v>
                </c:pt>
                <c:pt idx="79">
                  <c:v>37622</c:v>
                </c:pt>
                <c:pt idx="80">
                  <c:v>37653</c:v>
                </c:pt>
                <c:pt idx="81">
                  <c:v>37681</c:v>
                </c:pt>
                <c:pt idx="82">
                  <c:v>37712</c:v>
                </c:pt>
                <c:pt idx="83">
                  <c:v>37742</c:v>
                </c:pt>
                <c:pt idx="84">
                  <c:v>37773</c:v>
                </c:pt>
                <c:pt idx="85">
                  <c:v>37803</c:v>
                </c:pt>
                <c:pt idx="86">
                  <c:v>37834</c:v>
                </c:pt>
                <c:pt idx="87">
                  <c:v>37865</c:v>
                </c:pt>
                <c:pt idx="88">
                  <c:v>37895</c:v>
                </c:pt>
                <c:pt idx="89">
                  <c:v>37926</c:v>
                </c:pt>
                <c:pt idx="90">
                  <c:v>37956</c:v>
                </c:pt>
                <c:pt idx="91">
                  <c:v>37987</c:v>
                </c:pt>
                <c:pt idx="92">
                  <c:v>38018</c:v>
                </c:pt>
                <c:pt idx="93">
                  <c:v>38047</c:v>
                </c:pt>
                <c:pt idx="94">
                  <c:v>38078</c:v>
                </c:pt>
                <c:pt idx="95">
                  <c:v>38108</c:v>
                </c:pt>
                <c:pt idx="96">
                  <c:v>38139</c:v>
                </c:pt>
                <c:pt idx="97">
                  <c:v>38169</c:v>
                </c:pt>
                <c:pt idx="98">
                  <c:v>38200</c:v>
                </c:pt>
                <c:pt idx="99">
                  <c:v>38231</c:v>
                </c:pt>
                <c:pt idx="100">
                  <c:v>38261</c:v>
                </c:pt>
                <c:pt idx="101">
                  <c:v>38292</c:v>
                </c:pt>
                <c:pt idx="102">
                  <c:v>38322</c:v>
                </c:pt>
                <c:pt idx="103">
                  <c:v>38353</c:v>
                </c:pt>
                <c:pt idx="104">
                  <c:v>38384</c:v>
                </c:pt>
                <c:pt idx="105">
                  <c:v>38412</c:v>
                </c:pt>
                <c:pt idx="106">
                  <c:v>38443</c:v>
                </c:pt>
                <c:pt idx="107">
                  <c:v>38473</c:v>
                </c:pt>
                <c:pt idx="108">
                  <c:v>38504</c:v>
                </c:pt>
                <c:pt idx="109">
                  <c:v>38534</c:v>
                </c:pt>
                <c:pt idx="110">
                  <c:v>38565</c:v>
                </c:pt>
                <c:pt idx="111">
                  <c:v>38596</c:v>
                </c:pt>
                <c:pt idx="112">
                  <c:v>38626</c:v>
                </c:pt>
                <c:pt idx="113">
                  <c:v>38657</c:v>
                </c:pt>
                <c:pt idx="114">
                  <c:v>38687</c:v>
                </c:pt>
                <c:pt idx="115">
                  <c:v>38718</c:v>
                </c:pt>
                <c:pt idx="116">
                  <c:v>38749</c:v>
                </c:pt>
                <c:pt idx="117">
                  <c:v>38777</c:v>
                </c:pt>
                <c:pt idx="118">
                  <c:v>38808</c:v>
                </c:pt>
                <c:pt idx="119">
                  <c:v>38838</c:v>
                </c:pt>
                <c:pt idx="120">
                  <c:v>38869</c:v>
                </c:pt>
                <c:pt idx="121">
                  <c:v>38899</c:v>
                </c:pt>
                <c:pt idx="122">
                  <c:v>38930</c:v>
                </c:pt>
                <c:pt idx="123">
                  <c:v>38961</c:v>
                </c:pt>
                <c:pt idx="124">
                  <c:v>38991</c:v>
                </c:pt>
                <c:pt idx="125">
                  <c:v>39022</c:v>
                </c:pt>
                <c:pt idx="126">
                  <c:v>39052</c:v>
                </c:pt>
                <c:pt idx="127">
                  <c:v>39083</c:v>
                </c:pt>
                <c:pt idx="128">
                  <c:v>39114</c:v>
                </c:pt>
                <c:pt idx="129">
                  <c:v>39142</c:v>
                </c:pt>
                <c:pt idx="130">
                  <c:v>39173</c:v>
                </c:pt>
                <c:pt idx="131">
                  <c:v>39203</c:v>
                </c:pt>
                <c:pt idx="132">
                  <c:v>39234</c:v>
                </c:pt>
                <c:pt idx="133">
                  <c:v>39264</c:v>
                </c:pt>
                <c:pt idx="134">
                  <c:v>39295</c:v>
                </c:pt>
                <c:pt idx="135">
                  <c:v>39326</c:v>
                </c:pt>
                <c:pt idx="136">
                  <c:v>39356</c:v>
                </c:pt>
                <c:pt idx="137">
                  <c:v>39387</c:v>
                </c:pt>
                <c:pt idx="138">
                  <c:v>39417</c:v>
                </c:pt>
                <c:pt idx="139">
                  <c:v>39448</c:v>
                </c:pt>
                <c:pt idx="140">
                  <c:v>39479</c:v>
                </c:pt>
                <c:pt idx="141">
                  <c:v>39508</c:v>
                </c:pt>
                <c:pt idx="142">
                  <c:v>39539</c:v>
                </c:pt>
                <c:pt idx="143">
                  <c:v>39569</c:v>
                </c:pt>
                <c:pt idx="144">
                  <c:v>39600</c:v>
                </c:pt>
                <c:pt idx="145">
                  <c:v>39630</c:v>
                </c:pt>
                <c:pt idx="146">
                  <c:v>39661</c:v>
                </c:pt>
                <c:pt idx="147">
                  <c:v>39692</c:v>
                </c:pt>
                <c:pt idx="148">
                  <c:v>39722</c:v>
                </c:pt>
                <c:pt idx="149">
                  <c:v>39753</c:v>
                </c:pt>
                <c:pt idx="150">
                  <c:v>39783</c:v>
                </c:pt>
                <c:pt idx="151">
                  <c:v>39814</c:v>
                </c:pt>
                <c:pt idx="152">
                  <c:v>39845</c:v>
                </c:pt>
                <c:pt idx="153">
                  <c:v>39873</c:v>
                </c:pt>
                <c:pt idx="154">
                  <c:v>39904</c:v>
                </c:pt>
                <c:pt idx="155">
                  <c:v>39934</c:v>
                </c:pt>
                <c:pt idx="156">
                  <c:v>39965</c:v>
                </c:pt>
                <c:pt idx="157">
                  <c:v>39995</c:v>
                </c:pt>
                <c:pt idx="158">
                  <c:v>40026</c:v>
                </c:pt>
                <c:pt idx="159">
                  <c:v>40057</c:v>
                </c:pt>
                <c:pt idx="160">
                  <c:v>40087</c:v>
                </c:pt>
                <c:pt idx="161">
                  <c:v>40118</c:v>
                </c:pt>
                <c:pt idx="162">
                  <c:v>40148</c:v>
                </c:pt>
                <c:pt idx="163">
                  <c:v>40179</c:v>
                </c:pt>
                <c:pt idx="164">
                  <c:v>40210</c:v>
                </c:pt>
                <c:pt idx="165">
                  <c:v>40238</c:v>
                </c:pt>
                <c:pt idx="166">
                  <c:v>40269</c:v>
                </c:pt>
                <c:pt idx="167">
                  <c:v>40299</c:v>
                </c:pt>
                <c:pt idx="168">
                  <c:v>40330</c:v>
                </c:pt>
                <c:pt idx="169">
                  <c:v>40360</c:v>
                </c:pt>
                <c:pt idx="170">
                  <c:v>40391</c:v>
                </c:pt>
                <c:pt idx="171">
                  <c:v>40422</c:v>
                </c:pt>
                <c:pt idx="172">
                  <c:v>40452</c:v>
                </c:pt>
                <c:pt idx="173">
                  <c:v>40483</c:v>
                </c:pt>
                <c:pt idx="174">
                  <c:v>40513</c:v>
                </c:pt>
                <c:pt idx="175">
                  <c:v>40544</c:v>
                </c:pt>
                <c:pt idx="176">
                  <c:v>40575</c:v>
                </c:pt>
                <c:pt idx="177">
                  <c:v>40603</c:v>
                </c:pt>
                <c:pt idx="178">
                  <c:v>40634</c:v>
                </c:pt>
                <c:pt idx="179">
                  <c:v>40664</c:v>
                </c:pt>
                <c:pt idx="180">
                  <c:v>40695</c:v>
                </c:pt>
                <c:pt idx="181">
                  <c:v>40725</c:v>
                </c:pt>
                <c:pt idx="182">
                  <c:v>40756</c:v>
                </c:pt>
                <c:pt idx="183">
                  <c:v>40787</c:v>
                </c:pt>
                <c:pt idx="184">
                  <c:v>40817</c:v>
                </c:pt>
                <c:pt idx="185">
                  <c:v>40848</c:v>
                </c:pt>
                <c:pt idx="186">
                  <c:v>40878</c:v>
                </c:pt>
                <c:pt idx="187">
                  <c:v>40909</c:v>
                </c:pt>
                <c:pt idx="188">
                  <c:v>40940</c:v>
                </c:pt>
                <c:pt idx="189">
                  <c:v>40969</c:v>
                </c:pt>
                <c:pt idx="190">
                  <c:v>41000</c:v>
                </c:pt>
                <c:pt idx="191">
                  <c:v>41030</c:v>
                </c:pt>
                <c:pt idx="192">
                  <c:v>41061</c:v>
                </c:pt>
                <c:pt idx="193">
                  <c:v>41091</c:v>
                </c:pt>
                <c:pt idx="194">
                  <c:v>41122</c:v>
                </c:pt>
                <c:pt idx="195">
                  <c:v>41153</c:v>
                </c:pt>
                <c:pt idx="196">
                  <c:v>41183</c:v>
                </c:pt>
                <c:pt idx="197">
                  <c:v>41214</c:v>
                </c:pt>
                <c:pt idx="198">
                  <c:v>41244</c:v>
                </c:pt>
                <c:pt idx="199">
                  <c:v>41275</c:v>
                </c:pt>
                <c:pt idx="200">
                  <c:v>41306</c:v>
                </c:pt>
                <c:pt idx="201">
                  <c:v>41334</c:v>
                </c:pt>
                <c:pt idx="202">
                  <c:v>41365</c:v>
                </c:pt>
                <c:pt idx="203">
                  <c:v>41395</c:v>
                </c:pt>
                <c:pt idx="204">
                  <c:v>41426</c:v>
                </c:pt>
                <c:pt idx="205">
                  <c:v>41456</c:v>
                </c:pt>
                <c:pt idx="206">
                  <c:v>41487</c:v>
                </c:pt>
                <c:pt idx="207">
                  <c:v>41518</c:v>
                </c:pt>
                <c:pt idx="208">
                  <c:v>41548</c:v>
                </c:pt>
                <c:pt idx="209">
                  <c:v>41579</c:v>
                </c:pt>
                <c:pt idx="210">
                  <c:v>41609</c:v>
                </c:pt>
                <c:pt idx="211">
                  <c:v>41640</c:v>
                </c:pt>
                <c:pt idx="212">
                  <c:v>41671</c:v>
                </c:pt>
                <c:pt idx="213">
                  <c:v>41699</c:v>
                </c:pt>
                <c:pt idx="214">
                  <c:v>41730</c:v>
                </c:pt>
                <c:pt idx="215">
                  <c:v>41760</c:v>
                </c:pt>
                <c:pt idx="216">
                  <c:v>41791</c:v>
                </c:pt>
                <c:pt idx="217">
                  <c:v>41821</c:v>
                </c:pt>
                <c:pt idx="218">
                  <c:v>41852</c:v>
                </c:pt>
                <c:pt idx="219">
                  <c:v>41883</c:v>
                </c:pt>
                <c:pt idx="220">
                  <c:v>41913</c:v>
                </c:pt>
                <c:pt idx="221">
                  <c:v>41944</c:v>
                </c:pt>
                <c:pt idx="222">
                  <c:v>41974</c:v>
                </c:pt>
                <c:pt idx="223">
                  <c:v>42005</c:v>
                </c:pt>
                <c:pt idx="224">
                  <c:v>42036</c:v>
                </c:pt>
                <c:pt idx="225">
                  <c:v>42064</c:v>
                </c:pt>
                <c:pt idx="226">
                  <c:v>42095</c:v>
                </c:pt>
                <c:pt idx="227">
                  <c:v>42125</c:v>
                </c:pt>
                <c:pt idx="228">
                  <c:v>42156</c:v>
                </c:pt>
                <c:pt idx="229">
                  <c:v>42186</c:v>
                </c:pt>
                <c:pt idx="230">
                  <c:v>42217</c:v>
                </c:pt>
                <c:pt idx="231">
                  <c:v>42248</c:v>
                </c:pt>
                <c:pt idx="232">
                  <c:v>42278</c:v>
                </c:pt>
                <c:pt idx="233">
                  <c:v>42309</c:v>
                </c:pt>
                <c:pt idx="234">
                  <c:v>42339</c:v>
                </c:pt>
                <c:pt idx="235">
                  <c:v>42370</c:v>
                </c:pt>
                <c:pt idx="236">
                  <c:v>42401</c:v>
                </c:pt>
                <c:pt idx="237">
                  <c:v>42430</c:v>
                </c:pt>
                <c:pt idx="238">
                  <c:v>42461</c:v>
                </c:pt>
                <c:pt idx="239">
                  <c:v>42491</c:v>
                </c:pt>
                <c:pt idx="240">
                  <c:v>42522</c:v>
                </c:pt>
                <c:pt idx="241">
                  <c:v>42552</c:v>
                </c:pt>
                <c:pt idx="242">
                  <c:v>42583</c:v>
                </c:pt>
                <c:pt idx="243">
                  <c:v>42614</c:v>
                </c:pt>
                <c:pt idx="244">
                  <c:v>42644</c:v>
                </c:pt>
                <c:pt idx="245">
                  <c:v>42675</c:v>
                </c:pt>
                <c:pt idx="246">
                  <c:v>42705</c:v>
                </c:pt>
                <c:pt idx="247">
                  <c:v>42736</c:v>
                </c:pt>
                <c:pt idx="248">
                  <c:v>42767</c:v>
                </c:pt>
                <c:pt idx="249">
                  <c:v>42795</c:v>
                </c:pt>
                <c:pt idx="250">
                  <c:v>42826</c:v>
                </c:pt>
                <c:pt idx="251">
                  <c:v>42856</c:v>
                </c:pt>
                <c:pt idx="252">
                  <c:v>42887</c:v>
                </c:pt>
                <c:pt idx="253">
                  <c:v>42917</c:v>
                </c:pt>
                <c:pt idx="254">
                  <c:v>42948</c:v>
                </c:pt>
                <c:pt idx="255">
                  <c:v>42979</c:v>
                </c:pt>
                <c:pt idx="256">
                  <c:v>43009</c:v>
                </c:pt>
              </c:numCache>
            </c:numRef>
          </c:cat>
          <c:val>
            <c:numRef>
              <c:f>aa!$Y$21:$Y$600</c:f>
              <c:numCache>
                <c:formatCode>General</c:formatCode>
                <c:ptCount val="580"/>
                <c:pt idx="156" formatCode="0.0">
                  <c:v>3.8528771261786936</c:v>
                </c:pt>
                <c:pt idx="157" formatCode="0.0">
                  <c:v>-2.5420434732152111</c:v>
                </c:pt>
                <c:pt idx="158" formatCode="0.0">
                  <c:v>-6.0006503658576111</c:v>
                </c:pt>
                <c:pt idx="159" formatCode="0.0">
                  <c:v>-9.5298111694834358</c:v>
                </c:pt>
                <c:pt idx="160" formatCode="0.0">
                  <c:v>-11.316044943908713</c:v>
                </c:pt>
                <c:pt idx="161" formatCode="0.0">
                  <c:v>-9.9706766627818855</c:v>
                </c:pt>
                <c:pt idx="162" formatCode="0.0">
                  <c:v>-9.1216242950031425</c:v>
                </c:pt>
                <c:pt idx="163" formatCode="0.0">
                  <c:v>-6.5937936682472378</c:v>
                </c:pt>
                <c:pt idx="164" formatCode="0.0">
                  <c:v>-6.348344645006315</c:v>
                </c:pt>
                <c:pt idx="165" formatCode="0.0">
                  <c:v>-14.503723958880899</c:v>
                </c:pt>
                <c:pt idx="166" formatCode="0.0">
                  <c:v>-12.716958451578298</c:v>
                </c:pt>
                <c:pt idx="167" formatCode="0.0">
                  <c:v>-14.949451773951745</c:v>
                </c:pt>
                <c:pt idx="168" formatCode="0.0">
                  <c:v>-27.111736495047975</c:v>
                </c:pt>
                <c:pt idx="169" formatCode="0.0">
                  <c:v>-20.644676494818871</c:v>
                </c:pt>
                <c:pt idx="170" formatCode="0.0">
                  <c:v>-19.12091556919815</c:v>
                </c:pt>
                <c:pt idx="171" formatCode="0.0">
                  <c:v>-13.802720393445526</c:v>
                </c:pt>
                <c:pt idx="172" formatCode="0.0">
                  <c:v>-11.102688588527498</c:v>
                </c:pt>
                <c:pt idx="173" formatCode="0.0">
                  <c:v>-10.523057814112267</c:v>
                </c:pt>
                <c:pt idx="174" formatCode="0.0">
                  <c:v>-7.7433679303594927</c:v>
                </c:pt>
                <c:pt idx="175" formatCode="0.0">
                  <c:v>-3.8609595039245099</c:v>
                </c:pt>
                <c:pt idx="176" formatCode="0.0">
                  <c:v>4.2793282538226549</c:v>
                </c:pt>
                <c:pt idx="177" formatCode="0.0">
                  <c:v>18.413926497414824</c:v>
                </c:pt>
                <c:pt idx="178" formatCode="0.0">
                  <c:v>19.819751990379896</c:v>
                </c:pt>
                <c:pt idx="179" formatCode="0.0">
                  <c:v>30.64389382361507</c:v>
                </c:pt>
                <c:pt idx="180" formatCode="0.0">
                  <c:v>44.598314707832905</c:v>
                </c:pt>
                <c:pt idx="181" formatCode="0.0">
                  <c:v>42.868312434976737</c:v>
                </c:pt>
                <c:pt idx="182" formatCode="0.0">
                  <c:v>47.013697103015289</c:v>
                </c:pt>
                <c:pt idx="183" formatCode="0.0">
                  <c:v>46.546034042975755</c:v>
                </c:pt>
                <c:pt idx="184" formatCode="0.0">
                  <c:v>49.625334242035812</c:v>
                </c:pt>
                <c:pt idx="185" formatCode="0.0">
                  <c:v>54.266255463831634</c:v>
                </c:pt>
                <c:pt idx="186" formatCode="0.0">
                  <c:v>52.342108058604531</c:v>
                </c:pt>
                <c:pt idx="187" formatCode="0.0">
                  <c:v>48.077387778250788</c:v>
                </c:pt>
                <c:pt idx="188" formatCode="0.0">
                  <c:v>43.467915205569341</c:v>
                </c:pt>
                <c:pt idx="189" formatCode="0.0">
                  <c:v>33.168773888596469</c:v>
                </c:pt>
                <c:pt idx="190" formatCode="0.0">
                  <c:v>35.739160879639272</c:v>
                </c:pt>
                <c:pt idx="191" formatCode="0.0">
                  <c:v>24.480525907737668</c:v>
                </c:pt>
                <c:pt idx="192" formatCode="0.0">
                  <c:v>14.582969300138439</c:v>
                </c:pt>
                <c:pt idx="193" formatCode="0.0">
                  <c:v>14.38188093131574</c:v>
                </c:pt>
                <c:pt idx="194" formatCode="0.0">
                  <c:v>13.156113965472523</c:v>
                </c:pt>
                <c:pt idx="195" formatCode="0.0">
                  <c:v>10.581059507992487</c:v>
                </c:pt>
                <c:pt idx="196" formatCode="0.0">
                  <c:v>9.1201372878165063</c:v>
                </c:pt>
                <c:pt idx="197" formatCode="0.0">
                  <c:v>3.0429984286861713</c:v>
                </c:pt>
                <c:pt idx="198" formatCode="0.0">
                  <c:v>0.45531213839241058</c:v>
                </c:pt>
                <c:pt idx="199" formatCode="0.0">
                  <c:v>0.64302948390350056</c:v>
                </c:pt>
                <c:pt idx="200" formatCode="0.0">
                  <c:v>0.72416068835235226</c:v>
                </c:pt>
                <c:pt idx="201" formatCode="0.0">
                  <c:v>0.49848938057445702</c:v>
                </c:pt>
                <c:pt idx="202" formatCode="0.0">
                  <c:v>-4.6406422672332388</c:v>
                </c:pt>
                <c:pt idx="203" formatCode="0.0">
                  <c:v>-2.2604739362490922</c:v>
                </c:pt>
                <c:pt idx="204" formatCode="0.0">
                  <c:v>-0.87322847457213892</c:v>
                </c:pt>
                <c:pt idx="205" formatCode="0.0">
                  <c:v>-2.7532794654705577</c:v>
                </c:pt>
                <c:pt idx="206" formatCode="0.0">
                  <c:v>-5.2773248661144594</c:v>
                </c:pt>
                <c:pt idx="207" formatCode="0.0">
                  <c:v>-4.4035837986994313</c:v>
                </c:pt>
                <c:pt idx="208" formatCode="0.0">
                  <c:v>-8.6923421335523443</c:v>
                </c:pt>
                <c:pt idx="209" formatCode="0.0">
                  <c:v>-10.617070654095032</c:v>
                </c:pt>
                <c:pt idx="210" formatCode="0.0">
                  <c:v>-7.8964121248060062</c:v>
                </c:pt>
                <c:pt idx="211" formatCode="0.0">
                  <c:v>-5.9451284035714211</c:v>
                </c:pt>
                <c:pt idx="212" formatCode="0.0">
                  <c:v>-8.0629899624235577</c:v>
                </c:pt>
                <c:pt idx="213" formatCode="0.0">
                  <c:v>-4.0483368909769588</c:v>
                </c:pt>
                <c:pt idx="214" formatCode="0.0">
                  <c:v>0.71920668272685617</c:v>
                </c:pt>
                <c:pt idx="215" formatCode="0.0">
                  <c:v>1.2744257424498857</c:v>
                </c:pt>
                <c:pt idx="216" formatCode="0.0">
                  <c:v>3.6886340413911065</c:v>
                </c:pt>
                <c:pt idx="217" formatCode="0.0">
                  <c:v>5.3908777140441844</c:v>
                </c:pt>
                <c:pt idx="218" formatCode="0.0">
                  <c:v>7.067575826421451</c:v>
                </c:pt>
                <c:pt idx="219" formatCode="0.0">
                  <c:v>12.430221001765437</c:v>
                </c:pt>
                <c:pt idx="220" formatCode="0.0">
                  <c:v>18.379096415487869</c:v>
                </c:pt>
                <c:pt idx="221" formatCode="0.0">
                  <c:v>24.22021750923734</c:v>
                </c:pt>
                <c:pt idx="222" formatCode="0.0">
                  <c:v>26.383729011572253</c:v>
                </c:pt>
                <c:pt idx="223" formatCode="0.0">
                  <c:v>22.754945842180405</c:v>
                </c:pt>
                <c:pt idx="224" formatCode="0.0">
                  <c:v>25.444684841332304</c:v>
                </c:pt>
                <c:pt idx="225" formatCode="0.0">
                  <c:v>21.278246595197313</c:v>
                </c:pt>
                <c:pt idx="226" formatCode="0.0">
                  <c:v>17.635516833677091</c:v>
                </c:pt>
                <c:pt idx="227" formatCode="0.0">
                  <c:v>17.279997746474077</c:v>
                </c:pt>
                <c:pt idx="228" formatCode="0.0">
                  <c:v>13.423779032749119</c:v>
                </c:pt>
                <c:pt idx="229" formatCode="0.0">
                  <c:v>13.641258231611623</c:v>
                </c:pt>
                <c:pt idx="230" formatCode="0.0">
                  <c:v>13.537408585133933</c:v>
                </c:pt>
                <c:pt idx="231" formatCode="0.0">
                  <c:v>6.9050764107519074</c:v>
                </c:pt>
                <c:pt idx="232" formatCode="0.0">
                  <c:v>3.065223684679689</c:v>
                </c:pt>
                <c:pt idx="233" formatCode="0.0">
                  <c:v>2.3228713011305753</c:v>
                </c:pt>
                <c:pt idx="234" formatCode="0.0">
                  <c:v>5.6528599196550928</c:v>
                </c:pt>
                <c:pt idx="235" formatCode="0.0">
                  <c:v>6.818932632263615</c:v>
                </c:pt>
                <c:pt idx="236" formatCode="0.0">
                  <c:v>2.6463254208915941</c:v>
                </c:pt>
                <c:pt idx="237" formatCode="0.0">
                  <c:v>6.0369681424283792</c:v>
                </c:pt>
                <c:pt idx="238" formatCode="0.0">
                  <c:v>6.1161400560275867</c:v>
                </c:pt>
                <c:pt idx="239" formatCode="0.0">
                  <c:v>4.8108988268406057</c:v>
                </c:pt>
                <c:pt idx="240" formatCode="0.0">
                  <c:v>6.0780103025000374</c:v>
                </c:pt>
                <c:pt idx="241" formatCode="0.0">
                  <c:v>0.84834200856155084</c:v>
                </c:pt>
                <c:pt idx="242" formatCode="0.0">
                  <c:v>-2.7015292686552219</c:v>
                </c:pt>
                <c:pt idx="243" formatCode="0.0">
                  <c:v>-3.7215959694849787</c:v>
                </c:pt>
                <c:pt idx="244" formatCode="0.0">
                  <c:v>-5.4570007412352668</c:v>
                </c:pt>
                <c:pt idx="245" formatCode="0.0">
                  <c:v>-10.471908343387444</c:v>
                </c:pt>
                <c:pt idx="246" formatCode="0.0">
                  <c:v>-20.869062703773931</c:v>
                </c:pt>
                <c:pt idx="247" formatCode="0.0">
                  <c:v>-19.571949727657692</c:v>
                </c:pt>
                <c:pt idx="248" formatCode="0.0">
                  <c:v>-16.349469937623283</c:v>
                </c:pt>
                <c:pt idx="249" formatCode="0.0">
                  <c:v>-19.144410134121724</c:v>
                </c:pt>
                <c:pt idx="250" formatCode="0.0">
                  <c:v>-19.717331362564934</c:v>
                </c:pt>
                <c:pt idx="251" formatCode="0.0">
                  <c:v>-17.30457404679569</c:v>
                </c:pt>
                <c:pt idx="252" formatCode="0.0">
                  <c:v>-15.975262592937867</c:v>
                </c:pt>
                <c:pt idx="253" formatCode="0.0">
                  <c:v>-9.0946197065814207</c:v>
                </c:pt>
                <c:pt idx="254" formatCode="0.0">
                  <c:v>-6.5841939169577044</c:v>
                </c:pt>
                <c:pt idx="255" formatCode="0.0">
                  <c:v>-5.6772289072864082</c:v>
                </c:pt>
                <c:pt idx="256" formatCode="0.0">
                  <c:v>-5.5683210363924154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ED-46BA-98EC-1EC8F7B85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1441424"/>
        <c:axId val="691439856"/>
      </c:lineChart>
      <c:dateAx>
        <c:axId val="631441424"/>
        <c:scaling>
          <c:orientation val="minMax"/>
          <c:min val="41275"/>
        </c:scaling>
        <c:delete val="0"/>
        <c:axPos val="b"/>
        <c:numFmt formatCode="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91439856"/>
        <c:crosses val="autoZero"/>
        <c:auto val="1"/>
        <c:lblOffset val="100"/>
        <c:baseTimeUnit val="months"/>
        <c:majorUnit val="12"/>
        <c:majorTimeUnit val="months"/>
      </c:dateAx>
      <c:valAx>
        <c:axId val="691439856"/>
        <c:scaling>
          <c:orientation val="minMax"/>
          <c:max val="30"/>
          <c:min val="-4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3144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929910515214512"/>
          <c:y val="0.65494847866238948"/>
          <c:w val="0.60070092859600532"/>
          <c:h val="0.301483668708078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813330151912835E-2"/>
          <c:y val="5.3527980535279802E-2"/>
          <c:w val="0.91098464964606696"/>
          <c:h val="0.86384428223844278"/>
        </c:manualLayout>
      </c:layout>
      <c:lineChart>
        <c:grouping val="standard"/>
        <c:varyColors val="0"/>
        <c:ser>
          <c:idx val="0"/>
          <c:order val="0"/>
          <c:tx>
            <c:strRef>
              <c:f>IPEC!$C$2</c:f>
              <c:strCache>
                <c:ptCount val="1"/>
                <c:pt idx="0">
                  <c:v>Situación económica, del país 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IPEC!$A$4:$A$402</c:f>
              <c:numCache>
                <c:formatCode>m/d/yyyy</c:formatCode>
                <c:ptCount val="399"/>
                <c:pt idx="0">
                  <c:v>37316</c:v>
                </c:pt>
                <c:pt idx="1">
                  <c:v>37347</c:v>
                </c:pt>
                <c:pt idx="2">
                  <c:v>37377</c:v>
                </c:pt>
                <c:pt idx="3">
                  <c:v>37408</c:v>
                </c:pt>
                <c:pt idx="4">
                  <c:v>37438</c:v>
                </c:pt>
                <c:pt idx="5">
                  <c:v>37469</c:v>
                </c:pt>
                <c:pt idx="6">
                  <c:v>37500</c:v>
                </c:pt>
                <c:pt idx="7">
                  <c:v>37530</c:v>
                </c:pt>
                <c:pt idx="8">
                  <c:v>37561</c:v>
                </c:pt>
                <c:pt idx="9">
                  <c:v>37591</c:v>
                </c:pt>
                <c:pt idx="10">
                  <c:v>37622</c:v>
                </c:pt>
                <c:pt idx="11">
                  <c:v>37653</c:v>
                </c:pt>
                <c:pt idx="12">
                  <c:v>37681</c:v>
                </c:pt>
                <c:pt idx="13">
                  <c:v>37712</c:v>
                </c:pt>
                <c:pt idx="14">
                  <c:v>37742</c:v>
                </c:pt>
                <c:pt idx="15">
                  <c:v>37773</c:v>
                </c:pt>
                <c:pt idx="16">
                  <c:v>37803</c:v>
                </c:pt>
                <c:pt idx="17">
                  <c:v>37834</c:v>
                </c:pt>
                <c:pt idx="18">
                  <c:v>37865</c:v>
                </c:pt>
                <c:pt idx="19">
                  <c:v>37895</c:v>
                </c:pt>
                <c:pt idx="20">
                  <c:v>37926</c:v>
                </c:pt>
                <c:pt idx="21">
                  <c:v>37956</c:v>
                </c:pt>
                <c:pt idx="22">
                  <c:v>37987</c:v>
                </c:pt>
                <c:pt idx="23">
                  <c:v>38018</c:v>
                </c:pt>
                <c:pt idx="24">
                  <c:v>38047</c:v>
                </c:pt>
                <c:pt idx="25">
                  <c:v>38078</c:v>
                </c:pt>
                <c:pt idx="26">
                  <c:v>38108</c:v>
                </c:pt>
                <c:pt idx="27">
                  <c:v>38139</c:v>
                </c:pt>
                <c:pt idx="28">
                  <c:v>38169</c:v>
                </c:pt>
                <c:pt idx="29">
                  <c:v>38200</c:v>
                </c:pt>
                <c:pt idx="30">
                  <c:v>38231</c:v>
                </c:pt>
                <c:pt idx="31">
                  <c:v>38261</c:v>
                </c:pt>
                <c:pt idx="32">
                  <c:v>38292</c:v>
                </c:pt>
                <c:pt idx="33">
                  <c:v>38322</c:v>
                </c:pt>
                <c:pt idx="34">
                  <c:v>38353</c:v>
                </c:pt>
                <c:pt idx="35">
                  <c:v>38384</c:v>
                </c:pt>
                <c:pt idx="36">
                  <c:v>38412</c:v>
                </c:pt>
                <c:pt idx="37">
                  <c:v>38443</c:v>
                </c:pt>
                <c:pt idx="38">
                  <c:v>38473</c:v>
                </c:pt>
                <c:pt idx="39">
                  <c:v>38504</c:v>
                </c:pt>
                <c:pt idx="40">
                  <c:v>38534</c:v>
                </c:pt>
                <c:pt idx="41">
                  <c:v>38565</c:v>
                </c:pt>
                <c:pt idx="42">
                  <c:v>38596</c:v>
                </c:pt>
                <c:pt idx="43">
                  <c:v>38626</c:v>
                </c:pt>
                <c:pt idx="44">
                  <c:v>38657</c:v>
                </c:pt>
                <c:pt idx="45">
                  <c:v>38687</c:v>
                </c:pt>
                <c:pt idx="46">
                  <c:v>38718</c:v>
                </c:pt>
                <c:pt idx="47">
                  <c:v>38749</c:v>
                </c:pt>
                <c:pt idx="48">
                  <c:v>38777</c:v>
                </c:pt>
                <c:pt idx="49">
                  <c:v>38808</c:v>
                </c:pt>
                <c:pt idx="50">
                  <c:v>38838</c:v>
                </c:pt>
                <c:pt idx="51">
                  <c:v>38869</c:v>
                </c:pt>
                <c:pt idx="52">
                  <c:v>38899</c:v>
                </c:pt>
                <c:pt idx="53">
                  <c:v>38930</c:v>
                </c:pt>
                <c:pt idx="54">
                  <c:v>38961</c:v>
                </c:pt>
                <c:pt idx="55">
                  <c:v>38991</c:v>
                </c:pt>
                <c:pt idx="56">
                  <c:v>39022</c:v>
                </c:pt>
                <c:pt idx="57">
                  <c:v>39052</c:v>
                </c:pt>
                <c:pt idx="58">
                  <c:v>39083</c:v>
                </c:pt>
                <c:pt idx="59">
                  <c:v>39114</c:v>
                </c:pt>
                <c:pt idx="60">
                  <c:v>39142</c:v>
                </c:pt>
                <c:pt idx="61">
                  <c:v>39173</c:v>
                </c:pt>
                <c:pt idx="62">
                  <c:v>39203</c:v>
                </c:pt>
                <c:pt idx="63">
                  <c:v>39234</c:v>
                </c:pt>
                <c:pt idx="64">
                  <c:v>39264</c:v>
                </c:pt>
                <c:pt idx="65">
                  <c:v>39295</c:v>
                </c:pt>
                <c:pt idx="66">
                  <c:v>39326</c:v>
                </c:pt>
                <c:pt idx="67">
                  <c:v>39356</c:v>
                </c:pt>
                <c:pt idx="68">
                  <c:v>39387</c:v>
                </c:pt>
                <c:pt idx="69">
                  <c:v>39417</c:v>
                </c:pt>
                <c:pt idx="70">
                  <c:v>39448</c:v>
                </c:pt>
                <c:pt idx="71">
                  <c:v>39479</c:v>
                </c:pt>
                <c:pt idx="72">
                  <c:v>39508</c:v>
                </c:pt>
                <c:pt idx="73">
                  <c:v>39539</c:v>
                </c:pt>
                <c:pt idx="74">
                  <c:v>39569</c:v>
                </c:pt>
                <c:pt idx="75">
                  <c:v>39600</c:v>
                </c:pt>
                <c:pt idx="76">
                  <c:v>39630</c:v>
                </c:pt>
                <c:pt idx="77">
                  <c:v>39661</c:v>
                </c:pt>
                <c:pt idx="78">
                  <c:v>39692</c:v>
                </c:pt>
                <c:pt idx="79">
                  <c:v>39722</c:v>
                </c:pt>
                <c:pt idx="80">
                  <c:v>39753</c:v>
                </c:pt>
                <c:pt idx="81">
                  <c:v>39783</c:v>
                </c:pt>
                <c:pt idx="82">
                  <c:v>39814</c:v>
                </c:pt>
                <c:pt idx="83">
                  <c:v>39845</c:v>
                </c:pt>
                <c:pt idx="84">
                  <c:v>39873</c:v>
                </c:pt>
                <c:pt idx="85">
                  <c:v>39904</c:v>
                </c:pt>
                <c:pt idx="86">
                  <c:v>39934</c:v>
                </c:pt>
                <c:pt idx="87">
                  <c:v>39965</c:v>
                </c:pt>
                <c:pt idx="88">
                  <c:v>39995</c:v>
                </c:pt>
                <c:pt idx="89">
                  <c:v>40026</c:v>
                </c:pt>
                <c:pt idx="90">
                  <c:v>40057</c:v>
                </c:pt>
                <c:pt idx="91">
                  <c:v>40087</c:v>
                </c:pt>
                <c:pt idx="92">
                  <c:v>40118</c:v>
                </c:pt>
                <c:pt idx="93">
                  <c:v>40148</c:v>
                </c:pt>
                <c:pt idx="94">
                  <c:v>40179</c:v>
                </c:pt>
                <c:pt idx="95">
                  <c:v>40210</c:v>
                </c:pt>
                <c:pt idx="96">
                  <c:v>40238</c:v>
                </c:pt>
                <c:pt idx="97">
                  <c:v>40269</c:v>
                </c:pt>
                <c:pt idx="98">
                  <c:v>40299</c:v>
                </c:pt>
                <c:pt idx="99">
                  <c:v>40330</c:v>
                </c:pt>
                <c:pt idx="100">
                  <c:v>40360</c:v>
                </c:pt>
                <c:pt idx="101">
                  <c:v>40391</c:v>
                </c:pt>
                <c:pt idx="102">
                  <c:v>40422</c:v>
                </c:pt>
                <c:pt idx="103">
                  <c:v>40452</c:v>
                </c:pt>
                <c:pt idx="104">
                  <c:v>40483</c:v>
                </c:pt>
                <c:pt idx="105">
                  <c:v>40513</c:v>
                </c:pt>
                <c:pt idx="106">
                  <c:v>40544</c:v>
                </c:pt>
                <c:pt idx="107">
                  <c:v>40575</c:v>
                </c:pt>
                <c:pt idx="108">
                  <c:v>40603</c:v>
                </c:pt>
                <c:pt idx="109">
                  <c:v>40634</c:v>
                </c:pt>
                <c:pt idx="110">
                  <c:v>40664</c:v>
                </c:pt>
                <c:pt idx="111">
                  <c:v>40695</c:v>
                </c:pt>
                <c:pt idx="112">
                  <c:v>40725</c:v>
                </c:pt>
                <c:pt idx="113">
                  <c:v>40756</c:v>
                </c:pt>
                <c:pt idx="114">
                  <c:v>40787</c:v>
                </c:pt>
                <c:pt idx="115">
                  <c:v>40817</c:v>
                </c:pt>
                <c:pt idx="116">
                  <c:v>40848</c:v>
                </c:pt>
                <c:pt idx="117">
                  <c:v>40878</c:v>
                </c:pt>
                <c:pt idx="118">
                  <c:v>40909</c:v>
                </c:pt>
                <c:pt idx="119">
                  <c:v>40940</c:v>
                </c:pt>
                <c:pt idx="120">
                  <c:v>40969</c:v>
                </c:pt>
                <c:pt idx="121">
                  <c:v>41000</c:v>
                </c:pt>
                <c:pt idx="122">
                  <c:v>41030</c:v>
                </c:pt>
                <c:pt idx="123">
                  <c:v>41061</c:v>
                </c:pt>
                <c:pt idx="124">
                  <c:v>41091</c:v>
                </c:pt>
                <c:pt idx="125">
                  <c:v>41122</c:v>
                </c:pt>
                <c:pt idx="126">
                  <c:v>41153</c:v>
                </c:pt>
                <c:pt idx="127">
                  <c:v>41183</c:v>
                </c:pt>
                <c:pt idx="128">
                  <c:v>41214</c:v>
                </c:pt>
                <c:pt idx="129">
                  <c:v>41244</c:v>
                </c:pt>
                <c:pt idx="130">
                  <c:v>41275</c:v>
                </c:pt>
                <c:pt idx="131">
                  <c:v>41306</c:v>
                </c:pt>
                <c:pt idx="132">
                  <c:v>41334</c:v>
                </c:pt>
                <c:pt idx="133">
                  <c:v>41365</c:v>
                </c:pt>
                <c:pt idx="134">
                  <c:v>41395</c:v>
                </c:pt>
                <c:pt idx="135">
                  <c:v>41426</c:v>
                </c:pt>
                <c:pt idx="136">
                  <c:v>41456</c:v>
                </c:pt>
                <c:pt idx="137">
                  <c:v>41487</c:v>
                </c:pt>
                <c:pt idx="138">
                  <c:v>41518</c:v>
                </c:pt>
                <c:pt idx="139">
                  <c:v>41548</c:v>
                </c:pt>
                <c:pt idx="140">
                  <c:v>41579</c:v>
                </c:pt>
                <c:pt idx="141">
                  <c:v>41609</c:v>
                </c:pt>
                <c:pt idx="142">
                  <c:v>41640</c:v>
                </c:pt>
                <c:pt idx="143">
                  <c:v>41671</c:v>
                </c:pt>
                <c:pt idx="144">
                  <c:v>41699</c:v>
                </c:pt>
                <c:pt idx="145">
                  <c:v>41730</c:v>
                </c:pt>
                <c:pt idx="146">
                  <c:v>41760</c:v>
                </c:pt>
                <c:pt idx="147">
                  <c:v>41791</c:v>
                </c:pt>
                <c:pt idx="148">
                  <c:v>41821</c:v>
                </c:pt>
                <c:pt idx="149">
                  <c:v>41852</c:v>
                </c:pt>
                <c:pt idx="150">
                  <c:v>41883</c:v>
                </c:pt>
                <c:pt idx="151">
                  <c:v>41913</c:v>
                </c:pt>
                <c:pt idx="152">
                  <c:v>41944</c:v>
                </c:pt>
                <c:pt idx="153">
                  <c:v>41974</c:v>
                </c:pt>
                <c:pt idx="154">
                  <c:v>42005</c:v>
                </c:pt>
                <c:pt idx="155">
                  <c:v>42036</c:v>
                </c:pt>
                <c:pt idx="156">
                  <c:v>42064</c:v>
                </c:pt>
                <c:pt idx="157">
                  <c:v>42095</c:v>
                </c:pt>
                <c:pt idx="158">
                  <c:v>42125</c:v>
                </c:pt>
                <c:pt idx="159">
                  <c:v>42156</c:v>
                </c:pt>
                <c:pt idx="160">
                  <c:v>42186</c:v>
                </c:pt>
                <c:pt idx="161">
                  <c:v>42217</c:v>
                </c:pt>
                <c:pt idx="162">
                  <c:v>42248</c:v>
                </c:pt>
                <c:pt idx="163">
                  <c:v>42278</c:v>
                </c:pt>
                <c:pt idx="164">
                  <c:v>42309</c:v>
                </c:pt>
                <c:pt idx="165">
                  <c:v>42339</c:v>
                </c:pt>
                <c:pt idx="166">
                  <c:v>42370</c:v>
                </c:pt>
                <c:pt idx="167">
                  <c:v>42401</c:v>
                </c:pt>
                <c:pt idx="168">
                  <c:v>42430</c:v>
                </c:pt>
                <c:pt idx="169">
                  <c:v>42461</c:v>
                </c:pt>
                <c:pt idx="170">
                  <c:v>42491</c:v>
                </c:pt>
                <c:pt idx="171">
                  <c:v>42522</c:v>
                </c:pt>
                <c:pt idx="172">
                  <c:v>42552</c:v>
                </c:pt>
                <c:pt idx="173">
                  <c:v>42583</c:v>
                </c:pt>
                <c:pt idx="174">
                  <c:v>42614</c:v>
                </c:pt>
                <c:pt idx="175">
                  <c:v>42644</c:v>
                </c:pt>
                <c:pt idx="176">
                  <c:v>42675</c:v>
                </c:pt>
                <c:pt idx="177">
                  <c:v>42705</c:v>
                </c:pt>
                <c:pt idx="178">
                  <c:v>42736</c:v>
                </c:pt>
                <c:pt idx="179">
                  <c:v>42767</c:v>
                </c:pt>
                <c:pt idx="180">
                  <c:v>42795</c:v>
                </c:pt>
                <c:pt idx="181">
                  <c:v>42826</c:v>
                </c:pt>
                <c:pt idx="182">
                  <c:v>42856</c:v>
                </c:pt>
                <c:pt idx="183">
                  <c:v>42887</c:v>
                </c:pt>
                <c:pt idx="184">
                  <c:v>42917</c:v>
                </c:pt>
                <c:pt idx="185">
                  <c:v>42948</c:v>
                </c:pt>
                <c:pt idx="186">
                  <c:v>42979</c:v>
                </c:pt>
                <c:pt idx="187">
                  <c:v>43009</c:v>
                </c:pt>
                <c:pt idx="188">
                  <c:v>43040</c:v>
                </c:pt>
              </c:numCache>
            </c:numRef>
          </c:cat>
          <c:val>
            <c:numRef>
              <c:f>IPEC!$C$4:$C$402</c:f>
              <c:numCache>
                <c:formatCode>#,##0.0</c:formatCode>
                <c:ptCount val="399"/>
                <c:pt idx="0">
                  <c:v>38</c:v>
                </c:pt>
                <c:pt idx="1">
                  <c:v>36</c:v>
                </c:pt>
                <c:pt idx="2">
                  <c:v>37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37</c:v>
                </c:pt>
                <c:pt idx="7">
                  <c:v>36</c:v>
                </c:pt>
                <c:pt idx="8">
                  <c:v>34</c:v>
                </c:pt>
                <c:pt idx="9">
                  <c:v>42</c:v>
                </c:pt>
                <c:pt idx="10">
                  <c:v>44</c:v>
                </c:pt>
                <c:pt idx="11">
                  <c:v>40</c:v>
                </c:pt>
                <c:pt idx="12">
                  <c:v>37</c:v>
                </c:pt>
                <c:pt idx="13">
                  <c:v>38</c:v>
                </c:pt>
                <c:pt idx="14">
                  <c:v>43</c:v>
                </c:pt>
                <c:pt idx="15">
                  <c:v>40</c:v>
                </c:pt>
                <c:pt idx="16">
                  <c:v>38</c:v>
                </c:pt>
                <c:pt idx="17">
                  <c:v>39</c:v>
                </c:pt>
                <c:pt idx="18">
                  <c:v>44</c:v>
                </c:pt>
                <c:pt idx="19">
                  <c:v>47</c:v>
                </c:pt>
                <c:pt idx="20">
                  <c:v>47</c:v>
                </c:pt>
                <c:pt idx="21">
                  <c:v>48</c:v>
                </c:pt>
                <c:pt idx="22">
                  <c:v>53</c:v>
                </c:pt>
                <c:pt idx="23">
                  <c:v>54</c:v>
                </c:pt>
                <c:pt idx="24">
                  <c:v>53</c:v>
                </c:pt>
                <c:pt idx="25">
                  <c:v>50</c:v>
                </c:pt>
                <c:pt idx="26">
                  <c:v>50</c:v>
                </c:pt>
                <c:pt idx="27">
                  <c:v>48</c:v>
                </c:pt>
                <c:pt idx="28">
                  <c:v>46</c:v>
                </c:pt>
                <c:pt idx="29">
                  <c:v>47</c:v>
                </c:pt>
                <c:pt idx="30">
                  <c:v>46</c:v>
                </c:pt>
                <c:pt idx="31">
                  <c:v>49</c:v>
                </c:pt>
                <c:pt idx="32">
                  <c:v>52</c:v>
                </c:pt>
                <c:pt idx="33">
                  <c:v>50</c:v>
                </c:pt>
                <c:pt idx="34">
                  <c:v>56</c:v>
                </c:pt>
                <c:pt idx="35">
                  <c:v>55</c:v>
                </c:pt>
                <c:pt idx="36">
                  <c:v>53</c:v>
                </c:pt>
                <c:pt idx="37">
                  <c:v>50</c:v>
                </c:pt>
                <c:pt idx="38">
                  <c:v>49</c:v>
                </c:pt>
                <c:pt idx="39">
                  <c:v>51</c:v>
                </c:pt>
                <c:pt idx="40">
                  <c:v>49</c:v>
                </c:pt>
                <c:pt idx="41">
                  <c:v>50</c:v>
                </c:pt>
                <c:pt idx="42">
                  <c:v>50</c:v>
                </c:pt>
                <c:pt idx="43">
                  <c:v>53</c:v>
                </c:pt>
                <c:pt idx="44">
                  <c:v>53</c:v>
                </c:pt>
                <c:pt idx="45">
                  <c:v>57</c:v>
                </c:pt>
                <c:pt idx="46">
                  <c:v>61</c:v>
                </c:pt>
                <c:pt idx="47">
                  <c:v>58</c:v>
                </c:pt>
                <c:pt idx="48">
                  <c:v>61</c:v>
                </c:pt>
                <c:pt idx="49">
                  <c:v>58</c:v>
                </c:pt>
                <c:pt idx="50">
                  <c:v>55.8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49</c:v>
                </c:pt>
                <c:pt idx="55">
                  <c:v>49</c:v>
                </c:pt>
                <c:pt idx="56">
                  <c:v>50</c:v>
                </c:pt>
                <c:pt idx="57">
                  <c:v>54</c:v>
                </c:pt>
                <c:pt idx="58">
                  <c:v>52</c:v>
                </c:pt>
                <c:pt idx="59">
                  <c:v>50</c:v>
                </c:pt>
                <c:pt idx="60">
                  <c:v>46</c:v>
                </c:pt>
                <c:pt idx="61">
                  <c:v>47.2</c:v>
                </c:pt>
                <c:pt idx="62">
                  <c:v>46</c:v>
                </c:pt>
                <c:pt idx="63">
                  <c:v>45</c:v>
                </c:pt>
                <c:pt idx="64">
                  <c:v>45</c:v>
                </c:pt>
                <c:pt idx="65">
                  <c:v>43</c:v>
                </c:pt>
                <c:pt idx="66">
                  <c:v>42.2</c:v>
                </c:pt>
                <c:pt idx="67">
                  <c:v>41.3</c:v>
                </c:pt>
                <c:pt idx="68">
                  <c:v>42.3</c:v>
                </c:pt>
                <c:pt idx="69">
                  <c:v>47</c:v>
                </c:pt>
                <c:pt idx="70">
                  <c:v>47.3</c:v>
                </c:pt>
                <c:pt idx="71">
                  <c:v>46</c:v>
                </c:pt>
                <c:pt idx="72">
                  <c:v>44</c:v>
                </c:pt>
                <c:pt idx="73">
                  <c:v>40.200000000000003</c:v>
                </c:pt>
                <c:pt idx="74">
                  <c:v>40.5</c:v>
                </c:pt>
                <c:pt idx="75">
                  <c:v>35.6</c:v>
                </c:pt>
                <c:pt idx="76">
                  <c:v>33</c:v>
                </c:pt>
                <c:pt idx="77">
                  <c:v>31.6</c:v>
                </c:pt>
                <c:pt idx="78">
                  <c:v>34.799999999999997</c:v>
                </c:pt>
                <c:pt idx="79">
                  <c:v>38.5</c:v>
                </c:pt>
                <c:pt idx="80">
                  <c:v>38.5</c:v>
                </c:pt>
                <c:pt idx="81">
                  <c:v>42.4</c:v>
                </c:pt>
                <c:pt idx="82">
                  <c:v>41.4</c:v>
                </c:pt>
                <c:pt idx="83">
                  <c:v>40.799999999999997</c:v>
                </c:pt>
                <c:pt idx="84">
                  <c:v>39.799999999999997</c:v>
                </c:pt>
                <c:pt idx="85">
                  <c:v>40.4</c:v>
                </c:pt>
                <c:pt idx="86">
                  <c:v>43.1</c:v>
                </c:pt>
                <c:pt idx="87">
                  <c:v>44.3</c:v>
                </c:pt>
                <c:pt idx="88">
                  <c:v>42.9</c:v>
                </c:pt>
                <c:pt idx="89">
                  <c:v>46.2</c:v>
                </c:pt>
                <c:pt idx="90">
                  <c:v>53.5</c:v>
                </c:pt>
                <c:pt idx="91">
                  <c:v>55.9</c:v>
                </c:pt>
                <c:pt idx="92">
                  <c:v>54.1</c:v>
                </c:pt>
                <c:pt idx="93">
                  <c:v>55.6</c:v>
                </c:pt>
                <c:pt idx="94">
                  <c:v>58.2</c:v>
                </c:pt>
                <c:pt idx="95">
                  <c:v>59.6</c:v>
                </c:pt>
                <c:pt idx="96">
                  <c:v>49.4</c:v>
                </c:pt>
                <c:pt idx="97">
                  <c:v>49</c:v>
                </c:pt>
                <c:pt idx="98">
                  <c:v>48.6</c:v>
                </c:pt>
                <c:pt idx="99">
                  <c:v>49.6</c:v>
                </c:pt>
                <c:pt idx="100">
                  <c:v>47.1</c:v>
                </c:pt>
                <c:pt idx="101">
                  <c:v>49.8</c:v>
                </c:pt>
                <c:pt idx="102">
                  <c:v>55.2</c:v>
                </c:pt>
                <c:pt idx="103">
                  <c:v>57</c:v>
                </c:pt>
                <c:pt idx="104">
                  <c:v>55</c:v>
                </c:pt>
                <c:pt idx="105">
                  <c:v>52.2</c:v>
                </c:pt>
                <c:pt idx="106">
                  <c:v>53.4</c:v>
                </c:pt>
                <c:pt idx="107">
                  <c:v>49.4</c:v>
                </c:pt>
                <c:pt idx="108">
                  <c:v>49.3</c:v>
                </c:pt>
                <c:pt idx="109">
                  <c:v>48.5</c:v>
                </c:pt>
                <c:pt idx="110">
                  <c:v>49.9</c:v>
                </c:pt>
                <c:pt idx="111">
                  <c:v>44.1</c:v>
                </c:pt>
                <c:pt idx="112">
                  <c:v>45.7</c:v>
                </c:pt>
                <c:pt idx="113">
                  <c:v>44.4</c:v>
                </c:pt>
                <c:pt idx="114">
                  <c:v>49.9</c:v>
                </c:pt>
                <c:pt idx="115">
                  <c:v>46</c:v>
                </c:pt>
                <c:pt idx="116">
                  <c:v>48.5</c:v>
                </c:pt>
                <c:pt idx="117">
                  <c:v>50</c:v>
                </c:pt>
                <c:pt idx="118">
                  <c:v>54.2</c:v>
                </c:pt>
                <c:pt idx="119">
                  <c:v>53.2</c:v>
                </c:pt>
                <c:pt idx="120">
                  <c:v>46.6</c:v>
                </c:pt>
                <c:pt idx="121">
                  <c:v>47.2</c:v>
                </c:pt>
                <c:pt idx="122">
                  <c:v>51</c:v>
                </c:pt>
                <c:pt idx="123">
                  <c:v>55.5</c:v>
                </c:pt>
                <c:pt idx="124">
                  <c:v>54.9</c:v>
                </c:pt>
                <c:pt idx="125">
                  <c:v>55.4</c:v>
                </c:pt>
                <c:pt idx="126">
                  <c:v>56.7</c:v>
                </c:pt>
                <c:pt idx="127">
                  <c:v>55.1</c:v>
                </c:pt>
                <c:pt idx="128">
                  <c:v>55.1</c:v>
                </c:pt>
                <c:pt idx="129">
                  <c:v>61.9</c:v>
                </c:pt>
                <c:pt idx="130">
                  <c:v>60.8</c:v>
                </c:pt>
                <c:pt idx="131">
                  <c:v>61.8</c:v>
                </c:pt>
                <c:pt idx="132">
                  <c:v>59</c:v>
                </c:pt>
                <c:pt idx="133">
                  <c:v>63.3</c:v>
                </c:pt>
                <c:pt idx="134">
                  <c:v>60</c:v>
                </c:pt>
                <c:pt idx="135">
                  <c:v>55.6</c:v>
                </c:pt>
                <c:pt idx="136">
                  <c:v>54.4</c:v>
                </c:pt>
                <c:pt idx="137">
                  <c:v>52.2</c:v>
                </c:pt>
                <c:pt idx="138">
                  <c:v>57.3</c:v>
                </c:pt>
                <c:pt idx="139">
                  <c:v>58.3</c:v>
                </c:pt>
                <c:pt idx="140">
                  <c:v>59</c:v>
                </c:pt>
                <c:pt idx="141">
                  <c:v>62.3</c:v>
                </c:pt>
                <c:pt idx="142">
                  <c:v>59.3</c:v>
                </c:pt>
                <c:pt idx="143">
                  <c:v>60.1</c:v>
                </c:pt>
                <c:pt idx="144">
                  <c:v>60.4</c:v>
                </c:pt>
                <c:pt idx="145">
                  <c:v>56.8</c:v>
                </c:pt>
                <c:pt idx="146">
                  <c:v>53.3</c:v>
                </c:pt>
                <c:pt idx="147">
                  <c:v>51.2</c:v>
                </c:pt>
                <c:pt idx="148">
                  <c:v>49.3</c:v>
                </c:pt>
                <c:pt idx="149">
                  <c:v>46.1</c:v>
                </c:pt>
                <c:pt idx="150">
                  <c:v>45.3</c:v>
                </c:pt>
                <c:pt idx="151">
                  <c:v>43.4</c:v>
                </c:pt>
                <c:pt idx="152">
                  <c:v>42.6</c:v>
                </c:pt>
                <c:pt idx="153">
                  <c:v>45.5</c:v>
                </c:pt>
                <c:pt idx="154">
                  <c:v>46.1</c:v>
                </c:pt>
                <c:pt idx="155">
                  <c:v>46.3</c:v>
                </c:pt>
                <c:pt idx="156">
                  <c:v>40.9</c:v>
                </c:pt>
                <c:pt idx="157">
                  <c:v>36.6</c:v>
                </c:pt>
                <c:pt idx="158">
                  <c:v>37.4</c:v>
                </c:pt>
                <c:pt idx="159">
                  <c:v>34.6</c:v>
                </c:pt>
                <c:pt idx="160">
                  <c:v>31.8</c:v>
                </c:pt>
                <c:pt idx="161">
                  <c:v>31.6</c:v>
                </c:pt>
                <c:pt idx="162">
                  <c:v>32.799999999999997</c:v>
                </c:pt>
                <c:pt idx="163">
                  <c:v>35.064999999999998</c:v>
                </c:pt>
                <c:pt idx="164">
                  <c:v>32.375</c:v>
                </c:pt>
                <c:pt idx="165">
                  <c:v>34.799999999999997</c:v>
                </c:pt>
                <c:pt idx="166">
                  <c:v>32.9</c:v>
                </c:pt>
                <c:pt idx="167">
                  <c:v>35.4</c:v>
                </c:pt>
                <c:pt idx="168">
                  <c:v>33.704999999999998</c:v>
                </c:pt>
                <c:pt idx="169">
                  <c:v>31.3</c:v>
                </c:pt>
                <c:pt idx="170">
                  <c:v>30.67</c:v>
                </c:pt>
                <c:pt idx="171">
                  <c:v>33</c:v>
                </c:pt>
                <c:pt idx="172">
                  <c:v>29.77</c:v>
                </c:pt>
                <c:pt idx="173">
                  <c:v>27.614999999999998</c:v>
                </c:pt>
                <c:pt idx="174">
                  <c:v>30.704999999999998</c:v>
                </c:pt>
                <c:pt idx="175">
                  <c:v>34.020000000000003</c:v>
                </c:pt>
                <c:pt idx="176">
                  <c:v>33</c:v>
                </c:pt>
                <c:pt idx="177">
                  <c:v>36.65</c:v>
                </c:pt>
                <c:pt idx="178">
                  <c:v>34.53</c:v>
                </c:pt>
                <c:pt idx="179">
                  <c:v>33.700000000000003</c:v>
                </c:pt>
                <c:pt idx="180">
                  <c:v>35.693404872232698</c:v>
                </c:pt>
                <c:pt idx="181">
                  <c:v>37.707227941481896</c:v>
                </c:pt>
                <c:pt idx="182">
                  <c:v>37.278040872834097</c:v>
                </c:pt>
                <c:pt idx="183">
                  <c:v>35.768095304844401</c:v>
                </c:pt>
                <c:pt idx="184">
                  <c:v>36.7423699910577</c:v>
                </c:pt>
                <c:pt idx="185">
                  <c:v>34.631620211104</c:v>
                </c:pt>
                <c:pt idx="186">
                  <c:v>39.259315622967598</c:v>
                </c:pt>
                <c:pt idx="187">
                  <c:v>41.9156529941394</c:v>
                </c:pt>
                <c:pt idx="188">
                  <c:v>42.833551934932899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A7-4382-96D1-E52BAB21A8B4}"/>
            </c:ext>
          </c:extLst>
        </c:ser>
        <c:ser>
          <c:idx val="1"/>
          <c:order val="1"/>
          <c:tx>
            <c:strRef>
              <c:f>IPEC!$D$2</c:f>
              <c:strCache>
                <c:ptCount val="1"/>
                <c:pt idx="0">
                  <c:v>Situación económica, del país a 12 meses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IPEC!$A$4:$A$402</c:f>
              <c:numCache>
                <c:formatCode>m/d/yyyy</c:formatCode>
                <c:ptCount val="399"/>
                <c:pt idx="0">
                  <c:v>37316</c:v>
                </c:pt>
                <c:pt idx="1">
                  <c:v>37347</c:v>
                </c:pt>
                <c:pt idx="2">
                  <c:v>37377</c:v>
                </c:pt>
                <c:pt idx="3">
                  <c:v>37408</c:v>
                </c:pt>
                <c:pt idx="4">
                  <c:v>37438</c:v>
                </c:pt>
                <c:pt idx="5">
                  <c:v>37469</c:v>
                </c:pt>
                <c:pt idx="6">
                  <c:v>37500</c:v>
                </c:pt>
                <c:pt idx="7">
                  <c:v>37530</c:v>
                </c:pt>
                <c:pt idx="8">
                  <c:v>37561</c:v>
                </c:pt>
                <c:pt idx="9">
                  <c:v>37591</c:v>
                </c:pt>
                <c:pt idx="10">
                  <c:v>37622</c:v>
                </c:pt>
                <c:pt idx="11">
                  <c:v>37653</c:v>
                </c:pt>
                <c:pt idx="12">
                  <c:v>37681</c:v>
                </c:pt>
                <c:pt idx="13">
                  <c:v>37712</c:v>
                </c:pt>
                <c:pt idx="14">
                  <c:v>37742</c:v>
                </c:pt>
                <c:pt idx="15">
                  <c:v>37773</c:v>
                </c:pt>
                <c:pt idx="16">
                  <c:v>37803</c:v>
                </c:pt>
                <c:pt idx="17">
                  <c:v>37834</c:v>
                </c:pt>
                <c:pt idx="18">
                  <c:v>37865</c:v>
                </c:pt>
                <c:pt idx="19">
                  <c:v>37895</c:v>
                </c:pt>
                <c:pt idx="20">
                  <c:v>37926</c:v>
                </c:pt>
                <c:pt idx="21">
                  <c:v>37956</c:v>
                </c:pt>
                <c:pt idx="22">
                  <c:v>37987</c:v>
                </c:pt>
                <c:pt idx="23">
                  <c:v>38018</c:v>
                </c:pt>
                <c:pt idx="24">
                  <c:v>38047</c:v>
                </c:pt>
                <c:pt idx="25">
                  <c:v>38078</c:v>
                </c:pt>
                <c:pt idx="26">
                  <c:v>38108</c:v>
                </c:pt>
                <c:pt idx="27">
                  <c:v>38139</c:v>
                </c:pt>
                <c:pt idx="28">
                  <c:v>38169</c:v>
                </c:pt>
                <c:pt idx="29">
                  <c:v>38200</c:v>
                </c:pt>
                <c:pt idx="30">
                  <c:v>38231</c:v>
                </c:pt>
                <c:pt idx="31">
                  <c:v>38261</c:v>
                </c:pt>
                <c:pt idx="32">
                  <c:v>38292</c:v>
                </c:pt>
                <c:pt idx="33">
                  <c:v>38322</c:v>
                </c:pt>
                <c:pt idx="34">
                  <c:v>38353</c:v>
                </c:pt>
                <c:pt idx="35">
                  <c:v>38384</c:v>
                </c:pt>
                <c:pt idx="36">
                  <c:v>38412</c:v>
                </c:pt>
                <c:pt idx="37">
                  <c:v>38443</c:v>
                </c:pt>
                <c:pt idx="38">
                  <c:v>38473</c:v>
                </c:pt>
                <c:pt idx="39">
                  <c:v>38504</c:v>
                </c:pt>
                <c:pt idx="40">
                  <c:v>38534</c:v>
                </c:pt>
                <c:pt idx="41">
                  <c:v>38565</c:v>
                </c:pt>
                <c:pt idx="42">
                  <c:v>38596</c:v>
                </c:pt>
                <c:pt idx="43">
                  <c:v>38626</c:v>
                </c:pt>
                <c:pt idx="44">
                  <c:v>38657</c:v>
                </c:pt>
                <c:pt idx="45">
                  <c:v>38687</c:v>
                </c:pt>
                <c:pt idx="46">
                  <c:v>38718</c:v>
                </c:pt>
                <c:pt idx="47">
                  <c:v>38749</c:v>
                </c:pt>
                <c:pt idx="48">
                  <c:v>38777</c:v>
                </c:pt>
                <c:pt idx="49">
                  <c:v>38808</c:v>
                </c:pt>
                <c:pt idx="50">
                  <c:v>38838</c:v>
                </c:pt>
                <c:pt idx="51">
                  <c:v>38869</c:v>
                </c:pt>
                <c:pt idx="52">
                  <c:v>38899</c:v>
                </c:pt>
                <c:pt idx="53">
                  <c:v>38930</c:v>
                </c:pt>
                <c:pt idx="54">
                  <c:v>38961</c:v>
                </c:pt>
                <c:pt idx="55">
                  <c:v>38991</c:v>
                </c:pt>
                <c:pt idx="56">
                  <c:v>39022</c:v>
                </c:pt>
                <c:pt idx="57">
                  <c:v>39052</c:v>
                </c:pt>
                <c:pt idx="58">
                  <c:v>39083</c:v>
                </c:pt>
                <c:pt idx="59">
                  <c:v>39114</c:v>
                </c:pt>
                <c:pt idx="60">
                  <c:v>39142</c:v>
                </c:pt>
                <c:pt idx="61">
                  <c:v>39173</c:v>
                </c:pt>
                <c:pt idx="62">
                  <c:v>39203</c:v>
                </c:pt>
                <c:pt idx="63">
                  <c:v>39234</c:v>
                </c:pt>
                <c:pt idx="64">
                  <c:v>39264</c:v>
                </c:pt>
                <c:pt idx="65">
                  <c:v>39295</c:v>
                </c:pt>
                <c:pt idx="66">
                  <c:v>39326</c:v>
                </c:pt>
                <c:pt idx="67">
                  <c:v>39356</c:v>
                </c:pt>
                <c:pt idx="68">
                  <c:v>39387</c:v>
                </c:pt>
                <c:pt idx="69">
                  <c:v>39417</c:v>
                </c:pt>
                <c:pt idx="70">
                  <c:v>39448</c:v>
                </c:pt>
                <c:pt idx="71">
                  <c:v>39479</c:v>
                </c:pt>
                <c:pt idx="72">
                  <c:v>39508</c:v>
                </c:pt>
                <c:pt idx="73">
                  <c:v>39539</c:v>
                </c:pt>
                <c:pt idx="74">
                  <c:v>39569</c:v>
                </c:pt>
                <c:pt idx="75">
                  <c:v>39600</c:v>
                </c:pt>
                <c:pt idx="76">
                  <c:v>39630</c:v>
                </c:pt>
                <c:pt idx="77">
                  <c:v>39661</c:v>
                </c:pt>
                <c:pt idx="78">
                  <c:v>39692</c:v>
                </c:pt>
                <c:pt idx="79">
                  <c:v>39722</c:v>
                </c:pt>
                <c:pt idx="80">
                  <c:v>39753</c:v>
                </c:pt>
                <c:pt idx="81">
                  <c:v>39783</c:v>
                </c:pt>
                <c:pt idx="82">
                  <c:v>39814</c:v>
                </c:pt>
                <c:pt idx="83">
                  <c:v>39845</c:v>
                </c:pt>
                <c:pt idx="84">
                  <c:v>39873</c:v>
                </c:pt>
                <c:pt idx="85">
                  <c:v>39904</c:v>
                </c:pt>
                <c:pt idx="86">
                  <c:v>39934</c:v>
                </c:pt>
                <c:pt idx="87">
                  <c:v>39965</c:v>
                </c:pt>
                <c:pt idx="88">
                  <c:v>39995</c:v>
                </c:pt>
                <c:pt idx="89">
                  <c:v>40026</c:v>
                </c:pt>
                <c:pt idx="90">
                  <c:v>40057</c:v>
                </c:pt>
                <c:pt idx="91">
                  <c:v>40087</c:v>
                </c:pt>
                <c:pt idx="92">
                  <c:v>40118</c:v>
                </c:pt>
                <c:pt idx="93">
                  <c:v>40148</c:v>
                </c:pt>
                <c:pt idx="94">
                  <c:v>40179</c:v>
                </c:pt>
                <c:pt idx="95">
                  <c:v>40210</c:v>
                </c:pt>
                <c:pt idx="96">
                  <c:v>40238</c:v>
                </c:pt>
                <c:pt idx="97">
                  <c:v>40269</c:v>
                </c:pt>
                <c:pt idx="98">
                  <c:v>40299</c:v>
                </c:pt>
                <c:pt idx="99">
                  <c:v>40330</c:v>
                </c:pt>
                <c:pt idx="100">
                  <c:v>40360</c:v>
                </c:pt>
                <c:pt idx="101">
                  <c:v>40391</c:v>
                </c:pt>
                <c:pt idx="102">
                  <c:v>40422</c:v>
                </c:pt>
                <c:pt idx="103">
                  <c:v>40452</c:v>
                </c:pt>
                <c:pt idx="104">
                  <c:v>40483</c:v>
                </c:pt>
                <c:pt idx="105">
                  <c:v>40513</c:v>
                </c:pt>
                <c:pt idx="106">
                  <c:v>40544</c:v>
                </c:pt>
                <c:pt idx="107">
                  <c:v>40575</c:v>
                </c:pt>
                <c:pt idx="108">
                  <c:v>40603</c:v>
                </c:pt>
                <c:pt idx="109">
                  <c:v>40634</c:v>
                </c:pt>
                <c:pt idx="110">
                  <c:v>40664</c:v>
                </c:pt>
                <c:pt idx="111">
                  <c:v>40695</c:v>
                </c:pt>
                <c:pt idx="112">
                  <c:v>40725</c:v>
                </c:pt>
                <c:pt idx="113">
                  <c:v>40756</c:v>
                </c:pt>
                <c:pt idx="114">
                  <c:v>40787</c:v>
                </c:pt>
                <c:pt idx="115">
                  <c:v>40817</c:v>
                </c:pt>
                <c:pt idx="116">
                  <c:v>40848</c:v>
                </c:pt>
                <c:pt idx="117">
                  <c:v>40878</c:v>
                </c:pt>
                <c:pt idx="118">
                  <c:v>40909</c:v>
                </c:pt>
                <c:pt idx="119">
                  <c:v>40940</c:v>
                </c:pt>
                <c:pt idx="120">
                  <c:v>40969</c:v>
                </c:pt>
                <c:pt idx="121">
                  <c:v>41000</c:v>
                </c:pt>
                <c:pt idx="122">
                  <c:v>41030</c:v>
                </c:pt>
                <c:pt idx="123">
                  <c:v>41061</c:v>
                </c:pt>
                <c:pt idx="124">
                  <c:v>41091</c:v>
                </c:pt>
                <c:pt idx="125">
                  <c:v>41122</c:v>
                </c:pt>
                <c:pt idx="126">
                  <c:v>41153</c:v>
                </c:pt>
                <c:pt idx="127">
                  <c:v>41183</c:v>
                </c:pt>
                <c:pt idx="128">
                  <c:v>41214</c:v>
                </c:pt>
                <c:pt idx="129">
                  <c:v>41244</c:v>
                </c:pt>
                <c:pt idx="130">
                  <c:v>41275</c:v>
                </c:pt>
                <c:pt idx="131">
                  <c:v>41306</c:v>
                </c:pt>
                <c:pt idx="132">
                  <c:v>41334</c:v>
                </c:pt>
                <c:pt idx="133">
                  <c:v>41365</c:v>
                </c:pt>
                <c:pt idx="134">
                  <c:v>41395</c:v>
                </c:pt>
                <c:pt idx="135">
                  <c:v>41426</c:v>
                </c:pt>
                <c:pt idx="136">
                  <c:v>41456</c:v>
                </c:pt>
                <c:pt idx="137">
                  <c:v>41487</c:v>
                </c:pt>
                <c:pt idx="138">
                  <c:v>41518</c:v>
                </c:pt>
                <c:pt idx="139">
                  <c:v>41548</c:v>
                </c:pt>
                <c:pt idx="140">
                  <c:v>41579</c:v>
                </c:pt>
                <c:pt idx="141">
                  <c:v>41609</c:v>
                </c:pt>
                <c:pt idx="142">
                  <c:v>41640</c:v>
                </c:pt>
                <c:pt idx="143">
                  <c:v>41671</c:v>
                </c:pt>
                <c:pt idx="144">
                  <c:v>41699</c:v>
                </c:pt>
                <c:pt idx="145">
                  <c:v>41730</c:v>
                </c:pt>
                <c:pt idx="146">
                  <c:v>41760</c:v>
                </c:pt>
                <c:pt idx="147">
                  <c:v>41791</c:v>
                </c:pt>
                <c:pt idx="148">
                  <c:v>41821</c:v>
                </c:pt>
                <c:pt idx="149">
                  <c:v>41852</c:v>
                </c:pt>
                <c:pt idx="150">
                  <c:v>41883</c:v>
                </c:pt>
                <c:pt idx="151">
                  <c:v>41913</c:v>
                </c:pt>
                <c:pt idx="152">
                  <c:v>41944</c:v>
                </c:pt>
                <c:pt idx="153">
                  <c:v>41974</c:v>
                </c:pt>
                <c:pt idx="154">
                  <c:v>42005</c:v>
                </c:pt>
                <c:pt idx="155">
                  <c:v>42036</c:v>
                </c:pt>
                <c:pt idx="156">
                  <c:v>42064</c:v>
                </c:pt>
                <c:pt idx="157">
                  <c:v>42095</c:v>
                </c:pt>
                <c:pt idx="158">
                  <c:v>42125</c:v>
                </c:pt>
                <c:pt idx="159">
                  <c:v>42156</c:v>
                </c:pt>
                <c:pt idx="160">
                  <c:v>42186</c:v>
                </c:pt>
                <c:pt idx="161">
                  <c:v>42217</c:v>
                </c:pt>
                <c:pt idx="162">
                  <c:v>42248</c:v>
                </c:pt>
                <c:pt idx="163">
                  <c:v>42278</c:v>
                </c:pt>
                <c:pt idx="164">
                  <c:v>42309</c:v>
                </c:pt>
                <c:pt idx="165">
                  <c:v>42339</c:v>
                </c:pt>
                <c:pt idx="166">
                  <c:v>42370</c:v>
                </c:pt>
                <c:pt idx="167">
                  <c:v>42401</c:v>
                </c:pt>
                <c:pt idx="168">
                  <c:v>42430</c:v>
                </c:pt>
                <c:pt idx="169">
                  <c:v>42461</c:v>
                </c:pt>
                <c:pt idx="170">
                  <c:v>42491</c:v>
                </c:pt>
                <c:pt idx="171">
                  <c:v>42522</c:v>
                </c:pt>
                <c:pt idx="172">
                  <c:v>42552</c:v>
                </c:pt>
                <c:pt idx="173">
                  <c:v>42583</c:v>
                </c:pt>
                <c:pt idx="174">
                  <c:v>42614</c:v>
                </c:pt>
                <c:pt idx="175">
                  <c:v>42644</c:v>
                </c:pt>
                <c:pt idx="176">
                  <c:v>42675</c:v>
                </c:pt>
                <c:pt idx="177">
                  <c:v>42705</c:v>
                </c:pt>
                <c:pt idx="178">
                  <c:v>42736</c:v>
                </c:pt>
                <c:pt idx="179">
                  <c:v>42767</c:v>
                </c:pt>
                <c:pt idx="180">
                  <c:v>42795</c:v>
                </c:pt>
                <c:pt idx="181">
                  <c:v>42826</c:v>
                </c:pt>
                <c:pt idx="182">
                  <c:v>42856</c:v>
                </c:pt>
                <c:pt idx="183">
                  <c:v>42887</c:v>
                </c:pt>
                <c:pt idx="184">
                  <c:v>42917</c:v>
                </c:pt>
                <c:pt idx="185">
                  <c:v>42948</c:v>
                </c:pt>
                <c:pt idx="186">
                  <c:v>42979</c:v>
                </c:pt>
                <c:pt idx="187">
                  <c:v>43009</c:v>
                </c:pt>
                <c:pt idx="188">
                  <c:v>43040</c:v>
                </c:pt>
              </c:numCache>
            </c:numRef>
          </c:cat>
          <c:val>
            <c:numRef>
              <c:f>IPEC!$D$4:$D$402</c:f>
              <c:numCache>
                <c:formatCode>#,##0.0</c:formatCode>
                <c:ptCount val="399"/>
                <c:pt idx="0">
                  <c:v>51</c:v>
                </c:pt>
                <c:pt idx="1">
                  <c:v>51</c:v>
                </c:pt>
                <c:pt idx="2">
                  <c:v>54</c:v>
                </c:pt>
                <c:pt idx="3">
                  <c:v>49</c:v>
                </c:pt>
                <c:pt idx="4">
                  <c:v>47</c:v>
                </c:pt>
                <c:pt idx="5">
                  <c:v>46</c:v>
                </c:pt>
                <c:pt idx="6">
                  <c:v>47</c:v>
                </c:pt>
                <c:pt idx="7">
                  <c:v>48</c:v>
                </c:pt>
                <c:pt idx="8">
                  <c:v>47</c:v>
                </c:pt>
                <c:pt idx="9">
                  <c:v>60</c:v>
                </c:pt>
                <c:pt idx="10">
                  <c:v>57</c:v>
                </c:pt>
                <c:pt idx="11">
                  <c:v>50</c:v>
                </c:pt>
                <c:pt idx="12">
                  <c:v>41</c:v>
                </c:pt>
                <c:pt idx="13">
                  <c:v>51</c:v>
                </c:pt>
                <c:pt idx="14">
                  <c:v>55</c:v>
                </c:pt>
                <c:pt idx="15">
                  <c:v>53</c:v>
                </c:pt>
                <c:pt idx="16">
                  <c:v>52</c:v>
                </c:pt>
                <c:pt idx="17">
                  <c:v>54</c:v>
                </c:pt>
                <c:pt idx="18">
                  <c:v>58</c:v>
                </c:pt>
                <c:pt idx="19">
                  <c:v>60</c:v>
                </c:pt>
                <c:pt idx="20">
                  <c:v>62</c:v>
                </c:pt>
                <c:pt idx="21">
                  <c:v>64</c:v>
                </c:pt>
                <c:pt idx="22">
                  <c:v>66</c:v>
                </c:pt>
                <c:pt idx="23">
                  <c:v>67</c:v>
                </c:pt>
                <c:pt idx="24">
                  <c:v>63</c:v>
                </c:pt>
                <c:pt idx="25">
                  <c:v>57</c:v>
                </c:pt>
                <c:pt idx="26">
                  <c:v>56</c:v>
                </c:pt>
                <c:pt idx="27">
                  <c:v>58</c:v>
                </c:pt>
                <c:pt idx="28">
                  <c:v>55</c:v>
                </c:pt>
                <c:pt idx="29">
                  <c:v>58</c:v>
                </c:pt>
                <c:pt idx="30">
                  <c:v>55</c:v>
                </c:pt>
                <c:pt idx="31">
                  <c:v>59</c:v>
                </c:pt>
                <c:pt idx="32">
                  <c:v>65</c:v>
                </c:pt>
                <c:pt idx="33">
                  <c:v>61</c:v>
                </c:pt>
                <c:pt idx="34">
                  <c:v>65</c:v>
                </c:pt>
                <c:pt idx="35">
                  <c:v>65</c:v>
                </c:pt>
                <c:pt idx="36">
                  <c:v>61</c:v>
                </c:pt>
                <c:pt idx="37">
                  <c:v>58</c:v>
                </c:pt>
                <c:pt idx="38">
                  <c:v>58</c:v>
                </c:pt>
                <c:pt idx="39">
                  <c:v>58</c:v>
                </c:pt>
                <c:pt idx="40">
                  <c:v>60</c:v>
                </c:pt>
                <c:pt idx="41">
                  <c:v>60</c:v>
                </c:pt>
                <c:pt idx="42">
                  <c:v>61</c:v>
                </c:pt>
                <c:pt idx="43">
                  <c:v>60</c:v>
                </c:pt>
                <c:pt idx="44">
                  <c:v>63</c:v>
                </c:pt>
                <c:pt idx="45">
                  <c:v>65</c:v>
                </c:pt>
                <c:pt idx="46">
                  <c:v>70</c:v>
                </c:pt>
                <c:pt idx="47">
                  <c:v>69</c:v>
                </c:pt>
                <c:pt idx="48">
                  <c:v>70</c:v>
                </c:pt>
                <c:pt idx="49">
                  <c:v>66</c:v>
                </c:pt>
                <c:pt idx="50">
                  <c:v>62</c:v>
                </c:pt>
                <c:pt idx="51">
                  <c:v>55</c:v>
                </c:pt>
                <c:pt idx="52">
                  <c:v>53</c:v>
                </c:pt>
                <c:pt idx="53">
                  <c:v>53</c:v>
                </c:pt>
                <c:pt idx="54">
                  <c:v>56</c:v>
                </c:pt>
                <c:pt idx="55">
                  <c:v>56</c:v>
                </c:pt>
                <c:pt idx="56">
                  <c:v>57</c:v>
                </c:pt>
                <c:pt idx="57">
                  <c:v>62</c:v>
                </c:pt>
                <c:pt idx="58">
                  <c:v>60</c:v>
                </c:pt>
                <c:pt idx="59">
                  <c:v>58</c:v>
                </c:pt>
                <c:pt idx="60">
                  <c:v>53</c:v>
                </c:pt>
                <c:pt idx="61">
                  <c:v>54.6</c:v>
                </c:pt>
                <c:pt idx="62">
                  <c:v>51</c:v>
                </c:pt>
                <c:pt idx="63">
                  <c:v>51</c:v>
                </c:pt>
                <c:pt idx="64">
                  <c:v>50</c:v>
                </c:pt>
                <c:pt idx="65">
                  <c:v>47</c:v>
                </c:pt>
                <c:pt idx="66">
                  <c:v>47.6</c:v>
                </c:pt>
                <c:pt idx="67">
                  <c:v>47.7</c:v>
                </c:pt>
                <c:pt idx="68">
                  <c:v>49.7</c:v>
                </c:pt>
                <c:pt idx="69">
                  <c:v>53.8</c:v>
                </c:pt>
                <c:pt idx="70">
                  <c:v>51.3</c:v>
                </c:pt>
                <c:pt idx="71">
                  <c:v>47</c:v>
                </c:pt>
                <c:pt idx="72">
                  <c:v>48</c:v>
                </c:pt>
                <c:pt idx="73">
                  <c:v>45</c:v>
                </c:pt>
                <c:pt idx="74">
                  <c:v>42</c:v>
                </c:pt>
                <c:pt idx="75">
                  <c:v>38.700000000000003</c:v>
                </c:pt>
                <c:pt idx="76">
                  <c:v>39.700000000000003</c:v>
                </c:pt>
                <c:pt idx="77">
                  <c:v>39.6</c:v>
                </c:pt>
                <c:pt idx="78">
                  <c:v>41.1</c:v>
                </c:pt>
                <c:pt idx="79">
                  <c:v>42.4</c:v>
                </c:pt>
                <c:pt idx="80">
                  <c:v>41.3</c:v>
                </c:pt>
                <c:pt idx="81">
                  <c:v>42.2</c:v>
                </c:pt>
                <c:pt idx="82">
                  <c:v>43.1</c:v>
                </c:pt>
                <c:pt idx="83">
                  <c:v>41.6</c:v>
                </c:pt>
                <c:pt idx="84">
                  <c:v>45.2</c:v>
                </c:pt>
                <c:pt idx="85">
                  <c:v>47.8</c:v>
                </c:pt>
                <c:pt idx="86">
                  <c:v>50.8</c:v>
                </c:pt>
                <c:pt idx="87">
                  <c:v>54.5</c:v>
                </c:pt>
                <c:pt idx="88">
                  <c:v>55.1</c:v>
                </c:pt>
                <c:pt idx="89">
                  <c:v>60.9</c:v>
                </c:pt>
                <c:pt idx="90">
                  <c:v>63.5</c:v>
                </c:pt>
                <c:pt idx="91">
                  <c:v>64.3</c:v>
                </c:pt>
                <c:pt idx="92">
                  <c:v>63.8</c:v>
                </c:pt>
                <c:pt idx="93">
                  <c:v>66.2</c:v>
                </c:pt>
                <c:pt idx="94">
                  <c:v>67.5</c:v>
                </c:pt>
                <c:pt idx="95">
                  <c:v>68</c:v>
                </c:pt>
                <c:pt idx="96">
                  <c:v>61.3</c:v>
                </c:pt>
                <c:pt idx="97">
                  <c:v>62.8</c:v>
                </c:pt>
                <c:pt idx="98">
                  <c:v>60.2</c:v>
                </c:pt>
                <c:pt idx="99">
                  <c:v>59.1</c:v>
                </c:pt>
                <c:pt idx="100">
                  <c:v>56.8</c:v>
                </c:pt>
                <c:pt idx="101">
                  <c:v>62.2</c:v>
                </c:pt>
                <c:pt idx="102">
                  <c:v>67</c:v>
                </c:pt>
                <c:pt idx="103">
                  <c:v>66</c:v>
                </c:pt>
                <c:pt idx="104">
                  <c:v>63.2</c:v>
                </c:pt>
                <c:pt idx="105">
                  <c:v>63.7</c:v>
                </c:pt>
                <c:pt idx="106">
                  <c:v>60.3</c:v>
                </c:pt>
                <c:pt idx="107">
                  <c:v>54</c:v>
                </c:pt>
                <c:pt idx="108">
                  <c:v>54.8</c:v>
                </c:pt>
                <c:pt idx="109">
                  <c:v>53.9</c:v>
                </c:pt>
                <c:pt idx="110">
                  <c:v>52.4</c:v>
                </c:pt>
                <c:pt idx="111">
                  <c:v>49.4</c:v>
                </c:pt>
                <c:pt idx="112">
                  <c:v>52.2</c:v>
                </c:pt>
                <c:pt idx="113">
                  <c:v>46.3</c:v>
                </c:pt>
                <c:pt idx="114">
                  <c:v>52.1</c:v>
                </c:pt>
                <c:pt idx="115">
                  <c:v>48.2</c:v>
                </c:pt>
                <c:pt idx="116">
                  <c:v>52</c:v>
                </c:pt>
                <c:pt idx="117">
                  <c:v>49.7</c:v>
                </c:pt>
                <c:pt idx="118">
                  <c:v>52.5</c:v>
                </c:pt>
                <c:pt idx="119">
                  <c:v>53.5</c:v>
                </c:pt>
                <c:pt idx="120">
                  <c:v>49.7</c:v>
                </c:pt>
                <c:pt idx="121">
                  <c:v>50.6</c:v>
                </c:pt>
                <c:pt idx="122">
                  <c:v>55</c:v>
                </c:pt>
                <c:pt idx="123">
                  <c:v>54.7</c:v>
                </c:pt>
                <c:pt idx="124">
                  <c:v>55.8</c:v>
                </c:pt>
                <c:pt idx="125">
                  <c:v>57.6</c:v>
                </c:pt>
                <c:pt idx="126">
                  <c:v>58.8</c:v>
                </c:pt>
                <c:pt idx="127">
                  <c:v>57.9</c:v>
                </c:pt>
                <c:pt idx="128">
                  <c:v>59.1</c:v>
                </c:pt>
                <c:pt idx="129">
                  <c:v>63.6</c:v>
                </c:pt>
                <c:pt idx="130">
                  <c:v>63.5</c:v>
                </c:pt>
                <c:pt idx="131">
                  <c:v>63.2</c:v>
                </c:pt>
                <c:pt idx="132">
                  <c:v>62.8</c:v>
                </c:pt>
                <c:pt idx="133">
                  <c:v>64.400000000000006</c:v>
                </c:pt>
                <c:pt idx="134">
                  <c:v>59.1</c:v>
                </c:pt>
                <c:pt idx="135">
                  <c:v>57.1</c:v>
                </c:pt>
                <c:pt idx="136">
                  <c:v>54.8</c:v>
                </c:pt>
                <c:pt idx="137">
                  <c:v>55.7</c:v>
                </c:pt>
                <c:pt idx="138">
                  <c:v>59.8</c:v>
                </c:pt>
                <c:pt idx="139">
                  <c:v>61</c:v>
                </c:pt>
                <c:pt idx="140">
                  <c:v>60.2</c:v>
                </c:pt>
                <c:pt idx="141">
                  <c:v>61.8</c:v>
                </c:pt>
                <c:pt idx="142">
                  <c:v>59.7</c:v>
                </c:pt>
                <c:pt idx="143">
                  <c:v>61.8</c:v>
                </c:pt>
                <c:pt idx="144">
                  <c:v>62</c:v>
                </c:pt>
                <c:pt idx="145">
                  <c:v>59.7</c:v>
                </c:pt>
                <c:pt idx="146">
                  <c:v>58.5</c:v>
                </c:pt>
                <c:pt idx="147">
                  <c:v>57.6</c:v>
                </c:pt>
                <c:pt idx="148">
                  <c:v>55.3</c:v>
                </c:pt>
                <c:pt idx="149">
                  <c:v>50.2</c:v>
                </c:pt>
                <c:pt idx="150">
                  <c:v>50.5</c:v>
                </c:pt>
                <c:pt idx="151">
                  <c:v>51.7</c:v>
                </c:pt>
                <c:pt idx="152">
                  <c:v>49.3</c:v>
                </c:pt>
                <c:pt idx="153">
                  <c:v>53.3</c:v>
                </c:pt>
                <c:pt idx="154">
                  <c:v>50.2</c:v>
                </c:pt>
                <c:pt idx="155">
                  <c:v>50.8</c:v>
                </c:pt>
                <c:pt idx="156">
                  <c:v>45.8</c:v>
                </c:pt>
                <c:pt idx="157">
                  <c:v>43.1</c:v>
                </c:pt>
                <c:pt idx="158">
                  <c:v>42.8</c:v>
                </c:pt>
                <c:pt idx="159">
                  <c:v>42.6</c:v>
                </c:pt>
                <c:pt idx="160">
                  <c:v>40.6</c:v>
                </c:pt>
                <c:pt idx="161">
                  <c:v>37.799999999999997</c:v>
                </c:pt>
                <c:pt idx="162">
                  <c:v>37.4</c:v>
                </c:pt>
                <c:pt idx="163">
                  <c:v>39.200000000000003</c:v>
                </c:pt>
                <c:pt idx="164">
                  <c:v>40.6</c:v>
                </c:pt>
                <c:pt idx="165">
                  <c:v>41.2</c:v>
                </c:pt>
                <c:pt idx="166">
                  <c:v>35.700000000000003</c:v>
                </c:pt>
                <c:pt idx="167">
                  <c:v>39.494999999999997</c:v>
                </c:pt>
                <c:pt idx="168">
                  <c:v>39</c:v>
                </c:pt>
                <c:pt idx="169">
                  <c:v>38.090000000000003</c:v>
                </c:pt>
                <c:pt idx="170">
                  <c:v>35.594999999999999</c:v>
                </c:pt>
                <c:pt idx="171">
                  <c:v>37.5</c:v>
                </c:pt>
                <c:pt idx="172">
                  <c:v>36.734999999999999</c:v>
                </c:pt>
                <c:pt idx="173">
                  <c:v>33.414999999999999</c:v>
                </c:pt>
                <c:pt idx="174">
                  <c:v>35.365000000000002</c:v>
                </c:pt>
                <c:pt idx="175">
                  <c:v>40.74</c:v>
                </c:pt>
                <c:pt idx="176">
                  <c:v>37.85</c:v>
                </c:pt>
                <c:pt idx="177">
                  <c:v>46.05</c:v>
                </c:pt>
                <c:pt idx="178">
                  <c:v>45.7</c:v>
                </c:pt>
                <c:pt idx="179">
                  <c:v>40.1</c:v>
                </c:pt>
                <c:pt idx="180">
                  <c:v>44.164377212563203</c:v>
                </c:pt>
                <c:pt idx="181">
                  <c:v>44.416657219769199</c:v>
                </c:pt>
                <c:pt idx="182">
                  <c:v>45.197307054466798</c:v>
                </c:pt>
                <c:pt idx="183">
                  <c:v>44.612994522337303</c:v>
                </c:pt>
                <c:pt idx="184">
                  <c:v>48.8740910492143</c:v>
                </c:pt>
                <c:pt idx="185">
                  <c:v>47.199039203484098</c:v>
                </c:pt>
                <c:pt idx="186">
                  <c:v>53.656939466489099</c:v>
                </c:pt>
                <c:pt idx="187">
                  <c:v>55.8059617337113</c:v>
                </c:pt>
                <c:pt idx="188">
                  <c:v>56.522501083403903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A7-4382-96D1-E52BAB21A8B4}"/>
            </c:ext>
          </c:extLst>
        </c:ser>
        <c:ser>
          <c:idx val="2"/>
          <c:order val="2"/>
          <c:tx>
            <c:strRef>
              <c:f>IPEC!$E$2</c:f>
              <c:strCache>
                <c:ptCount val="1"/>
                <c:pt idx="0">
                  <c:v>Situación económica, del país a 5 años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IPEC!$A$4:$A$402</c:f>
              <c:numCache>
                <c:formatCode>m/d/yyyy</c:formatCode>
                <c:ptCount val="399"/>
                <c:pt idx="0">
                  <c:v>37316</c:v>
                </c:pt>
                <c:pt idx="1">
                  <c:v>37347</c:v>
                </c:pt>
                <c:pt idx="2">
                  <c:v>37377</c:v>
                </c:pt>
                <c:pt idx="3">
                  <c:v>37408</c:v>
                </c:pt>
                <c:pt idx="4">
                  <c:v>37438</c:v>
                </c:pt>
                <c:pt idx="5">
                  <c:v>37469</c:v>
                </c:pt>
                <c:pt idx="6">
                  <c:v>37500</c:v>
                </c:pt>
                <c:pt idx="7">
                  <c:v>37530</c:v>
                </c:pt>
                <c:pt idx="8">
                  <c:v>37561</c:v>
                </c:pt>
                <c:pt idx="9">
                  <c:v>37591</c:v>
                </c:pt>
                <c:pt idx="10">
                  <c:v>37622</c:v>
                </c:pt>
                <c:pt idx="11">
                  <c:v>37653</c:v>
                </c:pt>
                <c:pt idx="12">
                  <c:v>37681</c:v>
                </c:pt>
                <c:pt idx="13">
                  <c:v>37712</c:v>
                </c:pt>
                <c:pt idx="14">
                  <c:v>37742</c:v>
                </c:pt>
                <c:pt idx="15">
                  <c:v>37773</c:v>
                </c:pt>
                <c:pt idx="16">
                  <c:v>37803</c:v>
                </c:pt>
                <c:pt idx="17">
                  <c:v>37834</c:v>
                </c:pt>
                <c:pt idx="18">
                  <c:v>37865</c:v>
                </c:pt>
                <c:pt idx="19">
                  <c:v>37895</c:v>
                </c:pt>
                <c:pt idx="20">
                  <c:v>37926</c:v>
                </c:pt>
                <c:pt idx="21">
                  <c:v>37956</c:v>
                </c:pt>
                <c:pt idx="22">
                  <c:v>37987</c:v>
                </c:pt>
                <c:pt idx="23">
                  <c:v>38018</c:v>
                </c:pt>
                <c:pt idx="24">
                  <c:v>38047</c:v>
                </c:pt>
                <c:pt idx="25">
                  <c:v>38078</c:v>
                </c:pt>
                <c:pt idx="26">
                  <c:v>38108</c:v>
                </c:pt>
                <c:pt idx="27">
                  <c:v>38139</c:v>
                </c:pt>
                <c:pt idx="28">
                  <c:v>38169</c:v>
                </c:pt>
                <c:pt idx="29">
                  <c:v>38200</c:v>
                </c:pt>
                <c:pt idx="30">
                  <c:v>38231</c:v>
                </c:pt>
                <c:pt idx="31">
                  <c:v>38261</c:v>
                </c:pt>
                <c:pt idx="32">
                  <c:v>38292</c:v>
                </c:pt>
                <c:pt idx="33">
                  <c:v>38322</c:v>
                </c:pt>
                <c:pt idx="34">
                  <c:v>38353</c:v>
                </c:pt>
                <c:pt idx="35">
                  <c:v>38384</c:v>
                </c:pt>
                <c:pt idx="36">
                  <c:v>38412</c:v>
                </c:pt>
                <c:pt idx="37">
                  <c:v>38443</c:v>
                </c:pt>
                <c:pt idx="38">
                  <c:v>38473</c:v>
                </c:pt>
                <c:pt idx="39">
                  <c:v>38504</c:v>
                </c:pt>
                <c:pt idx="40">
                  <c:v>38534</c:v>
                </c:pt>
                <c:pt idx="41">
                  <c:v>38565</c:v>
                </c:pt>
                <c:pt idx="42">
                  <c:v>38596</c:v>
                </c:pt>
                <c:pt idx="43">
                  <c:v>38626</c:v>
                </c:pt>
                <c:pt idx="44">
                  <c:v>38657</c:v>
                </c:pt>
                <c:pt idx="45">
                  <c:v>38687</c:v>
                </c:pt>
                <c:pt idx="46">
                  <c:v>38718</c:v>
                </c:pt>
                <c:pt idx="47">
                  <c:v>38749</c:v>
                </c:pt>
                <c:pt idx="48">
                  <c:v>38777</c:v>
                </c:pt>
                <c:pt idx="49">
                  <c:v>38808</c:v>
                </c:pt>
                <c:pt idx="50">
                  <c:v>38838</c:v>
                </c:pt>
                <c:pt idx="51">
                  <c:v>38869</c:v>
                </c:pt>
                <c:pt idx="52">
                  <c:v>38899</c:v>
                </c:pt>
                <c:pt idx="53">
                  <c:v>38930</c:v>
                </c:pt>
                <c:pt idx="54">
                  <c:v>38961</c:v>
                </c:pt>
                <c:pt idx="55">
                  <c:v>38991</c:v>
                </c:pt>
                <c:pt idx="56">
                  <c:v>39022</c:v>
                </c:pt>
                <c:pt idx="57">
                  <c:v>39052</c:v>
                </c:pt>
                <c:pt idx="58">
                  <c:v>39083</c:v>
                </c:pt>
                <c:pt idx="59">
                  <c:v>39114</c:v>
                </c:pt>
                <c:pt idx="60">
                  <c:v>39142</c:v>
                </c:pt>
                <c:pt idx="61">
                  <c:v>39173</c:v>
                </c:pt>
                <c:pt idx="62">
                  <c:v>39203</c:v>
                </c:pt>
                <c:pt idx="63">
                  <c:v>39234</c:v>
                </c:pt>
                <c:pt idx="64">
                  <c:v>39264</c:v>
                </c:pt>
                <c:pt idx="65">
                  <c:v>39295</c:v>
                </c:pt>
                <c:pt idx="66">
                  <c:v>39326</c:v>
                </c:pt>
                <c:pt idx="67">
                  <c:v>39356</c:v>
                </c:pt>
                <c:pt idx="68">
                  <c:v>39387</c:v>
                </c:pt>
                <c:pt idx="69">
                  <c:v>39417</c:v>
                </c:pt>
                <c:pt idx="70">
                  <c:v>39448</c:v>
                </c:pt>
                <c:pt idx="71">
                  <c:v>39479</c:v>
                </c:pt>
                <c:pt idx="72">
                  <c:v>39508</c:v>
                </c:pt>
                <c:pt idx="73">
                  <c:v>39539</c:v>
                </c:pt>
                <c:pt idx="74">
                  <c:v>39569</c:v>
                </c:pt>
                <c:pt idx="75">
                  <c:v>39600</c:v>
                </c:pt>
                <c:pt idx="76">
                  <c:v>39630</c:v>
                </c:pt>
                <c:pt idx="77">
                  <c:v>39661</c:v>
                </c:pt>
                <c:pt idx="78">
                  <c:v>39692</c:v>
                </c:pt>
                <c:pt idx="79">
                  <c:v>39722</c:v>
                </c:pt>
                <c:pt idx="80">
                  <c:v>39753</c:v>
                </c:pt>
                <c:pt idx="81">
                  <c:v>39783</c:v>
                </c:pt>
                <c:pt idx="82">
                  <c:v>39814</c:v>
                </c:pt>
                <c:pt idx="83">
                  <c:v>39845</c:v>
                </c:pt>
                <c:pt idx="84">
                  <c:v>39873</c:v>
                </c:pt>
                <c:pt idx="85">
                  <c:v>39904</c:v>
                </c:pt>
                <c:pt idx="86">
                  <c:v>39934</c:v>
                </c:pt>
                <c:pt idx="87">
                  <c:v>39965</c:v>
                </c:pt>
                <c:pt idx="88">
                  <c:v>39995</c:v>
                </c:pt>
                <c:pt idx="89">
                  <c:v>40026</c:v>
                </c:pt>
                <c:pt idx="90">
                  <c:v>40057</c:v>
                </c:pt>
                <c:pt idx="91">
                  <c:v>40087</c:v>
                </c:pt>
                <c:pt idx="92">
                  <c:v>40118</c:v>
                </c:pt>
                <c:pt idx="93">
                  <c:v>40148</c:v>
                </c:pt>
                <c:pt idx="94">
                  <c:v>40179</c:v>
                </c:pt>
                <c:pt idx="95">
                  <c:v>40210</c:v>
                </c:pt>
                <c:pt idx="96">
                  <c:v>40238</c:v>
                </c:pt>
                <c:pt idx="97">
                  <c:v>40269</c:v>
                </c:pt>
                <c:pt idx="98">
                  <c:v>40299</c:v>
                </c:pt>
                <c:pt idx="99">
                  <c:v>40330</c:v>
                </c:pt>
                <c:pt idx="100">
                  <c:v>40360</c:v>
                </c:pt>
                <c:pt idx="101">
                  <c:v>40391</c:v>
                </c:pt>
                <c:pt idx="102">
                  <c:v>40422</c:v>
                </c:pt>
                <c:pt idx="103">
                  <c:v>40452</c:v>
                </c:pt>
                <c:pt idx="104">
                  <c:v>40483</c:v>
                </c:pt>
                <c:pt idx="105">
                  <c:v>40513</c:v>
                </c:pt>
                <c:pt idx="106">
                  <c:v>40544</c:v>
                </c:pt>
                <c:pt idx="107">
                  <c:v>40575</c:v>
                </c:pt>
                <c:pt idx="108">
                  <c:v>40603</c:v>
                </c:pt>
                <c:pt idx="109">
                  <c:v>40634</c:v>
                </c:pt>
                <c:pt idx="110">
                  <c:v>40664</c:v>
                </c:pt>
                <c:pt idx="111">
                  <c:v>40695</c:v>
                </c:pt>
                <c:pt idx="112">
                  <c:v>40725</c:v>
                </c:pt>
                <c:pt idx="113">
                  <c:v>40756</c:v>
                </c:pt>
                <c:pt idx="114">
                  <c:v>40787</c:v>
                </c:pt>
                <c:pt idx="115">
                  <c:v>40817</c:v>
                </c:pt>
                <c:pt idx="116">
                  <c:v>40848</c:v>
                </c:pt>
                <c:pt idx="117">
                  <c:v>40878</c:v>
                </c:pt>
                <c:pt idx="118">
                  <c:v>40909</c:v>
                </c:pt>
                <c:pt idx="119">
                  <c:v>40940</c:v>
                </c:pt>
                <c:pt idx="120">
                  <c:v>40969</c:v>
                </c:pt>
                <c:pt idx="121">
                  <c:v>41000</c:v>
                </c:pt>
                <c:pt idx="122">
                  <c:v>41030</c:v>
                </c:pt>
                <c:pt idx="123">
                  <c:v>41061</c:v>
                </c:pt>
                <c:pt idx="124">
                  <c:v>41091</c:v>
                </c:pt>
                <c:pt idx="125">
                  <c:v>41122</c:v>
                </c:pt>
                <c:pt idx="126">
                  <c:v>41153</c:v>
                </c:pt>
                <c:pt idx="127">
                  <c:v>41183</c:v>
                </c:pt>
                <c:pt idx="128">
                  <c:v>41214</c:v>
                </c:pt>
                <c:pt idx="129">
                  <c:v>41244</c:v>
                </c:pt>
                <c:pt idx="130">
                  <c:v>41275</c:v>
                </c:pt>
                <c:pt idx="131">
                  <c:v>41306</c:v>
                </c:pt>
                <c:pt idx="132">
                  <c:v>41334</c:v>
                </c:pt>
                <c:pt idx="133">
                  <c:v>41365</c:v>
                </c:pt>
                <c:pt idx="134">
                  <c:v>41395</c:v>
                </c:pt>
                <c:pt idx="135">
                  <c:v>41426</c:v>
                </c:pt>
                <c:pt idx="136">
                  <c:v>41456</c:v>
                </c:pt>
                <c:pt idx="137">
                  <c:v>41487</c:v>
                </c:pt>
                <c:pt idx="138">
                  <c:v>41518</c:v>
                </c:pt>
                <c:pt idx="139">
                  <c:v>41548</c:v>
                </c:pt>
                <c:pt idx="140">
                  <c:v>41579</c:v>
                </c:pt>
                <c:pt idx="141">
                  <c:v>41609</c:v>
                </c:pt>
                <c:pt idx="142">
                  <c:v>41640</c:v>
                </c:pt>
                <c:pt idx="143">
                  <c:v>41671</c:v>
                </c:pt>
                <c:pt idx="144">
                  <c:v>41699</c:v>
                </c:pt>
                <c:pt idx="145">
                  <c:v>41730</c:v>
                </c:pt>
                <c:pt idx="146">
                  <c:v>41760</c:v>
                </c:pt>
                <c:pt idx="147">
                  <c:v>41791</c:v>
                </c:pt>
                <c:pt idx="148">
                  <c:v>41821</c:v>
                </c:pt>
                <c:pt idx="149">
                  <c:v>41852</c:v>
                </c:pt>
                <c:pt idx="150">
                  <c:v>41883</c:v>
                </c:pt>
                <c:pt idx="151">
                  <c:v>41913</c:v>
                </c:pt>
                <c:pt idx="152">
                  <c:v>41944</c:v>
                </c:pt>
                <c:pt idx="153">
                  <c:v>41974</c:v>
                </c:pt>
                <c:pt idx="154">
                  <c:v>42005</c:v>
                </c:pt>
                <c:pt idx="155">
                  <c:v>42036</c:v>
                </c:pt>
                <c:pt idx="156">
                  <c:v>42064</c:v>
                </c:pt>
                <c:pt idx="157">
                  <c:v>42095</c:v>
                </c:pt>
                <c:pt idx="158">
                  <c:v>42125</c:v>
                </c:pt>
                <c:pt idx="159">
                  <c:v>42156</c:v>
                </c:pt>
                <c:pt idx="160">
                  <c:v>42186</c:v>
                </c:pt>
                <c:pt idx="161">
                  <c:v>42217</c:v>
                </c:pt>
                <c:pt idx="162">
                  <c:v>42248</c:v>
                </c:pt>
                <c:pt idx="163">
                  <c:v>42278</c:v>
                </c:pt>
                <c:pt idx="164">
                  <c:v>42309</c:v>
                </c:pt>
                <c:pt idx="165">
                  <c:v>42339</c:v>
                </c:pt>
                <c:pt idx="166">
                  <c:v>42370</c:v>
                </c:pt>
                <c:pt idx="167">
                  <c:v>42401</c:v>
                </c:pt>
                <c:pt idx="168">
                  <c:v>42430</c:v>
                </c:pt>
                <c:pt idx="169">
                  <c:v>42461</c:v>
                </c:pt>
                <c:pt idx="170">
                  <c:v>42491</c:v>
                </c:pt>
                <c:pt idx="171">
                  <c:v>42522</c:v>
                </c:pt>
                <c:pt idx="172">
                  <c:v>42552</c:v>
                </c:pt>
                <c:pt idx="173">
                  <c:v>42583</c:v>
                </c:pt>
                <c:pt idx="174">
                  <c:v>42614</c:v>
                </c:pt>
                <c:pt idx="175">
                  <c:v>42644</c:v>
                </c:pt>
                <c:pt idx="176">
                  <c:v>42675</c:v>
                </c:pt>
                <c:pt idx="177">
                  <c:v>42705</c:v>
                </c:pt>
                <c:pt idx="178">
                  <c:v>42736</c:v>
                </c:pt>
                <c:pt idx="179">
                  <c:v>42767</c:v>
                </c:pt>
                <c:pt idx="180">
                  <c:v>42795</c:v>
                </c:pt>
                <c:pt idx="181">
                  <c:v>42826</c:v>
                </c:pt>
                <c:pt idx="182">
                  <c:v>42856</c:v>
                </c:pt>
                <c:pt idx="183">
                  <c:v>42887</c:v>
                </c:pt>
                <c:pt idx="184">
                  <c:v>42917</c:v>
                </c:pt>
                <c:pt idx="185">
                  <c:v>42948</c:v>
                </c:pt>
                <c:pt idx="186">
                  <c:v>42979</c:v>
                </c:pt>
                <c:pt idx="187">
                  <c:v>43009</c:v>
                </c:pt>
                <c:pt idx="188">
                  <c:v>43040</c:v>
                </c:pt>
              </c:numCache>
            </c:numRef>
          </c:cat>
          <c:val>
            <c:numRef>
              <c:f>IPEC!$E$4:$E$402</c:f>
              <c:numCache>
                <c:formatCode>#,##0.0</c:formatCode>
                <c:ptCount val="399"/>
                <c:pt idx="0">
                  <c:v>33</c:v>
                </c:pt>
                <c:pt idx="1">
                  <c:v>31</c:v>
                </c:pt>
                <c:pt idx="2">
                  <c:v>33</c:v>
                </c:pt>
                <c:pt idx="3">
                  <c:v>31</c:v>
                </c:pt>
                <c:pt idx="4">
                  <c:v>30</c:v>
                </c:pt>
                <c:pt idx="5">
                  <c:v>36</c:v>
                </c:pt>
                <c:pt idx="6">
                  <c:v>29</c:v>
                </c:pt>
                <c:pt idx="7">
                  <c:v>30</c:v>
                </c:pt>
                <c:pt idx="8">
                  <c:v>33</c:v>
                </c:pt>
                <c:pt idx="9">
                  <c:v>41</c:v>
                </c:pt>
                <c:pt idx="10">
                  <c:v>41</c:v>
                </c:pt>
                <c:pt idx="11">
                  <c:v>33</c:v>
                </c:pt>
                <c:pt idx="12">
                  <c:v>28</c:v>
                </c:pt>
                <c:pt idx="13">
                  <c:v>35</c:v>
                </c:pt>
                <c:pt idx="14">
                  <c:v>39</c:v>
                </c:pt>
                <c:pt idx="15">
                  <c:v>37</c:v>
                </c:pt>
                <c:pt idx="16">
                  <c:v>37</c:v>
                </c:pt>
                <c:pt idx="17">
                  <c:v>39</c:v>
                </c:pt>
                <c:pt idx="18">
                  <c:v>40</c:v>
                </c:pt>
                <c:pt idx="19">
                  <c:v>47</c:v>
                </c:pt>
                <c:pt idx="20">
                  <c:v>43</c:v>
                </c:pt>
                <c:pt idx="21">
                  <c:v>42</c:v>
                </c:pt>
                <c:pt idx="22">
                  <c:v>47</c:v>
                </c:pt>
                <c:pt idx="23">
                  <c:v>48</c:v>
                </c:pt>
                <c:pt idx="24">
                  <c:v>46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37</c:v>
                </c:pt>
                <c:pt idx="29">
                  <c:v>41</c:v>
                </c:pt>
                <c:pt idx="30">
                  <c:v>37</c:v>
                </c:pt>
                <c:pt idx="31">
                  <c:v>35</c:v>
                </c:pt>
                <c:pt idx="32">
                  <c:v>42</c:v>
                </c:pt>
                <c:pt idx="33">
                  <c:v>43</c:v>
                </c:pt>
                <c:pt idx="34">
                  <c:v>40</c:v>
                </c:pt>
                <c:pt idx="35">
                  <c:v>41</c:v>
                </c:pt>
                <c:pt idx="36">
                  <c:v>39</c:v>
                </c:pt>
                <c:pt idx="37">
                  <c:v>40</c:v>
                </c:pt>
                <c:pt idx="38">
                  <c:v>38</c:v>
                </c:pt>
                <c:pt idx="39">
                  <c:v>42</c:v>
                </c:pt>
                <c:pt idx="40">
                  <c:v>41</c:v>
                </c:pt>
                <c:pt idx="41">
                  <c:v>45</c:v>
                </c:pt>
                <c:pt idx="42">
                  <c:v>41</c:v>
                </c:pt>
                <c:pt idx="43">
                  <c:v>38</c:v>
                </c:pt>
                <c:pt idx="44">
                  <c:v>45</c:v>
                </c:pt>
                <c:pt idx="45">
                  <c:v>46</c:v>
                </c:pt>
                <c:pt idx="46">
                  <c:v>48</c:v>
                </c:pt>
                <c:pt idx="47">
                  <c:v>51</c:v>
                </c:pt>
                <c:pt idx="48">
                  <c:v>50</c:v>
                </c:pt>
                <c:pt idx="49">
                  <c:v>41</c:v>
                </c:pt>
                <c:pt idx="50">
                  <c:v>44</c:v>
                </c:pt>
                <c:pt idx="51">
                  <c:v>37</c:v>
                </c:pt>
                <c:pt idx="52">
                  <c:v>36</c:v>
                </c:pt>
                <c:pt idx="53">
                  <c:v>34</c:v>
                </c:pt>
                <c:pt idx="54">
                  <c:v>37</c:v>
                </c:pt>
                <c:pt idx="55">
                  <c:v>36</c:v>
                </c:pt>
                <c:pt idx="56">
                  <c:v>38</c:v>
                </c:pt>
                <c:pt idx="57">
                  <c:v>44</c:v>
                </c:pt>
                <c:pt idx="58">
                  <c:v>37</c:v>
                </c:pt>
                <c:pt idx="59">
                  <c:v>36</c:v>
                </c:pt>
                <c:pt idx="60">
                  <c:v>37</c:v>
                </c:pt>
                <c:pt idx="61">
                  <c:v>36.799999999999997</c:v>
                </c:pt>
                <c:pt idx="62">
                  <c:v>35</c:v>
                </c:pt>
                <c:pt idx="63">
                  <c:v>34</c:v>
                </c:pt>
                <c:pt idx="64">
                  <c:v>31</c:v>
                </c:pt>
                <c:pt idx="65">
                  <c:v>32</c:v>
                </c:pt>
                <c:pt idx="66">
                  <c:v>34.6</c:v>
                </c:pt>
                <c:pt idx="67">
                  <c:v>31.3</c:v>
                </c:pt>
                <c:pt idx="68">
                  <c:v>33.299999999999997</c:v>
                </c:pt>
                <c:pt idx="69">
                  <c:v>35.700000000000003</c:v>
                </c:pt>
                <c:pt idx="70">
                  <c:v>31.1</c:v>
                </c:pt>
                <c:pt idx="71">
                  <c:v>29.2</c:v>
                </c:pt>
                <c:pt idx="72">
                  <c:v>26</c:v>
                </c:pt>
                <c:pt idx="73">
                  <c:v>25</c:v>
                </c:pt>
                <c:pt idx="74">
                  <c:v>24.6</c:v>
                </c:pt>
                <c:pt idx="75">
                  <c:v>25.3</c:v>
                </c:pt>
                <c:pt idx="76">
                  <c:v>26.1</c:v>
                </c:pt>
                <c:pt idx="77">
                  <c:v>29.7</c:v>
                </c:pt>
                <c:pt idx="78">
                  <c:v>29.8</c:v>
                </c:pt>
                <c:pt idx="79">
                  <c:v>31.7</c:v>
                </c:pt>
                <c:pt idx="80">
                  <c:v>32</c:v>
                </c:pt>
                <c:pt idx="81">
                  <c:v>27.9</c:v>
                </c:pt>
                <c:pt idx="82">
                  <c:v>34.1</c:v>
                </c:pt>
                <c:pt idx="83">
                  <c:v>32.299999999999997</c:v>
                </c:pt>
                <c:pt idx="84">
                  <c:v>33.6</c:v>
                </c:pt>
                <c:pt idx="85">
                  <c:v>32.9</c:v>
                </c:pt>
                <c:pt idx="86">
                  <c:v>35.5</c:v>
                </c:pt>
                <c:pt idx="87">
                  <c:v>37.200000000000003</c:v>
                </c:pt>
                <c:pt idx="88">
                  <c:v>38</c:v>
                </c:pt>
                <c:pt idx="89">
                  <c:v>39.799999999999997</c:v>
                </c:pt>
                <c:pt idx="90">
                  <c:v>40.299999999999997</c:v>
                </c:pt>
                <c:pt idx="91">
                  <c:v>46.4</c:v>
                </c:pt>
                <c:pt idx="92">
                  <c:v>45</c:v>
                </c:pt>
                <c:pt idx="93">
                  <c:v>46.9</c:v>
                </c:pt>
                <c:pt idx="94">
                  <c:v>48.3</c:v>
                </c:pt>
                <c:pt idx="95">
                  <c:v>48.8</c:v>
                </c:pt>
                <c:pt idx="96">
                  <c:v>46.5</c:v>
                </c:pt>
                <c:pt idx="97">
                  <c:v>45.5</c:v>
                </c:pt>
                <c:pt idx="98">
                  <c:v>40.200000000000003</c:v>
                </c:pt>
                <c:pt idx="99">
                  <c:v>38.299999999999997</c:v>
                </c:pt>
                <c:pt idx="100">
                  <c:v>35.299999999999997</c:v>
                </c:pt>
                <c:pt idx="101">
                  <c:v>40</c:v>
                </c:pt>
                <c:pt idx="102">
                  <c:v>40.9</c:v>
                </c:pt>
                <c:pt idx="103">
                  <c:v>45.6</c:v>
                </c:pt>
                <c:pt idx="104">
                  <c:v>41.2</c:v>
                </c:pt>
                <c:pt idx="105">
                  <c:v>38.200000000000003</c:v>
                </c:pt>
                <c:pt idx="106">
                  <c:v>37.4</c:v>
                </c:pt>
                <c:pt idx="107">
                  <c:v>32.799999999999997</c:v>
                </c:pt>
                <c:pt idx="108">
                  <c:v>35.799999999999997</c:v>
                </c:pt>
                <c:pt idx="109">
                  <c:v>33.200000000000003</c:v>
                </c:pt>
                <c:pt idx="110">
                  <c:v>35.700000000000003</c:v>
                </c:pt>
                <c:pt idx="111">
                  <c:v>35.1</c:v>
                </c:pt>
                <c:pt idx="112">
                  <c:v>34.200000000000003</c:v>
                </c:pt>
                <c:pt idx="113">
                  <c:v>28.1</c:v>
                </c:pt>
                <c:pt idx="114">
                  <c:v>32.1</c:v>
                </c:pt>
                <c:pt idx="115">
                  <c:v>31</c:v>
                </c:pt>
                <c:pt idx="116">
                  <c:v>32.200000000000003</c:v>
                </c:pt>
                <c:pt idx="117">
                  <c:v>28.8</c:v>
                </c:pt>
                <c:pt idx="118">
                  <c:v>30.6</c:v>
                </c:pt>
                <c:pt idx="119">
                  <c:v>35</c:v>
                </c:pt>
                <c:pt idx="120">
                  <c:v>35.4</c:v>
                </c:pt>
                <c:pt idx="121">
                  <c:v>34.700000000000003</c:v>
                </c:pt>
                <c:pt idx="122">
                  <c:v>36.4</c:v>
                </c:pt>
                <c:pt idx="123">
                  <c:v>40.200000000000003</c:v>
                </c:pt>
                <c:pt idx="124">
                  <c:v>37.1</c:v>
                </c:pt>
                <c:pt idx="125">
                  <c:v>40</c:v>
                </c:pt>
                <c:pt idx="126">
                  <c:v>41.3</c:v>
                </c:pt>
                <c:pt idx="127">
                  <c:v>43.9</c:v>
                </c:pt>
                <c:pt idx="128">
                  <c:v>43</c:v>
                </c:pt>
                <c:pt idx="129">
                  <c:v>40.4</c:v>
                </c:pt>
                <c:pt idx="130">
                  <c:v>45.4</c:v>
                </c:pt>
                <c:pt idx="131">
                  <c:v>44.2</c:v>
                </c:pt>
                <c:pt idx="132">
                  <c:v>45.4</c:v>
                </c:pt>
                <c:pt idx="133">
                  <c:v>47</c:v>
                </c:pt>
                <c:pt idx="134">
                  <c:v>44</c:v>
                </c:pt>
                <c:pt idx="135">
                  <c:v>40.4</c:v>
                </c:pt>
                <c:pt idx="136">
                  <c:v>34.6</c:v>
                </c:pt>
                <c:pt idx="137">
                  <c:v>37.700000000000003</c:v>
                </c:pt>
                <c:pt idx="138">
                  <c:v>40.799999999999997</c:v>
                </c:pt>
                <c:pt idx="139">
                  <c:v>39.6</c:v>
                </c:pt>
                <c:pt idx="140">
                  <c:v>43.2</c:v>
                </c:pt>
                <c:pt idx="141">
                  <c:v>41.5</c:v>
                </c:pt>
                <c:pt idx="142">
                  <c:v>39.299999999999997</c:v>
                </c:pt>
                <c:pt idx="143">
                  <c:v>37.799999999999997</c:v>
                </c:pt>
                <c:pt idx="144">
                  <c:v>37.1</c:v>
                </c:pt>
                <c:pt idx="145">
                  <c:v>36.799999999999997</c:v>
                </c:pt>
                <c:pt idx="146">
                  <c:v>38.700000000000003</c:v>
                </c:pt>
                <c:pt idx="147">
                  <c:v>36.299999999999997</c:v>
                </c:pt>
                <c:pt idx="148">
                  <c:v>35.200000000000003</c:v>
                </c:pt>
                <c:pt idx="149">
                  <c:v>33.799999999999997</c:v>
                </c:pt>
                <c:pt idx="150">
                  <c:v>29.8</c:v>
                </c:pt>
                <c:pt idx="151">
                  <c:v>31.2</c:v>
                </c:pt>
                <c:pt idx="152">
                  <c:v>31.7</c:v>
                </c:pt>
                <c:pt idx="153">
                  <c:v>31.9</c:v>
                </c:pt>
                <c:pt idx="154">
                  <c:v>23.8</c:v>
                </c:pt>
                <c:pt idx="155">
                  <c:v>31.2</c:v>
                </c:pt>
                <c:pt idx="156">
                  <c:v>26.4</c:v>
                </c:pt>
                <c:pt idx="157">
                  <c:v>26.7</c:v>
                </c:pt>
                <c:pt idx="158">
                  <c:v>27.8</c:v>
                </c:pt>
                <c:pt idx="159">
                  <c:v>24.6</c:v>
                </c:pt>
                <c:pt idx="160">
                  <c:v>24.1</c:v>
                </c:pt>
                <c:pt idx="161">
                  <c:v>27.1</c:v>
                </c:pt>
                <c:pt idx="162">
                  <c:v>26.8</c:v>
                </c:pt>
                <c:pt idx="163">
                  <c:v>23.19</c:v>
                </c:pt>
                <c:pt idx="164">
                  <c:v>27.5</c:v>
                </c:pt>
                <c:pt idx="165">
                  <c:v>25.6</c:v>
                </c:pt>
                <c:pt idx="166">
                  <c:v>21.5</c:v>
                </c:pt>
                <c:pt idx="167">
                  <c:v>26.175000000000001</c:v>
                </c:pt>
                <c:pt idx="168">
                  <c:v>28.18</c:v>
                </c:pt>
                <c:pt idx="169">
                  <c:v>27.03</c:v>
                </c:pt>
                <c:pt idx="170">
                  <c:v>26.434999999999999</c:v>
                </c:pt>
                <c:pt idx="171">
                  <c:v>27.1</c:v>
                </c:pt>
                <c:pt idx="172">
                  <c:v>21.37</c:v>
                </c:pt>
                <c:pt idx="173">
                  <c:v>26</c:v>
                </c:pt>
                <c:pt idx="174">
                  <c:v>24.78</c:v>
                </c:pt>
                <c:pt idx="175">
                  <c:v>28.055</c:v>
                </c:pt>
                <c:pt idx="176">
                  <c:v>29.7</c:v>
                </c:pt>
                <c:pt idx="177">
                  <c:v>30</c:v>
                </c:pt>
                <c:pt idx="178">
                  <c:v>28.84</c:v>
                </c:pt>
                <c:pt idx="179">
                  <c:v>24.9</c:v>
                </c:pt>
                <c:pt idx="180">
                  <c:v>24.616050447176999</c:v>
                </c:pt>
                <c:pt idx="181">
                  <c:v>32.729876232616903</c:v>
                </c:pt>
                <c:pt idx="182">
                  <c:v>26.933912459352499</c:v>
                </c:pt>
                <c:pt idx="183">
                  <c:v>30.3292244321357</c:v>
                </c:pt>
                <c:pt idx="184">
                  <c:v>31.3526886337809</c:v>
                </c:pt>
                <c:pt idx="185">
                  <c:v>31.4</c:v>
                </c:pt>
                <c:pt idx="186">
                  <c:v>37.125425031974899</c:v>
                </c:pt>
                <c:pt idx="187">
                  <c:v>34.563588177419</c:v>
                </c:pt>
                <c:pt idx="188">
                  <c:v>39.972564975079202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A7-4382-96D1-E52BAB21A8B4}"/>
            </c:ext>
          </c:extLst>
        </c:ser>
        <c:ser>
          <c:idx val="4"/>
          <c:order val="3"/>
          <c:tx>
            <c:strRef>
              <c:f>IPEC!$G$2</c:f>
              <c:strCache>
                <c:ptCount val="1"/>
                <c:pt idx="0">
                  <c:v>Índice de percepción de la economía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IPEC!$A$4:$A$402</c:f>
              <c:numCache>
                <c:formatCode>m/d/yyyy</c:formatCode>
                <c:ptCount val="399"/>
                <c:pt idx="0">
                  <c:v>37316</c:v>
                </c:pt>
                <c:pt idx="1">
                  <c:v>37347</c:v>
                </c:pt>
                <c:pt idx="2">
                  <c:v>37377</c:v>
                </c:pt>
                <c:pt idx="3">
                  <c:v>37408</c:v>
                </c:pt>
                <c:pt idx="4">
                  <c:v>37438</c:v>
                </c:pt>
                <c:pt idx="5">
                  <c:v>37469</c:v>
                </c:pt>
                <c:pt idx="6">
                  <c:v>37500</c:v>
                </c:pt>
                <c:pt idx="7">
                  <c:v>37530</c:v>
                </c:pt>
                <c:pt idx="8">
                  <c:v>37561</c:v>
                </c:pt>
                <c:pt idx="9">
                  <c:v>37591</c:v>
                </c:pt>
                <c:pt idx="10">
                  <c:v>37622</c:v>
                </c:pt>
                <c:pt idx="11">
                  <c:v>37653</c:v>
                </c:pt>
                <c:pt idx="12">
                  <c:v>37681</c:v>
                </c:pt>
                <c:pt idx="13">
                  <c:v>37712</c:v>
                </c:pt>
                <c:pt idx="14">
                  <c:v>37742</c:v>
                </c:pt>
                <c:pt idx="15">
                  <c:v>37773</c:v>
                </c:pt>
                <c:pt idx="16">
                  <c:v>37803</c:v>
                </c:pt>
                <c:pt idx="17">
                  <c:v>37834</c:v>
                </c:pt>
                <c:pt idx="18">
                  <c:v>37865</c:v>
                </c:pt>
                <c:pt idx="19">
                  <c:v>37895</c:v>
                </c:pt>
                <c:pt idx="20">
                  <c:v>37926</c:v>
                </c:pt>
                <c:pt idx="21">
                  <c:v>37956</c:v>
                </c:pt>
                <c:pt idx="22">
                  <c:v>37987</c:v>
                </c:pt>
                <c:pt idx="23">
                  <c:v>38018</c:v>
                </c:pt>
                <c:pt idx="24">
                  <c:v>38047</c:v>
                </c:pt>
                <c:pt idx="25">
                  <c:v>38078</c:v>
                </c:pt>
                <c:pt idx="26">
                  <c:v>38108</c:v>
                </c:pt>
                <c:pt idx="27">
                  <c:v>38139</c:v>
                </c:pt>
                <c:pt idx="28">
                  <c:v>38169</c:v>
                </c:pt>
                <c:pt idx="29">
                  <c:v>38200</c:v>
                </c:pt>
                <c:pt idx="30">
                  <c:v>38231</c:v>
                </c:pt>
                <c:pt idx="31">
                  <c:v>38261</c:v>
                </c:pt>
                <c:pt idx="32">
                  <c:v>38292</c:v>
                </c:pt>
                <c:pt idx="33">
                  <c:v>38322</c:v>
                </c:pt>
                <c:pt idx="34">
                  <c:v>38353</c:v>
                </c:pt>
                <c:pt idx="35">
                  <c:v>38384</c:v>
                </c:pt>
                <c:pt idx="36">
                  <c:v>38412</c:v>
                </c:pt>
                <c:pt idx="37">
                  <c:v>38443</c:v>
                </c:pt>
                <c:pt idx="38">
                  <c:v>38473</c:v>
                </c:pt>
                <c:pt idx="39">
                  <c:v>38504</c:v>
                </c:pt>
                <c:pt idx="40">
                  <c:v>38534</c:v>
                </c:pt>
                <c:pt idx="41">
                  <c:v>38565</c:v>
                </c:pt>
                <c:pt idx="42">
                  <c:v>38596</c:v>
                </c:pt>
                <c:pt idx="43">
                  <c:v>38626</c:v>
                </c:pt>
                <c:pt idx="44">
                  <c:v>38657</c:v>
                </c:pt>
                <c:pt idx="45">
                  <c:v>38687</c:v>
                </c:pt>
                <c:pt idx="46">
                  <c:v>38718</c:v>
                </c:pt>
                <c:pt idx="47">
                  <c:v>38749</c:v>
                </c:pt>
                <c:pt idx="48">
                  <c:v>38777</c:v>
                </c:pt>
                <c:pt idx="49">
                  <c:v>38808</c:v>
                </c:pt>
                <c:pt idx="50">
                  <c:v>38838</c:v>
                </c:pt>
                <c:pt idx="51">
                  <c:v>38869</c:v>
                </c:pt>
                <c:pt idx="52">
                  <c:v>38899</c:v>
                </c:pt>
                <c:pt idx="53">
                  <c:v>38930</c:v>
                </c:pt>
                <c:pt idx="54">
                  <c:v>38961</c:v>
                </c:pt>
                <c:pt idx="55">
                  <c:v>38991</c:v>
                </c:pt>
                <c:pt idx="56">
                  <c:v>39022</c:v>
                </c:pt>
                <c:pt idx="57">
                  <c:v>39052</c:v>
                </c:pt>
                <c:pt idx="58">
                  <c:v>39083</c:v>
                </c:pt>
                <c:pt idx="59">
                  <c:v>39114</c:v>
                </c:pt>
                <c:pt idx="60">
                  <c:v>39142</c:v>
                </c:pt>
                <c:pt idx="61">
                  <c:v>39173</c:v>
                </c:pt>
                <c:pt idx="62">
                  <c:v>39203</c:v>
                </c:pt>
                <c:pt idx="63">
                  <c:v>39234</c:v>
                </c:pt>
                <c:pt idx="64">
                  <c:v>39264</c:v>
                </c:pt>
                <c:pt idx="65">
                  <c:v>39295</c:v>
                </c:pt>
                <c:pt idx="66">
                  <c:v>39326</c:v>
                </c:pt>
                <c:pt idx="67">
                  <c:v>39356</c:v>
                </c:pt>
                <c:pt idx="68">
                  <c:v>39387</c:v>
                </c:pt>
                <c:pt idx="69">
                  <c:v>39417</c:v>
                </c:pt>
                <c:pt idx="70">
                  <c:v>39448</c:v>
                </c:pt>
                <c:pt idx="71">
                  <c:v>39479</c:v>
                </c:pt>
                <c:pt idx="72">
                  <c:v>39508</c:v>
                </c:pt>
                <c:pt idx="73">
                  <c:v>39539</c:v>
                </c:pt>
                <c:pt idx="74">
                  <c:v>39569</c:v>
                </c:pt>
                <c:pt idx="75">
                  <c:v>39600</c:v>
                </c:pt>
                <c:pt idx="76">
                  <c:v>39630</c:v>
                </c:pt>
                <c:pt idx="77">
                  <c:v>39661</c:v>
                </c:pt>
                <c:pt idx="78">
                  <c:v>39692</c:v>
                </c:pt>
                <c:pt idx="79">
                  <c:v>39722</c:v>
                </c:pt>
                <c:pt idx="80">
                  <c:v>39753</c:v>
                </c:pt>
                <c:pt idx="81">
                  <c:v>39783</c:v>
                </c:pt>
                <c:pt idx="82">
                  <c:v>39814</c:v>
                </c:pt>
                <c:pt idx="83">
                  <c:v>39845</c:v>
                </c:pt>
                <c:pt idx="84">
                  <c:v>39873</c:v>
                </c:pt>
                <c:pt idx="85">
                  <c:v>39904</c:v>
                </c:pt>
                <c:pt idx="86">
                  <c:v>39934</c:v>
                </c:pt>
                <c:pt idx="87">
                  <c:v>39965</c:v>
                </c:pt>
                <c:pt idx="88">
                  <c:v>39995</c:v>
                </c:pt>
                <c:pt idx="89">
                  <c:v>40026</c:v>
                </c:pt>
                <c:pt idx="90">
                  <c:v>40057</c:v>
                </c:pt>
                <c:pt idx="91">
                  <c:v>40087</c:v>
                </c:pt>
                <c:pt idx="92">
                  <c:v>40118</c:v>
                </c:pt>
                <c:pt idx="93">
                  <c:v>40148</c:v>
                </c:pt>
                <c:pt idx="94">
                  <c:v>40179</c:v>
                </c:pt>
                <c:pt idx="95">
                  <c:v>40210</c:v>
                </c:pt>
                <c:pt idx="96">
                  <c:v>40238</c:v>
                </c:pt>
                <c:pt idx="97">
                  <c:v>40269</c:v>
                </c:pt>
                <c:pt idx="98">
                  <c:v>40299</c:v>
                </c:pt>
                <c:pt idx="99">
                  <c:v>40330</c:v>
                </c:pt>
                <c:pt idx="100">
                  <c:v>40360</c:v>
                </c:pt>
                <c:pt idx="101">
                  <c:v>40391</c:v>
                </c:pt>
                <c:pt idx="102">
                  <c:v>40422</c:v>
                </c:pt>
                <c:pt idx="103">
                  <c:v>40452</c:v>
                </c:pt>
                <c:pt idx="104">
                  <c:v>40483</c:v>
                </c:pt>
                <c:pt idx="105">
                  <c:v>40513</c:v>
                </c:pt>
                <c:pt idx="106">
                  <c:v>40544</c:v>
                </c:pt>
                <c:pt idx="107">
                  <c:v>40575</c:v>
                </c:pt>
                <c:pt idx="108">
                  <c:v>40603</c:v>
                </c:pt>
                <c:pt idx="109">
                  <c:v>40634</c:v>
                </c:pt>
                <c:pt idx="110">
                  <c:v>40664</c:v>
                </c:pt>
                <c:pt idx="111">
                  <c:v>40695</c:v>
                </c:pt>
                <c:pt idx="112">
                  <c:v>40725</c:v>
                </c:pt>
                <c:pt idx="113">
                  <c:v>40756</c:v>
                </c:pt>
                <c:pt idx="114">
                  <c:v>40787</c:v>
                </c:pt>
                <c:pt idx="115">
                  <c:v>40817</c:v>
                </c:pt>
                <c:pt idx="116">
                  <c:v>40848</c:v>
                </c:pt>
                <c:pt idx="117">
                  <c:v>40878</c:v>
                </c:pt>
                <c:pt idx="118">
                  <c:v>40909</c:v>
                </c:pt>
                <c:pt idx="119">
                  <c:v>40940</c:v>
                </c:pt>
                <c:pt idx="120">
                  <c:v>40969</c:v>
                </c:pt>
                <c:pt idx="121">
                  <c:v>41000</c:v>
                </c:pt>
                <c:pt idx="122">
                  <c:v>41030</c:v>
                </c:pt>
                <c:pt idx="123">
                  <c:v>41061</c:v>
                </c:pt>
                <c:pt idx="124">
                  <c:v>41091</c:v>
                </c:pt>
                <c:pt idx="125">
                  <c:v>41122</c:v>
                </c:pt>
                <c:pt idx="126">
                  <c:v>41153</c:v>
                </c:pt>
                <c:pt idx="127">
                  <c:v>41183</c:v>
                </c:pt>
                <c:pt idx="128">
                  <c:v>41214</c:v>
                </c:pt>
                <c:pt idx="129">
                  <c:v>41244</c:v>
                </c:pt>
                <c:pt idx="130">
                  <c:v>41275</c:v>
                </c:pt>
                <c:pt idx="131">
                  <c:v>41306</c:v>
                </c:pt>
                <c:pt idx="132">
                  <c:v>41334</c:v>
                </c:pt>
                <c:pt idx="133">
                  <c:v>41365</c:v>
                </c:pt>
                <c:pt idx="134">
                  <c:v>41395</c:v>
                </c:pt>
                <c:pt idx="135">
                  <c:v>41426</c:v>
                </c:pt>
                <c:pt idx="136">
                  <c:v>41456</c:v>
                </c:pt>
                <c:pt idx="137">
                  <c:v>41487</c:v>
                </c:pt>
                <c:pt idx="138">
                  <c:v>41518</c:v>
                </c:pt>
                <c:pt idx="139">
                  <c:v>41548</c:v>
                </c:pt>
                <c:pt idx="140">
                  <c:v>41579</c:v>
                </c:pt>
                <c:pt idx="141">
                  <c:v>41609</c:v>
                </c:pt>
                <c:pt idx="142">
                  <c:v>41640</c:v>
                </c:pt>
                <c:pt idx="143">
                  <c:v>41671</c:v>
                </c:pt>
                <c:pt idx="144">
                  <c:v>41699</c:v>
                </c:pt>
                <c:pt idx="145">
                  <c:v>41730</c:v>
                </c:pt>
                <c:pt idx="146">
                  <c:v>41760</c:v>
                </c:pt>
                <c:pt idx="147">
                  <c:v>41791</c:v>
                </c:pt>
                <c:pt idx="148">
                  <c:v>41821</c:v>
                </c:pt>
                <c:pt idx="149">
                  <c:v>41852</c:v>
                </c:pt>
                <c:pt idx="150">
                  <c:v>41883</c:v>
                </c:pt>
                <c:pt idx="151">
                  <c:v>41913</c:v>
                </c:pt>
                <c:pt idx="152">
                  <c:v>41944</c:v>
                </c:pt>
                <c:pt idx="153">
                  <c:v>41974</c:v>
                </c:pt>
                <c:pt idx="154">
                  <c:v>42005</c:v>
                </c:pt>
                <c:pt idx="155">
                  <c:v>42036</c:v>
                </c:pt>
                <c:pt idx="156">
                  <c:v>42064</c:v>
                </c:pt>
                <c:pt idx="157">
                  <c:v>42095</c:v>
                </c:pt>
                <c:pt idx="158">
                  <c:v>42125</c:v>
                </c:pt>
                <c:pt idx="159">
                  <c:v>42156</c:v>
                </c:pt>
                <c:pt idx="160">
                  <c:v>42186</c:v>
                </c:pt>
                <c:pt idx="161">
                  <c:v>42217</c:v>
                </c:pt>
                <c:pt idx="162">
                  <c:v>42248</c:v>
                </c:pt>
                <c:pt idx="163">
                  <c:v>42278</c:v>
                </c:pt>
                <c:pt idx="164">
                  <c:v>42309</c:v>
                </c:pt>
                <c:pt idx="165">
                  <c:v>42339</c:v>
                </c:pt>
                <c:pt idx="166">
                  <c:v>42370</c:v>
                </c:pt>
                <c:pt idx="167">
                  <c:v>42401</c:v>
                </c:pt>
                <c:pt idx="168">
                  <c:v>42430</c:v>
                </c:pt>
                <c:pt idx="169">
                  <c:v>42461</c:v>
                </c:pt>
                <c:pt idx="170">
                  <c:v>42491</c:v>
                </c:pt>
                <c:pt idx="171">
                  <c:v>42522</c:v>
                </c:pt>
                <c:pt idx="172">
                  <c:v>42552</c:v>
                </c:pt>
                <c:pt idx="173">
                  <c:v>42583</c:v>
                </c:pt>
                <c:pt idx="174">
                  <c:v>42614</c:v>
                </c:pt>
                <c:pt idx="175">
                  <c:v>42644</c:v>
                </c:pt>
                <c:pt idx="176">
                  <c:v>42675</c:v>
                </c:pt>
                <c:pt idx="177">
                  <c:v>42705</c:v>
                </c:pt>
                <c:pt idx="178">
                  <c:v>42736</c:v>
                </c:pt>
                <c:pt idx="179">
                  <c:v>42767</c:v>
                </c:pt>
                <c:pt idx="180">
                  <c:v>42795</c:v>
                </c:pt>
                <c:pt idx="181">
                  <c:v>42826</c:v>
                </c:pt>
                <c:pt idx="182">
                  <c:v>42856</c:v>
                </c:pt>
                <c:pt idx="183">
                  <c:v>42887</c:v>
                </c:pt>
                <c:pt idx="184">
                  <c:v>42917</c:v>
                </c:pt>
                <c:pt idx="185">
                  <c:v>42948</c:v>
                </c:pt>
                <c:pt idx="186">
                  <c:v>42979</c:v>
                </c:pt>
                <c:pt idx="187">
                  <c:v>43009</c:v>
                </c:pt>
                <c:pt idx="188">
                  <c:v>43040</c:v>
                </c:pt>
              </c:numCache>
            </c:numRef>
          </c:cat>
          <c:val>
            <c:numRef>
              <c:f>IPEC!$G$4:$G$402</c:f>
              <c:numCache>
                <c:formatCode>#,##0.0</c:formatCode>
                <c:ptCount val="399"/>
                <c:pt idx="0">
                  <c:v>37.299999999999997</c:v>
                </c:pt>
                <c:pt idx="1">
                  <c:v>36.299999999999997</c:v>
                </c:pt>
                <c:pt idx="2">
                  <c:v>38.229999999999997</c:v>
                </c:pt>
                <c:pt idx="3">
                  <c:v>37.03</c:v>
                </c:pt>
                <c:pt idx="4">
                  <c:v>36.520000000000003</c:v>
                </c:pt>
                <c:pt idx="5">
                  <c:v>35.54</c:v>
                </c:pt>
                <c:pt idx="6">
                  <c:v>35.770000000000003</c:v>
                </c:pt>
                <c:pt idx="7">
                  <c:v>35.479999999999997</c:v>
                </c:pt>
                <c:pt idx="8">
                  <c:v>35.56</c:v>
                </c:pt>
                <c:pt idx="9">
                  <c:v>42.91</c:v>
                </c:pt>
                <c:pt idx="10">
                  <c:v>43.9</c:v>
                </c:pt>
                <c:pt idx="11">
                  <c:v>39.4</c:v>
                </c:pt>
                <c:pt idx="12">
                  <c:v>34.4</c:v>
                </c:pt>
                <c:pt idx="13">
                  <c:v>39.9</c:v>
                </c:pt>
                <c:pt idx="14">
                  <c:v>43.9</c:v>
                </c:pt>
                <c:pt idx="15">
                  <c:v>41.6</c:v>
                </c:pt>
                <c:pt idx="16">
                  <c:v>40.700000000000003</c:v>
                </c:pt>
                <c:pt idx="17">
                  <c:v>42.4</c:v>
                </c:pt>
                <c:pt idx="18">
                  <c:v>45.6</c:v>
                </c:pt>
                <c:pt idx="19">
                  <c:v>48</c:v>
                </c:pt>
                <c:pt idx="20">
                  <c:v>47.8</c:v>
                </c:pt>
                <c:pt idx="21">
                  <c:v>50.1</c:v>
                </c:pt>
                <c:pt idx="22">
                  <c:v>53.9</c:v>
                </c:pt>
                <c:pt idx="23">
                  <c:v>54</c:v>
                </c:pt>
                <c:pt idx="24">
                  <c:v>52.2</c:v>
                </c:pt>
                <c:pt idx="25">
                  <c:v>48.1</c:v>
                </c:pt>
                <c:pt idx="26">
                  <c:v>47.1</c:v>
                </c:pt>
                <c:pt idx="27">
                  <c:v>46.4</c:v>
                </c:pt>
                <c:pt idx="28">
                  <c:v>45.3</c:v>
                </c:pt>
                <c:pt idx="29">
                  <c:v>47.4</c:v>
                </c:pt>
                <c:pt idx="30">
                  <c:v>45.3</c:v>
                </c:pt>
                <c:pt idx="31">
                  <c:v>45.4</c:v>
                </c:pt>
                <c:pt idx="32">
                  <c:v>49.7</c:v>
                </c:pt>
                <c:pt idx="33">
                  <c:v>49.6</c:v>
                </c:pt>
                <c:pt idx="34">
                  <c:v>53</c:v>
                </c:pt>
                <c:pt idx="35">
                  <c:v>52.8</c:v>
                </c:pt>
                <c:pt idx="36">
                  <c:v>49.4</c:v>
                </c:pt>
                <c:pt idx="37">
                  <c:v>48.1</c:v>
                </c:pt>
                <c:pt idx="38">
                  <c:v>47.8</c:v>
                </c:pt>
                <c:pt idx="39">
                  <c:v>48.3</c:v>
                </c:pt>
                <c:pt idx="40">
                  <c:v>48.8</c:v>
                </c:pt>
                <c:pt idx="41">
                  <c:v>50.8</c:v>
                </c:pt>
                <c:pt idx="42">
                  <c:v>49.7</c:v>
                </c:pt>
                <c:pt idx="43">
                  <c:v>49.6</c:v>
                </c:pt>
                <c:pt idx="44">
                  <c:v>51.9</c:v>
                </c:pt>
                <c:pt idx="45">
                  <c:v>54.5</c:v>
                </c:pt>
                <c:pt idx="46">
                  <c:v>58.5</c:v>
                </c:pt>
                <c:pt idx="47">
                  <c:v>57.5</c:v>
                </c:pt>
                <c:pt idx="48">
                  <c:v>59.3</c:v>
                </c:pt>
                <c:pt idx="49">
                  <c:v>55.6</c:v>
                </c:pt>
                <c:pt idx="50">
                  <c:v>54.8</c:v>
                </c:pt>
                <c:pt idx="51">
                  <c:v>48.2</c:v>
                </c:pt>
                <c:pt idx="52">
                  <c:v>48.5</c:v>
                </c:pt>
                <c:pt idx="53">
                  <c:v>46.7</c:v>
                </c:pt>
                <c:pt idx="54">
                  <c:v>49.9</c:v>
                </c:pt>
                <c:pt idx="55">
                  <c:v>48.8</c:v>
                </c:pt>
                <c:pt idx="56">
                  <c:v>49.8</c:v>
                </c:pt>
                <c:pt idx="57">
                  <c:v>54.1</c:v>
                </c:pt>
                <c:pt idx="58">
                  <c:v>52</c:v>
                </c:pt>
                <c:pt idx="59">
                  <c:v>50.4</c:v>
                </c:pt>
                <c:pt idx="60">
                  <c:v>48.4</c:v>
                </c:pt>
                <c:pt idx="61">
                  <c:v>49.4</c:v>
                </c:pt>
                <c:pt idx="62">
                  <c:v>46.7</c:v>
                </c:pt>
                <c:pt idx="63">
                  <c:v>46.2</c:v>
                </c:pt>
                <c:pt idx="64">
                  <c:v>43.3</c:v>
                </c:pt>
                <c:pt idx="65">
                  <c:v>41.6</c:v>
                </c:pt>
                <c:pt idx="66">
                  <c:v>42.3</c:v>
                </c:pt>
                <c:pt idx="67">
                  <c:v>41.5</c:v>
                </c:pt>
                <c:pt idx="68">
                  <c:v>43.4</c:v>
                </c:pt>
                <c:pt idx="69">
                  <c:v>48.1</c:v>
                </c:pt>
                <c:pt idx="70">
                  <c:v>44.9</c:v>
                </c:pt>
                <c:pt idx="71">
                  <c:v>43.7</c:v>
                </c:pt>
                <c:pt idx="72">
                  <c:v>41.4</c:v>
                </c:pt>
                <c:pt idx="73">
                  <c:v>38.9</c:v>
                </c:pt>
                <c:pt idx="74">
                  <c:v>36.5</c:v>
                </c:pt>
                <c:pt idx="75">
                  <c:v>33.4</c:v>
                </c:pt>
                <c:pt idx="76">
                  <c:v>31.6</c:v>
                </c:pt>
                <c:pt idx="77">
                  <c:v>31.7</c:v>
                </c:pt>
                <c:pt idx="78">
                  <c:v>34.6</c:v>
                </c:pt>
                <c:pt idx="79">
                  <c:v>34.5</c:v>
                </c:pt>
                <c:pt idx="80">
                  <c:v>33.5</c:v>
                </c:pt>
                <c:pt idx="81">
                  <c:v>35.4</c:v>
                </c:pt>
                <c:pt idx="82">
                  <c:v>36.700000000000003</c:v>
                </c:pt>
                <c:pt idx="83">
                  <c:v>36.4</c:v>
                </c:pt>
                <c:pt idx="84">
                  <c:v>36.1</c:v>
                </c:pt>
                <c:pt idx="85">
                  <c:v>36.299999999999997</c:v>
                </c:pt>
                <c:pt idx="86">
                  <c:v>39</c:v>
                </c:pt>
                <c:pt idx="87">
                  <c:v>40.4</c:v>
                </c:pt>
                <c:pt idx="88">
                  <c:v>41</c:v>
                </c:pt>
                <c:pt idx="89">
                  <c:v>44.6</c:v>
                </c:pt>
                <c:pt idx="90">
                  <c:v>48.7</c:v>
                </c:pt>
                <c:pt idx="91">
                  <c:v>52.3</c:v>
                </c:pt>
                <c:pt idx="92">
                  <c:v>52.5</c:v>
                </c:pt>
                <c:pt idx="93">
                  <c:v>54</c:v>
                </c:pt>
                <c:pt idx="94">
                  <c:v>56.4</c:v>
                </c:pt>
                <c:pt idx="95">
                  <c:v>56.9</c:v>
                </c:pt>
                <c:pt idx="96">
                  <c:v>46.5</c:v>
                </c:pt>
                <c:pt idx="97">
                  <c:v>48.3</c:v>
                </c:pt>
                <c:pt idx="98">
                  <c:v>47.2</c:v>
                </c:pt>
                <c:pt idx="99">
                  <c:v>47.9</c:v>
                </c:pt>
                <c:pt idx="100">
                  <c:v>45.1</c:v>
                </c:pt>
                <c:pt idx="101">
                  <c:v>49.4</c:v>
                </c:pt>
                <c:pt idx="102">
                  <c:v>53.8</c:v>
                </c:pt>
                <c:pt idx="103">
                  <c:v>56.5</c:v>
                </c:pt>
                <c:pt idx="104">
                  <c:v>53.7</c:v>
                </c:pt>
                <c:pt idx="105">
                  <c:v>52.2</c:v>
                </c:pt>
                <c:pt idx="106">
                  <c:v>51.7</c:v>
                </c:pt>
                <c:pt idx="107">
                  <c:v>46.9</c:v>
                </c:pt>
                <c:pt idx="108">
                  <c:v>46.7</c:v>
                </c:pt>
                <c:pt idx="109">
                  <c:v>46</c:v>
                </c:pt>
                <c:pt idx="110">
                  <c:v>47.2</c:v>
                </c:pt>
                <c:pt idx="111">
                  <c:v>44.1</c:v>
                </c:pt>
                <c:pt idx="112">
                  <c:v>44.7</c:v>
                </c:pt>
                <c:pt idx="113">
                  <c:v>42</c:v>
                </c:pt>
                <c:pt idx="114">
                  <c:v>45.9</c:v>
                </c:pt>
                <c:pt idx="115">
                  <c:v>42.8</c:v>
                </c:pt>
                <c:pt idx="116">
                  <c:v>46</c:v>
                </c:pt>
                <c:pt idx="117">
                  <c:v>44.8</c:v>
                </c:pt>
                <c:pt idx="118">
                  <c:v>48.7</c:v>
                </c:pt>
                <c:pt idx="119">
                  <c:v>49.6</c:v>
                </c:pt>
                <c:pt idx="120">
                  <c:v>46.2</c:v>
                </c:pt>
                <c:pt idx="121">
                  <c:v>46.5</c:v>
                </c:pt>
                <c:pt idx="122">
                  <c:v>48.7</c:v>
                </c:pt>
                <c:pt idx="123">
                  <c:v>50.3</c:v>
                </c:pt>
                <c:pt idx="124">
                  <c:v>50.4</c:v>
                </c:pt>
                <c:pt idx="125">
                  <c:v>52.4</c:v>
                </c:pt>
                <c:pt idx="126">
                  <c:v>53.6</c:v>
                </c:pt>
                <c:pt idx="127">
                  <c:v>52.7</c:v>
                </c:pt>
                <c:pt idx="128">
                  <c:v>53.4</c:v>
                </c:pt>
                <c:pt idx="129">
                  <c:v>58.1</c:v>
                </c:pt>
                <c:pt idx="130">
                  <c:v>58</c:v>
                </c:pt>
                <c:pt idx="131">
                  <c:v>58.1</c:v>
                </c:pt>
                <c:pt idx="132">
                  <c:v>56.8</c:v>
                </c:pt>
                <c:pt idx="133">
                  <c:v>59.2</c:v>
                </c:pt>
                <c:pt idx="134">
                  <c:v>55.2</c:v>
                </c:pt>
                <c:pt idx="135">
                  <c:v>53</c:v>
                </c:pt>
                <c:pt idx="136">
                  <c:v>50.7</c:v>
                </c:pt>
                <c:pt idx="137">
                  <c:v>50.4</c:v>
                </c:pt>
                <c:pt idx="138">
                  <c:v>54.6</c:v>
                </c:pt>
                <c:pt idx="139">
                  <c:v>54</c:v>
                </c:pt>
                <c:pt idx="140">
                  <c:v>55.9</c:v>
                </c:pt>
                <c:pt idx="141">
                  <c:v>56.6</c:v>
                </c:pt>
                <c:pt idx="142">
                  <c:v>54.6</c:v>
                </c:pt>
                <c:pt idx="143">
                  <c:v>54.3</c:v>
                </c:pt>
                <c:pt idx="144">
                  <c:v>53.4</c:v>
                </c:pt>
                <c:pt idx="145">
                  <c:v>52.6</c:v>
                </c:pt>
                <c:pt idx="146">
                  <c:v>50.3</c:v>
                </c:pt>
                <c:pt idx="147">
                  <c:v>49.2</c:v>
                </c:pt>
                <c:pt idx="148">
                  <c:v>47.5</c:v>
                </c:pt>
                <c:pt idx="149">
                  <c:v>43.1</c:v>
                </c:pt>
                <c:pt idx="150">
                  <c:v>42.5</c:v>
                </c:pt>
                <c:pt idx="151">
                  <c:v>43.1</c:v>
                </c:pt>
                <c:pt idx="152">
                  <c:v>41.1</c:v>
                </c:pt>
                <c:pt idx="153">
                  <c:v>45.3</c:v>
                </c:pt>
                <c:pt idx="154">
                  <c:v>41.9</c:v>
                </c:pt>
                <c:pt idx="155">
                  <c:v>44.7</c:v>
                </c:pt>
                <c:pt idx="156">
                  <c:v>39.700000000000003</c:v>
                </c:pt>
                <c:pt idx="157">
                  <c:v>38.299999999999997</c:v>
                </c:pt>
                <c:pt idx="158">
                  <c:v>39</c:v>
                </c:pt>
                <c:pt idx="159">
                  <c:v>37.200000000000003</c:v>
                </c:pt>
                <c:pt idx="160">
                  <c:v>34.299999999999997</c:v>
                </c:pt>
                <c:pt idx="161">
                  <c:v>33.9</c:v>
                </c:pt>
                <c:pt idx="162">
                  <c:v>34.1</c:v>
                </c:pt>
                <c:pt idx="163">
                  <c:v>35.200000000000003</c:v>
                </c:pt>
                <c:pt idx="164">
                  <c:v>36.4</c:v>
                </c:pt>
                <c:pt idx="165">
                  <c:v>37</c:v>
                </c:pt>
                <c:pt idx="166">
                  <c:v>34.299999999999997</c:v>
                </c:pt>
                <c:pt idx="167">
                  <c:v>37.6</c:v>
                </c:pt>
                <c:pt idx="168">
                  <c:v>35.5</c:v>
                </c:pt>
                <c:pt idx="169">
                  <c:v>34.6</c:v>
                </c:pt>
                <c:pt idx="170">
                  <c:v>33.9</c:v>
                </c:pt>
                <c:pt idx="171">
                  <c:v>35.1</c:v>
                </c:pt>
                <c:pt idx="172">
                  <c:v>33</c:v>
                </c:pt>
                <c:pt idx="173">
                  <c:v>31.5</c:v>
                </c:pt>
                <c:pt idx="174">
                  <c:v>33.4</c:v>
                </c:pt>
                <c:pt idx="175">
                  <c:v>36.200000000000003</c:v>
                </c:pt>
                <c:pt idx="176">
                  <c:v>37.221891100678697</c:v>
                </c:pt>
                <c:pt idx="177">
                  <c:v>40.084573330812901</c:v>
                </c:pt>
                <c:pt idx="178">
                  <c:v>39.200979172160601</c:v>
                </c:pt>
                <c:pt idx="179">
                  <c:v>36.983463934311203</c:v>
                </c:pt>
                <c:pt idx="180">
                  <c:v>37.324060056974801</c:v>
                </c:pt>
                <c:pt idx="181">
                  <c:v>40.073681374694203</c:v>
                </c:pt>
                <c:pt idx="182">
                  <c:v>40.562763875870502</c:v>
                </c:pt>
                <c:pt idx="183">
                  <c:v>40.812873517136097</c:v>
                </c:pt>
                <c:pt idx="184">
                  <c:v>41.048928057400197</c:v>
                </c:pt>
                <c:pt idx="185">
                  <c:v>41.129095433690097</c:v>
                </c:pt>
                <c:pt idx="186">
                  <c:v>45.890767897176303</c:v>
                </c:pt>
                <c:pt idx="187">
                  <c:v>46.4527635244824</c:v>
                </c:pt>
                <c:pt idx="188">
                  <c:v>47.3843443944941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A7-4382-96D1-E52BAB21A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970431"/>
        <c:axId val="1071560399"/>
      </c:lineChart>
      <c:dateAx>
        <c:axId val="370970431"/>
        <c:scaling>
          <c:orientation val="minMax"/>
          <c:min val="41640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71560399"/>
        <c:crossesAt val="50"/>
        <c:auto val="1"/>
        <c:lblOffset val="100"/>
        <c:baseTimeUnit val="months"/>
        <c:majorUnit val="12"/>
        <c:majorTimeUnit val="months"/>
      </c:dateAx>
      <c:valAx>
        <c:axId val="1071560399"/>
        <c:scaling>
          <c:orientation val="minMax"/>
          <c:max val="70"/>
          <c:min val="2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709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411517051817311"/>
          <c:y val="1.5141501486485753E-2"/>
          <c:w val="0.67949673904398322"/>
          <c:h val="0.303153821100829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355449241534163E-2"/>
          <c:y val="5.3527980535279802E-2"/>
          <c:w val="0.88319477461018703"/>
          <c:h val="0.86384428223844278"/>
        </c:manualLayout>
      </c:layout>
      <c:lineChart>
        <c:grouping val="standard"/>
        <c:varyColors val="0"/>
        <c:ser>
          <c:idx val="0"/>
          <c:order val="0"/>
          <c:tx>
            <c:v>Comercio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IMCE_TOTAL!$A$4:$A$400</c:f>
              <c:numCache>
                <c:formatCode>m/d/yyyy</c:formatCode>
                <c:ptCount val="397"/>
                <c:pt idx="0">
                  <c:v>37926</c:v>
                </c:pt>
                <c:pt idx="1">
                  <c:v>37956</c:v>
                </c:pt>
                <c:pt idx="2">
                  <c:v>37987</c:v>
                </c:pt>
                <c:pt idx="3">
                  <c:v>38018</c:v>
                </c:pt>
                <c:pt idx="4">
                  <c:v>38047</c:v>
                </c:pt>
                <c:pt idx="5">
                  <c:v>38078</c:v>
                </c:pt>
                <c:pt idx="6">
                  <c:v>38108</c:v>
                </c:pt>
                <c:pt idx="7">
                  <c:v>38139</c:v>
                </c:pt>
                <c:pt idx="8">
                  <c:v>38169</c:v>
                </c:pt>
                <c:pt idx="9">
                  <c:v>38200</c:v>
                </c:pt>
                <c:pt idx="10">
                  <c:v>38231</c:v>
                </c:pt>
                <c:pt idx="11">
                  <c:v>38261</c:v>
                </c:pt>
                <c:pt idx="12">
                  <c:v>38292</c:v>
                </c:pt>
                <c:pt idx="13">
                  <c:v>38322</c:v>
                </c:pt>
                <c:pt idx="14">
                  <c:v>38353</c:v>
                </c:pt>
                <c:pt idx="15">
                  <c:v>38384</c:v>
                </c:pt>
                <c:pt idx="16">
                  <c:v>38412</c:v>
                </c:pt>
                <c:pt idx="17">
                  <c:v>38443</c:v>
                </c:pt>
                <c:pt idx="18">
                  <c:v>38473</c:v>
                </c:pt>
                <c:pt idx="19">
                  <c:v>38504</c:v>
                </c:pt>
                <c:pt idx="20">
                  <c:v>38534</c:v>
                </c:pt>
                <c:pt idx="21">
                  <c:v>38565</c:v>
                </c:pt>
                <c:pt idx="22">
                  <c:v>38596</c:v>
                </c:pt>
                <c:pt idx="23">
                  <c:v>38626</c:v>
                </c:pt>
                <c:pt idx="24">
                  <c:v>38657</c:v>
                </c:pt>
                <c:pt idx="25">
                  <c:v>38687</c:v>
                </c:pt>
                <c:pt idx="26">
                  <c:v>38718</c:v>
                </c:pt>
                <c:pt idx="27">
                  <c:v>38749</c:v>
                </c:pt>
                <c:pt idx="28">
                  <c:v>38777</c:v>
                </c:pt>
                <c:pt idx="29">
                  <c:v>38808</c:v>
                </c:pt>
                <c:pt idx="30">
                  <c:v>38838</c:v>
                </c:pt>
                <c:pt idx="31">
                  <c:v>38869</c:v>
                </c:pt>
                <c:pt idx="32">
                  <c:v>38899</c:v>
                </c:pt>
                <c:pt idx="33">
                  <c:v>38930</c:v>
                </c:pt>
                <c:pt idx="34">
                  <c:v>38961</c:v>
                </c:pt>
                <c:pt idx="35">
                  <c:v>38991</c:v>
                </c:pt>
                <c:pt idx="36">
                  <c:v>39022</c:v>
                </c:pt>
                <c:pt idx="37">
                  <c:v>39052</c:v>
                </c:pt>
                <c:pt idx="38">
                  <c:v>39083</c:v>
                </c:pt>
                <c:pt idx="39">
                  <c:v>39114</c:v>
                </c:pt>
                <c:pt idx="40">
                  <c:v>39142</c:v>
                </c:pt>
                <c:pt idx="41">
                  <c:v>39173</c:v>
                </c:pt>
                <c:pt idx="42">
                  <c:v>39203</c:v>
                </c:pt>
                <c:pt idx="43">
                  <c:v>39234</c:v>
                </c:pt>
                <c:pt idx="44">
                  <c:v>39264</c:v>
                </c:pt>
                <c:pt idx="45">
                  <c:v>39295</c:v>
                </c:pt>
                <c:pt idx="46">
                  <c:v>39326</c:v>
                </c:pt>
                <c:pt idx="47">
                  <c:v>39356</c:v>
                </c:pt>
                <c:pt idx="48">
                  <c:v>39387</c:v>
                </c:pt>
                <c:pt idx="49">
                  <c:v>39417</c:v>
                </c:pt>
                <c:pt idx="50">
                  <c:v>39448</c:v>
                </c:pt>
                <c:pt idx="51">
                  <c:v>39479</c:v>
                </c:pt>
                <c:pt idx="52">
                  <c:v>39508</c:v>
                </c:pt>
                <c:pt idx="53">
                  <c:v>39539</c:v>
                </c:pt>
                <c:pt idx="54">
                  <c:v>39569</c:v>
                </c:pt>
                <c:pt idx="55">
                  <c:v>39600</c:v>
                </c:pt>
                <c:pt idx="56">
                  <c:v>39630</c:v>
                </c:pt>
                <c:pt idx="57">
                  <c:v>39661</c:v>
                </c:pt>
                <c:pt idx="58">
                  <c:v>39692</c:v>
                </c:pt>
                <c:pt idx="59">
                  <c:v>39722</c:v>
                </c:pt>
                <c:pt idx="60">
                  <c:v>39753</c:v>
                </c:pt>
                <c:pt idx="61">
                  <c:v>39783</c:v>
                </c:pt>
                <c:pt idx="62">
                  <c:v>39814</c:v>
                </c:pt>
                <c:pt idx="63">
                  <c:v>39845</c:v>
                </c:pt>
                <c:pt idx="64">
                  <c:v>39873</c:v>
                </c:pt>
                <c:pt idx="65">
                  <c:v>39904</c:v>
                </c:pt>
                <c:pt idx="66">
                  <c:v>39934</c:v>
                </c:pt>
                <c:pt idx="67">
                  <c:v>39965</c:v>
                </c:pt>
                <c:pt idx="68">
                  <c:v>39995</c:v>
                </c:pt>
                <c:pt idx="69">
                  <c:v>40026</c:v>
                </c:pt>
                <c:pt idx="70">
                  <c:v>40057</c:v>
                </c:pt>
                <c:pt idx="71">
                  <c:v>40087</c:v>
                </c:pt>
                <c:pt idx="72">
                  <c:v>40118</c:v>
                </c:pt>
                <c:pt idx="73">
                  <c:v>40148</c:v>
                </c:pt>
                <c:pt idx="74">
                  <c:v>40179</c:v>
                </c:pt>
                <c:pt idx="75">
                  <c:v>40210</c:v>
                </c:pt>
                <c:pt idx="76">
                  <c:v>40238</c:v>
                </c:pt>
                <c:pt idx="77">
                  <c:v>40269</c:v>
                </c:pt>
                <c:pt idx="78">
                  <c:v>40299</c:v>
                </c:pt>
                <c:pt idx="79">
                  <c:v>40330</c:v>
                </c:pt>
                <c:pt idx="80">
                  <c:v>40360</c:v>
                </c:pt>
                <c:pt idx="81">
                  <c:v>40391</c:v>
                </c:pt>
                <c:pt idx="82">
                  <c:v>40422</c:v>
                </c:pt>
                <c:pt idx="83">
                  <c:v>40452</c:v>
                </c:pt>
                <c:pt idx="84">
                  <c:v>40483</c:v>
                </c:pt>
                <c:pt idx="85">
                  <c:v>40513</c:v>
                </c:pt>
                <c:pt idx="86">
                  <c:v>40544</c:v>
                </c:pt>
                <c:pt idx="87">
                  <c:v>40575</c:v>
                </c:pt>
                <c:pt idx="88">
                  <c:v>40603</c:v>
                </c:pt>
                <c:pt idx="89">
                  <c:v>40634</c:v>
                </c:pt>
                <c:pt idx="90">
                  <c:v>40664</c:v>
                </c:pt>
                <c:pt idx="91">
                  <c:v>40695</c:v>
                </c:pt>
                <c:pt idx="92">
                  <c:v>40725</c:v>
                </c:pt>
                <c:pt idx="93">
                  <c:v>40756</c:v>
                </c:pt>
                <c:pt idx="94">
                  <c:v>40787</c:v>
                </c:pt>
                <c:pt idx="95">
                  <c:v>40817</c:v>
                </c:pt>
                <c:pt idx="96">
                  <c:v>40848</c:v>
                </c:pt>
                <c:pt idx="97">
                  <c:v>40878</c:v>
                </c:pt>
                <c:pt idx="98">
                  <c:v>40909</c:v>
                </c:pt>
                <c:pt idx="99">
                  <c:v>40940</c:v>
                </c:pt>
                <c:pt idx="100">
                  <c:v>40969</c:v>
                </c:pt>
                <c:pt idx="101">
                  <c:v>41000</c:v>
                </c:pt>
                <c:pt idx="102">
                  <c:v>41030</c:v>
                </c:pt>
                <c:pt idx="103">
                  <c:v>41061</c:v>
                </c:pt>
                <c:pt idx="104">
                  <c:v>41091</c:v>
                </c:pt>
                <c:pt idx="105">
                  <c:v>41122</c:v>
                </c:pt>
                <c:pt idx="106">
                  <c:v>41153</c:v>
                </c:pt>
                <c:pt idx="107">
                  <c:v>41183</c:v>
                </c:pt>
                <c:pt idx="108">
                  <c:v>41214</c:v>
                </c:pt>
                <c:pt idx="109">
                  <c:v>41244</c:v>
                </c:pt>
                <c:pt idx="110">
                  <c:v>41275</c:v>
                </c:pt>
                <c:pt idx="111">
                  <c:v>41306</c:v>
                </c:pt>
                <c:pt idx="112">
                  <c:v>41334</c:v>
                </c:pt>
                <c:pt idx="113">
                  <c:v>41365</c:v>
                </c:pt>
                <c:pt idx="114">
                  <c:v>41395</c:v>
                </c:pt>
                <c:pt idx="115">
                  <c:v>41426</c:v>
                </c:pt>
                <c:pt idx="116">
                  <c:v>41456</c:v>
                </c:pt>
                <c:pt idx="117">
                  <c:v>41487</c:v>
                </c:pt>
                <c:pt idx="118">
                  <c:v>41518</c:v>
                </c:pt>
                <c:pt idx="119">
                  <c:v>41548</c:v>
                </c:pt>
                <c:pt idx="120">
                  <c:v>41579</c:v>
                </c:pt>
                <c:pt idx="121">
                  <c:v>41609</c:v>
                </c:pt>
                <c:pt idx="122">
                  <c:v>41640</c:v>
                </c:pt>
                <c:pt idx="123">
                  <c:v>41671</c:v>
                </c:pt>
                <c:pt idx="124">
                  <c:v>41699</c:v>
                </c:pt>
                <c:pt idx="125">
                  <c:v>41730</c:v>
                </c:pt>
                <c:pt idx="126">
                  <c:v>41760</c:v>
                </c:pt>
                <c:pt idx="127">
                  <c:v>41791</c:v>
                </c:pt>
                <c:pt idx="128">
                  <c:v>41821</c:v>
                </c:pt>
                <c:pt idx="129">
                  <c:v>41852</c:v>
                </c:pt>
                <c:pt idx="130">
                  <c:v>41883</c:v>
                </c:pt>
                <c:pt idx="131">
                  <c:v>41913</c:v>
                </c:pt>
                <c:pt idx="132">
                  <c:v>41944</c:v>
                </c:pt>
                <c:pt idx="133">
                  <c:v>41974</c:v>
                </c:pt>
                <c:pt idx="134">
                  <c:v>42005</c:v>
                </c:pt>
                <c:pt idx="135">
                  <c:v>42036</c:v>
                </c:pt>
                <c:pt idx="136">
                  <c:v>42064</c:v>
                </c:pt>
                <c:pt idx="137">
                  <c:v>42095</c:v>
                </c:pt>
                <c:pt idx="138">
                  <c:v>42125</c:v>
                </c:pt>
                <c:pt idx="139">
                  <c:v>42156</c:v>
                </c:pt>
                <c:pt idx="140">
                  <c:v>42186</c:v>
                </c:pt>
                <c:pt idx="141">
                  <c:v>42217</c:v>
                </c:pt>
                <c:pt idx="142">
                  <c:v>42248</c:v>
                </c:pt>
                <c:pt idx="143">
                  <c:v>42278</c:v>
                </c:pt>
                <c:pt idx="144">
                  <c:v>42309</c:v>
                </c:pt>
                <c:pt idx="145">
                  <c:v>42339</c:v>
                </c:pt>
                <c:pt idx="146">
                  <c:v>42370</c:v>
                </c:pt>
                <c:pt idx="147">
                  <c:v>42401</c:v>
                </c:pt>
                <c:pt idx="148">
                  <c:v>42430</c:v>
                </c:pt>
                <c:pt idx="149">
                  <c:v>42461</c:v>
                </c:pt>
                <c:pt idx="150">
                  <c:v>42491</c:v>
                </c:pt>
                <c:pt idx="151">
                  <c:v>42522</c:v>
                </c:pt>
                <c:pt idx="152">
                  <c:v>42552</c:v>
                </c:pt>
                <c:pt idx="153">
                  <c:v>42583</c:v>
                </c:pt>
                <c:pt idx="154">
                  <c:v>42614</c:v>
                </c:pt>
                <c:pt idx="155">
                  <c:v>42644</c:v>
                </c:pt>
                <c:pt idx="156">
                  <c:v>42675</c:v>
                </c:pt>
                <c:pt idx="157">
                  <c:v>42705</c:v>
                </c:pt>
                <c:pt idx="158">
                  <c:v>42736</c:v>
                </c:pt>
                <c:pt idx="159">
                  <c:v>42767</c:v>
                </c:pt>
                <c:pt idx="160">
                  <c:v>42795</c:v>
                </c:pt>
                <c:pt idx="161">
                  <c:v>42826</c:v>
                </c:pt>
                <c:pt idx="162">
                  <c:v>42856</c:v>
                </c:pt>
                <c:pt idx="163">
                  <c:v>42887</c:v>
                </c:pt>
                <c:pt idx="164">
                  <c:v>42917</c:v>
                </c:pt>
                <c:pt idx="165">
                  <c:v>42948</c:v>
                </c:pt>
                <c:pt idx="166">
                  <c:v>42979</c:v>
                </c:pt>
                <c:pt idx="167">
                  <c:v>43009</c:v>
                </c:pt>
                <c:pt idx="168">
                  <c:v>43040</c:v>
                </c:pt>
              </c:numCache>
            </c:numRef>
          </c:cat>
          <c:val>
            <c:numRef>
              <c:f>IMCE_TOTAL!$B$4:$B$400</c:f>
              <c:numCache>
                <c:formatCode>#,##0.00</c:formatCode>
                <c:ptCount val="397"/>
                <c:pt idx="0">
                  <c:v>65.921787709497195</c:v>
                </c:pt>
                <c:pt idx="1">
                  <c:v>64.728682170542598</c:v>
                </c:pt>
                <c:pt idx="2">
                  <c:v>65.8333333333333</c:v>
                </c:pt>
                <c:pt idx="3">
                  <c:v>67.515923566878996</c:v>
                </c:pt>
                <c:pt idx="4">
                  <c:v>65.062388591800399</c:v>
                </c:pt>
                <c:pt idx="5">
                  <c:v>65.421455938697306</c:v>
                </c:pt>
                <c:pt idx="6">
                  <c:v>62.658227848101298</c:v>
                </c:pt>
                <c:pt idx="7">
                  <c:v>63.473053892215603</c:v>
                </c:pt>
                <c:pt idx="8">
                  <c:v>62.837837837837803</c:v>
                </c:pt>
                <c:pt idx="9">
                  <c:v>63.109756097560997</c:v>
                </c:pt>
                <c:pt idx="10">
                  <c:v>63.496932515337399</c:v>
                </c:pt>
                <c:pt idx="11">
                  <c:v>64.506172839506206</c:v>
                </c:pt>
                <c:pt idx="12">
                  <c:v>64.942528735632195</c:v>
                </c:pt>
                <c:pt idx="13">
                  <c:v>64.935064935064901</c:v>
                </c:pt>
                <c:pt idx="14">
                  <c:v>67.307692307692307</c:v>
                </c:pt>
                <c:pt idx="15">
                  <c:v>66.550116550116499</c:v>
                </c:pt>
                <c:pt idx="16">
                  <c:v>65.705128205128204</c:v>
                </c:pt>
                <c:pt idx="17">
                  <c:v>65.151515151515198</c:v>
                </c:pt>
                <c:pt idx="18">
                  <c:v>63.8541666666667</c:v>
                </c:pt>
                <c:pt idx="19">
                  <c:v>62.236286919831201</c:v>
                </c:pt>
                <c:pt idx="20">
                  <c:v>60.745614035087698</c:v>
                </c:pt>
                <c:pt idx="21">
                  <c:v>62.3333333333333</c:v>
                </c:pt>
                <c:pt idx="22">
                  <c:v>63.396624472573798</c:v>
                </c:pt>
                <c:pt idx="23">
                  <c:v>62.845010615711303</c:v>
                </c:pt>
                <c:pt idx="24">
                  <c:v>62.159329140461203</c:v>
                </c:pt>
                <c:pt idx="25">
                  <c:v>60.6753812636166</c:v>
                </c:pt>
                <c:pt idx="26">
                  <c:v>61.1827956989247</c:v>
                </c:pt>
                <c:pt idx="27">
                  <c:v>61.8457300275482</c:v>
                </c:pt>
                <c:pt idx="28">
                  <c:v>62.5</c:v>
                </c:pt>
                <c:pt idx="29">
                  <c:v>62.899543378995403</c:v>
                </c:pt>
                <c:pt idx="30">
                  <c:v>60.485651214127998</c:v>
                </c:pt>
                <c:pt idx="31">
                  <c:v>56.690140845070403</c:v>
                </c:pt>
                <c:pt idx="32">
                  <c:v>56.551724137930997</c:v>
                </c:pt>
                <c:pt idx="33">
                  <c:v>60.5555555555556</c:v>
                </c:pt>
                <c:pt idx="34">
                  <c:v>59.018264840182603</c:v>
                </c:pt>
                <c:pt idx="35">
                  <c:v>58.948545861297497</c:v>
                </c:pt>
                <c:pt idx="36">
                  <c:v>58.440170940170901</c:v>
                </c:pt>
                <c:pt idx="37">
                  <c:v>58.1111111111111</c:v>
                </c:pt>
                <c:pt idx="38">
                  <c:v>62.345679012345698</c:v>
                </c:pt>
                <c:pt idx="39">
                  <c:v>62.738095238095198</c:v>
                </c:pt>
                <c:pt idx="40">
                  <c:v>61.403508771929801</c:v>
                </c:pt>
                <c:pt idx="41">
                  <c:v>60.902255639097703</c:v>
                </c:pt>
                <c:pt idx="42">
                  <c:v>62.313432835820898</c:v>
                </c:pt>
                <c:pt idx="43">
                  <c:v>63.076923076923102</c:v>
                </c:pt>
                <c:pt idx="44">
                  <c:v>60.869565217391298</c:v>
                </c:pt>
                <c:pt idx="45">
                  <c:v>57.575757575757599</c:v>
                </c:pt>
                <c:pt idx="46">
                  <c:v>59.068627450980401</c:v>
                </c:pt>
                <c:pt idx="47">
                  <c:v>57.364341085271299</c:v>
                </c:pt>
                <c:pt idx="48">
                  <c:v>57.8125</c:v>
                </c:pt>
                <c:pt idx="49">
                  <c:v>58.807588075880801</c:v>
                </c:pt>
                <c:pt idx="50">
                  <c:v>58.527131782945702</c:v>
                </c:pt>
                <c:pt idx="51">
                  <c:v>58.602150537634401</c:v>
                </c:pt>
                <c:pt idx="52">
                  <c:v>54.704301075268802</c:v>
                </c:pt>
                <c:pt idx="53">
                  <c:v>55.284552845528502</c:v>
                </c:pt>
                <c:pt idx="54">
                  <c:v>58.068783068783098</c:v>
                </c:pt>
                <c:pt idx="55">
                  <c:v>54.878048780487802</c:v>
                </c:pt>
                <c:pt idx="56">
                  <c:v>50.264550264550302</c:v>
                </c:pt>
                <c:pt idx="57">
                  <c:v>52.637889688249402</c:v>
                </c:pt>
                <c:pt idx="58">
                  <c:v>53.132832080200501</c:v>
                </c:pt>
                <c:pt idx="59">
                  <c:v>44.2708333333333</c:v>
                </c:pt>
                <c:pt idx="60">
                  <c:v>40.5511811023622</c:v>
                </c:pt>
                <c:pt idx="61">
                  <c:v>39.646464646464601</c:v>
                </c:pt>
                <c:pt idx="62">
                  <c:v>39.6011396011396</c:v>
                </c:pt>
                <c:pt idx="63">
                  <c:v>39.406779661016898</c:v>
                </c:pt>
                <c:pt idx="64">
                  <c:v>40.512820512820497</c:v>
                </c:pt>
                <c:pt idx="65">
                  <c:v>44.0104166666667</c:v>
                </c:pt>
                <c:pt idx="66">
                  <c:v>46.102150537634401</c:v>
                </c:pt>
                <c:pt idx="67">
                  <c:v>48.974358974358999</c:v>
                </c:pt>
                <c:pt idx="68">
                  <c:v>53.562340966921099</c:v>
                </c:pt>
                <c:pt idx="69">
                  <c:v>57.564102564102598</c:v>
                </c:pt>
                <c:pt idx="70">
                  <c:v>59.186351706036703</c:v>
                </c:pt>
                <c:pt idx="71">
                  <c:v>60.978835978836003</c:v>
                </c:pt>
                <c:pt idx="72">
                  <c:v>60.897435897435898</c:v>
                </c:pt>
                <c:pt idx="73">
                  <c:v>61.450381679389302</c:v>
                </c:pt>
                <c:pt idx="74">
                  <c:v>61.498708010335903</c:v>
                </c:pt>
                <c:pt idx="75">
                  <c:v>61.693548387096797</c:v>
                </c:pt>
                <c:pt idx="76">
                  <c:v>57.733333333333299</c:v>
                </c:pt>
                <c:pt idx="77">
                  <c:v>64.890710382513703</c:v>
                </c:pt>
                <c:pt idx="78">
                  <c:v>63.8888888888889</c:v>
                </c:pt>
                <c:pt idx="79">
                  <c:v>64.480874316939904</c:v>
                </c:pt>
                <c:pt idx="80">
                  <c:v>65.725806451612897</c:v>
                </c:pt>
                <c:pt idx="81">
                  <c:v>65.582655826558295</c:v>
                </c:pt>
                <c:pt idx="82">
                  <c:v>66.959064327485393</c:v>
                </c:pt>
                <c:pt idx="83">
                  <c:v>66.086956521739097</c:v>
                </c:pt>
                <c:pt idx="84">
                  <c:v>63.596491228070199</c:v>
                </c:pt>
                <c:pt idx="85">
                  <c:v>66.324200913241995</c:v>
                </c:pt>
                <c:pt idx="86">
                  <c:v>67.892156862745097</c:v>
                </c:pt>
                <c:pt idx="87">
                  <c:v>69.0972222222222</c:v>
                </c:pt>
                <c:pt idx="88">
                  <c:v>67.816091954022994</c:v>
                </c:pt>
                <c:pt idx="89">
                  <c:v>66.780045351473902</c:v>
                </c:pt>
                <c:pt idx="90">
                  <c:v>66.087962962963005</c:v>
                </c:pt>
                <c:pt idx="91">
                  <c:v>65.0118203309693</c:v>
                </c:pt>
                <c:pt idx="92">
                  <c:v>63.762626262626299</c:v>
                </c:pt>
                <c:pt idx="93">
                  <c:v>60.952380952380899</c:v>
                </c:pt>
                <c:pt idx="94">
                  <c:v>57.575757575757599</c:v>
                </c:pt>
                <c:pt idx="95">
                  <c:v>56.6666666666667</c:v>
                </c:pt>
                <c:pt idx="96">
                  <c:v>57.480314960629897</c:v>
                </c:pt>
                <c:pt idx="97">
                  <c:v>56.372549019607803</c:v>
                </c:pt>
                <c:pt idx="98">
                  <c:v>60.512820512820497</c:v>
                </c:pt>
                <c:pt idx="99">
                  <c:v>61.465721040189102</c:v>
                </c:pt>
                <c:pt idx="100">
                  <c:v>61.811023622047202</c:v>
                </c:pt>
                <c:pt idx="101">
                  <c:v>59.186351706036703</c:v>
                </c:pt>
                <c:pt idx="102">
                  <c:v>60.776942355889702</c:v>
                </c:pt>
                <c:pt idx="103">
                  <c:v>55.859375</c:v>
                </c:pt>
                <c:pt idx="104">
                  <c:v>56.3802083333333</c:v>
                </c:pt>
                <c:pt idx="105">
                  <c:v>58.136482939632501</c:v>
                </c:pt>
                <c:pt idx="106">
                  <c:v>60.3674540682415</c:v>
                </c:pt>
                <c:pt idx="107">
                  <c:v>60.218978102189801</c:v>
                </c:pt>
                <c:pt idx="108">
                  <c:v>59.1127098321343</c:v>
                </c:pt>
                <c:pt idx="109">
                  <c:v>58.064516129032299</c:v>
                </c:pt>
                <c:pt idx="110">
                  <c:v>59.885057471264403</c:v>
                </c:pt>
                <c:pt idx="111">
                  <c:v>60.206718346253197</c:v>
                </c:pt>
                <c:pt idx="112">
                  <c:v>62.2950819672131</c:v>
                </c:pt>
                <c:pt idx="113">
                  <c:v>60.1598173515982</c:v>
                </c:pt>
                <c:pt idx="114">
                  <c:v>62.895377128953797</c:v>
                </c:pt>
                <c:pt idx="115">
                  <c:v>54.601990049751201</c:v>
                </c:pt>
                <c:pt idx="116">
                  <c:v>53.553921568627501</c:v>
                </c:pt>
                <c:pt idx="117">
                  <c:v>54.761904761904802</c:v>
                </c:pt>
                <c:pt idx="118">
                  <c:v>55.256410256410298</c:v>
                </c:pt>
                <c:pt idx="119">
                  <c:v>56.4553990610329</c:v>
                </c:pt>
                <c:pt idx="120">
                  <c:v>54.743589743589702</c:v>
                </c:pt>
                <c:pt idx="121">
                  <c:v>54.228855721393003</c:v>
                </c:pt>
                <c:pt idx="122">
                  <c:v>55.291005291005298</c:v>
                </c:pt>
                <c:pt idx="123">
                  <c:v>54.742547425474299</c:v>
                </c:pt>
                <c:pt idx="124">
                  <c:v>53.688524590163901</c:v>
                </c:pt>
                <c:pt idx="125">
                  <c:v>52.454780361757102</c:v>
                </c:pt>
                <c:pt idx="126">
                  <c:v>49.879227053140099</c:v>
                </c:pt>
                <c:pt idx="127">
                  <c:v>48.425196850393696</c:v>
                </c:pt>
                <c:pt idx="128">
                  <c:v>46.8824940047962</c:v>
                </c:pt>
                <c:pt idx="129">
                  <c:v>46.543209876543202</c:v>
                </c:pt>
                <c:pt idx="130">
                  <c:v>45.075757575757599</c:v>
                </c:pt>
                <c:pt idx="131">
                  <c:v>46.256038647342997</c:v>
                </c:pt>
                <c:pt idx="132">
                  <c:v>46.410256410256402</c:v>
                </c:pt>
                <c:pt idx="133">
                  <c:v>45.430107526881699</c:v>
                </c:pt>
                <c:pt idx="134">
                  <c:v>48.556430446194199</c:v>
                </c:pt>
                <c:pt idx="135">
                  <c:v>49.857549857549898</c:v>
                </c:pt>
                <c:pt idx="136">
                  <c:v>50.446428571428598</c:v>
                </c:pt>
                <c:pt idx="137">
                  <c:v>48.293963254593201</c:v>
                </c:pt>
                <c:pt idx="138">
                  <c:v>48.132183908046002</c:v>
                </c:pt>
                <c:pt idx="139">
                  <c:v>46.9298245614035</c:v>
                </c:pt>
                <c:pt idx="140">
                  <c:v>43.837535014005603</c:v>
                </c:pt>
                <c:pt idx="141">
                  <c:v>44.915254237288103</c:v>
                </c:pt>
                <c:pt idx="142">
                  <c:v>49.066666666666698</c:v>
                </c:pt>
                <c:pt idx="143">
                  <c:v>47.578347578347604</c:v>
                </c:pt>
                <c:pt idx="144">
                  <c:v>45.730027548209399</c:v>
                </c:pt>
                <c:pt idx="145">
                  <c:v>46.698113207547202</c:v>
                </c:pt>
                <c:pt idx="146">
                  <c:v>47.121212121212103</c:v>
                </c:pt>
                <c:pt idx="147">
                  <c:v>49.822695035461003</c:v>
                </c:pt>
                <c:pt idx="148">
                  <c:v>50</c:v>
                </c:pt>
                <c:pt idx="149">
                  <c:v>47.382920110192799</c:v>
                </c:pt>
                <c:pt idx="150">
                  <c:v>45.491803278688501</c:v>
                </c:pt>
                <c:pt idx="151">
                  <c:v>46.723646723646702</c:v>
                </c:pt>
                <c:pt idx="152">
                  <c:v>48.989898989898997</c:v>
                </c:pt>
                <c:pt idx="153">
                  <c:v>47.072072072072103</c:v>
                </c:pt>
                <c:pt idx="154">
                  <c:v>47.800925925925903</c:v>
                </c:pt>
                <c:pt idx="155">
                  <c:v>49.527186761229302</c:v>
                </c:pt>
                <c:pt idx="156">
                  <c:v>50.354609929078002</c:v>
                </c:pt>
                <c:pt idx="157">
                  <c:v>48.989898989898997</c:v>
                </c:pt>
                <c:pt idx="158">
                  <c:v>50.340136054421798</c:v>
                </c:pt>
                <c:pt idx="159">
                  <c:v>51.048951048950997</c:v>
                </c:pt>
                <c:pt idx="160">
                  <c:v>50</c:v>
                </c:pt>
                <c:pt idx="161">
                  <c:v>51.086956521739097</c:v>
                </c:pt>
                <c:pt idx="162">
                  <c:v>48.571428571428598</c:v>
                </c:pt>
                <c:pt idx="163">
                  <c:v>49.743589743589702</c:v>
                </c:pt>
                <c:pt idx="164">
                  <c:v>48.631840796019901</c:v>
                </c:pt>
                <c:pt idx="165">
                  <c:v>50</c:v>
                </c:pt>
                <c:pt idx="166">
                  <c:v>51.626016260162601</c:v>
                </c:pt>
                <c:pt idx="167">
                  <c:v>51.761517615176203</c:v>
                </c:pt>
                <c:pt idx="168">
                  <c:v>53.855721393034798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62-44C6-A0F4-ACAE5C27E39C}"/>
            </c:ext>
          </c:extLst>
        </c:ser>
        <c:ser>
          <c:idx val="1"/>
          <c:order val="1"/>
          <c:tx>
            <c:v>Construcción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IMCE_TOTAL!$A$4:$A$400</c:f>
              <c:numCache>
                <c:formatCode>m/d/yyyy</c:formatCode>
                <c:ptCount val="397"/>
                <c:pt idx="0">
                  <c:v>37926</c:v>
                </c:pt>
                <c:pt idx="1">
                  <c:v>37956</c:v>
                </c:pt>
                <c:pt idx="2">
                  <c:v>37987</c:v>
                </c:pt>
                <c:pt idx="3">
                  <c:v>38018</c:v>
                </c:pt>
                <c:pt idx="4">
                  <c:v>38047</c:v>
                </c:pt>
                <c:pt idx="5">
                  <c:v>38078</c:v>
                </c:pt>
                <c:pt idx="6">
                  <c:v>38108</c:v>
                </c:pt>
                <c:pt idx="7">
                  <c:v>38139</c:v>
                </c:pt>
                <c:pt idx="8">
                  <c:v>38169</c:v>
                </c:pt>
                <c:pt idx="9">
                  <c:v>38200</c:v>
                </c:pt>
                <c:pt idx="10">
                  <c:v>38231</c:v>
                </c:pt>
                <c:pt idx="11">
                  <c:v>38261</c:v>
                </c:pt>
                <c:pt idx="12">
                  <c:v>38292</c:v>
                </c:pt>
                <c:pt idx="13">
                  <c:v>38322</c:v>
                </c:pt>
                <c:pt idx="14">
                  <c:v>38353</c:v>
                </c:pt>
                <c:pt idx="15">
                  <c:v>38384</c:v>
                </c:pt>
                <c:pt idx="16">
                  <c:v>38412</c:v>
                </c:pt>
                <c:pt idx="17">
                  <c:v>38443</c:v>
                </c:pt>
                <c:pt idx="18">
                  <c:v>38473</c:v>
                </c:pt>
                <c:pt idx="19">
                  <c:v>38504</c:v>
                </c:pt>
                <c:pt idx="20">
                  <c:v>38534</c:v>
                </c:pt>
                <c:pt idx="21">
                  <c:v>38565</c:v>
                </c:pt>
                <c:pt idx="22">
                  <c:v>38596</c:v>
                </c:pt>
                <c:pt idx="23">
                  <c:v>38626</c:v>
                </c:pt>
                <c:pt idx="24">
                  <c:v>38657</c:v>
                </c:pt>
                <c:pt idx="25">
                  <c:v>38687</c:v>
                </c:pt>
                <c:pt idx="26">
                  <c:v>38718</c:v>
                </c:pt>
                <c:pt idx="27">
                  <c:v>38749</c:v>
                </c:pt>
                <c:pt idx="28">
                  <c:v>38777</c:v>
                </c:pt>
                <c:pt idx="29">
                  <c:v>38808</c:v>
                </c:pt>
                <c:pt idx="30">
                  <c:v>38838</c:v>
                </c:pt>
                <c:pt idx="31">
                  <c:v>38869</c:v>
                </c:pt>
                <c:pt idx="32">
                  <c:v>38899</c:v>
                </c:pt>
                <c:pt idx="33">
                  <c:v>38930</c:v>
                </c:pt>
                <c:pt idx="34">
                  <c:v>38961</c:v>
                </c:pt>
                <c:pt idx="35">
                  <c:v>38991</c:v>
                </c:pt>
                <c:pt idx="36">
                  <c:v>39022</c:v>
                </c:pt>
                <c:pt idx="37">
                  <c:v>39052</c:v>
                </c:pt>
                <c:pt idx="38">
                  <c:v>39083</c:v>
                </c:pt>
                <c:pt idx="39">
                  <c:v>39114</c:v>
                </c:pt>
                <c:pt idx="40">
                  <c:v>39142</c:v>
                </c:pt>
                <c:pt idx="41">
                  <c:v>39173</c:v>
                </c:pt>
                <c:pt idx="42">
                  <c:v>39203</c:v>
                </c:pt>
                <c:pt idx="43">
                  <c:v>39234</c:v>
                </c:pt>
                <c:pt idx="44">
                  <c:v>39264</c:v>
                </c:pt>
                <c:pt idx="45">
                  <c:v>39295</c:v>
                </c:pt>
                <c:pt idx="46">
                  <c:v>39326</c:v>
                </c:pt>
                <c:pt idx="47">
                  <c:v>39356</c:v>
                </c:pt>
                <c:pt idx="48">
                  <c:v>39387</c:v>
                </c:pt>
                <c:pt idx="49">
                  <c:v>39417</c:v>
                </c:pt>
                <c:pt idx="50">
                  <c:v>39448</c:v>
                </c:pt>
                <c:pt idx="51">
                  <c:v>39479</c:v>
                </c:pt>
                <c:pt idx="52">
                  <c:v>39508</c:v>
                </c:pt>
                <c:pt idx="53">
                  <c:v>39539</c:v>
                </c:pt>
                <c:pt idx="54">
                  <c:v>39569</c:v>
                </c:pt>
                <c:pt idx="55">
                  <c:v>39600</c:v>
                </c:pt>
                <c:pt idx="56">
                  <c:v>39630</c:v>
                </c:pt>
                <c:pt idx="57">
                  <c:v>39661</c:v>
                </c:pt>
                <c:pt idx="58">
                  <c:v>39692</c:v>
                </c:pt>
                <c:pt idx="59">
                  <c:v>39722</c:v>
                </c:pt>
                <c:pt idx="60">
                  <c:v>39753</c:v>
                </c:pt>
                <c:pt idx="61">
                  <c:v>39783</c:v>
                </c:pt>
                <c:pt idx="62">
                  <c:v>39814</c:v>
                </c:pt>
                <c:pt idx="63">
                  <c:v>39845</c:v>
                </c:pt>
                <c:pt idx="64">
                  <c:v>39873</c:v>
                </c:pt>
                <c:pt idx="65">
                  <c:v>39904</c:v>
                </c:pt>
                <c:pt idx="66">
                  <c:v>39934</c:v>
                </c:pt>
                <c:pt idx="67">
                  <c:v>39965</c:v>
                </c:pt>
                <c:pt idx="68">
                  <c:v>39995</c:v>
                </c:pt>
                <c:pt idx="69">
                  <c:v>40026</c:v>
                </c:pt>
                <c:pt idx="70">
                  <c:v>40057</c:v>
                </c:pt>
                <c:pt idx="71">
                  <c:v>40087</c:v>
                </c:pt>
                <c:pt idx="72">
                  <c:v>40118</c:v>
                </c:pt>
                <c:pt idx="73">
                  <c:v>40148</c:v>
                </c:pt>
                <c:pt idx="74">
                  <c:v>40179</c:v>
                </c:pt>
                <c:pt idx="75">
                  <c:v>40210</c:v>
                </c:pt>
                <c:pt idx="76">
                  <c:v>40238</c:v>
                </c:pt>
                <c:pt idx="77">
                  <c:v>40269</c:v>
                </c:pt>
                <c:pt idx="78">
                  <c:v>40299</c:v>
                </c:pt>
                <c:pt idx="79">
                  <c:v>40330</c:v>
                </c:pt>
                <c:pt idx="80">
                  <c:v>40360</c:v>
                </c:pt>
                <c:pt idx="81">
                  <c:v>40391</c:v>
                </c:pt>
                <c:pt idx="82">
                  <c:v>40422</c:v>
                </c:pt>
                <c:pt idx="83">
                  <c:v>40452</c:v>
                </c:pt>
                <c:pt idx="84">
                  <c:v>40483</c:v>
                </c:pt>
                <c:pt idx="85">
                  <c:v>40513</c:v>
                </c:pt>
                <c:pt idx="86">
                  <c:v>40544</c:v>
                </c:pt>
                <c:pt idx="87">
                  <c:v>40575</c:v>
                </c:pt>
                <c:pt idx="88">
                  <c:v>40603</c:v>
                </c:pt>
                <c:pt idx="89">
                  <c:v>40634</c:v>
                </c:pt>
                <c:pt idx="90">
                  <c:v>40664</c:v>
                </c:pt>
                <c:pt idx="91">
                  <c:v>40695</c:v>
                </c:pt>
                <c:pt idx="92">
                  <c:v>40725</c:v>
                </c:pt>
                <c:pt idx="93">
                  <c:v>40756</c:v>
                </c:pt>
                <c:pt idx="94">
                  <c:v>40787</c:v>
                </c:pt>
                <c:pt idx="95">
                  <c:v>40817</c:v>
                </c:pt>
                <c:pt idx="96">
                  <c:v>40848</c:v>
                </c:pt>
                <c:pt idx="97">
                  <c:v>40878</c:v>
                </c:pt>
                <c:pt idx="98">
                  <c:v>40909</c:v>
                </c:pt>
                <c:pt idx="99">
                  <c:v>40940</c:v>
                </c:pt>
                <c:pt idx="100">
                  <c:v>40969</c:v>
                </c:pt>
                <c:pt idx="101">
                  <c:v>41000</c:v>
                </c:pt>
                <c:pt idx="102">
                  <c:v>41030</c:v>
                </c:pt>
                <c:pt idx="103">
                  <c:v>41061</c:v>
                </c:pt>
                <c:pt idx="104">
                  <c:v>41091</c:v>
                </c:pt>
                <c:pt idx="105">
                  <c:v>41122</c:v>
                </c:pt>
                <c:pt idx="106">
                  <c:v>41153</c:v>
                </c:pt>
                <c:pt idx="107">
                  <c:v>41183</c:v>
                </c:pt>
                <c:pt idx="108">
                  <c:v>41214</c:v>
                </c:pt>
                <c:pt idx="109">
                  <c:v>41244</c:v>
                </c:pt>
                <c:pt idx="110">
                  <c:v>41275</c:v>
                </c:pt>
                <c:pt idx="111">
                  <c:v>41306</c:v>
                </c:pt>
                <c:pt idx="112">
                  <c:v>41334</c:v>
                </c:pt>
                <c:pt idx="113">
                  <c:v>41365</c:v>
                </c:pt>
                <c:pt idx="114">
                  <c:v>41395</c:v>
                </c:pt>
                <c:pt idx="115">
                  <c:v>41426</c:v>
                </c:pt>
                <c:pt idx="116">
                  <c:v>41456</c:v>
                </c:pt>
                <c:pt idx="117">
                  <c:v>41487</c:v>
                </c:pt>
                <c:pt idx="118">
                  <c:v>41518</c:v>
                </c:pt>
                <c:pt idx="119">
                  <c:v>41548</c:v>
                </c:pt>
                <c:pt idx="120">
                  <c:v>41579</c:v>
                </c:pt>
                <c:pt idx="121">
                  <c:v>41609</c:v>
                </c:pt>
                <c:pt idx="122">
                  <c:v>41640</c:v>
                </c:pt>
                <c:pt idx="123">
                  <c:v>41671</c:v>
                </c:pt>
                <c:pt idx="124">
                  <c:v>41699</c:v>
                </c:pt>
                <c:pt idx="125">
                  <c:v>41730</c:v>
                </c:pt>
                <c:pt idx="126">
                  <c:v>41760</c:v>
                </c:pt>
                <c:pt idx="127">
                  <c:v>41791</c:v>
                </c:pt>
                <c:pt idx="128">
                  <c:v>41821</c:v>
                </c:pt>
                <c:pt idx="129">
                  <c:v>41852</c:v>
                </c:pt>
                <c:pt idx="130">
                  <c:v>41883</c:v>
                </c:pt>
                <c:pt idx="131">
                  <c:v>41913</c:v>
                </c:pt>
                <c:pt idx="132">
                  <c:v>41944</c:v>
                </c:pt>
                <c:pt idx="133">
                  <c:v>41974</c:v>
                </c:pt>
                <c:pt idx="134">
                  <c:v>42005</c:v>
                </c:pt>
                <c:pt idx="135">
                  <c:v>42036</c:v>
                </c:pt>
                <c:pt idx="136">
                  <c:v>42064</c:v>
                </c:pt>
                <c:pt idx="137">
                  <c:v>42095</c:v>
                </c:pt>
                <c:pt idx="138">
                  <c:v>42125</c:v>
                </c:pt>
                <c:pt idx="139">
                  <c:v>42156</c:v>
                </c:pt>
                <c:pt idx="140">
                  <c:v>42186</c:v>
                </c:pt>
                <c:pt idx="141">
                  <c:v>42217</c:v>
                </c:pt>
                <c:pt idx="142">
                  <c:v>42248</c:v>
                </c:pt>
                <c:pt idx="143">
                  <c:v>42278</c:v>
                </c:pt>
                <c:pt idx="144">
                  <c:v>42309</c:v>
                </c:pt>
                <c:pt idx="145">
                  <c:v>42339</c:v>
                </c:pt>
                <c:pt idx="146">
                  <c:v>42370</c:v>
                </c:pt>
                <c:pt idx="147">
                  <c:v>42401</c:v>
                </c:pt>
                <c:pt idx="148">
                  <c:v>42430</c:v>
                </c:pt>
                <c:pt idx="149">
                  <c:v>42461</c:v>
                </c:pt>
                <c:pt idx="150">
                  <c:v>42491</c:v>
                </c:pt>
                <c:pt idx="151">
                  <c:v>42522</c:v>
                </c:pt>
                <c:pt idx="152">
                  <c:v>42552</c:v>
                </c:pt>
                <c:pt idx="153">
                  <c:v>42583</c:v>
                </c:pt>
                <c:pt idx="154">
                  <c:v>42614</c:v>
                </c:pt>
                <c:pt idx="155">
                  <c:v>42644</c:v>
                </c:pt>
                <c:pt idx="156">
                  <c:v>42675</c:v>
                </c:pt>
                <c:pt idx="157">
                  <c:v>42705</c:v>
                </c:pt>
                <c:pt idx="158">
                  <c:v>42736</c:v>
                </c:pt>
                <c:pt idx="159">
                  <c:v>42767</c:v>
                </c:pt>
                <c:pt idx="160">
                  <c:v>42795</c:v>
                </c:pt>
                <c:pt idx="161">
                  <c:v>42826</c:v>
                </c:pt>
                <c:pt idx="162">
                  <c:v>42856</c:v>
                </c:pt>
                <c:pt idx="163">
                  <c:v>42887</c:v>
                </c:pt>
                <c:pt idx="164">
                  <c:v>42917</c:v>
                </c:pt>
                <c:pt idx="165">
                  <c:v>42948</c:v>
                </c:pt>
                <c:pt idx="166">
                  <c:v>42979</c:v>
                </c:pt>
                <c:pt idx="167">
                  <c:v>43009</c:v>
                </c:pt>
                <c:pt idx="168">
                  <c:v>43040</c:v>
                </c:pt>
              </c:numCache>
            </c:numRef>
          </c:cat>
          <c:val>
            <c:numRef>
              <c:f>IMCE_TOTAL!$C$4:$C$400</c:f>
              <c:numCache>
                <c:formatCode>#,##0.00</c:formatCode>
                <c:ptCount val="397"/>
                <c:pt idx="0">
                  <c:v>41.911764705882398</c:v>
                </c:pt>
                <c:pt idx="1">
                  <c:v>55.2777777777778</c:v>
                </c:pt>
                <c:pt idx="2">
                  <c:v>53.488372093023301</c:v>
                </c:pt>
                <c:pt idx="3">
                  <c:v>51.879699248120303</c:v>
                </c:pt>
                <c:pt idx="4">
                  <c:v>53.030303030303003</c:v>
                </c:pt>
                <c:pt idx="5">
                  <c:v>51.024590163934398</c:v>
                </c:pt>
                <c:pt idx="6">
                  <c:v>51.096491228070199</c:v>
                </c:pt>
                <c:pt idx="7">
                  <c:v>51.587301587301603</c:v>
                </c:pt>
                <c:pt idx="8">
                  <c:v>55.625</c:v>
                </c:pt>
                <c:pt idx="9">
                  <c:v>57.874015748031503</c:v>
                </c:pt>
                <c:pt idx="10">
                  <c:v>64.285714285714306</c:v>
                </c:pt>
                <c:pt idx="11">
                  <c:v>66.865079365079396</c:v>
                </c:pt>
                <c:pt idx="12">
                  <c:v>69.866071428571402</c:v>
                </c:pt>
                <c:pt idx="13">
                  <c:v>72.058823529411796</c:v>
                </c:pt>
                <c:pt idx="14">
                  <c:v>67.125984251968504</c:v>
                </c:pt>
                <c:pt idx="15">
                  <c:v>64.903846153846203</c:v>
                </c:pt>
                <c:pt idx="16">
                  <c:v>64.955357142857096</c:v>
                </c:pt>
                <c:pt idx="17">
                  <c:v>64.316239316239304</c:v>
                </c:pt>
                <c:pt idx="18">
                  <c:v>62.3913043478261</c:v>
                </c:pt>
                <c:pt idx="19">
                  <c:v>63.5416666666667</c:v>
                </c:pt>
                <c:pt idx="20">
                  <c:v>59.598214285714299</c:v>
                </c:pt>
                <c:pt idx="21">
                  <c:v>67.035398230088504</c:v>
                </c:pt>
                <c:pt idx="22">
                  <c:v>62.844036697247702</c:v>
                </c:pt>
                <c:pt idx="23">
                  <c:v>61.4678899082569</c:v>
                </c:pt>
                <c:pt idx="24">
                  <c:v>60</c:v>
                </c:pt>
                <c:pt idx="25">
                  <c:v>59.4339622641509</c:v>
                </c:pt>
                <c:pt idx="26">
                  <c:v>58.009708737864102</c:v>
                </c:pt>
                <c:pt idx="27">
                  <c:v>60.5555555555556</c:v>
                </c:pt>
                <c:pt idx="28">
                  <c:v>58.705357142857103</c:v>
                </c:pt>
                <c:pt idx="29">
                  <c:v>57.870370370370402</c:v>
                </c:pt>
                <c:pt idx="30">
                  <c:v>57.964601769911503</c:v>
                </c:pt>
                <c:pt idx="31">
                  <c:v>51.126126126126103</c:v>
                </c:pt>
                <c:pt idx="32">
                  <c:v>49.115044247787601</c:v>
                </c:pt>
                <c:pt idx="33">
                  <c:v>50.210084033613398</c:v>
                </c:pt>
                <c:pt idx="34">
                  <c:v>49.009900990098998</c:v>
                </c:pt>
                <c:pt idx="35">
                  <c:v>51.304347826087003</c:v>
                </c:pt>
                <c:pt idx="36">
                  <c:v>51.754385964912302</c:v>
                </c:pt>
                <c:pt idx="37">
                  <c:v>53.504672897196301</c:v>
                </c:pt>
                <c:pt idx="38">
                  <c:v>51.699029126213603</c:v>
                </c:pt>
                <c:pt idx="39">
                  <c:v>55.882352941176499</c:v>
                </c:pt>
                <c:pt idx="40">
                  <c:v>55.445544554455402</c:v>
                </c:pt>
                <c:pt idx="41">
                  <c:v>53.504672897196301</c:v>
                </c:pt>
                <c:pt idx="42">
                  <c:v>54.4554455445545</c:v>
                </c:pt>
                <c:pt idx="43">
                  <c:v>59.112149532710298</c:v>
                </c:pt>
                <c:pt idx="44">
                  <c:v>57.882882882882903</c:v>
                </c:pt>
                <c:pt idx="45">
                  <c:v>56.839622641509401</c:v>
                </c:pt>
                <c:pt idx="46">
                  <c:v>58.3333333333333</c:v>
                </c:pt>
                <c:pt idx="47">
                  <c:v>56.603773584905703</c:v>
                </c:pt>
                <c:pt idx="48">
                  <c:v>53.960396039603999</c:v>
                </c:pt>
                <c:pt idx="49">
                  <c:v>55.46875</c:v>
                </c:pt>
                <c:pt idx="50">
                  <c:v>48.317307692307701</c:v>
                </c:pt>
                <c:pt idx="51">
                  <c:v>52.659574468085097</c:v>
                </c:pt>
                <c:pt idx="52">
                  <c:v>50</c:v>
                </c:pt>
                <c:pt idx="53">
                  <c:v>49.75</c:v>
                </c:pt>
                <c:pt idx="54">
                  <c:v>48.484848484848499</c:v>
                </c:pt>
                <c:pt idx="55">
                  <c:v>41.5841584158416</c:v>
                </c:pt>
                <c:pt idx="56">
                  <c:v>38.172043010752702</c:v>
                </c:pt>
                <c:pt idx="57">
                  <c:v>39.141414141414103</c:v>
                </c:pt>
                <c:pt idx="58">
                  <c:v>39.356435643564403</c:v>
                </c:pt>
                <c:pt idx="59">
                  <c:v>28.186274509803901</c:v>
                </c:pt>
                <c:pt idx="60">
                  <c:v>24.468085106383</c:v>
                </c:pt>
                <c:pt idx="61">
                  <c:v>21.6494845360825</c:v>
                </c:pt>
                <c:pt idx="62">
                  <c:v>22.9651162790698</c:v>
                </c:pt>
                <c:pt idx="63">
                  <c:v>20.054945054945101</c:v>
                </c:pt>
                <c:pt idx="64">
                  <c:v>24.202127659574501</c:v>
                </c:pt>
                <c:pt idx="65">
                  <c:v>27.020202020201999</c:v>
                </c:pt>
                <c:pt idx="66">
                  <c:v>30.319148936170201</c:v>
                </c:pt>
                <c:pt idx="67">
                  <c:v>33.5</c:v>
                </c:pt>
                <c:pt idx="68">
                  <c:v>33.947368421052602</c:v>
                </c:pt>
                <c:pt idx="69">
                  <c:v>37.7777777777778</c:v>
                </c:pt>
                <c:pt idx="70">
                  <c:v>37.359550561797803</c:v>
                </c:pt>
                <c:pt idx="71">
                  <c:v>43.6170212765957</c:v>
                </c:pt>
                <c:pt idx="72">
                  <c:v>41.489361702127702</c:v>
                </c:pt>
                <c:pt idx="73">
                  <c:v>41.494845360824698</c:v>
                </c:pt>
                <c:pt idx="74">
                  <c:v>45.3296703296703</c:v>
                </c:pt>
                <c:pt idx="75">
                  <c:v>46.649484536082497</c:v>
                </c:pt>
                <c:pt idx="76">
                  <c:v>47.2826086956522</c:v>
                </c:pt>
                <c:pt idx="77">
                  <c:v>40.730337078651701</c:v>
                </c:pt>
                <c:pt idx="78">
                  <c:v>43.6111111111111</c:v>
                </c:pt>
                <c:pt idx="79">
                  <c:v>40.3645833333333</c:v>
                </c:pt>
                <c:pt idx="80">
                  <c:v>44.306930693069297</c:v>
                </c:pt>
                <c:pt idx="81">
                  <c:v>48.138297872340402</c:v>
                </c:pt>
                <c:pt idx="82">
                  <c:v>50</c:v>
                </c:pt>
                <c:pt idx="83">
                  <c:v>54.076086956521699</c:v>
                </c:pt>
                <c:pt idx="84">
                  <c:v>53.089887640449398</c:v>
                </c:pt>
                <c:pt idx="85">
                  <c:v>58.602150537634401</c:v>
                </c:pt>
                <c:pt idx="86">
                  <c:v>61.011904761904802</c:v>
                </c:pt>
                <c:pt idx="87">
                  <c:v>62.912087912087898</c:v>
                </c:pt>
                <c:pt idx="88">
                  <c:v>63.5</c:v>
                </c:pt>
                <c:pt idx="89">
                  <c:v>64.393939393939405</c:v>
                </c:pt>
                <c:pt idx="90">
                  <c:v>59.020618556701002</c:v>
                </c:pt>
                <c:pt idx="91">
                  <c:v>61.021505376344102</c:v>
                </c:pt>
                <c:pt idx="92">
                  <c:v>61.9897959183673</c:v>
                </c:pt>
                <c:pt idx="93">
                  <c:v>62.631578947368403</c:v>
                </c:pt>
                <c:pt idx="94">
                  <c:v>60.2777777777778</c:v>
                </c:pt>
                <c:pt idx="95">
                  <c:v>62.228260869565197</c:v>
                </c:pt>
                <c:pt idx="96">
                  <c:v>64.325842696629195</c:v>
                </c:pt>
                <c:pt idx="97">
                  <c:v>63.235294117647101</c:v>
                </c:pt>
                <c:pt idx="98">
                  <c:v>63.8888888888889</c:v>
                </c:pt>
                <c:pt idx="99">
                  <c:v>65.294117647058798</c:v>
                </c:pt>
                <c:pt idx="100">
                  <c:v>69.186046511627893</c:v>
                </c:pt>
                <c:pt idx="101">
                  <c:v>67.8125</c:v>
                </c:pt>
                <c:pt idx="102">
                  <c:v>65.882352941176507</c:v>
                </c:pt>
                <c:pt idx="103">
                  <c:v>62.037037037037003</c:v>
                </c:pt>
                <c:pt idx="104">
                  <c:v>57.8125</c:v>
                </c:pt>
                <c:pt idx="105">
                  <c:v>64.197530864197503</c:v>
                </c:pt>
                <c:pt idx="106">
                  <c:v>66.891891891891902</c:v>
                </c:pt>
                <c:pt idx="107">
                  <c:v>63.554216867469897</c:v>
                </c:pt>
                <c:pt idx="108">
                  <c:v>63.815789473684198</c:v>
                </c:pt>
                <c:pt idx="109">
                  <c:v>64.726027397260296</c:v>
                </c:pt>
                <c:pt idx="110">
                  <c:v>61.25</c:v>
                </c:pt>
                <c:pt idx="111">
                  <c:v>60.616438356164402</c:v>
                </c:pt>
                <c:pt idx="112">
                  <c:v>64.393939393939405</c:v>
                </c:pt>
                <c:pt idx="113">
                  <c:v>56.845238095238102</c:v>
                </c:pt>
                <c:pt idx="114">
                  <c:v>51.602564102564102</c:v>
                </c:pt>
                <c:pt idx="115">
                  <c:v>48.3333333333333</c:v>
                </c:pt>
                <c:pt idx="116">
                  <c:v>44.620253164556999</c:v>
                </c:pt>
                <c:pt idx="117">
                  <c:v>43.75</c:v>
                </c:pt>
                <c:pt idx="118">
                  <c:v>47.297297297297298</c:v>
                </c:pt>
                <c:pt idx="119">
                  <c:v>44.578313253011999</c:v>
                </c:pt>
                <c:pt idx="120">
                  <c:v>43.589743589743598</c:v>
                </c:pt>
                <c:pt idx="121">
                  <c:v>40.909090909090899</c:v>
                </c:pt>
                <c:pt idx="122">
                  <c:v>45.253164556961998</c:v>
                </c:pt>
                <c:pt idx="123">
                  <c:v>41.6666666666667</c:v>
                </c:pt>
                <c:pt idx="124">
                  <c:v>44.480519480519497</c:v>
                </c:pt>
                <c:pt idx="125">
                  <c:v>37</c:v>
                </c:pt>
                <c:pt idx="126">
                  <c:v>35</c:v>
                </c:pt>
                <c:pt idx="127">
                  <c:v>32.770270270270302</c:v>
                </c:pt>
                <c:pt idx="128">
                  <c:v>29.4871794871795</c:v>
                </c:pt>
                <c:pt idx="129">
                  <c:v>24.647887323943699</c:v>
                </c:pt>
                <c:pt idx="130">
                  <c:v>26.027397260274</c:v>
                </c:pt>
                <c:pt idx="131">
                  <c:v>29.391891891891898</c:v>
                </c:pt>
                <c:pt idx="132">
                  <c:v>29.794520547945201</c:v>
                </c:pt>
                <c:pt idx="133">
                  <c:v>26.449275362318801</c:v>
                </c:pt>
                <c:pt idx="134">
                  <c:v>26.3333333333333</c:v>
                </c:pt>
                <c:pt idx="135">
                  <c:v>34.469696969696997</c:v>
                </c:pt>
                <c:pt idx="136">
                  <c:v>35.507246376811601</c:v>
                </c:pt>
                <c:pt idx="137">
                  <c:v>37.662337662337698</c:v>
                </c:pt>
                <c:pt idx="138">
                  <c:v>34.285714285714299</c:v>
                </c:pt>
                <c:pt idx="139">
                  <c:v>39.9305555555556</c:v>
                </c:pt>
                <c:pt idx="140">
                  <c:v>30.194805194805198</c:v>
                </c:pt>
                <c:pt idx="141">
                  <c:v>27.4647887323944</c:v>
                </c:pt>
                <c:pt idx="142">
                  <c:v>31.985294117647101</c:v>
                </c:pt>
                <c:pt idx="143">
                  <c:v>35</c:v>
                </c:pt>
                <c:pt idx="144">
                  <c:v>35.8108108108108</c:v>
                </c:pt>
                <c:pt idx="145">
                  <c:v>37.686567164179102</c:v>
                </c:pt>
                <c:pt idx="146">
                  <c:v>33.3333333333333</c:v>
                </c:pt>
                <c:pt idx="147">
                  <c:v>29.8507462686567</c:v>
                </c:pt>
                <c:pt idx="148">
                  <c:v>31.164383561643799</c:v>
                </c:pt>
                <c:pt idx="149">
                  <c:v>25.704225352112701</c:v>
                </c:pt>
                <c:pt idx="150">
                  <c:v>20.945945945945901</c:v>
                </c:pt>
                <c:pt idx="151">
                  <c:v>19.5945945945946</c:v>
                </c:pt>
                <c:pt idx="152">
                  <c:v>16.566265060241001</c:v>
                </c:pt>
                <c:pt idx="153">
                  <c:v>20.253164556961998</c:v>
                </c:pt>
                <c:pt idx="154">
                  <c:v>20.569620253164601</c:v>
                </c:pt>
                <c:pt idx="155">
                  <c:v>18.354430379746798</c:v>
                </c:pt>
                <c:pt idx="156">
                  <c:v>21.153846153846199</c:v>
                </c:pt>
                <c:pt idx="157">
                  <c:v>23.2638888888889</c:v>
                </c:pt>
                <c:pt idx="158">
                  <c:v>25</c:v>
                </c:pt>
                <c:pt idx="159">
                  <c:v>23.986486486486498</c:v>
                </c:pt>
                <c:pt idx="160">
                  <c:v>25.324675324675301</c:v>
                </c:pt>
                <c:pt idx="161">
                  <c:v>22.1428571428571</c:v>
                </c:pt>
                <c:pt idx="162">
                  <c:v>24.206349206349199</c:v>
                </c:pt>
                <c:pt idx="163">
                  <c:v>21.875</c:v>
                </c:pt>
                <c:pt idx="164">
                  <c:v>26.369863013698598</c:v>
                </c:pt>
                <c:pt idx="165">
                  <c:v>25</c:v>
                </c:pt>
                <c:pt idx="166">
                  <c:v>33.3333333333333</c:v>
                </c:pt>
                <c:pt idx="167">
                  <c:v>35.984848484848499</c:v>
                </c:pt>
                <c:pt idx="168">
                  <c:v>36.971830985915503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62-44C6-A0F4-ACAE5C27E39C}"/>
            </c:ext>
          </c:extLst>
        </c:ser>
        <c:ser>
          <c:idx val="2"/>
          <c:order val="2"/>
          <c:tx>
            <c:v>Industria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IMCE_TOTAL!$A$4:$A$400</c:f>
              <c:numCache>
                <c:formatCode>m/d/yyyy</c:formatCode>
                <c:ptCount val="397"/>
                <c:pt idx="0">
                  <c:v>37926</c:v>
                </c:pt>
                <c:pt idx="1">
                  <c:v>37956</c:v>
                </c:pt>
                <c:pt idx="2">
                  <c:v>37987</c:v>
                </c:pt>
                <c:pt idx="3">
                  <c:v>38018</c:v>
                </c:pt>
                <c:pt idx="4">
                  <c:v>38047</c:v>
                </c:pt>
                <c:pt idx="5">
                  <c:v>38078</c:v>
                </c:pt>
                <c:pt idx="6">
                  <c:v>38108</c:v>
                </c:pt>
                <c:pt idx="7">
                  <c:v>38139</c:v>
                </c:pt>
                <c:pt idx="8">
                  <c:v>38169</c:v>
                </c:pt>
                <c:pt idx="9">
                  <c:v>38200</c:v>
                </c:pt>
                <c:pt idx="10">
                  <c:v>38231</c:v>
                </c:pt>
                <c:pt idx="11">
                  <c:v>38261</c:v>
                </c:pt>
                <c:pt idx="12">
                  <c:v>38292</c:v>
                </c:pt>
                <c:pt idx="13">
                  <c:v>38322</c:v>
                </c:pt>
                <c:pt idx="14">
                  <c:v>38353</c:v>
                </c:pt>
                <c:pt idx="15">
                  <c:v>38384</c:v>
                </c:pt>
                <c:pt idx="16">
                  <c:v>38412</c:v>
                </c:pt>
                <c:pt idx="17">
                  <c:v>38443</c:v>
                </c:pt>
                <c:pt idx="18">
                  <c:v>38473</c:v>
                </c:pt>
                <c:pt idx="19">
                  <c:v>38504</c:v>
                </c:pt>
                <c:pt idx="20">
                  <c:v>38534</c:v>
                </c:pt>
                <c:pt idx="21">
                  <c:v>38565</c:v>
                </c:pt>
                <c:pt idx="22">
                  <c:v>38596</c:v>
                </c:pt>
                <c:pt idx="23">
                  <c:v>38626</c:v>
                </c:pt>
                <c:pt idx="24">
                  <c:v>38657</c:v>
                </c:pt>
                <c:pt idx="25">
                  <c:v>38687</c:v>
                </c:pt>
                <c:pt idx="26">
                  <c:v>38718</c:v>
                </c:pt>
                <c:pt idx="27">
                  <c:v>38749</c:v>
                </c:pt>
                <c:pt idx="28">
                  <c:v>38777</c:v>
                </c:pt>
                <c:pt idx="29">
                  <c:v>38808</c:v>
                </c:pt>
                <c:pt idx="30">
                  <c:v>38838</c:v>
                </c:pt>
                <c:pt idx="31">
                  <c:v>38869</c:v>
                </c:pt>
                <c:pt idx="32">
                  <c:v>38899</c:v>
                </c:pt>
                <c:pt idx="33">
                  <c:v>38930</c:v>
                </c:pt>
                <c:pt idx="34">
                  <c:v>38961</c:v>
                </c:pt>
                <c:pt idx="35">
                  <c:v>38991</c:v>
                </c:pt>
                <c:pt idx="36">
                  <c:v>39022</c:v>
                </c:pt>
                <c:pt idx="37">
                  <c:v>39052</c:v>
                </c:pt>
                <c:pt idx="38">
                  <c:v>39083</c:v>
                </c:pt>
                <c:pt idx="39">
                  <c:v>39114</c:v>
                </c:pt>
                <c:pt idx="40">
                  <c:v>39142</c:v>
                </c:pt>
                <c:pt idx="41">
                  <c:v>39173</c:v>
                </c:pt>
                <c:pt idx="42">
                  <c:v>39203</c:v>
                </c:pt>
                <c:pt idx="43">
                  <c:v>39234</c:v>
                </c:pt>
                <c:pt idx="44">
                  <c:v>39264</c:v>
                </c:pt>
                <c:pt idx="45">
                  <c:v>39295</c:v>
                </c:pt>
                <c:pt idx="46">
                  <c:v>39326</c:v>
                </c:pt>
                <c:pt idx="47">
                  <c:v>39356</c:v>
                </c:pt>
                <c:pt idx="48">
                  <c:v>39387</c:v>
                </c:pt>
                <c:pt idx="49">
                  <c:v>39417</c:v>
                </c:pt>
                <c:pt idx="50">
                  <c:v>39448</c:v>
                </c:pt>
                <c:pt idx="51">
                  <c:v>39479</c:v>
                </c:pt>
                <c:pt idx="52">
                  <c:v>39508</c:v>
                </c:pt>
                <c:pt idx="53">
                  <c:v>39539</c:v>
                </c:pt>
                <c:pt idx="54">
                  <c:v>39569</c:v>
                </c:pt>
                <c:pt idx="55">
                  <c:v>39600</c:v>
                </c:pt>
                <c:pt idx="56">
                  <c:v>39630</c:v>
                </c:pt>
                <c:pt idx="57">
                  <c:v>39661</c:v>
                </c:pt>
                <c:pt idx="58">
                  <c:v>39692</c:v>
                </c:pt>
                <c:pt idx="59">
                  <c:v>39722</c:v>
                </c:pt>
                <c:pt idx="60">
                  <c:v>39753</c:v>
                </c:pt>
                <c:pt idx="61">
                  <c:v>39783</c:v>
                </c:pt>
                <c:pt idx="62">
                  <c:v>39814</c:v>
                </c:pt>
                <c:pt idx="63">
                  <c:v>39845</c:v>
                </c:pt>
                <c:pt idx="64">
                  <c:v>39873</c:v>
                </c:pt>
                <c:pt idx="65">
                  <c:v>39904</c:v>
                </c:pt>
                <c:pt idx="66">
                  <c:v>39934</c:v>
                </c:pt>
                <c:pt idx="67">
                  <c:v>39965</c:v>
                </c:pt>
                <c:pt idx="68">
                  <c:v>39995</c:v>
                </c:pt>
                <c:pt idx="69">
                  <c:v>40026</c:v>
                </c:pt>
                <c:pt idx="70">
                  <c:v>40057</c:v>
                </c:pt>
                <c:pt idx="71">
                  <c:v>40087</c:v>
                </c:pt>
                <c:pt idx="72">
                  <c:v>40118</c:v>
                </c:pt>
                <c:pt idx="73">
                  <c:v>40148</c:v>
                </c:pt>
                <c:pt idx="74">
                  <c:v>40179</c:v>
                </c:pt>
                <c:pt idx="75">
                  <c:v>40210</c:v>
                </c:pt>
                <c:pt idx="76">
                  <c:v>40238</c:v>
                </c:pt>
                <c:pt idx="77">
                  <c:v>40269</c:v>
                </c:pt>
                <c:pt idx="78">
                  <c:v>40299</c:v>
                </c:pt>
                <c:pt idx="79">
                  <c:v>40330</c:v>
                </c:pt>
                <c:pt idx="80">
                  <c:v>40360</c:v>
                </c:pt>
                <c:pt idx="81">
                  <c:v>40391</c:v>
                </c:pt>
                <c:pt idx="82">
                  <c:v>40422</c:v>
                </c:pt>
                <c:pt idx="83">
                  <c:v>40452</c:v>
                </c:pt>
                <c:pt idx="84">
                  <c:v>40483</c:v>
                </c:pt>
                <c:pt idx="85">
                  <c:v>40513</c:v>
                </c:pt>
                <c:pt idx="86">
                  <c:v>40544</c:v>
                </c:pt>
                <c:pt idx="87">
                  <c:v>40575</c:v>
                </c:pt>
                <c:pt idx="88">
                  <c:v>40603</c:v>
                </c:pt>
                <c:pt idx="89">
                  <c:v>40634</c:v>
                </c:pt>
                <c:pt idx="90">
                  <c:v>40664</c:v>
                </c:pt>
                <c:pt idx="91">
                  <c:v>40695</c:v>
                </c:pt>
                <c:pt idx="92">
                  <c:v>40725</c:v>
                </c:pt>
                <c:pt idx="93">
                  <c:v>40756</c:v>
                </c:pt>
                <c:pt idx="94">
                  <c:v>40787</c:v>
                </c:pt>
                <c:pt idx="95">
                  <c:v>40817</c:v>
                </c:pt>
                <c:pt idx="96">
                  <c:v>40848</c:v>
                </c:pt>
                <c:pt idx="97">
                  <c:v>40878</c:v>
                </c:pt>
                <c:pt idx="98">
                  <c:v>40909</c:v>
                </c:pt>
                <c:pt idx="99">
                  <c:v>40940</c:v>
                </c:pt>
                <c:pt idx="100">
                  <c:v>40969</c:v>
                </c:pt>
                <c:pt idx="101">
                  <c:v>41000</c:v>
                </c:pt>
                <c:pt idx="102">
                  <c:v>41030</c:v>
                </c:pt>
                <c:pt idx="103">
                  <c:v>41061</c:v>
                </c:pt>
                <c:pt idx="104">
                  <c:v>41091</c:v>
                </c:pt>
                <c:pt idx="105">
                  <c:v>41122</c:v>
                </c:pt>
                <c:pt idx="106">
                  <c:v>41153</c:v>
                </c:pt>
                <c:pt idx="107">
                  <c:v>41183</c:v>
                </c:pt>
                <c:pt idx="108">
                  <c:v>41214</c:v>
                </c:pt>
                <c:pt idx="109">
                  <c:v>41244</c:v>
                </c:pt>
                <c:pt idx="110">
                  <c:v>41275</c:v>
                </c:pt>
                <c:pt idx="111">
                  <c:v>41306</c:v>
                </c:pt>
                <c:pt idx="112">
                  <c:v>41334</c:v>
                </c:pt>
                <c:pt idx="113">
                  <c:v>41365</c:v>
                </c:pt>
                <c:pt idx="114">
                  <c:v>41395</c:v>
                </c:pt>
                <c:pt idx="115">
                  <c:v>41426</c:v>
                </c:pt>
                <c:pt idx="116">
                  <c:v>41456</c:v>
                </c:pt>
                <c:pt idx="117">
                  <c:v>41487</c:v>
                </c:pt>
                <c:pt idx="118">
                  <c:v>41518</c:v>
                </c:pt>
                <c:pt idx="119">
                  <c:v>41548</c:v>
                </c:pt>
                <c:pt idx="120">
                  <c:v>41579</c:v>
                </c:pt>
                <c:pt idx="121">
                  <c:v>41609</c:v>
                </c:pt>
                <c:pt idx="122">
                  <c:v>41640</c:v>
                </c:pt>
                <c:pt idx="123">
                  <c:v>41671</c:v>
                </c:pt>
                <c:pt idx="124">
                  <c:v>41699</c:v>
                </c:pt>
                <c:pt idx="125">
                  <c:v>41730</c:v>
                </c:pt>
                <c:pt idx="126">
                  <c:v>41760</c:v>
                </c:pt>
                <c:pt idx="127">
                  <c:v>41791</c:v>
                </c:pt>
                <c:pt idx="128">
                  <c:v>41821</c:v>
                </c:pt>
                <c:pt idx="129">
                  <c:v>41852</c:v>
                </c:pt>
                <c:pt idx="130">
                  <c:v>41883</c:v>
                </c:pt>
                <c:pt idx="131">
                  <c:v>41913</c:v>
                </c:pt>
                <c:pt idx="132">
                  <c:v>41944</c:v>
                </c:pt>
                <c:pt idx="133">
                  <c:v>41974</c:v>
                </c:pt>
                <c:pt idx="134">
                  <c:v>42005</c:v>
                </c:pt>
                <c:pt idx="135">
                  <c:v>42036</c:v>
                </c:pt>
                <c:pt idx="136">
                  <c:v>42064</c:v>
                </c:pt>
                <c:pt idx="137">
                  <c:v>42095</c:v>
                </c:pt>
                <c:pt idx="138">
                  <c:v>42125</c:v>
                </c:pt>
                <c:pt idx="139">
                  <c:v>42156</c:v>
                </c:pt>
                <c:pt idx="140">
                  <c:v>42186</c:v>
                </c:pt>
                <c:pt idx="141">
                  <c:v>42217</c:v>
                </c:pt>
                <c:pt idx="142">
                  <c:v>42248</c:v>
                </c:pt>
                <c:pt idx="143">
                  <c:v>42278</c:v>
                </c:pt>
                <c:pt idx="144">
                  <c:v>42309</c:v>
                </c:pt>
                <c:pt idx="145">
                  <c:v>42339</c:v>
                </c:pt>
                <c:pt idx="146">
                  <c:v>42370</c:v>
                </c:pt>
                <c:pt idx="147">
                  <c:v>42401</c:v>
                </c:pt>
                <c:pt idx="148">
                  <c:v>42430</c:v>
                </c:pt>
                <c:pt idx="149">
                  <c:v>42461</c:v>
                </c:pt>
                <c:pt idx="150">
                  <c:v>42491</c:v>
                </c:pt>
                <c:pt idx="151">
                  <c:v>42522</c:v>
                </c:pt>
                <c:pt idx="152">
                  <c:v>42552</c:v>
                </c:pt>
                <c:pt idx="153">
                  <c:v>42583</c:v>
                </c:pt>
                <c:pt idx="154">
                  <c:v>42614</c:v>
                </c:pt>
                <c:pt idx="155">
                  <c:v>42644</c:v>
                </c:pt>
                <c:pt idx="156">
                  <c:v>42675</c:v>
                </c:pt>
                <c:pt idx="157">
                  <c:v>42705</c:v>
                </c:pt>
                <c:pt idx="158">
                  <c:v>42736</c:v>
                </c:pt>
                <c:pt idx="159">
                  <c:v>42767</c:v>
                </c:pt>
                <c:pt idx="160">
                  <c:v>42795</c:v>
                </c:pt>
                <c:pt idx="161">
                  <c:v>42826</c:v>
                </c:pt>
                <c:pt idx="162">
                  <c:v>42856</c:v>
                </c:pt>
                <c:pt idx="163">
                  <c:v>42887</c:v>
                </c:pt>
                <c:pt idx="164">
                  <c:v>42917</c:v>
                </c:pt>
                <c:pt idx="165">
                  <c:v>42948</c:v>
                </c:pt>
                <c:pt idx="166">
                  <c:v>42979</c:v>
                </c:pt>
                <c:pt idx="167">
                  <c:v>43009</c:v>
                </c:pt>
                <c:pt idx="168">
                  <c:v>43040</c:v>
                </c:pt>
              </c:numCache>
            </c:numRef>
          </c:cat>
          <c:val>
            <c:numRef>
              <c:f>IMCE_TOTAL!$D$4:$D$400</c:f>
              <c:numCache>
                <c:formatCode>#,##0.00</c:formatCode>
                <c:ptCount val="397"/>
                <c:pt idx="0">
                  <c:v>53.008423586040898</c:v>
                </c:pt>
                <c:pt idx="1">
                  <c:v>51.5</c:v>
                </c:pt>
                <c:pt idx="2">
                  <c:v>57.048748353096201</c:v>
                </c:pt>
                <c:pt idx="3">
                  <c:v>57.0963541666667</c:v>
                </c:pt>
                <c:pt idx="4">
                  <c:v>57.770961145194299</c:v>
                </c:pt>
                <c:pt idx="5">
                  <c:v>55.715811965812001</c:v>
                </c:pt>
                <c:pt idx="6">
                  <c:v>53.610108303249099</c:v>
                </c:pt>
                <c:pt idx="7">
                  <c:v>53.484320557491301</c:v>
                </c:pt>
                <c:pt idx="8">
                  <c:v>55.6194125159642</c:v>
                </c:pt>
                <c:pt idx="9">
                  <c:v>55.072463768115902</c:v>
                </c:pt>
                <c:pt idx="10">
                  <c:v>56.678082191780803</c:v>
                </c:pt>
                <c:pt idx="11">
                  <c:v>54.918981481481502</c:v>
                </c:pt>
                <c:pt idx="12">
                  <c:v>53.169014084506998</c:v>
                </c:pt>
                <c:pt idx="13">
                  <c:v>53.030303030303003</c:v>
                </c:pt>
                <c:pt idx="14">
                  <c:v>56.812652068126503</c:v>
                </c:pt>
                <c:pt idx="15">
                  <c:v>56.8359375</c:v>
                </c:pt>
                <c:pt idx="16">
                  <c:v>56.094527363184099</c:v>
                </c:pt>
                <c:pt idx="17">
                  <c:v>54.744069912609199</c:v>
                </c:pt>
                <c:pt idx="18">
                  <c:v>51.330798479087498</c:v>
                </c:pt>
                <c:pt idx="19">
                  <c:v>53.136531365313701</c:v>
                </c:pt>
                <c:pt idx="20">
                  <c:v>52.610441767068302</c:v>
                </c:pt>
                <c:pt idx="21">
                  <c:v>53.136531365313701</c:v>
                </c:pt>
                <c:pt idx="22">
                  <c:v>55.732860520094597</c:v>
                </c:pt>
                <c:pt idx="23">
                  <c:v>54.649758454106298</c:v>
                </c:pt>
                <c:pt idx="24">
                  <c:v>54.227941176470601</c:v>
                </c:pt>
                <c:pt idx="25">
                  <c:v>52.996254681647898</c:v>
                </c:pt>
                <c:pt idx="26">
                  <c:v>53.168567807351103</c:v>
                </c:pt>
                <c:pt idx="27">
                  <c:v>56.778309409888401</c:v>
                </c:pt>
                <c:pt idx="28">
                  <c:v>56.641604010025098</c:v>
                </c:pt>
                <c:pt idx="29">
                  <c:v>54.6527777777778</c:v>
                </c:pt>
                <c:pt idx="30">
                  <c:v>52.439024390243901</c:v>
                </c:pt>
                <c:pt idx="31">
                  <c:v>48.924731182795703</c:v>
                </c:pt>
                <c:pt idx="32">
                  <c:v>50.948509485094903</c:v>
                </c:pt>
                <c:pt idx="33">
                  <c:v>48.794326241134797</c:v>
                </c:pt>
                <c:pt idx="34">
                  <c:v>51.541850220264301</c:v>
                </c:pt>
                <c:pt idx="35">
                  <c:v>51.229508196721298</c:v>
                </c:pt>
                <c:pt idx="36">
                  <c:v>51.119894598155497</c:v>
                </c:pt>
                <c:pt idx="37">
                  <c:v>49.637681159420303</c:v>
                </c:pt>
                <c:pt idx="38">
                  <c:v>53.362573099415201</c:v>
                </c:pt>
                <c:pt idx="39">
                  <c:v>54.047619047619101</c:v>
                </c:pt>
                <c:pt idx="40">
                  <c:v>53.504672897196301</c:v>
                </c:pt>
                <c:pt idx="41">
                  <c:v>50.844854070660503</c:v>
                </c:pt>
                <c:pt idx="42">
                  <c:v>50.582241630276599</c:v>
                </c:pt>
                <c:pt idx="43">
                  <c:v>52.036199095022603</c:v>
                </c:pt>
                <c:pt idx="44">
                  <c:v>51.369863013698598</c:v>
                </c:pt>
                <c:pt idx="45">
                  <c:v>51.483050847457598</c:v>
                </c:pt>
                <c:pt idx="46">
                  <c:v>54.566210045662103</c:v>
                </c:pt>
                <c:pt idx="47">
                  <c:v>54.227642276422799</c:v>
                </c:pt>
                <c:pt idx="48">
                  <c:v>50.984848484848499</c:v>
                </c:pt>
                <c:pt idx="49">
                  <c:v>51.579778830963697</c:v>
                </c:pt>
                <c:pt idx="50">
                  <c:v>51.173708920187799</c:v>
                </c:pt>
                <c:pt idx="51">
                  <c:v>53.0988274706868</c:v>
                </c:pt>
                <c:pt idx="52">
                  <c:v>47.208931419457699</c:v>
                </c:pt>
                <c:pt idx="53">
                  <c:v>47.448165869218499</c:v>
                </c:pt>
                <c:pt idx="54">
                  <c:v>47.260273972602697</c:v>
                </c:pt>
                <c:pt idx="55">
                  <c:v>45.873786407767</c:v>
                </c:pt>
                <c:pt idx="56">
                  <c:v>44.230769230769198</c:v>
                </c:pt>
                <c:pt idx="57">
                  <c:v>46.048850574712603</c:v>
                </c:pt>
                <c:pt idx="58">
                  <c:v>47.5555555555556</c:v>
                </c:pt>
                <c:pt idx="59">
                  <c:v>39.952153110047803</c:v>
                </c:pt>
                <c:pt idx="60">
                  <c:v>34.460547504025797</c:v>
                </c:pt>
                <c:pt idx="61">
                  <c:v>34.345794392523402</c:v>
                </c:pt>
                <c:pt idx="62">
                  <c:v>32.600732600732599</c:v>
                </c:pt>
                <c:pt idx="63">
                  <c:v>31.884057971014499</c:v>
                </c:pt>
                <c:pt idx="64">
                  <c:v>31.064572425828999</c:v>
                </c:pt>
                <c:pt idx="65">
                  <c:v>32.887700534759396</c:v>
                </c:pt>
                <c:pt idx="66">
                  <c:v>33.947368421052602</c:v>
                </c:pt>
                <c:pt idx="67">
                  <c:v>36.524822695035503</c:v>
                </c:pt>
                <c:pt idx="68">
                  <c:v>39.25</c:v>
                </c:pt>
                <c:pt idx="69">
                  <c:v>44.836956521739097</c:v>
                </c:pt>
                <c:pt idx="70">
                  <c:v>49.1978609625668</c:v>
                </c:pt>
                <c:pt idx="71">
                  <c:v>48.816029143898</c:v>
                </c:pt>
                <c:pt idx="72">
                  <c:v>48.469387755101998</c:v>
                </c:pt>
                <c:pt idx="73">
                  <c:v>47.794117647058798</c:v>
                </c:pt>
                <c:pt idx="74">
                  <c:v>53.281519861830702</c:v>
                </c:pt>
                <c:pt idx="75">
                  <c:v>55.0610820244328</c:v>
                </c:pt>
                <c:pt idx="76">
                  <c:v>57.940663176265303</c:v>
                </c:pt>
                <c:pt idx="77">
                  <c:v>62.7659574468085</c:v>
                </c:pt>
                <c:pt idx="78">
                  <c:v>60.890151515151501</c:v>
                </c:pt>
                <c:pt idx="79">
                  <c:v>60.035842293906803</c:v>
                </c:pt>
                <c:pt idx="80">
                  <c:v>57.837837837837803</c:v>
                </c:pt>
                <c:pt idx="81">
                  <c:v>57.051282051282101</c:v>
                </c:pt>
                <c:pt idx="82">
                  <c:v>59.467455621301802</c:v>
                </c:pt>
                <c:pt idx="83">
                  <c:v>57.875457875457897</c:v>
                </c:pt>
                <c:pt idx="84">
                  <c:v>57.541899441340803</c:v>
                </c:pt>
                <c:pt idx="85">
                  <c:v>56.010928961748597</c:v>
                </c:pt>
                <c:pt idx="86">
                  <c:v>56.571428571428598</c:v>
                </c:pt>
                <c:pt idx="87">
                  <c:v>58.674463937621802</c:v>
                </c:pt>
                <c:pt idx="88">
                  <c:v>57.092198581560297</c:v>
                </c:pt>
                <c:pt idx="89">
                  <c:v>55.4700854700855</c:v>
                </c:pt>
                <c:pt idx="90">
                  <c:v>53.734061930783199</c:v>
                </c:pt>
                <c:pt idx="91">
                  <c:v>54.4444444444444</c:v>
                </c:pt>
                <c:pt idx="92">
                  <c:v>55.747126436781599</c:v>
                </c:pt>
                <c:pt idx="93">
                  <c:v>53.892215568862298</c:v>
                </c:pt>
                <c:pt idx="94">
                  <c:v>54.343434343434303</c:v>
                </c:pt>
                <c:pt idx="95">
                  <c:v>50.306748466257702</c:v>
                </c:pt>
                <c:pt idx="96">
                  <c:v>50.394477317554198</c:v>
                </c:pt>
                <c:pt idx="97">
                  <c:v>49.691358024691397</c:v>
                </c:pt>
                <c:pt idx="98">
                  <c:v>52.494331065759603</c:v>
                </c:pt>
                <c:pt idx="99">
                  <c:v>55.653021442495103</c:v>
                </c:pt>
                <c:pt idx="100">
                  <c:v>55.487804878048799</c:v>
                </c:pt>
                <c:pt idx="101">
                  <c:v>53.012048192771097</c:v>
                </c:pt>
                <c:pt idx="102">
                  <c:v>52.327746741154598</c:v>
                </c:pt>
                <c:pt idx="103">
                  <c:v>51.1827956989247</c:v>
                </c:pt>
                <c:pt idx="104">
                  <c:v>51.677148846960201</c:v>
                </c:pt>
                <c:pt idx="105">
                  <c:v>51.463963963963998</c:v>
                </c:pt>
                <c:pt idx="106">
                  <c:v>52.013422818791902</c:v>
                </c:pt>
                <c:pt idx="107">
                  <c:v>53.2291666666667</c:v>
                </c:pt>
                <c:pt idx="108">
                  <c:v>53.670634920634903</c:v>
                </c:pt>
                <c:pt idx="109">
                  <c:v>51.754385964912302</c:v>
                </c:pt>
                <c:pt idx="110">
                  <c:v>53.455284552845498</c:v>
                </c:pt>
                <c:pt idx="111">
                  <c:v>54.421768707482997</c:v>
                </c:pt>
                <c:pt idx="112">
                  <c:v>54.5563549160672</c:v>
                </c:pt>
                <c:pt idx="113">
                  <c:v>51.819923371647498</c:v>
                </c:pt>
                <c:pt idx="114">
                  <c:v>50.588235294117602</c:v>
                </c:pt>
                <c:pt idx="115">
                  <c:v>48.635477582846001</c:v>
                </c:pt>
                <c:pt idx="116">
                  <c:v>47.590361445783103</c:v>
                </c:pt>
                <c:pt idx="117">
                  <c:v>50.270270270270302</c:v>
                </c:pt>
                <c:pt idx="118">
                  <c:v>51.7819706498952</c:v>
                </c:pt>
                <c:pt idx="119">
                  <c:v>50.180180180180201</c:v>
                </c:pt>
                <c:pt idx="120">
                  <c:v>50.099206349206298</c:v>
                </c:pt>
                <c:pt idx="121">
                  <c:v>45.436507936507901</c:v>
                </c:pt>
                <c:pt idx="122">
                  <c:v>48.206751054852298</c:v>
                </c:pt>
                <c:pt idx="123">
                  <c:v>50.678294573643399</c:v>
                </c:pt>
                <c:pt idx="124">
                  <c:v>47.604790419161702</c:v>
                </c:pt>
                <c:pt idx="125">
                  <c:v>44.019607843137301</c:v>
                </c:pt>
                <c:pt idx="126">
                  <c:v>42.929292929292899</c:v>
                </c:pt>
                <c:pt idx="127">
                  <c:v>40.707070707070699</c:v>
                </c:pt>
                <c:pt idx="128">
                  <c:v>40.1041666666667</c:v>
                </c:pt>
                <c:pt idx="129">
                  <c:v>39.751552795031103</c:v>
                </c:pt>
                <c:pt idx="130">
                  <c:v>39.502164502164497</c:v>
                </c:pt>
                <c:pt idx="131">
                  <c:v>39.278131634819502</c:v>
                </c:pt>
                <c:pt idx="132">
                  <c:v>37.956989247311803</c:v>
                </c:pt>
                <c:pt idx="133">
                  <c:v>39.069264069264101</c:v>
                </c:pt>
                <c:pt idx="134">
                  <c:v>43.0208333333333</c:v>
                </c:pt>
                <c:pt idx="135">
                  <c:v>43.427230046948402</c:v>
                </c:pt>
                <c:pt idx="136">
                  <c:v>45.124716553288003</c:v>
                </c:pt>
                <c:pt idx="137">
                  <c:v>44.819819819819799</c:v>
                </c:pt>
                <c:pt idx="138">
                  <c:v>41.043083900226797</c:v>
                </c:pt>
                <c:pt idx="139">
                  <c:v>41.721854304635798</c:v>
                </c:pt>
                <c:pt idx="140">
                  <c:v>37.945492662473796</c:v>
                </c:pt>
                <c:pt idx="141">
                  <c:v>35.972774098601903</c:v>
                </c:pt>
                <c:pt idx="142">
                  <c:v>39.383561643835598</c:v>
                </c:pt>
                <c:pt idx="143">
                  <c:v>40.066225165562898</c:v>
                </c:pt>
                <c:pt idx="144">
                  <c:v>39.373601789709198</c:v>
                </c:pt>
                <c:pt idx="145">
                  <c:v>37.793427230047001</c:v>
                </c:pt>
                <c:pt idx="146">
                  <c:v>40.070921985815602</c:v>
                </c:pt>
                <c:pt idx="147">
                  <c:v>44.110275689223101</c:v>
                </c:pt>
                <c:pt idx="148">
                  <c:v>41.545893719806799</c:v>
                </c:pt>
                <c:pt idx="149">
                  <c:v>39.497716894977202</c:v>
                </c:pt>
                <c:pt idx="150">
                  <c:v>38.095238095238102</c:v>
                </c:pt>
                <c:pt idx="151">
                  <c:v>38.6150234741784</c:v>
                </c:pt>
                <c:pt idx="152">
                  <c:v>37.858719646799102</c:v>
                </c:pt>
                <c:pt idx="153">
                  <c:v>39.9305555555556</c:v>
                </c:pt>
                <c:pt idx="154">
                  <c:v>42.335766423357697</c:v>
                </c:pt>
                <c:pt idx="155">
                  <c:v>44.038929440389303</c:v>
                </c:pt>
                <c:pt idx="156">
                  <c:v>39.898989898989903</c:v>
                </c:pt>
                <c:pt idx="157">
                  <c:v>40.047961630695397</c:v>
                </c:pt>
                <c:pt idx="158">
                  <c:v>41.608391608391599</c:v>
                </c:pt>
                <c:pt idx="159">
                  <c:v>45.563549160671499</c:v>
                </c:pt>
                <c:pt idx="160">
                  <c:v>43.407960199004997</c:v>
                </c:pt>
                <c:pt idx="161">
                  <c:v>41.094147582697197</c:v>
                </c:pt>
                <c:pt idx="162">
                  <c:v>42.3177083333333</c:v>
                </c:pt>
                <c:pt idx="163">
                  <c:v>40.4</c:v>
                </c:pt>
                <c:pt idx="164">
                  <c:v>41.397849462365599</c:v>
                </c:pt>
                <c:pt idx="165">
                  <c:v>42.650918635170598</c:v>
                </c:pt>
                <c:pt idx="166">
                  <c:v>44.294294294294303</c:v>
                </c:pt>
                <c:pt idx="167">
                  <c:v>46.794871794871803</c:v>
                </c:pt>
                <c:pt idx="168">
                  <c:v>45.512820512820497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62-44C6-A0F4-ACAE5C27E39C}"/>
            </c:ext>
          </c:extLst>
        </c:ser>
        <c:ser>
          <c:idx val="4"/>
          <c:order val="3"/>
          <c:tx>
            <c:v>Total</c:v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cat>
            <c:numRef>
              <c:f>IMCE_TOTAL!$A$4:$A$400</c:f>
              <c:numCache>
                <c:formatCode>m/d/yyyy</c:formatCode>
                <c:ptCount val="397"/>
                <c:pt idx="0">
                  <c:v>37926</c:v>
                </c:pt>
                <c:pt idx="1">
                  <c:v>37956</c:v>
                </c:pt>
                <c:pt idx="2">
                  <c:v>37987</c:v>
                </c:pt>
                <c:pt idx="3">
                  <c:v>38018</c:v>
                </c:pt>
                <c:pt idx="4">
                  <c:v>38047</c:v>
                </c:pt>
                <c:pt idx="5">
                  <c:v>38078</c:v>
                </c:pt>
                <c:pt idx="6">
                  <c:v>38108</c:v>
                </c:pt>
                <c:pt idx="7">
                  <c:v>38139</c:v>
                </c:pt>
                <c:pt idx="8">
                  <c:v>38169</c:v>
                </c:pt>
                <c:pt idx="9">
                  <c:v>38200</c:v>
                </c:pt>
                <c:pt idx="10">
                  <c:v>38231</c:v>
                </c:pt>
                <c:pt idx="11">
                  <c:v>38261</c:v>
                </c:pt>
                <c:pt idx="12">
                  <c:v>38292</c:v>
                </c:pt>
                <c:pt idx="13">
                  <c:v>38322</c:v>
                </c:pt>
                <c:pt idx="14">
                  <c:v>38353</c:v>
                </c:pt>
                <c:pt idx="15">
                  <c:v>38384</c:v>
                </c:pt>
                <c:pt idx="16">
                  <c:v>38412</c:v>
                </c:pt>
                <c:pt idx="17">
                  <c:v>38443</c:v>
                </c:pt>
                <c:pt idx="18">
                  <c:v>38473</c:v>
                </c:pt>
                <c:pt idx="19">
                  <c:v>38504</c:v>
                </c:pt>
                <c:pt idx="20">
                  <c:v>38534</c:v>
                </c:pt>
                <c:pt idx="21">
                  <c:v>38565</c:v>
                </c:pt>
                <c:pt idx="22">
                  <c:v>38596</c:v>
                </c:pt>
                <c:pt idx="23">
                  <c:v>38626</c:v>
                </c:pt>
                <c:pt idx="24">
                  <c:v>38657</c:v>
                </c:pt>
                <c:pt idx="25">
                  <c:v>38687</c:v>
                </c:pt>
                <c:pt idx="26">
                  <c:v>38718</c:v>
                </c:pt>
                <c:pt idx="27">
                  <c:v>38749</c:v>
                </c:pt>
                <c:pt idx="28">
                  <c:v>38777</c:v>
                </c:pt>
                <c:pt idx="29">
                  <c:v>38808</c:v>
                </c:pt>
                <c:pt idx="30">
                  <c:v>38838</c:v>
                </c:pt>
                <c:pt idx="31">
                  <c:v>38869</c:v>
                </c:pt>
                <c:pt idx="32">
                  <c:v>38899</c:v>
                </c:pt>
                <c:pt idx="33">
                  <c:v>38930</c:v>
                </c:pt>
                <c:pt idx="34">
                  <c:v>38961</c:v>
                </c:pt>
                <c:pt idx="35">
                  <c:v>38991</c:v>
                </c:pt>
                <c:pt idx="36">
                  <c:v>39022</c:v>
                </c:pt>
                <c:pt idx="37">
                  <c:v>39052</c:v>
                </c:pt>
                <c:pt idx="38">
                  <c:v>39083</c:v>
                </c:pt>
                <c:pt idx="39">
                  <c:v>39114</c:v>
                </c:pt>
                <c:pt idx="40">
                  <c:v>39142</c:v>
                </c:pt>
                <c:pt idx="41">
                  <c:v>39173</c:v>
                </c:pt>
                <c:pt idx="42">
                  <c:v>39203</c:v>
                </c:pt>
                <c:pt idx="43">
                  <c:v>39234</c:v>
                </c:pt>
                <c:pt idx="44">
                  <c:v>39264</c:v>
                </c:pt>
                <c:pt idx="45">
                  <c:v>39295</c:v>
                </c:pt>
                <c:pt idx="46">
                  <c:v>39326</c:v>
                </c:pt>
                <c:pt idx="47">
                  <c:v>39356</c:v>
                </c:pt>
                <c:pt idx="48">
                  <c:v>39387</c:v>
                </c:pt>
                <c:pt idx="49">
                  <c:v>39417</c:v>
                </c:pt>
                <c:pt idx="50">
                  <c:v>39448</c:v>
                </c:pt>
                <c:pt idx="51">
                  <c:v>39479</c:v>
                </c:pt>
                <c:pt idx="52">
                  <c:v>39508</c:v>
                </c:pt>
                <c:pt idx="53">
                  <c:v>39539</c:v>
                </c:pt>
                <c:pt idx="54">
                  <c:v>39569</c:v>
                </c:pt>
                <c:pt idx="55">
                  <c:v>39600</c:v>
                </c:pt>
                <c:pt idx="56">
                  <c:v>39630</c:v>
                </c:pt>
                <c:pt idx="57">
                  <c:v>39661</c:v>
                </c:pt>
                <c:pt idx="58">
                  <c:v>39692</c:v>
                </c:pt>
                <c:pt idx="59">
                  <c:v>39722</c:v>
                </c:pt>
                <c:pt idx="60">
                  <c:v>39753</c:v>
                </c:pt>
                <c:pt idx="61">
                  <c:v>39783</c:v>
                </c:pt>
                <c:pt idx="62">
                  <c:v>39814</c:v>
                </c:pt>
                <c:pt idx="63">
                  <c:v>39845</c:v>
                </c:pt>
                <c:pt idx="64">
                  <c:v>39873</c:v>
                </c:pt>
                <c:pt idx="65">
                  <c:v>39904</c:v>
                </c:pt>
                <c:pt idx="66">
                  <c:v>39934</c:v>
                </c:pt>
                <c:pt idx="67">
                  <c:v>39965</c:v>
                </c:pt>
                <c:pt idx="68">
                  <c:v>39995</c:v>
                </c:pt>
                <c:pt idx="69">
                  <c:v>40026</c:v>
                </c:pt>
                <c:pt idx="70">
                  <c:v>40057</c:v>
                </c:pt>
                <c:pt idx="71">
                  <c:v>40087</c:v>
                </c:pt>
                <c:pt idx="72">
                  <c:v>40118</c:v>
                </c:pt>
                <c:pt idx="73">
                  <c:v>40148</c:v>
                </c:pt>
                <c:pt idx="74">
                  <c:v>40179</c:v>
                </c:pt>
                <c:pt idx="75">
                  <c:v>40210</c:v>
                </c:pt>
                <c:pt idx="76">
                  <c:v>40238</c:v>
                </c:pt>
                <c:pt idx="77">
                  <c:v>40269</c:v>
                </c:pt>
                <c:pt idx="78">
                  <c:v>40299</c:v>
                </c:pt>
                <c:pt idx="79">
                  <c:v>40330</c:v>
                </c:pt>
                <c:pt idx="80">
                  <c:v>40360</c:v>
                </c:pt>
                <c:pt idx="81">
                  <c:v>40391</c:v>
                </c:pt>
                <c:pt idx="82">
                  <c:v>40422</c:v>
                </c:pt>
                <c:pt idx="83">
                  <c:v>40452</c:v>
                </c:pt>
                <c:pt idx="84">
                  <c:v>40483</c:v>
                </c:pt>
                <c:pt idx="85">
                  <c:v>40513</c:v>
                </c:pt>
                <c:pt idx="86">
                  <c:v>40544</c:v>
                </c:pt>
                <c:pt idx="87">
                  <c:v>40575</c:v>
                </c:pt>
                <c:pt idx="88">
                  <c:v>40603</c:v>
                </c:pt>
                <c:pt idx="89">
                  <c:v>40634</c:v>
                </c:pt>
                <c:pt idx="90">
                  <c:v>40664</c:v>
                </c:pt>
                <c:pt idx="91">
                  <c:v>40695</c:v>
                </c:pt>
                <c:pt idx="92">
                  <c:v>40725</c:v>
                </c:pt>
                <c:pt idx="93">
                  <c:v>40756</c:v>
                </c:pt>
                <c:pt idx="94">
                  <c:v>40787</c:v>
                </c:pt>
                <c:pt idx="95">
                  <c:v>40817</c:v>
                </c:pt>
                <c:pt idx="96">
                  <c:v>40848</c:v>
                </c:pt>
                <c:pt idx="97">
                  <c:v>40878</c:v>
                </c:pt>
                <c:pt idx="98">
                  <c:v>40909</c:v>
                </c:pt>
                <c:pt idx="99">
                  <c:v>40940</c:v>
                </c:pt>
                <c:pt idx="100">
                  <c:v>40969</c:v>
                </c:pt>
                <c:pt idx="101">
                  <c:v>41000</c:v>
                </c:pt>
                <c:pt idx="102">
                  <c:v>41030</c:v>
                </c:pt>
                <c:pt idx="103">
                  <c:v>41061</c:v>
                </c:pt>
                <c:pt idx="104">
                  <c:v>41091</c:v>
                </c:pt>
                <c:pt idx="105">
                  <c:v>41122</c:v>
                </c:pt>
                <c:pt idx="106">
                  <c:v>41153</c:v>
                </c:pt>
                <c:pt idx="107">
                  <c:v>41183</c:v>
                </c:pt>
                <c:pt idx="108">
                  <c:v>41214</c:v>
                </c:pt>
                <c:pt idx="109">
                  <c:v>41244</c:v>
                </c:pt>
                <c:pt idx="110">
                  <c:v>41275</c:v>
                </c:pt>
                <c:pt idx="111">
                  <c:v>41306</c:v>
                </c:pt>
                <c:pt idx="112">
                  <c:v>41334</c:v>
                </c:pt>
                <c:pt idx="113">
                  <c:v>41365</c:v>
                </c:pt>
                <c:pt idx="114">
                  <c:v>41395</c:v>
                </c:pt>
                <c:pt idx="115">
                  <c:v>41426</c:v>
                </c:pt>
                <c:pt idx="116">
                  <c:v>41456</c:v>
                </c:pt>
                <c:pt idx="117">
                  <c:v>41487</c:v>
                </c:pt>
                <c:pt idx="118">
                  <c:v>41518</c:v>
                </c:pt>
                <c:pt idx="119">
                  <c:v>41548</c:v>
                </c:pt>
                <c:pt idx="120">
                  <c:v>41579</c:v>
                </c:pt>
                <c:pt idx="121">
                  <c:v>41609</c:v>
                </c:pt>
                <c:pt idx="122">
                  <c:v>41640</c:v>
                </c:pt>
                <c:pt idx="123">
                  <c:v>41671</c:v>
                </c:pt>
                <c:pt idx="124">
                  <c:v>41699</c:v>
                </c:pt>
                <c:pt idx="125">
                  <c:v>41730</c:v>
                </c:pt>
                <c:pt idx="126">
                  <c:v>41760</c:v>
                </c:pt>
                <c:pt idx="127">
                  <c:v>41791</c:v>
                </c:pt>
                <c:pt idx="128">
                  <c:v>41821</c:v>
                </c:pt>
                <c:pt idx="129">
                  <c:v>41852</c:v>
                </c:pt>
                <c:pt idx="130">
                  <c:v>41883</c:v>
                </c:pt>
                <c:pt idx="131">
                  <c:v>41913</c:v>
                </c:pt>
                <c:pt idx="132">
                  <c:v>41944</c:v>
                </c:pt>
                <c:pt idx="133">
                  <c:v>41974</c:v>
                </c:pt>
                <c:pt idx="134">
                  <c:v>42005</c:v>
                </c:pt>
                <c:pt idx="135">
                  <c:v>42036</c:v>
                </c:pt>
                <c:pt idx="136">
                  <c:v>42064</c:v>
                </c:pt>
                <c:pt idx="137">
                  <c:v>42095</c:v>
                </c:pt>
                <c:pt idx="138">
                  <c:v>42125</c:v>
                </c:pt>
                <c:pt idx="139">
                  <c:v>42156</c:v>
                </c:pt>
                <c:pt idx="140">
                  <c:v>42186</c:v>
                </c:pt>
                <c:pt idx="141">
                  <c:v>42217</c:v>
                </c:pt>
                <c:pt idx="142">
                  <c:v>42248</c:v>
                </c:pt>
                <c:pt idx="143">
                  <c:v>42278</c:v>
                </c:pt>
                <c:pt idx="144">
                  <c:v>42309</c:v>
                </c:pt>
                <c:pt idx="145">
                  <c:v>42339</c:v>
                </c:pt>
                <c:pt idx="146">
                  <c:v>42370</c:v>
                </c:pt>
                <c:pt idx="147">
                  <c:v>42401</c:v>
                </c:pt>
                <c:pt idx="148">
                  <c:v>42430</c:v>
                </c:pt>
                <c:pt idx="149">
                  <c:v>42461</c:v>
                </c:pt>
                <c:pt idx="150">
                  <c:v>42491</c:v>
                </c:pt>
                <c:pt idx="151">
                  <c:v>42522</c:v>
                </c:pt>
                <c:pt idx="152">
                  <c:v>42552</c:v>
                </c:pt>
                <c:pt idx="153">
                  <c:v>42583</c:v>
                </c:pt>
                <c:pt idx="154">
                  <c:v>42614</c:v>
                </c:pt>
                <c:pt idx="155">
                  <c:v>42644</c:v>
                </c:pt>
                <c:pt idx="156">
                  <c:v>42675</c:v>
                </c:pt>
                <c:pt idx="157">
                  <c:v>42705</c:v>
                </c:pt>
                <c:pt idx="158">
                  <c:v>42736</c:v>
                </c:pt>
                <c:pt idx="159">
                  <c:v>42767</c:v>
                </c:pt>
                <c:pt idx="160">
                  <c:v>42795</c:v>
                </c:pt>
                <c:pt idx="161">
                  <c:v>42826</c:v>
                </c:pt>
                <c:pt idx="162">
                  <c:v>42856</c:v>
                </c:pt>
                <c:pt idx="163">
                  <c:v>42887</c:v>
                </c:pt>
                <c:pt idx="164">
                  <c:v>42917</c:v>
                </c:pt>
                <c:pt idx="165">
                  <c:v>42948</c:v>
                </c:pt>
                <c:pt idx="166">
                  <c:v>42979</c:v>
                </c:pt>
                <c:pt idx="167">
                  <c:v>43009</c:v>
                </c:pt>
                <c:pt idx="168">
                  <c:v>43040</c:v>
                </c:pt>
              </c:numCache>
            </c:numRef>
          </c:cat>
          <c:val>
            <c:numRef>
              <c:f>IMCE_TOTAL!$F$4:$F$400</c:f>
              <c:numCache>
                <c:formatCode>#,##0.00</c:formatCode>
                <c:ptCount val="397"/>
                <c:pt idx="0">
                  <c:v>56.497247431619201</c:v>
                </c:pt>
                <c:pt idx="1">
                  <c:v>58.797302200278203</c:v>
                </c:pt>
                <c:pt idx="2">
                  <c:v>61.696944110979899</c:v>
                </c:pt>
                <c:pt idx="3">
                  <c:v>62.639005687206698</c:v>
                </c:pt>
                <c:pt idx="4">
                  <c:v>62.145172106482001</c:v>
                </c:pt>
                <c:pt idx="5">
                  <c:v>59.238636938956603</c:v>
                </c:pt>
                <c:pt idx="6">
                  <c:v>58.608963974627102</c:v>
                </c:pt>
                <c:pt idx="7">
                  <c:v>60.262294209883102</c:v>
                </c:pt>
                <c:pt idx="8">
                  <c:v>57.552932485722799</c:v>
                </c:pt>
                <c:pt idx="9">
                  <c:v>61.277376991146902</c:v>
                </c:pt>
                <c:pt idx="10">
                  <c:v>63.040379154150699</c:v>
                </c:pt>
                <c:pt idx="11">
                  <c:v>60.579822379435903</c:v>
                </c:pt>
                <c:pt idx="12">
                  <c:v>61.921464179181797</c:v>
                </c:pt>
                <c:pt idx="13">
                  <c:v>61.798614043614997</c:v>
                </c:pt>
                <c:pt idx="14">
                  <c:v>62.9979124601156</c:v>
                </c:pt>
                <c:pt idx="15">
                  <c:v>64.425120318851697</c:v>
                </c:pt>
                <c:pt idx="16">
                  <c:v>61.365613987576999</c:v>
                </c:pt>
                <c:pt idx="17">
                  <c:v>59.192093581673099</c:v>
                </c:pt>
                <c:pt idx="18">
                  <c:v>59.024744946164802</c:v>
                </c:pt>
                <c:pt idx="19">
                  <c:v>59.706582166977</c:v>
                </c:pt>
                <c:pt idx="20">
                  <c:v>61.664083125817399</c:v>
                </c:pt>
                <c:pt idx="21">
                  <c:v>62.500987394172299</c:v>
                </c:pt>
                <c:pt idx="22">
                  <c:v>62.998484149894203</c:v>
                </c:pt>
                <c:pt idx="23">
                  <c:v>62.3713756034102</c:v>
                </c:pt>
                <c:pt idx="24">
                  <c:v>59.291869433526003</c:v>
                </c:pt>
                <c:pt idx="25">
                  <c:v>58.836969465331698</c:v>
                </c:pt>
                <c:pt idx="26">
                  <c:v>56.028838324817002</c:v>
                </c:pt>
                <c:pt idx="27">
                  <c:v>62.373348488772699</c:v>
                </c:pt>
                <c:pt idx="28">
                  <c:v>59.8351832030257</c:v>
                </c:pt>
                <c:pt idx="29">
                  <c:v>58.379420291353497</c:v>
                </c:pt>
                <c:pt idx="30">
                  <c:v>56.785331474150802</c:v>
                </c:pt>
                <c:pt idx="31">
                  <c:v>51.9427797427903</c:v>
                </c:pt>
                <c:pt idx="32">
                  <c:v>53.629281235555702</c:v>
                </c:pt>
                <c:pt idx="33">
                  <c:v>56.345527985126601</c:v>
                </c:pt>
                <c:pt idx="34">
                  <c:v>54.229606134707801</c:v>
                </c:pt>
                <c:pt idx="35">
                  <c:v>54.392261565264</c:v>
                </c:pt>
                <c:pt idx="36">
                  <c:v>53.770475041996001</c:v>
                </c:pt>
                <c:pt idx="37">
                  <c:v>53.120655533269797</c:v>
                </c:pt>
                <c:pt idx="38">
                  <c:v>54.702359987693697</c:v>
                </c:pt>
                <c:pt idx="39">
                  <c:v>57.919537171103897</c:v>
                </c:pt>
                <c:pt idx="40">
                  <c:v>58.9714223278283</c:v>
                </c:pt>
                <c:pt idx="41">
                  <c:v>54.617260882270401</c:v>
                </c:pt>
                <c:pt idx="42">
                  <c:v>55.889676348751998</c:v>
                </c:pt>
                <c:pt idx="43">
                  <c:v>56.691048080244798</c:v>
                </c:pt>
                <c:pt idx="44">
                  <c:v>56.3182835618111</c:v>
                </c:pt>
                <c:pt idx="45">
                  <c:v>55.121321536408203</c:v>
                </c:pt>
                <c:pt idx="46">
                  <c:v>60.453831693155998</c:v>
                </c:pt>
                <c:pt idx="47">
                  <c:v>58.444155259911597</c:v>
                </c:pt>
                <c:pt idx="48">
                  <c:v>55.037580355204803</c:v>
                </c:pt>
                <c:pt idx="49">
                  <c:v>54.939512170608999</c:v>
                </c:pt>
                <c:pt idx="50">
                  <c:v>55.870014463149502</c:v>
                </c:pt>
                <c:pt idx="51">
                  <c:v>57.130639707808797</c:v>
                </c:pt>
                <c:pt idx="52">
                  <c:v>52.226734497683701</c:v>
                </c:pt>
                <c:pt idx="53">
                  <c:v>53.027595496923198</c:v>
                </c:pt>
                <c:pt idx="54">
                  <c:v>53.448298140488902</c:v>
                </c:pt>
                <c:pt idx="55">
                  <c:v>49.562405874550997</c:v>
                </c:pt>
                <c:pt idx="56">
                  <c:v>48.579496443390603</c:v>
                </c:pt>
                <c:pt idx="57">
                  <c:v>50.142214734054299</c:v>
                </c:pt>
                <c:pt idx="58">
                  <c:v>51.112180435032798</c:v>
                </c:pt>
                <c:pt idx="59">
                  <c:v>42.153594305287598</c:v>
                </c:pt>
                <c:pt idx="60">
                  <c:v>39.1618855950842</c:v>
                </c:pt>
                <c:pt idx="61">
                  <c:v>37.237769663498902</c:v>
                </c:pt>
                <c:pt idx="62">
                  <c:v>38.2245906450677</c:v>
                </c:pt>
                <c:pt idx="63">
                  <c:v>37.408391376458702</c:v>
                </c:pt>
                <c:pt idx="64">
                  <c:v>37.873946212454101</c:v>
                </c:pt>
                <c:pt idx="65">
                  <c:v>40.135599611762203</c:v>
                </c:pt>
                <c:pt idx="66">
                  <c:v>41.851128876046097</c:v>
                </c:pt>
                <c:pt idx="67">
                  <c:v>43.914846484218103</c:v>
                </c:pt>
                <c:pt idx="68">
                  <c:v>46.928962537843098</c:v>
                </c:pt>
                <c:pt idx="69">
                  <c:v>49.728331869889303</c:v>
                </c:pt>
                <c:pt idx="70">
                  <c:v>52.4105735585456</c:v>
                </c:pt>
                <c:pt idx="71">
                  <c:v>53.5875641295248</c:v>
                </c:pt>
                <c:pt idx="72">
                  <c:v>53.381794313451998</c:v>
                </c:pt>
                <c:pt idx="73">
                  <c:v>53.755223850984102</c:v>
                </c:pt>
                <c:pt idx="74">
                  <c:v>55.553348736681698</c:v>
                </c:pt>
                <c:pt idx="75">
                  <c:v>56.562229145839702</c:v>
                </c:pt>
                <c:pt idx="76">
                  <c:v>56.946622066306197</c:v>
                </c:pt>
                <c:pt idx="77">
                  <c:v>59.464297348827202</c:v>
                </c:pt>
                <c:pt idx="78">
                  <c:v>59.3567318142698</c:v>
                </c:pt>
                <c:pt idx="79">
                  <c:v>57.896814881210801</c:v>
                </c:pt>
                <c:pt idx="80">
                  <c:v>58.961241822833102</c:v>
                </c:pt>
                <c:pt idx="81">
                  <c:v>58.8036288343474</c:v>
                </c:pt>
                <c:pt idx="82">
                  <c:v>60.603886233885497</c:v>
                </c:pt>
                <c:pt idx="83">
                  <c:v>60.180344401506098</c:v>
                </c:pt>
                <c:pt idx="84">
                  <c:v>60.411620176234997</c:v>
                </c:pt>
                <c:pt idx="85">
                  <c:v>56.805820292240099</c:v>
                </c:pt>
                <c:pt idx="86">
                  <c:v>62.727940620163103</c:v>
                </c:pt>
                <c:pt idx="87">
                  <c:v>63.0309069306062</c:v>
                </c:pt>
                <c:pt idx="88">
                  <c:v>60.889740043531098</c:v>
                </c:pt>
                <c:pt idx="89">
                  <c:v>62.335597926456501</c:v>
                </c:pt>
                <c:pt idx="90">
                  <c:v>60.096217423435697</c:v>
                </c:pt>
                <c:pt idx="91">
                  <c:v>60.527298435194297</c:v>
                </c:pt>
                <c:pt idx="92">
                  <c:v>59.273348393164703</c:v>
                </c:pt>
                <c:pt idx="93">
                  <c:v>59.693510566954103</c:v>
                </c:pt>
                <c:pt idx="94">
                  <c:v>59.04206319435</c:v>
                </c:pt>
                <c:pt idx="95">
                  <c:v>57.406358406835999</c:v>
                </c:pt>
                <c:pt idx="96">
                  <c:v>58.029246669307</c:v>
                </c:pt>
                <c:pt idx="97">
                  <c:v>54.809890557103401</c:v>
                </c:pt>
                <c:pt idx="98">
                  <c:v>59.511278276059898</c:v>
                </c:pt>
                <c:pt idx="99">
                  <c:v>61.174619742224699</c:v>
                </c:pt>
                <c:pt idx="100">
                  <c:v>62.040746592298198</c:v>
                </c:pt>
                <c:pt idx="101">
                  <c:v>60.751308865368301</c:v>
                </c:pt>
                <c:pt idx="102">
                  <c:v>60.260552264745002</c:v>
                </c:pt>
                <c:pt idx="103">
                  <c:v>56.923372748353401</c:v>
                </c:pt>
                <c:pt idx="104">
                  <c:v>57.083433220996803</c:v>
                </c:pt>
                <c:pt idx="105">
                  <c:v>56.271536690174301</c:v>
                </c:pt>
                <c:pt idx="106">
                  <c:v>59.512654741107497</c:v>
                </c:pt>
                <c:pt idx="107">
                  <c:v>59.713654779189703</c:v>
                </c:pt>
                <c:pt idx="108">
                  <c:v>59.382228005710502</c:v>
                </c:pt>
                <c:pt idx="109">
                  <c:v>58.166478963509199</c:v>
                </c:pt>
                <c:pt idx="110">
                  <c:v>58.497902264706198</c:v>
                </c:pt>
                <c:pt idx="111">
                  <c:v>58.920641699452901</c:v>
                </c:pt>
                <c:pt idx="112">
                  <c:v>58.425382953106698</c:v>
                </c:pt>
                <c:pt idx="113">
                  <c:v>58.172662609405997</c:v>
                </c:pt>
                <c:pt idx="114">
                  <c:v>57.245805634505501</c:v>
                </c:pt>
                <c:pt idx="115">
                  <c:v>53.036816766842101</c:v>
                </c:pt>
                <c:pt idx="116">
                  <c:v>52.206668725922903</c:v>
                </c:pt>
                <c:pt idx="117">
                  <c:v>50.889259980170202</c:v>
                </c:pt>
                <c:pt idx="118">
                  <c:v>54.2915818857294</c:v>
                </c:pt>
                <c:pt idx="119">
                  <c:v>51.502923331143997</c:v>
                </c:pt>
                <c:pt idx="120">
                  <c:v>49.289585495063299</c:v>
                </c:pt>
                <c:pt idx="121">
                  <c:v>50.875608418124699</c:v>
                </c:pt>
                <c:pt idx="122">
                  <c:v>50.443900996590003</c:v>
                </c:pt>
                <c:pt idx="123">
                  <c:v>51.047205147080497</c:v>
                </c:pt>
                <c:pt idx="124">
                  <c:v>51.875523590672202</c:v>
                </c:pt>
                <c:pt idx="125">
                  <c:v>48.902617869845798</c:v>
                </c:pt>
                <c:pt idx="126">
                  <c:v>47.359182673925297</c:v>
                </c:pt>
                <c:pt idx="127">
                  <c:v>43.7413227804537</c:v>
                </c:pt>
                <c:pt idx="128">
                  <c:v>42.182888219886898</c:v>
                </c:pt>
                <c:pt idx="129">
                  <c:v>41.250069259728399</c:v>
                </c:pt>
                <c:pt idx="130">
                  <c:v>43.163229988492503</c:v>
                </c:pt>
                <c:pt idx="131">
                  <c:v>41.495197887189498</c:v>
                </c:pt>
                <c:pt idx="132">
                  <c:v>40.561740059647597</c:v>
                </c:pt>
                <c:pt idx="133">
                  <c:v>40.216560543432102</c:v>
                </c:pt>
                <c:pt idx="134">
                  <c:v>45.084540040948298</c:v>
                </c:pt>
                <c:pt idx="135">
                  <c:v>41.869408843145202</c:v>
                </c:pt>
                <c:pt idx="136">
                  <c:v>48.643100826245998</c:v>
                </c:pt>
                <c:pt idx="137">
                  <c:v>48.476602971343802</c:v>
                </c:pt>
                <c:pt idx="138">
                  <c:v>46.447874212648301</c:v>
                </c:pt>
                <c:pt idx="139">
                  <c:v>47.137537639828501</c:v>
                </c:pt>
                <c:pt idx="140">
                  <c:v>42.617338221777501</c:v>
                </c:pt>
                <c:pt idx="141">
                  <c:v>39.655332937617104</c:v>
                </c:pt>
                <c:pt idx="142">
                  <c:v>45.2767710624505</c:v>
                </c:pt>
                <c:pt idx="143">
                  <c:v>42.988875846715501</c:v>
                </c:pt>
                <c:pt idx="144">
                  <c:v>42.514918588570502</c:v>
                </c:pt>
                <c:pt idx="145">
                  <c:v>42.862678864992198</c:v>
                </c:pt>
                <c:pt idx="146">
                  <c:v>44.986567394162797</c:v>
                </c:pt>
                <c:pt idx="147">
                  <c:v>46.412639138003001</c:v>
                </c:pt>
                <c:pt idx="148">
                  <c:v>42.762517251673401</c:v>
                </c:pt>
                <c:pt idx="149">
                  <c:v>43.318481087651101</c:v>
                </c:pt>
                <c:pt idx="150">
                  <c:v>41.716320151446801</c:v>
                </c:pt>
                <c:pt idx="151">
                  <c:v>39.238170973964102</c:v>
                </c:pt>
                <c:pt idx="152">
                  <c:v>39.495737211149198</c:v>
                </c:pt>
                <c:pt idx="153">
                  <c:v>40.182351293675303</c:v>
                </c:pt>
                <c:pt idx="154">
                  <c:v>43.6275865152137</c:v>
                </c:pt>
                <c:pt idx="155">
                  <c:v>42.7297799892158</c:v>
                </c:pt>
                <c:pt idx="156">
                  <c:v>40.973735291706902</c:v>
                </c:pt>
                <c:pt idx="157">
                  <c:v>41.492066580541</c:v>
                </c:pt>
                <c:pt idx="158">
                  <c:v>44.881469868047901</c:v>
                </c:pt>
                <c:pt idx="159">
                  <c:v>45.984072302519799</c:v>
                </c:pt>
                <c:pt idx="160">
                  <c:v>45.123846136212798</c:v>
                </c:pt>
                <c:pt idx="161">
                  <c:v>44.110788835588302</c:v>
                </c:pt>
                <c:pt idx="162">
                  <c:v>44.927816016187101</c:v>
                </c:pt>
                <c:pt idx="163">
                  <c:v>43.201095174331499</c:v>
                </c:pt>
                <c:pt idx="164">
                  <c:v>42.412832397202699</c:v>
                </c:pt>
                <c:pt idx="165">
                  <c:v>43.168221589815197</c:v>
                </c:pt>
                <c:pt idx="166">
                  <c:v>48.261905827130498</c:v>
                </c:pt>
                <c:pt idx="167">
                  <c:v>48.9623088140075</c:v>
                </c:pt>
                <c:pt idx="168">
                  <c:v>47.012169102399703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62-44C6-A0F4-ACAE5C27E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1923568"/>
        <c:axId val="1927905008"/>
      </c:lineChart>
      <c:dateAx>
        <c:axId val="1741923568"/>
        <c:scaling>
          <c:orientation val="minMax"/>
          <c:min val="40179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27905008"/>
        <c:crossesAt val="50"/>
        <c:auto val="1"/>
        <c:lblOffset val="100"/>
        <c:baseTimeUnit val="months"/>
        <c:majorUnit val="12"/>
        <c:majorTimeUnit val="months"/>
      </c:dateAx>
      <c:valAx>
        <c:axId val="1927905008"/>
        <c:scaling>
          <c:orientation val="minMax"/>
          <c:max val="70"/>
          <c:min val="1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419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390741600309554E-2"/>
          <c:y val="0.56715558365423291"/>
          <c:w val="0.42394354780635124"/>
          <c:h val="0.345253175469854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314821145364575E-2"/>
          <c:y val="6.0420661011546528E-2"/>
          <c:w val="0.90536950588709997"/>
          <c:h val="0.84631180953608431"/>
        </c:manualLayout>
      </c:layout>
      <c:lineChart>
        <c:grouping val="standard"/>
        <c:varyColors val="0"/>
        <c:ser>
          <c:idx val="0"/>
          <c:order val="0"/>
          <c:tx>
            <c:strRef>
              <c:f>Brechas!$C$1</c:f>
              <c:strCache>
                <c:ptCount val="1"/>
                <c:pt idx="0">
                  <c:v>Ciclo PIB No Minero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Brechas!$A$59:$A$89</c:f>
              <c:numCache>
                <c:formatCode>m/d/yyyy</c:formatCode>
                <c:ptCount val="31"/>
                <c:pt idx="0">
                  <c:v>40238</c:v>
                </c:pt>
                <c:pt idx="1">
                  <c:v>40330</c:v>
                </c:pt>
                <c:pt idx="2">
                  <c:v>40422</c:v>
                </c:pt>
                <c:pt idx="3">
                  <c:v>40513</c:v>
                </c:pt>
                <c:pt idx="4">
                  <c:v>40603</c:v>
                </c:pt>
                <c:pt idx="5">
                  <c:v>40695</c:v>
                </c:pt>
                <c:pt idx="6">
                  <c:v>40787</c:v>
                </c:pt>
                <c:pt idx="7">
                  <c:v>40878</c:v>
                </c:pt>
                <c:pt idx="8">
                  <c:v>40969</c:v>
                </c:pt>
                <c:pt idx="9">
                  <c:v>41061</c:v>
                </c:pt>
                <c:pt idx="10">
                  <c:v>41153</c:v>
                </c:pt>
                <c:pt idx="11">
                  <c:v>41244</c:v>
                </c:pt>
                <c:pt idx="12">
                  <c:v>41334</c:v>
                </c:pt>
                <c:pt idx="13">
                  <c:v>41426</c:v>
                </c:pt>
                <c:pt idx="14">
                  <c:v>41518</c:v>
                </c:pt>
                <c:pt idx="15">
                  <c:v>41609</c:v>
                </c:pt>
                <c:pt idx="16">
                  <c:v>41699</c:v>
                </c:pt>
                <c:pt idx="17">
                  <c:v>41791</c:v>
                </c:pt>
                <c:pt idx="18">
                  <c:v>41883</c:v>
                </c:pt>
                <c:pt idx="19">
                  <c:v>41974</c:v>
                </c:pt>
                <c:pt idx="20">
                  <c:v>42064</c:v>
                </c:pt>
                <c:pt idx="21">
                  <c:v>42156</c:v>
                </c:pt>
                <c:pt idx="22">
                  <c:v>42248</c:v>
                </c:pt>
                <c:pt idx="23">
                  <c:v>42339</c:v>
                </c:pt>
                <c:pt idx="24">
                  <c:v>42430</c:v>
                </c:pt>
                <c:pt idx="25">
                  <c:v>42522</c:v>
                </c:pt>
                <c:pt idx="26">
                  <c:v>42614</c:v>
                </c:pt>
                <c:pt idx="27">
                  <c:v>42705</c:v>
                </c:pt>
                <c:pt idx="28">
                  <c:v>42795</c:v>
                </c:pt>
                <c:pt idx="29">
                  <c:v>42887</c:v>
                </c:pt>
                <c:pt idx="30">
                  <c:v>42979</c:v>
                </c:pt>
              </c:numCache>
            </c:numRef>
          </c:cat>
          <c:val>
            <c:numRef>
              <c:f>Brechas!$C$59:$C$89</c:f>
              <c:numCache>
                <c:formatCode>General</c:formatCode>
                <c:ptCount val="31"/>
                <c:pt idx="0">
                  <c:v>-4.9895644474952201</c:v>
                </c:pt>
                <c:pt idx="1">
                  <c:v>-3.06801183628576</c:v>
                </c:pt>
                <c:pt idx="2">
                  <c:v>-1.6801659004752301</c:v>
                </c:pt>
                <c:pt idx="3">
                  <c:v>-0.79045993380497603</c:v>
                </c:pt>
                <c:pt idx="4">
                  <c:v>0.30112658710701401</c:v>
                </c:pt>
                <c:pt idx="5">
                  <c:v>0.52638935720941105</c:v>
                </c:pt>
                <c:pt idx="6">
                  <c:v>0.253407965802465</c:v>
                </c:pt>
                <c:pt idx="7">
                  <c:v>0.69409462561138502</c:v>
                </c:pt>
                <c:pt idx="8">
                  <c:v>1.46500010016907</c:v>
                </c:pt>
                <c:pt idx="9">
                  <c:v>1.65503120901267</c:v>
                </c:pt>
                <c:pt idx="10">
                  <c:v>1.17307205342183</c:v>
                </c:pt>
                <c:pt idx="11">
                  <c:v>1.7651745809520401</c:v>
                </c:pt>
                <c:pt idx="12">
                  <c:v>1.2673407823295699</c:v>
                </c:pt>
                <c:pt idx="13">
                  <c:v>1.7204445426506101</c:v>
                </c:pt>
                <c:pt idx="14">
                  <c:v>1.5033946251625301</c:v>
                </c:pt>
                <c:pt idx="15">
                  <c:v>1.22798709781917</c:v>
                </c:pt>
                <c:pt idx="16">
                  <c:v>0.42555605975465</c:v>
                </c:pt>
                <c:pt idx="17">
                  <c:v>-6.9998093609335801E-2</c:v>
                </c:pt>
                <c:pt idx="18">
                  <c:v>-0.31100541200648202</c:v>
                </c:pt>
                <c:pt idx="19">
                  <c:v>0.40072310541239198</c:v>
                </c:pt>
                <c:pt idx="20">
                  <c:v>-0.33960122250733499</c:v>
                </c:pt>
                <c:pt idx="21">
                  <c:v>-0.259250289534807</c:v>
                </c:pt>
                <c:pt idx="22">
                  <c:v>0.34507446865110702</c:v>
                </c:pt>
                <c:pt idx="23">
                  <c:v>0.387526183573427</c:v>
                </c:pt>
                <c:pt idx="24">
                  <c:v>0.156751830432067</c:v>
                </c:pt>
                <c:pt idx="25">
                  <c:v>-0.27664396967163002</c:v>
                </c:pt>
                <c:pt idx="26">
                  <c:v>-0.108437126382321</c:v>
                </c:pt>
                <c:pt idx="27">
                  <c:v>-0.86273482494115805</c:v>
                </c:pt>
                <c:pt idx="28">
                  <c:v>-0.89824430229965502</c:v>
                </c:pt>
                <c:pt idx="29">
                  <c:v>-0.88687649965137805</c:v>
                </c:pt>
                <c:pt idx="30">
                  <c:v>-0.60537198098218303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90-4DD3-AC27-099AB5B1572A}"/>
            </c:ext>
          </c:extLst>
        </c:ser>
        <c:ser>
          <c:idx val="1"/>
          <c:order val="1"/>
          <c:tx>
            <c:strRef>
              <c:f>Brechas!$G$1</c:f>
              <c:strCache>
                <c:ptCount val="1"/>
                <c:pt idx="0">
                  <c:v>Ciclo Empleo Asalariado Privado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Brechas!$A$59:$A$89</c:f>
              <c:numCache>
                <c:formatCode>m/d/yyyy</c:formatCode>
                <c:ptCount val="31"/>
                <c:pt idx="0">
                  <c:v>40238</c:v>
                </c:pt>
                <c:pt idx="1">
                  <c:v>40330</c:v>
                </c:pt>
                <c:pt idx="2">
                  <c:v>40422</c:v>
                </c:pt>
                <c:pt idx="3">
                  <c:v>40513</c:v>
                </c:pt>
                <c:pt idx="4">
                  <c:v>40603</c:v>
                </c:pt>
                <c:pt idx="5">
                  <c:v>40695</c:v>
                </c:pt>
                <c:pt idx="6">
                  <c:v>40787</c:v>
                </c:pt>
                <c:pt idx="7">
                  <c:v>40878</c:v>
                </c:pt>
                <c:pt idx="8">
                  <c:v>40969</c:v>
                </c:pt>
                <c:pt idx="9">
                  <c:v>41061</c:v>
                </c:pt>
                <c:pt idx="10">
                  <c:v>41153</c:v>
                </c:pt>
                <c:pt idx="11">
                  <c:v>41244</c:v>
                </c:pt>
                <c:pt idx="12">
                  <c:v>41334</c:v>
                </c:pt>
                <c:pt idx="13">
                  <c:v>41426</c:v>
                </c:pt>
                <c:pt idx="14">
                  <c:v>41518</c:v>
                </c:pt>
                <c:pt idx="15">
                  <c:v>41609</c:v>
                </c:pt>
                <c:pt idx="16">
                  <c:v>41699</c:v>
                </c:pt>
                <c:pt idx="17">
                  <c:v>41791</c:v>
                </c:pt>
                <c:pt idx="18">
                  <c:v>41883</c:v>
                </c:pt>
                <c:pt idx="19">
                  <c:v>41974</c:v>
                </c:pt>
                <c:pt idx="20">
                  <c:v>42064</c:v>
                </c:pt>
                <c:pt idx="21">
                  <c:v>42156</c:v>
                </c:pt>
                <c:pt idx="22">
                  <c:v>42248</c:v>
                </c:pt>
                <c:pt idx="23">
                  <c:v>42339</c:v>
                </c:pt>
                <c:pt idx="24">
                  <c:v>42430</c:v>
                </c:pt>
                <c:pt idx="25">
                  <c:v>42522</c:v>
                </c:pt>
                <c:pt idx="26">
                  <c:v>42614</c:v>
                </c:pt>
                <c:pt idx="27">
                  <c:v>42705</c:v>
                </c:pt>
                <c:pt idx="28">
                  <c:v>42795</c:v>
                </c:pt>
                <c:pt idx="29">
                  <c:v>42887</c:v>
                </c:pt>
                <c:pt idx="30">
                  <c:v>42979</c:v>
                </c:pt>
              </c:numCache>
            </c:numRef>
          </c:cat>
          <c:val>
            <c:numRef>
              <c:f>Brechas!$G$59:$G$89</c:f>
              <c:numCache>
                <c:formatCode>General</c:formatCode>
                <c:ptCount val="31"/>
                <c:pt idx="0">
                  <c:v>-3.0678176027819202</c:v>
                </c:pt>
                <c:pt idx="1">
                  <c:v>-2.74268357941108</c:v>
                </c:pt>
                <c:pt idx="2">
                  <c:v>-1.42133834855213</c:v>
                </c:pt>
                <c:pt idx="3">
                  <c:v>-0.31123142258672098</c:v>
                </c:pt>
                <c:pt idx="4">
                  <c:v>0.14038967070344399</c:v>
                </c:pt>
                <c:pt idx="5">
                  <c:v>0.243940511981066</c:v>
                </c:pt>
                <c:pt idx="6">
                  <c:v>0.51579889881942997</c:v>
                </c:pt>
                <c:pt idx="7">
                  <c:v>0.73691216443241203</c:v>
                </c:pt>
                <c:pt idx="8">
                  <c:v>0.98262097350800803</c:v>
                </c:pt>
                <c:pt idx="9">
                  <c:v>1.36485404251942</c:v>
                </c:pt>
                <c:pt idx="10">
                  <c:v>1.0458112249193301</c:v>
                </c:pt>
                <c:pt idx="11">
                  <c:v>0.86801544029495503</c:v>
                </c:pt>
                <c:pt idx="12">
                  <c:v>1.3417737398262</c:v>
                </c:pt>
                <c:pt idx="13">
                  <c:v>2.0386832017861001</c:v>
                </c:pt>
                <c:pt idx="14">
                  <c:v>1.31656439166372</c:v>
                </c:pt>
                <c:pt idx="15">
                  <c:v>0.73564132256815895</c:v>
                </c:pt>
                <c:pt idx="16">
                  <c:v>-9.1106126950624092E-3</c:v>
                </c:pt>
                <c:pt idx="17">
                  <c:v>-0.53714462836444898</c:v>
                </c:pt>
                <c:pt idx="18">
                  <c:v>-0.70535599269974103</c:v>
                </c:pt>
                <c:pt idx="19">
                  <c:v>-0.206827172913604</c:v>
                </c:pt>
                <c:pt idx="20">
                  <c:v>-2.7578673155437199E-2</c:v>
                </c:pt>
                <c:pt idx="21">
                  <c:v>0.26347267659472201</c:v>
                </c:pt>
                <c:pt idx="22">
                  <c:v>0.65287704767249499</c:v>
                </c:pt>
                <c:pt idx="23">
                  <c:v>0.27093483282667402</c:v>
                </c:pt>
                <c:pt idx="24">
                  <c:v>5.15938329295417E-2</c:v>
                </c:pt>
                <c:pt idx="25">
                  <c:v>-5.4214858062839801E-2</c:v>
                </c:pt>
                <c:pt idx="26">
                  <c:v>-2.29511133463811E-3</c:v>
                </c:pt>
                <c:pt idx="27">
                  <c:v>-0.221913037427801</c:v>
                </c:pt>
                <c:pt idx="28">
                  <c:v>-1.31169188391642</c:v>
                </c:pt>
                <c:pt idx="29">
                  <c:v>-0.58634998049042997</c:v>
                </c:pt>
                <c:pt idx="30">
                  <c:v>-1.6598902933940201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90-4DD3-AC27-099AB5B15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870543"/>
        <c:axId val="1798631487"/>
      </c:lineChart>
      <c:dateAx>
        <c:axId val="1673870543"/>
        <c:scaling>
          <c:orientation val="minMax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98631487"/>
        <c:crosses val="autoZero"/>
        <c:auto val="1"/>
        <c:lblOffset val="100"/>
        <c:baseTimeUnit val="months"/>
        <c:majorUnit val="12"/>
        <c:majorTimeUnit val="months"/>
      </c:dateAx>
      <c:valAx>
        <c:axId val="179863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87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540582041122828E-2"/>
          <c:y val="0.65189025266740552"/>
          <c:w val="0.89999988791813545"/>
          <c:h val="0.218472475322409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507034920716535E-2"/>
          <c:y val="3.7182162955220747E-2"/>
          <c:w val="0.87510634331955706"/>
          <c:h val="0.75769065407597647"/>
        </c:manualLayout>
      </c:layout>
      <c:barChart>
        <c:barDir val="col"/>
        <c:grouping val="stacked"/>
        <c:varyColors val="0"/>
        <c:ser>
          <c:idx val="4"/>
          <c:order val="1"/>
          <c:tx>
            <c:strRef>
              <c:f>Categoría!$X$3</c:f>
              <c:strCache>
                <c:ptCount val="1"/>
                <c:pt idx="0">
                  <c:v>Asalariado sector privado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Categoría!$A$16:$A$443</c:f>
              <c:numCache>
                <c:formatCode>mmm\-yy</c:formatCode>
                <c:ptCount val="428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</c:numCache>
            </c:numRef>
          </c:cat>
          <c:val>
            <c:numRef>
              <c:f>Categoría!$X$16:$X$443</c:f>
              <c:numCache>
                <c:formatCode>#,##0</c:formatCode>
                <c:ptCount val="428"/>
                <c:pt idx="0">
                  <c:v>281.15600000000001</c:v>
                </c:pt>
                <c:pt idx="1">
                  <c:v>278.76600000000002</c:v>
                </c:pt>
                <c:pt idx="2">
                  <c:v>277.75400000000002</c:v>
                </c:pt>
                <c:pt idx="3">
                  <c:v>266.41300000000001</c:v>
                </c:pt>
                <c:pt idx="4">
                  <c:v>246.982</c:v>
                </c:pt>
                <c:pt idx="5">
                  <c:v>254.32499999999999</c:v>
                </c:pt>
                <c:pt idx="6">
                  <c:v>218.98400000000001</c:v>
                </c:pt>
                <c:pt idx="7">
                  <c:v>207.71100000000001</c:v>
                </c:pt>
                <c:pt idx="8">
                  <c:v>159.542</c:v>
                </c:pt>
                <c:pt idx="9">
                  <c:v>184.43</c:v>
                </c:pt>
                <c:pt idx="10">
                  <c:v>173.279</c:v>
                </c:pt>
                <c:pt idx="11">
                  <c:v>201.57900000000001</c:v>
                </c:pt>
                <c:pt idx="12">
                  <c:v>171.01400000000001</c:v>
                </c:pt>
                <c:pt idx="13">
                  <c:v>177.28</c:v>
                </c:pt>
                <c:pt idx="14">
                  <c:v>186.227</c:v>
                </c:pt>
                <c:pt idx="15">
                  <c:v>178.44200000000001</c:v>
                </c:pt>
                <c:pt idx="16">
                  <c:v>148.001</c:v>
                </c:pt>
                <c:pt idx="17">
                  <c:v>134.255</c:v>
                </c:pt>
                <c:pt idx="18">
                  <c:v>146.018</c:v>
                </c:pt>
                <c:pt idx="19">
                  <c:v>133.245</c:v>
                </c:pt>
                <c:pt idx="20">
                  <c:v>165.035</c:v>
                </c:pt>
                <c:pt idx="21">
                  <c:v>128.83500000000001</c:v>
                </c:pt>
                <c:pt idx="22">
                  <c:v>160.93100000000001</c:v>
                </c:pt>
                <c:pt idx="23">
                  <c:v>118.559</c:v>
                </c:pt>
                <c:pt idx="24">
                  <c:v>128.381</c:v>
                </c:pt>
                <c:pt idx="25">
                  <c:v>124.417</c:v>
                </c:pt>
                <c:pt idx="26">
                  <c:v>146.935</c:v>
                </c:pt>
                <c:pt idx="27">
                  <c:v>134.49299999999999</c:v>
                </c:pt>
                <c:pt idx="28">
                  <c:v>146.45400000000001</c:v>
                </c:pt>
                <c:pt idx="29">
                  <c:v>137.154</c:v>
                </c:pt>
                <c:pt idx="30">
                  <c:v>113.666</c:v>
                </c:pt>
                <c:pt idx="31">
                  <c:v>98.385000000000005</c:v>
                </c:pt>
                <c:pt idx="32">
                  <c:v>92.617000000000004</c:v>
                </c:pt>
                <c:pt idx="33">
                  <c:v>93.391000000000005</c:v>
                </c:pt>
                <c:pt idx="34">
                  <c:v>52.027999999999999</c:v>
                </c:pt>
                <c:pt idx="35">
                  <c:v>52.024000000000001</c:v>
                </c:pt>
                <c:pt idx="36">
                  <c:v>20.84</c:v>
                </c:pt>
                <c:pt idx="37">
                  <c:v>1.8380000000000001</c:v>
                </c:pt>
                <c:pt idx="38">
                  <c:v>-54.664000000000001</c:v>
                </c:pt>
                <c:pt idx="39">
                  <c:v>-42.881</c:v>
                </c:pt>
                <c:pt idx="40">
                  <c:v>-51.957999999999998</c:v>
                </c:pt>
                <c:pt idx="41">
                  <c:v>-33.311</c:v>
                </c:pt>
                <c:pt idx="42">
                  <c:v>-14.358000000000001</c:v>
                </c:pt>
                <c:pt idx="43">
                  <c:v>-7.06</c:v>
                </c:pt>
                <c:pt idx="44">
                  <c:v>20.29</c:v>
                </c:pt>
                <c:pt idx="45">
                  <c:v>31.439</c:v>
                </c:pt>
                <c:pt idx="46">
                  <c:v>41.801000000000002</c:v>
                </c:pt>
                <c:pt idx="47">
                  <c:v>26.809000000000001</c:v>
                </c:pt>
                <c:pt idx="48">
                  <c:v>60.908000000000001</c:v>
                </c:pt>
                <c:pt idx="49">
                  <c:v>73.966999999999999</c:v>
                </c:pt>
                <c:pt idx="50">
                  <c:v>100.026</c:v>
                </c:pt>
                <c:pt idx="51">
                  <c:v>91.997</c:v>
                </c:pt>
                <c:pt idx="52">
                  <c:v>110.03700000000001</c:v>
                </c:pt>
                <c:pt idx="53">
                  <c:v>96.209000000000003</c:v>
                </c:pt>
                <c:pt idx="54">
                  <c:v>124.548</c:v>
                </c:pt>
                <c:pt idx="55">
                  <c:v>116.37</c:v>
                </c:pt>
                <c:pt idx="56">
                  <c:v>74.421999999999997</c:v>
                </c:pt>
                <c:pt idx="57">
                  <c:v>79.036000000000001</c:v>
                </c:pt>
                <c:pt idx="58">
                  <c:v>79.057000000000002</c:v>
                </c:pt>
                <c:pt idx="59">
                  <c:v>116.989</c:v>
                </c:pt>
                <c:pt idx="60">
                  <c:v>51.036999999999999</c:v>
                </c:pt>
                <c:pt idx="61">
                  <c:v>58.798999999999999</c:v>
                </c:pt>
                <c:pt idx="62">
                  <c:v>30.739000000000001</c:v>
                </c:pt>
                <c:pt idx="63">
                  <c:v>28.936</c:v>
                </c:pt>
                <c:pt idx="64">
                  <c:v>13.143000000000001</c:v>
                </c:pt>
                <c:pt idx="65">
                  <c:v>42.284999999999997</c:v>
                </c:pt>
                <c:pt idx="66">
                  <c:v>16.257999999999999</c:v>
                </c:pt>
                <c:pt idx="67">
                  <c:v>44.625</c:v>
                </c:pt>
                <c:pt idx="68">
                  <c:v>58.012999999999998</c:v>
                </c:pt>
                <c:pt idx="69">
                  <c:v>19.738</c:v>
                </c:pt>
                <c:pt idx="70">
                  <c:v>-36.174999999999997</c:v>
                </c:pt>
                <c:pt idx="71">
                  <c:v>-110.983</c:v>
                </c:pt>
                <c:pt idx="72">
                  <c:v>-26.908000000000001</c:v>
                </c:pt>
                <c:pt idx="73">
                  <c:v>-22.41</c:v>
                </c:pt>
                <c:pt idx="74">
                  <c:v>12.608000000000001</c:v>
                </c:pt>
                <c:pt idx="75">
                  <c:v>13.331</c:v>
                </c:pt>
                <c:pt idx="76">
                  <c:v>20.402999999999999</c:v>
                </c:pt>
                <c:pt idx="77">
                  <c:v>-8.2230000000000008</c:v>
                </c:pt>
                <c:pt idx="78">
                  <c:v>-39.350999999999999</c:v>
                </c:pt>
                <c:pt idx="79">
                  <c:v>-64.394000000000005</c:v>
                </c:pt>
                <c:pt idx="80">
                  <c:v>-35.517000000000003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B-4894-A22D-990CD93846C4}"/>
            </c:ext>
          </c:extLst>
        </c:ser>
        <c:ser>
          <c:idx val="5"/>
          <c:order val="2"/>
          <c:tx>
            <c:strRef>
              <c:f>Categoría!$Y$3</c:f>
              <c:strCache>
                <c:ptCount val="1"/>
                <c:pt idx="0">
                  <c:v>Asalariado sector público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Categoría!$A$16:$A$443</c:f>
              <c:numCache>
                <c:formatCode>mmm\-yy</c:formatCode>
                <c:ptCount val="428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</c:numCache>
            </c:numRef>
          </c:cat>
          <c:val>
            <c:numRef>
              <c:f>Categoría!$Y$16:$Y$443</c:f>
              <c:numCache>
                <c:formatCode>#,##0</c:formatCode>
                <c:ptCount val="428"/>
                <c:pt idx="0">
                  <c:v>-19.113</c:v>
                </c:pt>
                <c:pt idx="1">
                  <c:v>-16.34</c:v>
                </c:pt>
                <c:pt idx="2">
                  <c:v>-30.963000000000001</c:v>
                </c:pt>
                <c:pt idx="3">
                  <c:v>-33.756999999999998</c:v>
                </c:pt>
                <c:pt idx="4">
                  <c:v>-31.263999999999999</c:v>
                </c:pt>
                <c:pt idx="5">
                  <c:v>-16.550999999999998</c:v>
                </c:pt>
                <c:pt idx="6">
                  <c:v>-11.598000000000001</c:v>
                </c:pt>
                <c:pt idx="7">
                  <c:v>-2.8580000000000001</c:v>
                </c:pt>
                <c:pt idx="8">
                  <c:v>31.782</c:v>
                </c:pt>
                <c:pt idx="9">
                  <c:v>68.134</c:v>
                </c:pt>
                <c:pt idx="10">
                  <c:v>82.224999999999994</c:v>
                </c:pt>
                <c:pt idx="11">
                  <c:v>77.450999999999993</c:v>
                </c:pt>
                <c:pt idx="12">
                  <c:v>79.119</c:v>
                </c:pt>
                <c:pt idx="13">
                  <c:v>77.590999999999994</c:v>
                </c:pt>
                <c:pt idx="14">
                  <c:v>85.542000000000002</c:v>
                </c:pt>
                <c:pt idx="15">
                  <c:v>76.956999999999994</c:v>
                </c:pt>
                <c:pt idx="16">
                  <c:v>77.269000000000005</c:v>
                </c:pt>
                <c:pt idx="17">
                  <c:v>50.813000000000002</c:v>
                </c:pt>
                <c:pt idx="18">
                  <c:v>55.273000000000003</c:v>
                </c:pt>
                <c:pt idx="19">
                  <c:v>53.078000000000003</c:v>
                </c:pt>
                <c:pt idx="20">
                  <c:v>34.835000000000001</c:v>
                </c:pt>
                <c:pt idx="21">
                  <c:v>18.113</c:v>
                </c:pt>
                <c:pt idx="22">
                  <c:v>8.8849999999999998</c:v>
                </c:pt>
                <c:pt idx="23">
                  <c:v>11.645</c:v>
                </c:pt>
                <c:pt idx="24">
                  <c:v>-5.431</c:v>
                </c:pt>
                <c:pt idx="25">
                  <c:v>2.6309999999999998</c:v>
                </c:pt>
                <c:pt idx="26">
                  <c:v>-24.254000000000001</c:v>
                </c:pt>
                <c:pt idx="27">
                  <c:v>-17.440999999999999</c:v>
                </c:pt>
                <c:pt idx="28">
                  <c:v>-20.457000000000001</c:v>
                </c:pt>
                <c:pt idx="29">
                  <c:v>3.61</c:v>
                </c:pt>
                <c:pt idx="30">
                  <c:v>-3.1520000000000001</c:v>
                </c:pt>
                <c:pt idx="31">
                  <c:v>28.76</c:v>
                </c:pt>
                <c:pt idx="32">
                  <c:v>25.117999999999999</c:v>
                </c:pt>
                <c:pt idx="33">
                  <c:v>33.173999999999999</c:v>
                </c:pt>
                <c:pt idx="34">
                  <c:v>14.228</c:v>
                </c:pt>
                <c:pt idx="35">
                  <c:v>13.723000000000001</c:v>
                </c:pt>
                <c:pt idx="36">
                  <c:v>29.268999999999998</c:v>
                </c:pt>
                <c:pt idx="37">
                  <c:v>39.453000000000003</c:v>
                </c:pt>
                <c:pt idx="38">
                  <c:v>67.295000000000002</c:v>
                </c:pt>
                <c:pt idx="39">
                  <c:v>64.429000000000002</c:v>
                </c:pt>
                <c:pt idx="40">
                  <c:v>72.793999999999997</c:v>
                </c:pt>
                <c:pt idx="41">
                  <c:v>66.381</c:v>
                </c:pt>
                <c:pt idx="42">
                  <c:v>69.370999999999995</c:v>
                </c:pt>
                <c:pt idx="43">
                  <c:v>45.798000000000002</c:v>
                </c:pt>
                <c:pt idx="44">
                  <c:v>38.962000000000003</c:v>
                </c:pt>
                <c:pt idx="45">
                  <c:v>47.667000000000002</c:v>
                </c:pt>
                <c:pt idx="46">
                  <c:v>72.338999999999999</c:v>
                </c:pt>
                <c:pt idx="47">
                  <c:v>82.582999999999998</c:v>
                </c:pt>
                <c:pt idx="48">
                  <c:v>90.061000000000007</c:v>
                </c:pt>
                <c:pt idx="49">
                  <c:v>55.81</c:v>
                </c:pt>
                <c:pt idx="50">
                  <c:v>30.116</c:v>
                </c:pt>
                <c:pt idx="51">
                  <c:v>35.716000000000001</c:v>
                </c:pt>
                <c:pt idx="52">
                  <c:v>19.099</c:v>
                </c:pt>
                <c:pt idx="53">
                  <c:v>32.709000000000003</c:v>
                </c:pt>
                <c:pt idx="54">
                  <c:v>24.315000000000001</c:v>
                </c:pt>
                <c:pt idx="55">
                  <c:v>29.417000000000002</c:v>
                </c:pt>
                <c:pt idx="56">
                  <c:v>29.739000000000001</c:v>
                </c:pt>
                <c:pt idx="57">
                  <c:v>-2.8330000000000002</c:v>
                </c:pt>
                <c:pt idx="58">
                  <c:v>-16.18</c:v>
                </c:pt>
                <c:pt idx="59">
                  <c:v>-41.435000000000002</c:v>
                </c:pt>
                <c:pt idx="60">
                  <c:v>-46.890999999999998</c:v>
                </c:pt>
                <c:pt idx="61">
                  <c:v>-29.32</c:v>
                </c:pt>
                <c:pt idx="62">
                  <c:v>-9.4039999999999999</c:v>
                </c:pt>
                <c:pt idx="63">
                  <c:v>-4.9180000000000001</c:v>
                </c:pt>
                <c:pt idx="64">
                  <c:v>-1.7250000000000001</c:v>
                </c:pt>
                <c:pt idx="65">
                  <c:v>-30.725999999999999</c:v>
                </c:pt>
                <c:pt idx="66">
                  <c:v>-22.934999999999999</c:v>
                </c:pt>
                <c:pt idx="67">
                  <c:v>-44.926000000000002</c:v>
                </c:pt>
                <c:pt idx="68">
                  <c:v>-26.102</c:v>
                </c:pt>
                <c:pt idx="69">
                  <c:v>-25.940999999999999</c:v>
                </c:pt>
                <c:pt idx="70">
                  <c:v>-31.873999999999999</c:v>
                </c:pt>
                <c:pt idx="71">
                  <c:v>-9.4749999999999996</c:v>
                </c:pt>
                <c:pt idx="72">
                  <c:v>2.04</c:v>
                </c:pt>
                <c:pt idx="73">
                  <c:v>41.066000000000003</c:v>
                </c:pt>
                <c:pt idx="74">
                  <c:v>52.673000000000002</c:v>
                </c:pt>
                <c:pt idx="75">
                  <c:v>66.465000000000003</c:v>
                </c:pt>
                <c:pt idx="76">
                  <c:v>69.748000000000005</c:v>
                </c:pt>
                <c:pt idx="77">
                  <c:v>89.67</c:v>
                </c:pt>
                <c:pt idx="78">
                  <c:v>80.643000000000001</c:v>
                </c:pt>
                <c:pt idx="79">
                  <c:v>110.282</c:v>
                </c:pt>
                <c:pt idx="80">
                  <c:v>106.518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3B-4894-A22D-990CD9384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962620383"/>
        <c:axId val="960274495"/>
      </c:barChart>
      <c:lineChart>
        <c:grouping val="standard"/>
        <c:varyColors val="0"/>
        <c:ser>
          <c:idx val="0"/>
          <c:order val="0"/>
          <c:tx>
            <c:strRef>
              <c:f>Categoría!$T$3</c:f>
              <c:strCache>
                <c:ptCount val="1"/>
                <c:pt idx="0">
                  <c:v>Total Asalariado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Categoría!$A$16:$A$443</c:f>
              <c:numCache>
                <c:formatCode>mmm\-yy</c:formatCode>
                <c:ptCount val="428"/>
                <c:pt idx="0">
                  <c:v>40603</c:v>
                </c:pt>
                <c:pt idx="1">
                  <c:v>40634</c:v>
                </c:pt>
                <c:pt idx="2">
                  <c:v>40664</c:v>
                </c:pt>
                <c:pt idx="3">
                  <c:v>40695</c:v>
                </c:pt>
                <c:pt idx="4">
                  <c:v>40725</c:v>
                </c:pt>
                <c:pt idx="5">
                  <c:v>40756</c:v>
                </c:pt>
                <c:pt idx="6">
                  <c:v>40787</c:v>
                </c:pt>
                <c:pt idx="7">
                  <c:v>40817</c:v>
                </c:pt>
                <c:pt idx="8">
                  <c:v>40848</c:v>
                </c:pt>
                <c:pt idx="9">
                  <c:v>40878</c:v>
                </c:pt>
                <c:pt idx="10">
                  <c:v>40909</c:v>
                </c:pt>
                <c:pt idx="11">
                  <c:v>40940</c:v>
                </c:pt>
                <c:pt idx="12">
                  <c:v>40969</c:v>
                </c:pt>
                <c:pt idx="13">
                  <c:v>41000</c:v>
                </c:pt>
                <c:pt idx="14">
                  <c:v>41030</c:v>
                </c:pt>
                <c:pt idx="15">
                  <c:v>41061</c:v>
                </c:pt>
                <c:pt idx="16">
                  <c:v>41091</c:v>
                </c:pt>
                <c:pt idx="17">
                  <c:v>41122</c:v>
                </c:pt>
                <c:pt idx="18">
                  <c:v>41153</c:v>
                </c:pt>
                <c:pt idx="19">
                  <c:v>41183</c:v>
                </c:pt>
                <c:pt idx="20">
                  <c:v>41214</c:v>
                </c:pt>
                <c:pt idx="21">
                  <c:v>41244</c:v>
                </c:pt>
                <c:pt idx="22">
                  <c:v>41275</c:v>
                </c:pt>
                <c:pt idx="23">
                  <c:v>41306</c:v>
                </c:pt>
                <c:pt idx="24">
                  <c:v>41334</c:v>
                </c:pt>
                <c:pt idx="25">
                  <c:v>41365</c:v>
                </c:pt>
                <c:pt idx="26">
                  <c:v>41395</c:v>
                </c:pt>
                <c:pt idx="27">
                  <c:v>41426</c:v>
                </c:pt>
                <c:pt idx="28">
                  <c:v>41456</c:v>
                </c:pt>
                <c:pt idx="29">
                  <c:v>41487</c:v>
                </c:pt>
                <c:pt idx="30">
                  <c:v>41518</c:v>
                </c:pt>
                <c:pt idx="31">
                  <c:v>41548</c:v>
                </c:pt>
                <c:pt idx="32">
                  <c:v>41579</c:v>
                </c:pt>
                <c:pt idx="33">
                  <c:v>41609</c:v>
                </c:pt>
                <c:pt idx="34">
                  <c:v>41640</c:v>
                </c:pt>
                <c:pt idx="35">
                  <c:v>41671</c:v>
                </c:pt>
                <c:pt idx="36">
                  <c:v>41699</c:v>
                </c:pt>
                <c:pt idx="37">
                  <c:v>41730</c:v>
                </c:pt>
                <c:pt idx="38">
                  <c:v>41760</c:v>
                </c:pt>
                <c:pt idx="39">
                  <c:v>41791</c:v>
                </c:pt>
                <c:pt idx="40">
                  <c:v>41821</c:v>
                </c:pt>
                <c:pt idx="41">
                  <c:v>41852</c:v>
                </c:pt>
                <c:pt idx="42">
                  <c:v>41883</c:v>
                </c:pt>
                <c:pt idx="43">
                  <c:v>41913</c:v>
                </c:pt>
                <c:pt idx="44">
                  <c:v>41944</c:v>
                </c:pt>
                <c:pt idx="45">
                  <c:v>41974</c:v>
                </c:pt>
                <c:pt idx="46">
                  <c:v>42005</c:v>
                </c:pt>
                <c:pt idx="47">
                  <c:v>42036</c:v>
                </c:pt>
                <c:pt idx="48">
                  <c:v>42064</c:v>
                </c:pt>
                <c:pt idx="49">
                  <c:v>42095</c:v>
                </c:pt>
                <c:pt idx="50">
                  <c:v>42125</c:v>
                </c:pt>
                <c:pt idx="51">
                  <c:v>42156</c:v>
                </c:pt>
                <c:pt idx="52">
                  <c:v>42186</c:v>
                </c:pt>
                <c:pt idx="53">
                  <c:v>42217</c:v>
                </c:pt>
                <c:pt idx="54">
                  <c:v>42248</c:v>
                </c:pt>
                <c:pt idx="55">
                  <c:v>42278</c:v>
                </c:pt>
                <c:pt idx="56">
                  <c:v>42309</c:v>
                </c:pt>
                <c:pt idx="57">
                  <c:v>42339</c:v>
                </c:pt>
                <c:pt idx="58">
                  <c:v>42370</c:v>
                </c:pt>
                <c:pt idx="59">
                  <c:v>42401</c:v>
                </c:pt>
                <c:pt idx="60">
                  <c:v>42430</c:v>
                </c:pt>
                <c:pt idx="61">
                  <c:v>42461</c:v>
                </c:pt>
                <c:pt idx="62">
                  <c:v>42491</c:v>
                </c:pt>
                <c:pt idx="63">
                  <c:v>42522</c:v>
                </c:pt>
                <c:pt idx="64">
                  <c:v>42552</c:v>
                </c:pt>
                <c:pt idx="65">
                  <c:v>42583</c:v>
                </c:pt>
                <c:pt idx="66">
                  <c:v>42614</c:v>
                </c:pt>
                <c:pt idx="67">
                  <c:v>42644</c:v>
                </c:pt>
                <c:pt idx="68">
                  <c:v>42675</c:v>
                </c:pt>
                <c:pt idx="69">
                  <c:v>42705</c:v>
                </c:pt>
                <c:pt idx="70">
                  <c:v>42736</c:v>
                </c:pt>
                <c:pt idx="71">
                  <c:v>42767</c:v>
                </c:pt>
                <c:pt idx="72">
                  <c:v>42795</c:v>
                </c:pt>
                <c:pt idx="73">
                  <c:v>42826</c:v>
                </c:pt>
                <c:pt idx="74">
                  <c:v>42856</c:v>
                </c:pt>
                <c:pt idx="75">
                  <c:v>42887</c:v>
                </c:pt>
                <c:pt idx="76">
                  <c:v>42917</c:v>
                </c:pt>
                <c:pt idx="77">
                  <c:v>42948</c:v>
                </c:pt>
                <c:pt idx="78">
                  <c:v>42979</c:v>
                </c:pt>
                <c:pt idx="79">
                  <c:v>43009</c:v>
                </c:pt>
                <c:pt idx="80">
                  <c:v>43040</c:v>
                </c:pt>
              </c:numCache>
            </c:numRef>
          </c:cat>
          <c:val>
            <c:numRef>
              <c:f>Categoría!$T$16:$T$443</c:f>
              <c:numCache>
                <c:formatCode>#,##0</c:formatCode>
                <c:ptCount val="428"/>
                <c:pt idx="0">
                  <c:v>262.04300000000001</c:v>
                </c:pt>
                <c:pt idx="1">
                  <c:v>262.42600000000004</c:v>
                </c:pt>
                <c:pt idx="2">
                  <c:v>246.79100000000003</c:v>
                </c:pt>
                <c:pt idx="3">
                  <c:v>232.65600000000001</c:v>
                </c:pt>
                <c:pt idx="4">
                  <c:v>215.71799999999999</c:v>
                </c:pt>
                <c:pt idx="5">
                  <c:v>237.774</c:v>
                </c:pt>
                <c:pt idx="6">
                  <c:v>207.386</c:v>
                </c:pt>
                <c:pt idx="7">
                  <c:v>204.85300000000001</c:v>
                </c:pt>
                <c:pt idx="8">
                  <c:v>191.32400000000001</c:v>
                </c:pt>
                <c:pt idx="9">
                  <c:v>252.56400000000002</c:v>
                </c:pt>
                <c:pt idx="10">
                  <c:v>255.50399999999999</c:v>
                </c:pt>
                <c:pt idx="11">
                  <c:v>279.02999999999997</c:v>
                </c:pt>
                <c:pt idx="12">
                  <c:v>250.13300000000001</c:v>
                </c:pt>
                <c:pt idx="13">
                  <c:v>254.87099999999998</c:v>
                </c:pt>
                <c:pt idx="14">
                  <c:v>271.76900000000001</c:v>
                </c:pt>
                <c:pt idx="15">
                  <c:v>255.399</c:v>
                </c:pt>
                <c:pt idx="16">
                  <c:v>225.27</c:v>
                </c:pt>
                <c:pt idx="17">
                  <c:v>185.06799999999998</c:v>
                </c:pt>
                <c:pt idx="18">
                  <c:v>201.291</c:v>
                </c:pt>
                <c:pt idx="19">
                  <c:v>186.32300000000001</c:v>
                </c:pt>
                <c:pt idx="20">
                  <c:v>199.87</c:v>
                </c:pt>
                <c:pt idx="21">
                  <c:v>146.94800000000001</c:v>
                </c:pt>
                <c:pt idx="22">
                  <c:v>169.816</c:v>
                </c:pt>
                <c:pt idx="23">
                  <c:v>130.20400000000001</c:v>
                </c:pt>
                <c:pt idx="24">
                  <c:v>122.95</c:v>
                </c:pt>
                <c:pt idx="25">
                  <c:v>127.048</c:v>
                </c:pt>
                <c:pt idx="26">
                  <c:v>122.681</c:v>
                </c:pt>
                <c:pt idx="27">
                  <c:v>117.05199999999999</c:v>
                </c:pt>
                <c:pt idx="28">
                  <c:v>125.99700000000001</c:v>
                </c:pt>
                <c:pt idx="29">
                  <c:v>140.76400000000001</c:v>
                </c:pt>
                <c:pt idx="30">
                  <c:v>110.514</c:v>
                </c:pt>
                <c:pt idx="31">
                  <c:v>127.14500000000001</c:v>
                </c:pt>
                <c:pt idx="32">
                  <c:v>117.735</c:v>
                </c:pt>
                <c:pt idx="33">
                  <c:v>126.565</c:v>
                </c:pt>
                <c:pt idx="34">
                  <c:v>66.256</c:v>
                </c:pt>
                <c:pt idx="35">
                  <c:v>65.747</c:v>
                </c:pt>
                <c:pt idx="36">
                  <c:v>50.108999999999995</c:v>
                </c:pt>
                <c:pt idx="37">
                  <c:v>41.291000000000004</c:v>
                </c:pt>
                <c:pt idx="38">
                  <c:v>12.631</c:v>
                </c:pt>
                <c:pt idx="39">
                  <c:v>21.548000000000002</c:v>
                </c:pt>
                <c:pt idx="40">
                  <c:v>20.835999999999999</c:v>
                </c:pt>
                <c:pt idx="41">
                  <c:v>33.07</c:v>
                </c:pt>
                <c:pt idx="42">
                  <c:v>55.012999999999991</c:v>
                </c:pt>
                <c:pt idx="43">
                  <c:v>38.738</c:v>
                </c:pt>
                <c:pt idx="44">
                  <c:v>59.252000000000002</c:v>
                </c:pt>
                <c:pt idx="45">
                  <c:v>79.105999999999995</c:v>
                </c:pt>
                <c:pt idx="46">
                  <c:v>114.14</c:v>
                </c:pt>
                <c:pt idx="47">
                  <c:v>109.392</c:v>
                </c:pt>
                <c:pt idx="48">
                  <c:v>150.96899999999999</c:v>
                </c:pt>
                <c:pt idx="49">
                  <c:v>129.77699999999999</c:v>
                </c:pt>
                <c:pt idx="50">
                  <c:v>130.142</c:v>
                </c:pt>
                <c:pt idx="51">
                  <c:v>127.71299999999999</c:v>
                </c:pt>
                <c:pt idx="52">
                  <c:v>129.136</c:v>
                </c:pt>
                <c:pt idx="53">
                  <c:v>128.91800000000001</c:v>
                </c:pt>
                <c:pt idx="54">
                  <c:v>148.863</c:v>
                </c:pt>
                <c:pt idx="55">
                  <c:v>145.78700000000001</c:v>
                </c:pt>
                <c:pt idx="56">
                  <c:v>104.161</c:v>
                </c:pt>
                <c:pt idx="57">
                  <c:v>76.203000000000003</c:v>
                </c:pt>
                <c:pt idx="58">
                  <c:v>62.877000000000002</c:v>
                </c:pt>
                <c:pt idx="59">
                  <c:v>75.554000000000002</c:v>
                </c:pt>
                <c:pt idx="60">
                  <c:v>4.1460000000000008</c:v>
                </c:pt>
                <c:pt idx="61">
                  <c:v>29.478999999999999</c:v>
                </c:pt>
                <c:pt idx="62">
                  <c:v>21.335000000000001</c:v>
                </c:pt>
                <c:pt idx="63">
                  <c:v>24.018000000000001</c:v>
                </c:pt>
                <c:pt idx="64">
                  <c:v>11.418000000000001</c:v>
                </c:pt>
                <c:pt idx="65">
                  <c:v>11.558999999999997</c:v>
                </c:pt>
                <c:pt idx="66">
                  <c:v>-6.6769999999999996</c:v>
                </c:pt>
                <c:pt idx="67">
                  <c:v>-0.30100000000000193</c:v>
                </c:pt>
                <c:pt idx="68">
                  <c:v>31.910999999999998</c:v>
                </c:pt>
                <c:pt idx="69">
                  <c:v>-6.2029999999999994</c:v>
                </c:pt>
                <c:pt idx="70">
                  <c:v>-68.048999999999992</c:v>
                </c:pt>
                <c:pt idx="71">
                  <c:v>-120.458</c:v>
                </c:pt>
                <c:pt idx="72">
                  <c:v>-24.868000000000002</c:v>
                </c:pt>
                <c:pt idx="73">
                  <c:v>18.656000000000002</c:v>
                </c:pt>
                <c:pt idx="74">
                  <c:v>65.281000000000006</c:v>
                </c:pt>
                <c:pt idx="75">
                  <c:v>79.796000000000006</c:v>
                </c:pt>
                <c:pt idx="76">
                  <c:v>90.15100000000001</c:v>
                </c:pt>
                <c:pt idx="77">
                  <c:v>81.447000000000003</c:v>
                </c:pt>
                <c:pt idx="78">
                  <c:v>41.292000000000002</c:v>
                </c:pt>
                <c:pt idx="79">
                  <c:v>45.887999999999991</c:v>
                </c:pt>
                <c:pt idx="80">
                  <c:v>71.001000000000005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3B-4894-A22D-990CD9384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2620383"/>
        <c:axId val="960274495"/>
      </c:lineChart>
      <c:dateAx>
        <c:axId val="962620383"/>
        <c:scaling>
          <c:orientation val="minMax"/>
          <c:min val="40544"/>
        </c:scaling>
        <c:delete val="0"/>
        <c:axPos val="b"/>
        <c:numFmt formatCode="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60274495"/>
        <c:crosses val="autoZero"/>
        <c:auto val="1"/>
        <c:lblOffset val="100"/>
        <c:baseTimeUnit val="months"/>
        <c:majorUnit val="12"/>
        <c:majorTimeUnit val="months"/>
      </c:dateAx>
      <c:valAx>
        <c:axId val="960274495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6262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1052379855809258E-2"/>
          <c:y val="0.88291708696820237"/>
          <c:w val="0.95519992801177533"/>
          <c:h val="0.117082825097813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039918446648"/>
          <c:y val="0.16002509638568907"/>
          <c:w val="0.85194546362174939"/>
          <c:h val="0.6811821185438469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'A.Priv aa'!$Y$3</c:f>
              <c:strCache>
                <c:ptCount val="1"/>
                <c:pt idx="0">
                  <c:v>Agricultura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'A.Priv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'A.Priv aa'!$Y$17:$Y$400</c:f>
              <c:numCache>
                <c:formatCode>#,##0</c:formatCode>
                <c:ptCount val="384"/>
                <c:pt idx="0">
                  <c:v>-63.88</c:v>
                </c:pt>
                <c:pt idx="1">
                  <c:v>-26.893999999999998</c:v>
                </c:pt>
                <c:pt idx="2">
                  <c:v>-1.5760000000000001</c:v>
                </c:pt>
                <c:pt idx="3">
                  <c:v>13.597</c:v>
                </c:pt>
                <c:pt idx="4">
                  <c:v>4.1870000000000003</c:v>
                </c:pt>
                <c:pt idx="5">
                  <c:v>5.6669999999999998</c:v>
                </c:pt>
                <c:pt idx="6">
                  <c:v>7.94</c:v>
                </c:pt>
                <c:pt idx="7">
                  <c:v>14.722</c:v>
                </c:pt>
                <c:pt idx="8">
                  <c:v>28.538</c:v>
                </c:pt>
                <c:pt idx="9">
                  <c:v>37.787999999999997</c:v>
                </c:pt>
                <c:pt idx="10">
                  <c:v>37.76</c:v>
                </c:pt>
                <c:pt idx="11">
                  <c:v>40.837000000000003</c:v>
                </c:pt>
                <c:pt idx="12">
                  <c:v>51.881</c:v>
                </c:pt>
                <c:pt idx="13">
                  <c:v>34.950000000000003</c:v>
                </c:pt>
                <c:pt idx="14">
                  <c:v>12.574999999999999</c:v>
                </c:pt>
                <c:pt idx="15">
                  <c:v>-4.1029999999999998</c:v>
                </c:pt>
                <c:pt idx="16">
                  <c:v>-5.157</c:v>
                </c:pt>
                <c:pt idx="17">
                  <c:v>-0.29099999999999998</c:v>
                </c:pt>
                <c:pt idx="18">
                  <c:v>9.6859999999999999</c:v>
                </c:pt>
                <c:pt idx="19">
                  <c:v>13.036</c:v>
                </c:pt>
                <c:pt idx="20">
                  <c:v>-3.9820000000000002</c:v>
                </c:pt>
                <c:pt idx="21">
                  <c:v>0.13700000000000001</c:v>
                </c:pt>
                <c:pt idx="22">
                  <c:v>4.2999999999999997E-2</c:v>
                </c:pt>
                <c:pt idx="23">
                  <c:v>2.6389999999999998</c:v>
                </c:pt>
                <c:pt idx="24">
                  <c:v>-12.156000000000001</c:v>
                </c:pt>
                <c:pt idx="25">
                  <c:v>-6.1710000000000003</c:v>
                </c:pt>
                <c:pt idx="26">
                  <c:v>8.1820000000000004</c:v>
                </c:pt>
                <c:pt idx="27">
                  <c:v>26.385999999999999</c:v>
                </c:pt>
                <c:pt idx="28">
                  <c:v>24.972000000000001</c:v>
                </c:pt>
                <c:pt idx="29">
                  <c:v>15.275</c:v>
                </c:pt>
                <c:pt idx="30">
                  <c:v>11.494</c:v>
                </c:pt>
                <c:pt idx="31">
                  <c:v>13.786</c:v>
                </c:pt>
                <c:pt idx="32">
                  <c:v>33.542999999999999</c:v>
                </c:pt>
                <c:pt idx="33">
                  <c:v>23.382000000000001</c:v>
                </c:pt>
                <c:pt idx="34">
                  <c:v>17.414999999999999</c:v>
                </c:pt>
                <c:pt idx="35">
                  <c:v>-2.3279999999999998</c:v>
                </c:pt>
                <c:pt idx="36">
                  <c:v>-0.8</c:v>
                </c:pt>
                <c:pt idx="37">
                  <c:v>-13.654999999999999</c:v>
                </c:pt>
                <c:pt idx="38">
                  <c:v>-12.109</c:v>
                </c:pt>
                <c:pt idx="39">
                  <c:v>-16.510999999999999</c:v>
                </c:pt>
                <c:pt idx="40">
                  <c:v>-3.6179999999999999</c:v>
                </c:pt>
                <c:pt idx="41">
                  <c:v>3.6139999999999999</c:v>
                </c:pt>
                <c:pt idx="42">
                  <c:v>-7.5190000000000001</c:v>
                </c:pt>
                <c:pt idx="43">
                  <c:v>-11.307</c:v>
                </c:pt>
                <c:pt idx="44">
                  <c:v>-23.603999999999999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9-4E7F-869C-A06028693E97}"/>
            </c:ext>
          </c:extLst>
        </c:ser>
        <c:ser>
          <c:idx val="2"/>
          <c:order val="2"/>
          <c:tx>
            <c:strRef>
              <c:f>'A.Priv aa'!$Z$3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'A.Priv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'A.Priv aa'!$Z$17:$Z$400</c:f>
              <c:numCache>
                <c:formatCode>#,##0</c:formatCode>
                <c:ptCount val="384"/>
                <c:pt idx="0">
                  <c:v>43.49</c:v>
                </c:pt>
                <c:pt idx="1">
                  <c:v>37.436999999999998</c:v>
                </c:pt>
                <c:pt idx="2">
                  <c:v>9.9979999999999993</c:v>
                </c:pt>
                <c:pt idx="3">
                  <c:v>-18.678999999999998</c:v>
                </c:pt>
                <c:pt idx="4">
                  <c:v>-2.91</c:v>
                </c:pt>
                <c:pt idx="5">
                  <c:v>-9.9369999999999994</c:v>
                </c:pt>
                <c:pt idx="6">
                  <c:v>2.1779999999999999</c:v>
                </c:pt>
                <c:pt idx="7">
                  <c:v>-3.85</c:v>
                </c:pt>
                <c:pt idx="8">
                  <c:v>-8.173</c:v>
                </c:pt>
                <c:pt idx="9">
                  <c:v>-2.125</c:v>
                </c:pt>
                <c:pt idx="10">
                  <c:v>13.612</c:v>
                </c:pt>
                <c:pt idx="11">
                  <c:v>11.484999999999999</c:v>
                </c:pt>
                <c:pt idx="12">
                  <c:v>22.265000000000001</c:v>
                </c:pt>
                <c:pt idx="13">
                  <c:v>37.366999999999997</c:v>
                </c:pt>
                <c:pt idx="14">
                  <c:v>56.134</c:v>
                </c:pt>
                <c:pt idx="15">
                  <c:v>67.054000000000002</c:v>
                </c:pt>
                <c:pt idx="16">
                  <c:v>25.279</c:v>
                </c:pt>
                <c:pt idx="17">
                  <c:v>15.782</c:v>
                </c:pt>
                <c:pt idx="18">
                  <c:v>-1.8540000000000001</c:v>
                </c:pt>
                <c:pt idx="19">
                  <c:v>-10.505000000000001</c:v>
                </c:pt>
                <c:pt idx="20">
                  <c:v>3.0640000000000001</c:v>
                </c:pt>
                <c:pt idx="21">
                  <c:v>22.177</c:v>
                </c:pt>
                <c:pt idx="22">
                  <c:v>5.298</c:v>
                </c:pt>
                <c:pt idx="23">
                  <c:v>-4.3019999999999996</c:v>
                </c:pt>
                <c:pt idx="24">
                  <c:v>-29.045000000000002</c:v>
                </c:pt>
                <c:pt idx="25">
                  <c:v>-30.204999999999998</c:v>
                </c:pt>
                <c:pt idx="26">
                  <c:v>-38.430999999999997</c:v>
                </c:pt>
                <c:pt idx="27">
                  <c:v>-26.050999999999998</c:v>
                </c:pt>
                <c:pt idx="28">
                  <c:v>-15.734999999999999</c:v>
                </c:pt>
                <c:pt idx="29">
                  <c:v>-4.1849999999999996</c:v>
                </c:pt>
                <c:pt idx="30">
                  <c:v>22</c:v>
                </c:pt>
                <c:pt idx="31">
                  <c:v>59.941000000000003</c:v>
                </c:pt>
                <c:pt idx="32">
                  <c:v>55.502000000000002</c:v>
                </c:pt>
                <c:pt idx="33">
                  <c:v>18.052</c:v>
                </c:pt>
                <c:pt idx="34">
                  <c:v>11.077999999999999</c:v>
                </c:pt>
                <c:pt idx="35">
                  <c:v>0.64</c:v>
                </c:pt>
                <c:pt idx="36">
                  <c:v>12.82</c:v>
                </c:pt>
                <c:pt idx="37">
                  <c:v>2.5369999999999999</c:v>
                </c:pt>
                <c:pt idx="38">
                  <c:v>24.702999999999999</c:v>
                </c:pt>
                <c:pt idx="39">
                  <c:v>12.468999999999999</c:v>
                </c:pt>
                <c:pt idx="40">
                  <c:v>20.736000000000001</c:v>
                </c:pt>
                <c:pt idx="41">
                  <c:v>3.4540000000000002</c:v>
                </c:pt>
                <c:pt idx="42">
                  <c:v>-18.734000000000002</c:v>
                </c:pt>
                <c:pt idx="43">
                  <c:v>-48.893000000000001</c:v>
                </c:pt>
                <c:pt idx="44">
                  <c:v>-49.973999999999997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F9-4E7F-869C-A06028693E97}"/>
            </c:ext>
          </c:extLst>
        </c:ser>
        <c:ser>
          <c:idx val="3"/>
          <c:order val="3"/>
          <c:tx>
            <c:strRef>
              <c:f>'A.Priv aa'!$AA$3</c:f>
              <c:strCache>
                <c:ptCount val="1"/>
                <c:pt idx="0">
                  <c:v>Construcción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'A.Priv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'A.Priv aa'!$AA$17:$AA$400</c:f>
              <c:numCache>
                <c:formatCode>#,##0</c:formatCode>
                <c:ptCount val="384"/>
                <c:pt idx="0">
                  <c:v>1.4159999999999999</c:v>
                </c:pt>
                <c:pt idx="1">
                  <c:v>-32.484999999999999</c:v>
                </c:pt>
                <c:pt idx="2">
                  <c:v>-34.524000000000001</c:v>
                </c:pt>
                <c:pt idx="3">
                  <c:v>-21.559000000000001</c:v>
                </c:pt>
                <c:pt idx="4">
                  <c:v>-22.195</c:v>
                </c:pt>
                <c:pt idx="5">
                  <c:v>-12.661</c:v>
                </c:pt>
                <c:pt idx="6">
                  <c:v>-14.997999999999999</c:v>
                </c:pt>
                <c:pt idx="7">
                  <c:v>-27.035</c:v>
                </c:pt>
                <c:pt idx="8">
                  <c:v>-29.052</c:v>
                </c:pt>
                <c:pt idx="9">
                  <c:v>-25.599</c:v>
                </c:pt>
                <c:pt idx="10">
                  <c:v>-39.398000000000003</c:v>
                </c:pt>
                <c:pt idx="11">
                  <c:v>-46.816000000000003</c:v>
                </c:pt>
                <c:pt idx="12">
                  <c:v>-33.5</c:v>
                </c:pt>
                <c:pt idx="13">
                  <c:v>-14.27</c:v>
                </c:pt>
                <c:pt idx="14">
                  <c:v>1.913</c:v>
                </c:pt>
                <c:pt idx="15">
                  <c:v>2.125</c:v>
                </c:pt>
                <c:pt idx="16">
                  <c:v>9.4619999999999997</c:v>
                </c:pt>
                <c:pt idx="17">
                  <c:v>7.165</c:v>
                </c:pt>
                <c:pt idx="18">
                  <c:v>26.97</c:v>
                </c:pt>
                <c:pt idx="19">
                  <c:v>41.018000000000001</c:v>
                </c:pt>
                <c:pt idx="20">
                  <c:v>36.103999999999999</c:v>
                </c:pt>
                <c:pt idx="21">
                  <c:v>28.887</c:v>
                </c:pt>
                <c:pt idx="22">
                  <c:v>53.262999999999998</c:v>
                </c:pt>
                <c:pt idx="23">
                  <c:v>73.537000000000006</c:v>
                </c:pt>
                <c:pt idx="24">
                  <c:v>48.790999999999997</c:v>
                </c:pt>
                <c:pt idx="25">
                  <c:v>46.255000000000003</c:v>
                </c:pt>
                <c:pt idx="26">
                  <c:v>30.555</c:v>
                </c:pt>
                <c:pt idx="27">
                  <c:v>11.372999999999999</c:v>
                </c:pt>
                <c:pt idx="28">
                  <c:v>-2.9809999999999999</c:v>
                </c:pt>
                <c:pt idx="29">
                  <c:v>-4.7300000000000004</c:v>
                </c:pt>
                <c:pt idx="30">
                  <c:v>-14.558</c:v>
                </c:pt>
                <c:pt idx="31">
                  <c:v>-33.408999999999999</c:v>
                </c:pt>
                <c:pt idx="32">
                  <c:v>-43.393000000000001</c:v>
                </c:pt>
                <c:pt idx="33">
                  <c:v>-37.340000000000003</c:v>
                </c:pt>
                <c:pt idx="34">
                  <c:v>-33.628999999999998</c:v>
                </c:pt>
                <c:pt idx="35">
                  <c:v>-46.762999999999998</c:v>
                </c:pt>
                <c:pt idx="36">
                  <c:v>-30.157</c:v>
                </c:pt>
                <c:pt idx="37">
                  <c:v>-35.625</c:v>
                </c:pt>
                <c:pt idx="38">
                  <c:v>-44.418999999999997</c:v>
                </c:pt>
                <c:pt idx="39">
                  <c:v>-42.86</c:v>
                </c:pt>
                <c:pt idx="40">
                  <c:v>-30.251999999999999</c:v>
                </c:pt>
                <c:pt idx="41">
                  <c:v>-32.463000000000001</c:v>
                </c:pt>
                <c:pt idx="42">
                  <c:v>-20.823</c:v>
                </c:pt>
                <c:pt idx="43">
                  <c:v>-8.8859999999999992</c:v>
                </c:pt>
                <c:pt idx="44">
                  <c:v>12.38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F9-4E7F-869C-A06028693E97}"/>
            </c:ext>
          </c:extLst>
        </c:ser>
        <c:ser>
          <c:idx val="4"/>
          <c:order val="4"/>
          <c:tx>
            <c:strRef>
              <c:f>'A.Priv aa'!$AB$3</c:f>
              <c:strCache>
                <c:ptCount val="1"/>
                <c:pt idx="0">
                  <c:v>Industria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'A.Priv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'A.Priv aa'!$AB$17:$AB$400</c:f>
              <c:numCache>
                <c:formatCode>#,##0</c:formatCode>
                <c:ptCount val="384"/>
                <c:pt idx="0">
                  <c:v>0.86399999999999999</c:v>
                </c:pt>
                <c:pt idx="1">
                  <c:v>0.75700000000000001</c:v>
                </c:pt>
                <c:pt idx="2">
                  <c:v>-15.746</c:v>
                </c:pt>
                <c:pt idx="3">
                  <c:v>-13.821</c:v>
                </c:pt>
                <c:pt idx="4">
                  <c:v>-25.007000000000001</c:v>
                </c:pt>
                <c:pt idx="5">
                  <c:v>-17.170999999999999</c:v>
                </c:pt>
                <c:pt idx="6">
                  <c:v>-32.25</c:v>
                </c:pt>
                <c:pt idx="7">
                  <c:v>-30.152999999999999</c:v>
                </c:pt>
                <c:pt idx="8">
                  <c:v>-32.963999999999999</c:v>
                </c:pt>
                <c:pt idx="9">
                  <c:v>-42.295999999999999</c:v>
                </c:pt>
                <c:pt idx="10">
                  <c:v>-38.023000000000003</c:v>
                </c:pt>
                <c:pt idx="11">
                  <c:v>-25.097000000000001</c:v>
                </c:pt>
                <c:pt idx="12">
                  <c:v>-10.118</c:v>
                </c:pt>
                <c:pt idx="13">
                  <c:v>1.639</c:v>
                </c:pt>
                <c:pt idx="14">
                  <c:v>7.5140000000000002</c:v>
                </c:pt>
                <c:pt idx="15">
                  <c:v>13.138999999999999</c:v>
                </c:pt>
                <c:pt idx="16">
                  <c:v>22.29</c:v>
                </c:pt>
                <c:pt idx="17">
                  <c:v>-2.3090000000000002</c:v>
                </c:pt>
                <c:pt idx="18">
                  <c:v>-2.6360000000000001</c:v>
                </c:pt>
                <c:pt idx="19">
                  <c:v>0.77300000000000002</c:v>
                </c:pt>
                <c:pt idx="20">
                  <c:v>25.818000000000001</c:v>
                </c:pt>
                <c:pt idx="21">
                  <c:v>34.298999999999999</c:v>
                </c:pt>
                <c:pt idx="22">
                  <c:v>17.013000000000002</c:v>
                </c:pt>
                <c:pt idx="23">
                  <c:v>-1.4870000000000001</c:v>
                </c:pt>
                <c:pt idx="24">
                  <c:v>-4.6269999999999998</c:v>
                </c:pt>
                <c:pt idx="25">
                  <c:v>-7.2930000000000001</c:v>
                </c:pt>
                <c:pt idx="26">
                  <c:v>-7.67</c:v>
                </c:pt>
                <c:pt idx="27">
                  <c:v>-42.354999999999997</c:v>
                </c:pt>
                <c:pt idx="28">
                  <c:v>-22.512</c:v>
                </c:pt>
                <c:pt idx="29">
                  <c:v>0.496</c:v>
                </c:pt>
                <c:pt idx="30">
                  <c:v>16.367000000000001</c:v>
                </c:pt>
                <c:pt idx="31">
                  <c:v>21.54</c:v>
                </c:pt>
                <c:pt idx="32">
                  <c:v>7.7519999999999998</c:v>
                </c:pt>
                <c:pt idx="33">
                  <c:v>-5.9269999999999996</c:v>
                </c:pt>
                <c:pt idx="34">
                  <c:v>-21.03</c:v>
                </c:pt>
                <c:pt idx="35">
                  <c:v>-5.2009999999999996</c:v>
                </c:pt>
                <c:pt idx="36">
                  <c:v>6.7590000000000003</c:v>
                </c:pt>
                <c:pt idx="37">
                  <c:v>19.962</c:v>
                </c:pt>
                <c:pt idx="38">
                  <c:v>9.0850000000000009</c:v>
                </c:pt>
                <c:pt idx="39">
                  <c:v>49.893999999999998</c:v>
                </c:pt>
                <c:pt idx="40">
                  <c:v>7.6429999999999998</c:v>
                </c:pt>
                <c:pt idx="41">
                  <c:v>-18.306999999999999</c:v>
                </c:pt>
                <c:pt idx="42">
                  <c:v>-39.880000000000003</c:v>
                </c:pt>
                <c:pt idx="43">
                  <c:v>-41.415999999999997</c:v>
                </c:pt>
                <c:pt idx="44">
                  <c:v>-19.853999999999999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F9-4E7F-869C-A06028693E97}"/>
            </c:ext>
          </c:extLst>
        </c:ser>
        <c:ser>
          <c:idx val="5"/>
          <c:order val="5"/>
          <c:tx>
            <c:strRef>
              <c:f>'A.Priv aa'!$AC$3</c:f>
              <c:strCache>
                <c:ptCount val="1"/>
                <c:pt idx="0">
                  <c:v>Minería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'A.Priv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'A.Priv aa'!$AC$17:$AC$400</c:f>
              <c:numCache>
                <c:formatCode>#,##0</c:formatCode>
                <c:ptCount val="384"/>
                <c:pt idx="0">
                  <c:v>-2.1669999999999998</c:v>
                </c:pt>
                <c:pt idx="1">
                  <c:v>-6.4619999999999997</c:v>
                </c:pt>
                <c:pt idx="2">
                  <c:v>-15.472</c:v>
                </c:pt>
                <c:pt idx="3">
                  <c:v>-26.861000000000001</c:v>
                </c:pt>
                <c:pt idx="4">
                  <c:v>-23.055</c:v>
                </c:pt>
                <c:pt idx="5">
                  <c:v>-15.736000000000001</c:v>
                </c:pt>
                <c:pt idx="6">
                  <c:v>-14.048999999999999</c:v>
                </c:pt>
                <c:pt idx="7">
                  <c:v>-20.099</c:v>
                </c:pt>
                <c:pt idx="8">
                  <c:v>-15.584</c:v>
                </c:pt>
                <c:pt idx="9">
                  <c:v>-10.504</c:v>
                </c:pt>
                <c:pt idx="10">
                  <c:v>-3.3650000000000002</c:v>
                </c:pt>
                <c:pt idx="11">
                  <c:v>-3.0750000000000002</c:v>
                </c:pt>
                <c:pt idx="12">
                  <c:v>-11.084</c:v>
                </c:pt>
                <c:pt idx="13">
                  <c:v>-11.869</c:v>
                </c:pt>
                <c:pt idx="14">
                  <c:v>-9.0980000000000008</c:v>
                </c:pt>
                <c:pt idx="15">
                  <c:v>-6.8659999999999997</c:v>
                </c:pt>
                <c:pt idx="16">
                  <c:v>1.9470000000000001</c:v>
                </c:pt>
                <c:pt idx="17">
                  <c:v>-4.7720000000000002</c:v>
                </c:pt>
                <c:pt idx="18">
                  <c:v>-3.3180000000000001</c:v>
                </c:pt>
                <c:pt idx="19">
                  <c:v>0.70099999999999996</c:v>
                </c:pt>
                <c:pt idx="20">
                  <c:v>-4.8780000000000001</c:v>
                </c:pt>
                <c:pt idx="21">
                  <c:v>-19.684000000000001</c:v>
                </c:pt>
                <c:pt idx="22">
                  <c:v>-31.91</c:v>
                </c:pt>
                <c:pt idx="23">
                  <c:v>-35.588999999999999</c:v>
                </c:pt>
                <c:pt idx="24">
                  <c:v>-27.626999999999999</c:v>
                </c:pt>
                <c:pt idx="25">
                  <c:v>-22.382999999999999</c:v>
                </c:pt>
                <c:pt idx="26">
                  <c:v>-28.427</c:v>
                </c:pt>
                <c:pt idx="27">
                  <c:v>-24.831</c:v>
                </c:pt>
                <c:pt idx="28">
                  <c:v>-42.57</c:v>
                </c:pt>
                <c:pt idx="29">
                  <c:v>-31.812000000000001</c:v>
                </c:pt>
                <c:pt idx="30">
                  <c:v>-35.753999999999998</c:v>
                </c:pt>
                <c:pt idx="31">
                  <c:v>-31.084</c:v>
                </c:pt>
                <c:pt idx="32">
                  <c:v>-35.085999999999999</c:v>
                </c:pt>
                <c:pt idx="33">
                  <c:v>-21.187999999999999</c:v>
                </c:pt>
                <c:pt idx="34">
                  <c:v>-13.528</c:v>
                </c:pt>
                <c:pt idx="35">
                  <c:v>-7.2629999999999999</c:v>
                </c:pt>
                <c:pt idx="36">
                  <c:v>-10.127000000000001</c:v>
                </c:pt>
                <c:pt idx="37">
                  <c:v>-10.071</c:v>
                </c:pt>
                <c:pt idx="38">
                  <c:v>1.034</c:v>
                </c:pt>
                <c:pt idx="39">
                  <c:v>3.0609999999999999</c:v>
                </c:pt>
                <c:pt idx="40">
                  <c:v>12.314</c:v>
                </c:pt>
                <c:pt idx="41">
                  <c:v>-0.80400000000000005</c:v>
                </c:pt>
                <c:pt idx="42">
                  <c:v>-8.1509999999999998</c:v>
                </c:pt>
                <c:pt idx="43">
                  <c:v>-21.728999999999999</c:v>
                </c:pt>
                <c:pt idx="44">
                  <c:v>-11.286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F9-4E7F-869C-A06028693E97}"/>
            </c:ext>
          </c:extLst>
        </c:ser>
        <c:ser>
          <c:idx val="6"/>
          <c:order val="6"/>
          <c:tx>
            <c:strRef>
              <c:f>'A.Priv aa'!$AD$3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'A.Priv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'A.Priv aa'!$AD$17:$AD$400</c:f>
              <c:numCache>
                <c:formatCode>#,##0</c:formatCode>
                <c:ptCount val="384"/>
                <c:pt idx="0">
                  <c:v>41.119</c:v>
                </c:pt>
                <c:pt idx="1">
                  <c:v>29.483999999999998</c:v>
                </c:pt>
                <c:pt idx="2">
                  <c:v>2.6550000000000082</c:v>
                </c:pt>
                <c:pt idx="3">
                  <c:v>24.440999999999995</c:v>
                </c:pt>
                <c:pt idx="4">
                  <c:v>17.023999999999987</c:v>
                </c:pt>
                <c:pt idx="5">
                  <c:v>16.526999999999994</c:v>
                </c:pt>
                <c:pt idx="6">
                  <c:v>36.821999999999996</c:v>
                </c:pt>
                <c:pt idx="7">
                  <c:v>59.355000000000004</c:v>
                </c:pt>
                <c:pt idx="8">
                  <c:v>77.524000000000001</c:v>
                </c:pt>
                <c:pt idx="9">
                  <c:v>74.174999999999997</c:v>
                </c:pt>
                <c:pt idx="10">
                  <c:v>71.216000000000008</c:v>
                </c:pt>
                <c:pt idx="11">
                  <c:v>49.475000000000001</c:v>
                </c:pt>
                <c:pt idx="12">
                  <c:v>41.463999999999999</c:v>
                </c:pt>
                <c:pt idx="13">
                  <c:v>26.14899999999998</c:v>
                </c:pt>
                <c:pt idx="14">
                  <c:v>30.987000000000009</c:v>
                </c:pt>
                <c:pt idx="15">
                  <c:v>20.647000000000006</c:v>
                </c:pt>
                <c:pt idx="16">
                  <c:v>56.213999999999999</c:v>
                </c:pt>
                <c:pt idx="17">
                  <c:v>80.632999999999996</c:v>
                </c:pt>
                <c:pt idx="18">
                  <c:v>95.698999999999998</c:v>
                </c:pt>
                <c:pt idx="19">
                  <c:v>71.346000000000004</c:v>
                </c:pt>
                <c:pt idx="20">
                  <c:v>18.296999999999997</c:v>
                </c:pt>
                <c:pt idx="21">
                  <c:v>13.218999999999994</c:v>
                </c:pt>
                <c:pt idx="22">
                  <c:v>35.34899999999999</c:v>
                </c:pt>
                <c:pt idx="23">
                  <c:v>82.192999999999984</c:v>
                </c:pt>
                <c:pt idx="24">
                  <c:v>75.7</c:v>
                </c:pt>
                <c:pt idx="25">
                  <c:v>78.59899999999999</c:v>
                </c:pt>
                <c:pt idx="26">
                  <c:v>66.531999999999996</c:v>
                </c:pt>
                <c:pt idx="27">
                  <c:v>84.413999999999987</c:v>
                </c:pt>
                <c:pt idx="28">
                  <c:v>71.968000000000004</c:v>
                </c:pt>
                <c:pt idx="29">
                  <c:v>67.244</c:v>
                </c:pt>
                <c:pt idx="30">
                  <c:v>16.711000000000002</c:v>
                </c:pt>
                <c:pt idx="31">
                  <c:v>13.850999999999996</c:v>
                </c:pt>
                <c:pt idx="32">
                  <c:v>39.692999999999998</c:v>
                </c:pt>
                <c:pt idx="33">
                  <c:v>42.759</c:v>
                </c:pt>
                <c:pt idx="34">
                  <c:v>3.5210000000000008</c:v>
                </c:pt>
                <c:pt idx="35">
                  <c:v>-50.07</c:v>
                </c:pt>
                <c:pt idx="36">
                  <c:v>-5.4019999999999975</c:v>
                </c:pt>
                <c:pt idx="37">
                  <c:v>14.442999999999998</c:v>
                </c:pt>
                <c:pt idx="38">
                  <c:v>34.312999999999995</c:v>
                </c:pt>
                <c:pt idx="39">
                  <c:v>7.2810000000000024</c:v>
                </c:pt>
                <c:pt idx="40">
                  <c:v>13.582999999999995</c:v>
                </c:pt>
                <c:pt idx="41">
                  <c:v>36.281999999999996</c:v>
                </c:pt>
                <c:pt idx="42">
                  <c:v>55.753</c:v>
                </c:pt>
                <c:pt idx="43">
                  <c:v>67.835999999999999</c:v>
                </c:pt>
                <c:pt idx="44">
                  <c:v>56.820999999999991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F9-4E7F-869C-A06028693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100"/>
        <c:axId val="1644872191"/>
        <c:axId val="914556079"/>
      </c:barChart>
      <c:lineChart>
        <c:grouping val="standard"/>
        <c:varyColors val="0"/>
        <c:ser>
          <c:idx val="0"/>
          <c:order val="0"/>
          <c:tx>
            <c:strRef>
              <c:f>'A.Priv aa'!$X$3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'A.Priv aa'!$A$17:$A$400</c:f>
              <c:numCache>
                <c:formatCode>mmm\-yy</c:formatCode>
                <c:ptCount val="384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  <c:pt idx="13">
                  <c:v>42095</c:v>
                </c:pt>
                <c:pt idx="14">
                  <c:v>42125</c:v>
                </c:pt>
                <c:pt idx="15">
                  <c:v>42156</c:v>
                </c:pt>
                <c:pt idx="16">
                  <c:v>42186</c:v>
                </c:pt>
                <c:pt idx="17">
                  <c:v>42217</c:v>
                </c:pt>
                <c:pt idx="18">
                  <c:v>42248</c:v>
                </c:pt>
                <c:pt idx="19">
                  <c:v>42278</c:v>
                </c:pt>
                <c:pt idx="20">
                  <c:v>42309</c:v>
                </c:pt>
                <c:pt idx="21">
                  <c:v>42339</c:v>
                </c:pt>
                <c:pt idx="22">
                  <c:v>42370</c:v>
                </c:pt>
                <c:pt idx="23">
                  <c:v>42401</c:v>
                </c:pt>
                <c:pt idx="24">
                  <c:v>42430</c:v>
                </c:pt>
                <c:pt idx="25">
                  <c:v>42461</c:v>
                </c:pt>
                <c:pt idx="26">
                  <c:v>42491</c:v>
                </c:pt>
                <c:pt idx="27">
                  <c:v>42522</c:v>
                </c:pt>
                <c:pt idx="28">
                  <c:v>42552</c:v>
                </c:pt>
                <c:pt idx="29">
                  <c:v>42583</c:v>
                </c:pt>
                <c:pt idx="30">
                  <c:v>42614</c:v>
                </c:pt>
                <c:pt idx="31">
                  <c:v>42644</c:v>
                </c:pt>
                <c:pt idx="32">
                  <c:v>42675</c:v>
                </c:pt>
                <c:pt idx="33">
                  <c:v>42705</c:v>
                </c:pt>
                <c:pt idx="34">
                  <c:v>42736</c:v>
                </c:pt>
                <c:pt idx="35">
                  <c:v>42767</c:v>
                </c:pt>
                <c:pt idx="36">
                  <c:v>42795</c:v>
                </c:pt>
                <c:pt idx="37">
                  <c:v>42826</c:v>
                </c:pt>
                <c:pt idx="38">
                  <c:v>42856</c:v>
                </c:pt>
                <c:pt idx="39">
                  <c:v>42887</c:v>
                </c:pt>
                <c:pt idx="40">
                  <c:v>42917</c:v>
                </c:pt>
                <c:pt idx="41">
                  <c:v>42948</c:v>
                </c:pt>
                <c:pt idx="42">
                  <c:v>42979</c:v>
                </c:pt>
                <c:pt idx="43">
                  <c:v>43009</c:v>
                </c:pt>
                <c:pt idx="44">
                  <c:v>43040</c:v>
                </c:pt>
              </c:numCache>
            </c:numRef>
          </c:cat>
          <c:val>
            <c:numRef>
              <c:f>'A.Priv aa'!$X$17:$X$400</c:f>
              <c:numCache>
                <c:formatCode>#,##0</c:formatCode>
                <c:ptCount val="384"/>
                <c:pt idx="0">
                  <c:v>20.841999999999999</c:v>
                </c:pt>
                <c:pt idx="1">
                  <c:v>1.837</c:v>
                </c:pt>
                <c:pt idx="2">
                  <c:v>-54.664999999999999</c:v>
                </c:pt>
                <c:pt idx="3">
                  <c:v>-42.881999999999998</c:v>
                </c:pt>
                <c:pt idx="4">
                  <c:v>-51.956000000000003</c:v>
                </c:pt>
                <c:pt idx="5">
                  <c:v>-33.311</c:v>
                </c:pt>
                <c:pt idx="6">
                  <c:v>-14.356999999999999</c:v>
                </c:pt>
                <c:pt idx="7">
                  <c:v>-7.06</c:v>
                </c:pt>
                <c:pt idx="8">
                  <c:v>20.289000000000001</c:v>
                </c:pt>
                <c:pt idx="9">
                  <c:v>31.439</c:v>
                </c:pt>
                <c:pt idx="10">
                  <c:v>41.802</c:v>
                </c:pt>
                <c:pt idx="11">
                  <c:v>26.809000000000001</c:v>
                </c:pt>
                <c:pt idx="12">
                  <c:v>60.908000000000001</c:v>
                </c:pt>
                <c:pt idx="13">
                  <c:v>73.965999999999994</c:v>
                </c:pt>
                <c:pt idx="14">
                  <c:v>100.02500000000001</c:v>
                </c:pt>
                <c:pt idx="15">
                  <c:v>91.995999999999995</c:v>
                </c:pt>
                <c:pt idx="16">
                  <c:v>110.035</c:v>
                </c:pt>
                <c:pt idx="17">
                  <c:v>96.207999999999998</c:v>
                </c:pt>
                <c:pt idx="18">
                  <c:v>124.547</c:v>
                </c:pt>
                <c:pt idx="19">
                  <c:v>116.369</c:v>
                </c:pt>
                <c:pt idx="20">
                  <c:v>74.423000000000002</c:v>
                </c:pt>
                <c:pt idx="21">
                  <c:v>79.034999999999997</c:v>
                </c:pt>
                <c:pt idx="22">
                  <c:v>79.055999999999997</c:v>
                </c:pt>
                <c:pt idx="23">
                  <c:v>116.991</c:v>
                </c:pt>
                <c:pt idx="24">
                  <c:v>51.036000000000001</c:v>
                </c:pt>
                <c:pt idx="25">
                  <c:v>58.802</c:v>
                </c:pt>
                <c:pt idx="26">
                  <c:v>30.741</c:v>
                </c:pt>
                <c:pt idx="27">
                  <c:v>28.936</c:v>
                </c:pt>
                <c:pt idx="28">
                  <c:v>13.141999999999999</c:v>
                </c:pt>
                <c:pt idx="29">
                  <c:v>42.287999999999997</c:v>
                </c:pt>
                <c:pt idx="30">
                  <c:v>16.260000000000002</c:v>
                </c:pt>
                <c:pt idx="31">
                  <c:v>44.625</c:v>
                </c:pt>
                <c:pt idx="32">
                  <c:v>58.011000000000003</c:v>
                </c:pt>
                <c:pt idx="33">
                  <c:v>19.738</c:v>
                </c:pt>
                <c:pt idx="34">
                  <c:v>-36.173000000000002</c:v>
                </c:pt>
                <c:pt idx="35">
                  <c:v>-110.985</c:v>
                </c:pt>
                <c:pt idx="36">
                  <c:v>-26.907</c:v>
                </c:pt>
                <c:pt idx="37">
                  <c:v>-22.408999999999999</c:v>
                </c:pt>
                <c:pt idx="38">
                  <c:v>12.606999999999999</c:v>
                </c:pt>
                <c:pt idx="39">
                  <c:v>13.334</c:v>
                </c:pt>
                <c:pt idx="40">
                  <c:v>20.405999999999999</c:v>
                </c:pt>
                <c:pt idx="41">
                  <c:v>-8.2240000000000002</c:v>
                </c:pt>
                <c:pt idx="42">
                  <c:v>-39.353999999999999</c:v>
                </c:pt>
                <c:pt idx="43">
                  <c:v>-64.394999999999996</c:v>
                </c:pt>
                <c:pt idx="44">
                  <c:v>-35.517000000000003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F9-4E7F-869C-A06028693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4872191"/>
        <c:axId val="914556079"/>
      </c:lineChart>
      <c:dateAx>
        <c:axId val="1644872191"/>
        <c:scaling>
          <c:orientation val="minMax"/>
          <c:min val="41640"/>
        </c:scaling>
        <c:delete val="0"/>
        <c:axPos val="b"/>
        <c:numFmt formatCode="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4556079"/>
        <c:crosses val="autoZero"/>
        <c:auto val="1"/>
        <c:lblOffset val="100"/>
        <c:baseTimeUnit val="months"/>
        <c:majorUnit val="12"/>
        <c:majorTimeUnit val="months"/>
      </c:dateAx>
      <c:valAx>
        <c:axId val="914556079"/>
        <c:scaling>
          <c:orientation val="minMax"/>
          <c:min val="-11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4487219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0285490640879534"/>
          <c:y val="4.4485216084025621E-2"/>
          <c:w val="0.84221491098026824"/>
          <c:h val="0.2025809059038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1"/>
          </a:solidFill>
        </a:defRPr>
      </a:pPr>
      <a:endParaRPr lang="es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0.0119</cdr:x>
      <cdr:y>0.59372</cdr:y>
    </cdr:from>
    <cdr:to>
      <cdr:x>0.07329</cdr:x>
      <cdr:y>0.98061</cdr:y>
    </cdr:to>
    <cdr:sp macro="" textlink="">
      <cdr:nvSpPr>
        <cdr:cNvPr id="2" name="Rectángulo 1">
          <a:extLst xmlns:a="http://schemas.openxmlformats.org/drawingml/2006/main">
            <a:ext uri="{FF2B5EF4-FFF2-40B4-BE49-F238E27FC236}">
              <a16:creationId xmlns:a16="http://schemas.microsoft.com/office/drawing/2014/main" id="{8BEE0BFD-44B8-442C-B4A4-E487ADC2A4FB}"/>
            </a:ext>
          </a:extLst>
        </cdr:cNvPr>
        <cdr:cNvSpPr/>
      </cdr:nvSpPr>
      <cdr:spPr>
        <a:xfrm xmlns:a="http://schemas.openxmlformats.org/drawingml/2006/main">
          <a:off x="46462" y="2947374"/>
          <a:ext cx="239696" cy="192062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s-CL" sz="1200" b="1" dirty="0" err="1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0.92566</cdr:x>
      <cdr:y>0.01082</cdr:y>
    </cdr:from>
    <cdr:to>
      <cdr:x>1</cdr:x>
      <cdr:y>0.54103</cdr:y>
    </cdr:to>
    <cdr:sp macro="" textlink="">
      <cdr:nvSpPr>
        <cdr:cNvPr id="3" name="Rectángulo 2">
          <a:extLst xmlns:a="http://schemas.openxmlformats.org/drawingml/2006/main">
            <a:ext uri="{FF2B5EF4-FFF2-40B4-BE49-F238E27FC236}">
              <a16:creationId xmlns:a16="http://schemas.microsoft.com/office/drawing/2014/main" id="{8BEE0BFD-44B8-442C-B4A4-E487ADC2A4FB}"/>
            </a:ext>
          </a:extLst>
        </cdr:cNvPr>
        <cdr:cNvSpPr/>
      </cdr:nvSpPr>
      <cdr:spPr>
        <a:xfrm xmlns:a="http://schemas.openxmlformats.org/drawingml/2006/main">
          <a:off x="3614086" y="52696"/>
          <a:ext cx="290248" cy="258223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s-CL" sz="1200" b="1" dirty="0" err="1">
            <a:solidFill>
              <a:schemeClr val="bg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9121" y="0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523AE3F-FD02-4DDA-BF02-F04EE8503FEC}" type="datetimeFigureOut">
              <a:rPr lang="es-ES"/>
              <a:pPr>
                <a:defRPr/>
              </a:pPr>
              <a:t>03/01/2018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843484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9121" y="8843484"/>
            <a:ext cx="3042389" cy="464016"/>
          </a:xfrm>
          <a:prstGeom prst="rect">
            <a:avLst/>
          </a:prstGeom>
        </p:spPr>
        <p:txBody>
          <a:bodyPr vert="horz" wrap="square" lIns="86926" tIns="43461" rIns="86926" bIns="43461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41D884-1767-49F4-BDFA-CD60E37C46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6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t" anchorCtr="0" compatLnSpc="1">
            <a:prstTxWarp prst="textNoShape">
              <a:avLst/>
            </a:prstTxWarp>
          </a:bodyPr>
          <a:lstStyle>
            <a:lvl1pPr defTabSz="92594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121" y="0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t" anchorCtr="0" compatLnSpc="1">
            <a:prstTxWarp prst="textNoShape">
              <a:avLst/>
            </a:prstTxWarp>
          </a:bodyPr>
          <a:lstStyle>
            <a:lvl1pPr algn="r" defTabSz="92594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947" y="4420946"/>
            <a:ext cx="5617208" cy="418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3484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b" anchorCtr="0" compatLnSpc="1">
            <a:prstTxWarp prst="textNoShape">
              <a:avLst/>
            </a:prstTxWarp>
          </a:bodyPr>
          <a:lstStyle>
            <a:lvl1pPr defTabSz="92594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121" y="8843484"/>
            <a:ext cx="3042389" cy="46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23" tIns="46461" rIns="92923" bIns="46461" numCol="1" anchor="b" anchorCtr="0" compatLnSpc="1">
            <a:prstTxWarp prst="textNoShape">
              <a:avLst/>
            </a:prstTxWarp>
          </a:bodyPr>
          <a:lstStyle>
            <a:lvl1pPr algn="r" defTabSz="925944">
              <a:defRPr sz="1200"/>
            </a:lvl1pPr>
          </a:lstStyle>
          <a:p>
            <a:pPr>
              <a:defRPr/>
            </a:pPr>
            <a:fld id="{93EE4161-F816-4CA5-A128-6F174F828A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555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82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17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16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1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E4161-F816-4CA5-A128-6F174F828AD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25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41807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48463" y="63849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D788A-AFA6-4093-8A6E-7E6D534F387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9AADA071-03D2-4714-AD35-650A0C0C7F13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433937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7A6B18A8-8410-4F11-A734-1C728FF974E2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7742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A1105C0D-8075-4D98-9BE1-996A6C627590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41402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atos de Usuarios\k00435\Desktop\blanc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/>
          <p:cNvSpPr>
            <a:spLocks noGrp="1"/>
          </p:cNvSpPr>
          <p:nvPr>
            <p:ph sz="half" idx="16" hasCustomPrompt="1"/>
          </p:nvPr>
        </p:nvSpPr>
        <p:spPr>
          <a:xfrm>
            <a:off x="7063014" y="516151"/>
            <a:ext cx="1854841" cy="44923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rgbClr val="B5B7B2"/>
                </a:solidFill>
                <a:latin typeface="Calibri Bold"/>
                <a:cs typeface="Calibri Bold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LUGAR DE LA PRESENTACION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FECHA DE LA PRESENTACION</a:t>
            </a:r>
            <a:endParaRPr lang="es-ES" dirty="0"/>
          </a:p>
          <a:p>
            <a:pPr lvl="0"/>
            <a:endParaRPr lang="es-ES" dirty="0"/>
          </a:p>
        </p:txBody>
      </p:sp>
      <p:sp>
        <p:nvSpPr>
          <p:cNvPr id="5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414297" y="3063655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59594F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i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6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414297" y="3512885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CE6116"/>
                </a:solidFill>
                <a:latin typeface="Calibri Bold"/>
                <a:cs typeface="Calibri Bold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Complemento descriptivo del t</a:t>
            </a:r>
            <a:r>
              <a:rPr lang="en-US" dirty="0" err="1"/>
              <a:t>i</a:t>
            </a:r>
            <a:r>
              <a:rPr lang="es-ES_tradnl" dirty="0" err="1"/>
              <a:t>tulo</a:t>
            </a:r>
            <a:r>
              <a:rPr lang="es-ES_tradnl" dirty="0"/>
              <a:t> </a:t>
            </a:r>
            <a:endParaRPr lang="es-ES" dirty="0"/>
          </a:p>
        </p:txBody>
      </p:sp>
      <p:pic>
        <p:nvPicPr>
          <p:cNvPr id="5123" name="Picture 3" descr="D:\Datos de Usuarios\k00435\My Documents\Credicorp Capital\Logos\ASSET MANAGEMENT\Asset_Management_Calad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7" y="394628"/>
            <a:ext cx="3076378" cy="6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864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birppt-10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6629"/>
          </a:xfrm>
          <a:prstGeom prst="rect">
            <a:avLst/>
          </a:prstGeom>
        </p:spPr>
      </p:pic>
      <p:sp>
        <p:nvSpPr>
          <p:cNvPr id="6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3319910" y="1674924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FE6C1E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i</a:t>
            </a:r>
            <a:r>
              <a:rPr lang="es-ES_tradnl" dirty="0" err="1"/>
              <a:t>tulo</a:t>
            </a:r>
            <a:r>
              <a:rPr lang="es-ES_tradnl" dirty="0"/>
              <a:t> del capítulo</a:t>
            </a:r>
            <a:endParaRPr lang="es-ES" dirty="0"/>
          </a:p>
        </p:txBody>
      </p:sp>
      <p:sp>
        <p:nvSpPr>
          <p:cNvPr id="7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3319910" y="2124154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78756E"/>
                </a:solidFill>
                <a:latin typeface="Calibri Bold"/>
                <a:cs typeface="Calibri Bold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Complemento descriptivo del t</a:t>
            </a:r>
            <a:r>
              <a:rPr lang="en-US" dirty="0" err="1"/>
              <a:t>i</a:t>
            </a:r>
            <a:r>
              <a:rPr lang="es-ES_tradnl" dirty="0" err="1"/>
              <a:t>tulo</a:t>
            </a:r>
            <a:r>
              <a:rPr lang="es-ES_tradnl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7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E126D5EA-D4B7-4669-807D-A3FF9DA29EBF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73473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57200" y="1252027"/>
            <a:ext cx="6096000" cy="487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78756E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C</a:t>
            </a:r>
            <a:r>
              <a:rPr lang="es-ES" dirty="0"/>
              <a:t>u</a:t>
            </a:r>
            <a:r>
              <a:rPr lang="es-ES_tradnl" dirty="0" err="1"/>
              <a:t>erpo</a:t>
            </a:r>
            <a:r>
              <a:rPr lang="es-ES_tradnl" dirty="0"/>
              <a:t> de texto</a:t>
            </a:r>
            <a:endParaRPr lang="es-ES" dirty="0"/>
          </a:p>
        </p:txBody>
      </p:sp>
      <p:sp>
        <p:nvSpPr>
          <p:cNvPr id="10" name="Marcador de contenido 3"/>
          <p:cNvSpPr>
            <a:spLocks noGrp="1"/>
          </p:cNvSpPr>
          <p:nvPr>
            <p:ph sz="half" idx="13" hasCustomPrompt="1"/>
          </p:nvPr>
        </p:nvSpPr>
        <p:spPr>
          <a:xfrm>
            <a:off x="6671788" y="1252027"/>
            <a:ext cx="2107556" cy="487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CE6116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Notas y/o información complementaria</a:t>
            </a:r>
            <a:endParaRPr lang="es-ES" dirty="0"/>
          </a:p>
        </p:txBody>
      </p:sp>
      <p:sp>
        <p:nvSpPr>
          <p:cNvPr id="11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457200" y="442226"/>
            <a:ext cx="8322144" cy="652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CE6116"/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1.1		Primer subtítulo</a:t>
            </a:r>
            <a:endParaRPr lang="es-ES" dirty="0"/>
          </a:p>
        </p:txBody>
      </p:sp>
      <p:sp>
        <p:nvSpPr>
          <p:cNvPr id="16" name="Marcador de contenido 3"/>
          <p:cNvSpPr>
            <a:spLocks noGrp="1"/>
          </p:cNvSpPr>
          <p:nvPr>
            <p:ph sz="half" idx="28" hasCustomPrompt="1"/>
          </p:nvPr>
        </p:nvSpPr>
        <p:spPr>
          <a:xfrm>
            <a:off x="112377" y="80537"/>
            <a:ext cx="3272248" cy="4676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í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1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212760" y="6493390"/>
            <a:ext cx="715916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C0614A56-0E0C-C54E-A4FA-B06E56993D9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" name="Imagen 1" descr="birppt-1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0276" y="-459135"/>
            <a:ext cx="1420273" cy="17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66587CCD-F081-409E-A3C7-057372B2F02C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824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627313" y="3141663"/>
            <a:ext cx="5905127" cy="431353"/>
          </a:xfrm>
          <a:prstGeom prst="rect">
            <a:avLst/>
          </a:prstGeom>
        </p:spPr>
        <p:txBody>
          <a:bodyPr/>
          <a:lstStyle>
            <a:lvl1pPr>
              <a:defRPr lang="es-ES" sz="1600" b="1" kern="1200" baseline="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es-ES" dirty="0"/>
              <a:t>Título Sección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3645024"/>
            <a:ext cx="5904656" cy="431353"/>
          </a:xfrm>
          <a:prstGeom prst="rect">
            <a:avLst/>
          </a:prstGeom>
        </p:spPr>
        <p:txBody>
          <a:bodyPr/>
          <a:lstStyle>
            <a:lvl1pPr>
              <a:defRPr lang="es-ES" sz="1600" b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es-ES" dirty="0"/>
              <a:t>Subtítulo Sección</a:t>
            </a:r>
          </a:p>
        </p:txBody>
      </p:sp>
      <p:sp>
        <p:nvSpPr>
          <p:cNvPr id="9" name="6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2987824" y="4149080"/>
            <a:ext cx="5904656" cy="431353"/>
          </a:xfrm>
          <a:prstGeom prst="rect">
            <a:avLst/>
          </a:prstGeom>
        </p:spPr>
        <p:txBody>
          <a:bodyPr/>
          <a:lstStyle>
            <a:lvl1pPr>
              <a:defRPr lang="es-ES" sz="16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es-ES" dirty="0"/>
              <a:t>Subtítulo 2 Sección</a:t>
            </a: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675" y="4581128"/>
            <a:ext cx="5905500" cy="504825"/>
          </a:xfrm>
          <a:prstGeom prst="rect">
            <a:avLst/>
          </a:prstGeom>
        </p:spPr>
        <p:txBody>
          <a:bodyPr/>
          <a:lstStyle>
            <a:lvl1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>
              <a:defRPr lang="es-ES" sz="1400" b="1" i="1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</a:lstStyle>
          <a:p>
            <a:pPr lvl="0"/>
            <a:r>
              <a:rPr lang="es-ES" dirty="0"/>
              <a:t>Subtítulo 3 Sección</a:t>
            </a:r>
          </a:p>
        </p:txBody>
      </p:sp>
    </p:spTree>
    <p:extLst>
      <p:ext uri="{BB962C8B-B14F-4D97-AF65-F5344CB8AC3E}">
        <p14:creationId xmlns:p14="http://schemas.microsoft.com/office/powerpoint/2010/main" val="25049235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 descr="ppt-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3275856" y="292494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F79646">
                    <a:lumMod val="75000"/>
                  </a:srgbClr>
                </a:solidFill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7581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6120680" cy="359098"/>
          </a:xfrm>
          <a:prstGeom prst="rect">
            <a:avLst/>
          </a:prstGeom>
        </p:spPr>
        <p:txBody>
          <a:bodyPr/>
          <a:lstStyle>
            <a:lvl1pPr>
              <a:defRPr lang="es-ES" sz="2100" b="0" i="0" kern="1200" dirty="0" smtClean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de la Diapositiva</a:t>
            </a: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612068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>
              <a:defRPr lang="es-ES" sz="900" b="1" i="0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endParaRPr lang="es-E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52" cstate="print"/>
          <a:srcRect t="19825" b="42719"/>
          <a:stretch>
            <a:fillRect/>
          </a:stretch>
        </p:blipFill>
        <p:spPr bwMode="auto">
          <a:xfrm>
            <a:off x="6372200" y="6384383"/>
            <a:ext cx="2376264" cy="30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07504" y="6237312"/>
            <a:ext cx="8496944" cy="0"/>
          </a:xfrm>
          <a:prstGeom prst="line">
            <a:avLst/>
          </a:prstGeom>
          <a:ln w="3492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823298" y="6697935"/>
            <a:ext cx="1800200" cy="0"/>
          </a:xfrm>
          <a:prstGeom prst="line">
            <a:avLst/>
          </a:prstGeom>
          <a:ln w="952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birppt-17.png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-458788"/>
            <a:ext cx="1420813" cy="174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1" r:id="rId1"/>
    <p:sldLayoutId id="2147485562" r:id="rId2"/>
    <p:sldLayoutId id="2147485563" r:id="rId3"/>
    <p:sldLayoutId id="2147485564" r:id="rId4"/>
    <p:sldLayoutId id="2147485565" r:id="rId5"/>
    <p:sldLayoutId id="2147485566" r:id="rId6"/>
    <p:sldLayoutId id="2147485567" r:id="rId7"/>
    <p:sldLayoutId id="2147485568" r:id="rId8"/>
    <p:sldLayoutId id="2147485572" r:id="rId9"/>
    <p:sldLayoutId id="2147485575" r:id="rId10"/>
    <p:sldLayoutId id="2147485576" r:id="rId11"/>
    <p:sldLayoutId id="2147485581" r:id="rId12"/>
    <p:sldLayoutId id="2147485582" r:id="rId13"/>
    <p:sldLayoutId id="2147485583" r:id="rId14"/>
    <p:sldLayoutId id="2147485584" r:id="rId15"/>
    <p:sldLayoutId id="2147485585" r:id="rId16"/>
    <p:sldLayoutId id="2147485586" r:id="rId17"/>
    <p:sldLayoutId id="2147485587" r:id="rId18"/>
    <p:sldLayoutId id="2147485588" r:id="rId19"/>
    <p:sldLayoutId id="2147485589" r:id="rId20"/>
    <p:sldLayoutId id="2147485590" r:id="rId21"/>
    <p:sldLayoutId id="2147485591" r:id="rId22"/>
    <p:sldLayoutId id="2147485594" r:id="rId23"/>
    <p:sldLayoutId id="2147485595" r:id="rId24"/>
    <p:sldLayoutId id="2147485596" r:id="rId25"/>
    <p:sldLayoutId id="2147485597" r:id="rId26"/>
    <p:sldLayoutId id="2147485598" r:id="rId27"/>
    <p:sldLayoutId id="2147485599" r:id="rId28"/>
    <p:sldLayoutId id="2147485600" r:id="rId29"/>
    <p:sldLayoutId id="2147485601" r:id="rId30"/>
    <p:sldLayoutId id="2147485602" r:id="rId31"/>
    <p:sldLayoutId id="2147485603" r:id="rId32"/>
    <p:sldLayoutId id="2147485604" r:id="rId33"/>
    <p:sldLayoutId id="2147485605" r:id="rId34"/>
    <p:sldLayoutId id="2147485606" r:id="rId35"/>
    <p:sldLayoutId id="2147485607" r:id="rId36"/>
    <p:sldLayoutId id="2147485608" r:id="rId37"/>
    <p:sldLayoutId id="2147485609" r:id="rId38"/>
    <p:sldLayoutId id="2147485610" r:id="rId39"/>
    <p:sldLayoutId id="2147485611" r:id="rId40"/>
    <p:sldLayoutId id="2147485612" r:id="rId41"/>
    <p:sldLayoutId id="2147485613" r:id="rId42"/>
    <p:sldLayoutId id="2147485614" r:id="rId43"/>
    <p:sldLayoutId id="2147485615" r:id="rId44"/>
    <p:sldLayoutId id="2147485616" r:id="rId45"/>
    <p:sldLayoutId id="2147485617" r:id="rId46"/>
    <p:sldLayoutId id="2147485618" r:id="rId47"/>
    <p:sldLayoutId id="2147485619" r:id="rId48"/>
    <p:sldLayoutId id="2147485620" r:id="rId49"/>
    <p:sldLayoutId id="2147485621" r:id="rId5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allenevado.imtrust.loc\fmutuo4\PORTFOLIO%20SOLUTIONS\1.%20BBDD%20Mercados%20y%20Econom&#237;a\ECONOM&#205;A%20CHILE\Modelos%20Inflaci&#243;n\Inflaci&#243;n%20mensual.xlsx!Divisiones!%5bInflaci&#243;n%20mensual.xlsx%5dDivisiones%201%20Gr&#225;fico-6" TargetMode="Externa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allenevado.imtrust.loc\fmutuo4\PORTFOLIO%20SOLUTIONS\1.%20BBDD%20Mercados%20y%20Econom&#237;a\ECONOM&#205;A%20CHILE\Modelos%20Inflaci&#243;n\Inflaci&#243;n%20mensual.xlsx!Transporte!%5bInflaci&#243;n%20mensual.xlsx%5dTransporte%202%20Gr&#225;fico-2" TargetMode="Externa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allenevado.imtrust.loc\fmutuo4\PORTFOLIO%20SOLUTIONS\1.%20BBDD%20Mercados%20y%20Econom&#237;a\ECONOM&#205;A%20CHILE\Modelos%20Inflaci&#243;n\Inflaci&#243;n%20mensual.xlsx!Divisiones!%5bInflaci&#243;n%20mensual.xlsx%5dDivisiones%201%20Gr&#225;fico-8" TargetMode="Externa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allenevado.imtrust.loc\fmutuo4\PORTFOLIO%20SOLUTIONS\1.%20BBDD%20Mercados%20y%20Econom&#237;a\ECONOM&#205;A%20CHILE\Modelos%20Inflaci&#243;n\Inflaci&#243;n%20mensual.xlsx!Todos!%5bInflaci&#243;n%20mensual.xlsx%5dTodos%201%20Gr&#225;fico" TargetMode="Externa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0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Rates &amp; FX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414297" y="3512885"/>
            <a:ext cx="4656446" cy="449230"/>
          </a:xfrm>
        </p:spPr>
        <p:txBody>
          <a:bodyPr/>
          <a:lstStyle/>
          <a:p>
            <a:r>
              <a:rPr lang="es-ES" dirty="0">
                <a:solidFill>
                  <a:srgbClr val="4D6A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de Enero, 2017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5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Transporte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493875"/>
              </p:ext>
            </p:extLst>
          </p:nvPr>
        </p:nvGraphicFramePr>
        <p:xfrm>
          <a:off x="813459" y="1960832"/>
          <a:ext cx="7244938" cy="248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81">
                  <a:extLst>
                    <a:ext uri="{9D8B030D-6E8A-4147-A177-3AD203B41FA5}">
                      <a16:colId xmlns:a16="http://schemas.microsoft.com/office/drawing/2014/main" val="3670038287"/>
                    </a:ext>
                  </a:extLst>
                </a:gridCol>
                <a:gridCol w="1770250">
                  <a:extLst>
                    <a:ext uri="{9D8B030D-6E8A-4147-A177-3AD203B41FA5}">
                      <a16:colId xmlns:a16="http://schemas.microsoft.com/office/drawing/2014/main" val="4192386669"/>
                    </a:ext>
                  </a:extLst>
                </a:gridCol>
                <a:gridCol w="1236407">
                  <a:extLst>
                    <a:ext uri="{9D8B030D-6E8A-4147-A177-3AD203B41FA5}">
                      <a16:colId xmlns:a16="http://schemas.microsoft.com/office/drawing/2014/main" val="4122256039"/>
                    </a:ext>
                  </a:extLst>
                </a:gridCol>
              </a:tblGrid>
              <a:tr h="10798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Producto</a:t>
                      </a:r>
                    </a:p>
                  </a:txBody>
                  <a:tcPr marL="9525" marR="9525" marT="9525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Variación</a:t>
                      </a:r>
                    </a:p>
                  </a:txBody>
                  <a:tcPr marL="9525" marR="9525" marT="9525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Incidencia</a:t>
                      </a:r>
                    </a:p>
                  </a:txBody>
                  <a:tcPr marL="9525" marR="9525" marT="9525" anchor="b"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63394"/>
                  </a:ext>
                </a:extLst>
              </a:tr>
              <a:tr h="2384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Servicio De Transporte En Bus Interurbano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19,1%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0,10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725733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Gasolina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2,9%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0,08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5494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Servicio De Transporte Aéreo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12,4%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0,04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27692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Petróleo Diésel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4,4%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0,01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539925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Servicio De Transporte Multimodal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0,4%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556885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Motocicleta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-0,1%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73522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Bicicleta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-0,1%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94244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Automóvil Usado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-1,0%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49988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Servicio De Transporte En Microbús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-0,5%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02266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Automóvil Nuevo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-0,3%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-0,01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6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3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Transporte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21144744-461F-4BC4-97B1-58F7444E103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2606" y="1485000"/>
          <a:ext cx="7018787" cy="38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4591032" imgH="2543145" progId="Excel.Sheet.12">
                  <p:link updateAutomatic="1"/>
                </p:oleObj>
              </mc:Choice>
              <mc:Fallback>
                <p:oleObj name="Worksheet" r:id="rId3" imgW="4591032" imgH="2543145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1144744-461F-4BC4-97B1-58F7444E10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606" y="1485000"/>
                        <a:ext cx="7018787" cy="38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12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s-CL" dirty="0">
                <a:latin typeface="Arial" pitchFamily="34" charset="0"/>
                <a:cs typeface="Arial" pitchFamily="34" charset="0"/>
              </a:rPr>
              <a:t>Servicio de transporte en bus interurbano</a:t>
            </a:r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D2DFC7AA-4958-42F2-9122-E9EF6E773DD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48494" y="1485000"/>
          <a:ext cx="6247011" cy="38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3" imgW="4086136" imgH="2543145" progId="Excel.Sheet.12">
                  <p:link updateAutomatic="1"/>
                </p:oleObj>
              </mc:Choice>
              <mc:Fallback>
                <p:oleObj name="Worksheet" r:id="rId3" imgW="4086136" imgH="2543145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D2DFC7AA-4958-42F2-9122-E9EF6E773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8494" y="1485000"/>
                        <a:ext cx="6247011" cy="38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22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Recreación y Cultura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F55C6CC-B0D5-41B1-BBA7-22A08BD9B35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2000" y="1480622"/>
          <a:ext cx="7020000" cy="389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3" imgW="4581512" imgH="2543145" progId="Excel.Sheet.12">
                  <p:link updateAutomatic="1"/>
                </p:oleObj>
              </mc:Choice>
              <mc:Fallback>
                <p:oleObj name="Worksheet" r:id="rId3" imgW="4581512" imgH="2543145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8F55C6CC-B0D5-41B1-BBA7-22A08BD9B3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00" y="1480622"/>
                        <a:ext cx="7020000" cy="389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18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Paquete Turístico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518E8ED-1EA1-4FF9-B623-0410D219ABB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03958" y="1485000"/>
          <a:ext cx="6936084" cy="38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3" imgW="4876642" imgH="2733658" progId="Excel.Sheet.12">
                  <p:link updateAutomatic="1"/>
                </p:oleObj>
              </mc:Choice>
              <mc:Fallback>
                <p:oleObj name="Worksheet" r:id="rId3" imgW="4876642" imgH="2733658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0518E8ED-1EA1-4FF9-B623-0410D219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958" y="1485000"/>
                        <a:ext cx="6936084" cy="38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60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16D03305-799A-4B2F-89EC-D527C6C9D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027240"/>
              </p:ext>
            </p:extLst>
          </p:nvPr>
        </p:nvGraphicFramePr>
        <p:xfrm>
          <a:off x="1858450" y="1315395"/>
          <a:ext cx="5427099" cy="312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033">
                  <a:extLst>
                    <a:ext uri="{9D8B030D-6E8A-4147-A177-3AD203B41FA5}">
                      <a16:colId xmlns:a16="http://schemas.microsoft.com/office/drawing/2014/main" val="3670038287"/>
                    </a:ext>
                  </a:extLst>
                </a:gridCol>
                <a:gridCol w="1809033">
                  <a:extLst>
                    <a:ext uri="{9D8B030D-6E8A-4147-A177-3AD203B41FA5}">
                      <a16:colId xmlns:a16="http://schemas.microsoft.com/office/drawing/2014/main" val="4192386669"/>
                    </a:ext>
                  </a:extLst>
                </a:gridCol>
                <a:gridCol w="1809033">
                  <a:extLst>
                    <a:ext uri="{9D8B030D-6E8A-4147-A177-3AD203B41FA5}">
                      <a16:colId xmlns:a16="http://schemas.microsoft.com/office/drawing/2014/main" val="4122256039"/>
                    </a:ext>
                  </a:extLst>
                </a:gridCol>
              </a:tblGrid>
              <a:tr h="10798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Variación</a:t>
                      </a:r>
                    </a:p>
                  </a:txBody>
                  <a:tcPr marL="9525" marR="9525" marT="9525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Incidencia</a:t>
                      </a:r>
                    </a:p>
                  </a:txBody>
                  <a:tcPr marL="9525" marR="9525" marT="9525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Inflación</a:t>
                      </a:r>
                    </a:p>
                  </a:txBody>
                  <a:tcPr marL="9525" marR="9525" marT="9525" anchor="b"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63394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-0,03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0,25%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556885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-4%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-0,04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0,24%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73522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-5%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-0,05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0,23%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94244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-5,60%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-0,05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0,22%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49988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-7%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-0,06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0,21%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02266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-8%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-0,07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0,20%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77300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0" marR="0" marT="0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-0,08</a:t>
                      </a:r>
                    </a:p>
                  </a:txBody>
                  <a:tcPr marL="0" marR="0" marT="0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0,19%</a:t>
                      </a:r>
                    </a:p>
                  </a:txBody>
                  <a:tcPr marL="0" marR="0" marT="0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943702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-10%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-0,09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0,18%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545755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-12%</a:t>
                      </a: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-0,11</a:t>
                      </a: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0,17%</a:t>
                      </a: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538441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-17%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-0,15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0,12%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16966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-22%</a:t>
                      </a: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-0,20</a:t>
                      </a: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0,08%</a:t>
                      </a:r>
                    </a:p>
                  </a:txBody>
                  <a:tcPr marL="0" marR="0" marT="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127390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CL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CL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CL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436513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CL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CL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CL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2146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Paquete Turístico - Sensibilidad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0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2988861" y="1674923"/>
            <a:ext cx="5479278" cy="710467"/>
          </a:xfrm>
        </p:spPr>
        <p:txBody>
          <a:bodyPr>
            <a:normAutofit/>
          </a:bodyPr>
          <a:lstStyle/>
          <a:p>
            <a:r>
              <a:rPr lang="es-MX" dirty="0">
                <a:latin typeface="Arial" pitchFamily="34" charset="0"/>
                <a:cs typeface="Arial" pitchFamily="34" charset="0"/>
              </a:rPr>
              <a:t>View Macro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diciembre</a:t>
            </a:r>
            <a:r>
              <a:rPr lang="en-US" dirty="0">
                <a:latin typeface="Arial" pitchFamily="34" charset="0"/>
                <a:cs typeface="Arial" pitchFamily="34" charset="0"/>
              </a:rPr>
              <a:t> 2017</a:t>
            </a:r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0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s-ES_tradnl" sz="2000" dirty="0">
                <a:latin typeface="Arial" pitchFamily="34" charset="0"/>
                <a:cs typeface="Arial" pitchFamily="34" charset="0"/>
              </a:rPr>
              <a:t>Actividad: Recuperación moderada y repunte de confianzas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9E3E540-CF4D-422E-8824-F436E33E381D}"/>
              </a:ext>
            </a:extLst>
          </p:cNvPr>
          <p:cNvSpPr txBox="1"/>
          <p:nvPr/>
        </p:nvSpPr>
        <p:spPr>
          <a:xfrm>
            <a:off x="105355" y="1065629"/>
            <a:ext cx="2928251" cy="340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25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IMACEC y contribuciones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788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</a:t>
            </a:r>
            <a:r>
              <a:rPr lang="es-CL" sz="788" dirty="0" err="1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var</a:t>
            </a:r>
            <a:r>
              <a:rPr lang="es-CL" sz="788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 a/a, %)</a:t>
            </a:r>
            <a:endParaRPr lang="es-CL" sz="675" dirty="0">
              <a:solidFill>
                <a:srgbClr val="597B7C"/>
              </a:solidFill>
              <a:latin typeface="Arial"/>
              <a:cs typeface="Calibri Light" panose="020F0302020204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AE3CD0C-6761-49A2-88E1-2B1C7A9C38F2}"/>
              </a:ext>
            </a:extLst>
          </p:cNvPr>
          <p:cNvSpPr txBox="1"/>
          <p:nvPr/>
        </p:nvSpPr>
        <p:spPr>
          <a:xfrm>
            <a:off x="172673" y="3591341"/>
            <a:ext cx="2883566" cy="340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25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PIB No Minero y componentes (1)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788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a/a, %)</a:t>
            </a:r>
            <a:endParaRPr lang="es-CL" sz="675" dirty="0">
              <a:solidFill>
                <a:srgbClr val="597B7C"/>
              </a:solidFill>
              <a:latin typeface="Arial"/>
              <a:cs typeface="Calibri Light" panose="020F03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3A01911-DC1D-49F5-8F3A-F6D214B75D4A}"/>
              </a:ext>
            </a:extLst>
          </p:cNvPr>
          <p:cNvSpPr txBox="1"/>
          <p:nvPr/>
        </p:nvSpPr>
        <p:spPr>
          <a:xfrm>
            <a:off x="3056239" y="3568692"/>
            <a:ext cx="2968150" cy="340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25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Indicadores Construcción (2)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788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a/a, pm3m,%)</a:t>
            </a:r>
            <a:endParaRPr lang="es-CL" sz="675" dirty="0">
              <a:solidFill>
                <a:srgbClr val="597B7C"/>
              </a:solidFill>
              <a:latin typeface="Arial"/>
              <a:cs typeface="Calibri Light" panose="020F03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95C1C4E-FABF-4551-8CE8-9CE8F6398C8A}"/>
              </a:ext>
            </a:extLst>
          </p:cNvPr>
          <p:cNvSpPr txBox="1"/>
          <p:nvPr/>
        </p:nvSpPr>
        <p:spPr>
          <a:xfrm>
            <a:off x="6102358" y="974945"/>
            <a:ext cx="2874503" cy="340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25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Confianza de Consumidores (IPEC)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788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(Índice de difusión)</a:t>
            </a:r>
            <a:endParaRPr lang="es-CL" sz="675" dirty="0">
              <a:solidFill>
                <a:srgbClr val="597B7C"/>
              </a:solidFill>
              <a:latin typeface="Arial"/>
              <a:cs typeface="Calibri Light" panose="020F030202020403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2CC485-99BB-404A-A1D0-F822D14513DB}"/>
              </a:ext>
            </a:extLst>
          </p:cNvPr>
          <p:cNvSpPr txBox="1"/>
          <p:nvPr/>
        </p:nvSpPr>
        <p:spPr>
          <a:xfrm>
            <a:off x="6318032" y="3572234"/>
            <a:ext cx="2658829" cy="340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25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Confianza Empresarial (IMCE)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788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(Índice de difusión)</a:t>
            </a:r>
            <a:endParaRPr lang="es-CL" sz="675" dirty="0">
              <a:solidFill>
                <a:srgbClr val="597B7C"/>
              </a:solidFill>
              <a:latin typeface="Arial"/>
              <a:cs typeface="Calibri Light" panose="020F03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DE1FE86-7557-45BA-9C59-C9A0B765FBF5}"/>
              </a:ext>
            </a:extLst>
          </p:cNvPr>
          <p:cNvSpPr txBox="1"/>
          <p:nvPr/>
        </p:nvSpPr>
        <p:spPr>
          <a:xfrm>
            <a:off x="2929886" y="1019487"/>
            <a:ext cx="2974955" cy="340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25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Ventas Minoristas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788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a/a, pm6m,%)</a:t>
            </a:r>
            <a:endParaRPr lang="es-CL" sz="675" dirty="0">
              <a:solidFill>
                <a:srgbClr val="597B7C"/>
              </a:solidFill>
              <a:latin typeface="Arial"/>
              <a:cs typeface="Calibri Light" panose="020F0302020204030204" pitchFamily="34" charset="0"/>
            </a:endParaRPr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F03BC2D8-5E34-490C-9E40-E751E8BEC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000796"/>
              </p:ext>
            </p:extLst>
          </p:nvPr>
        </p:nvGraphicFramePr>
        <p:xfrm>
          <a:off x="114738" y="1400432"/>
          <a:ext cx="2928251" cy="1840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Gráfico 28">
            <a:extLst>
              <a:ext uri="{FF2B5EF4-FFF2-40B4-BE49-F238E27FC236}">
                <a16:creationId xmlns:a16="http://schemas.microsoft.com/office/drawing/2014/main" id="{BD805FBB-BD37-4D2A-A0A0-4735892DA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662478"/>
              </p:ext>
            </p:extLst>
          </p:nvPr>
        </p:nvGraphicFramePr>
        <p:xfrm>
          <a:off x="172672" y="3965534"/>
          <a:ext cx="2893784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8ECC1CE5-95D3-4341-A9AA-832DA2DE8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147046"/>
              </p:ext>
            </p:extLst>
          </p:nvPr>
        </p:nvGraphicFramePr>
        <p:xfrm>
          <a:off x="3040978" y="1416329"/>
          <a:ext cx="3060035" cy="1840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4886CB40-4B1A-4A56-B94B-0AC01267E1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171125"/>
              </p:ext>
            </p:extLst>
          </p:nvPr>
        </p:nvGraphicFramePr>
        <p:xfrm>
          <a:off x="3066456" y="3942885"/>
          <a:ext cx="2957933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452668C8-0EC1-4642-85DA-7E9A438472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36489"/>
              </p:ext>
            </p:extLst>
          </p:nvPr>
        </p:nvGraphicFramePr>
        <p:xfrm>
          <a:off x="6101013" y="1409007"/>
          <a:ext cx="2874503" cy="183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44C04DE0-2FDC-45F1-990E-8C8B0B953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676198"/>
              </p:ext>
            </p:extLst>
          </p:nvPr>
        </p:nvGraphicFramePr>
        <p:xfrm>
          <a:off x="6116272" y="3965534"/>
          <a:ext cx="2874503" cy="19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264FC5A3-0A0D-4582-A948-FF75D60AD4B5}"/>
              </a:ext>
            </a:extLst>
          </p:cNvPr>
          <p:cNvSpPr txBox="1"/>
          <p:nvPr/>
        </p:nvSpPr>
        <p:spPr>
          <a:xfrm>
            <a:off x="0" y="6016194"/>
            <a:ext cx="8452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dirty="0">
                <a:solidFill>
                  <a:srgbClr val="678084"/>
                </a:solidFill>
                <a:latin typeface="Arial"/>
              </a:rPr>
              <a:t>(1) Proxy mensual del PIB a costo de factores</a:t>
            </a:r>
            <a:r>
              <a:rPr lang="es-CL" sz="90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. (2) Superficie autorizada corresponde al pm12m de la variación </a:t>
            </a:r>
            <a:r>
              <a:rPr lang="es-CL" sz="900" dirty="0" err="1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a/a</a:t>
            </a:r>
            <a:r>
              <a:rPr lang="es-CL" sz="90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 de m2 totales autorizados. </a:t>
            </a:r>
            <a:r>
              <a:rPr lang="es-CL" sz="900" dirty="0">
                <a:solidFill>
                  <a:srgbClr val="678084"/>
                </a:solidFill>
                <a:latin typeface="Arial"/>
              </a:rPr>
              <a:t>Fuente: </a:t>
            </a:r>
            <a:r>
              <a:rPr lang="es-CL" sz="900" dirty="0" err="1">
                <a:solidFill>
                  <a:srgbClr val="678084"/>
                </a:solidFill>
                <a:latin typeface="Arial"/>
              </a:rPr>
              <a:t>BCCh</a:t>
            </a:r>
            <a:r>
              <a:rPr lang="es-CL" sz="900" dirty="0">
                <a:solidFill>
                  <a:srgbClr val="678084"/>
                </a:solidFill>
                <a:latin typeface="Arial"/>
              </a:rPr>
              <a:t>, IR</a:t>
            </a:r>
          </a:p>
        </p:txBody>
      </p:sp>
    </p:spTree>
    <p:extLst>
      <p:ext uri="{BB962C8B-B14F-4D97-AF65-F5344CB8AC3E}">
        <p14:creationId xmlns:p14="http://schemas.microsoft.com/office/powerpoint/2010/main" val="10366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s-CO" sz="1800" dirty="0">
                <a:solidFill>
                  <a:srgbClr val="E87D1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Empleo: Sector privado se mantiene débil en línea con ciclo económico.</a:t>
            </a:r>
            <a:endParaRPr lang="es-ES_tradn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4D4C2AA-D46D-442C-878F-451E26DDEB87}"/>
              </a:ext>
            </a:extLst>
          </p:cNvPr>
          <p:cNvSpPr txBox="1"/>
          <p:nvPr/>
        </p:nvSpPr>
        <p:spPr>
          <a:xfrm>
            <a:off x="128988" y="1027705"/>
            <a:ext cx="29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Ciclo Empleo Asalariado y PIB no minero (*)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(% respecto de la tendencia)</a:t>
            </a:r>
          </a:p>
        </p:txBody>
      </p:sp>
      <p:graphicFrame>
        <p:nvGraphicFramePr>
          <p:cNvPr id="54" name="Gráfico 53">
            <a:extLst>
              <a:ext uri="{FF2B5EF4-FFF2-40B4-BE49-F238E27FC236}">
                <a16:creationId xmlns:a16="http://schemas.microsoft.com/office/drawing/2014/main" id="{51A22DC0-546C-4B7D-ADA6-7AD754888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854977"/>
              </p:ext>
            </p:extLst>
          </p:nvPr>
        </p:nvGraphicFramePr>
        <p:xfrm>
          <a:off x="172672" y="1379789"/>
          <a:ext cx="2888438" cy="1455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FCD902B0-7180-48BC-B517-0B263169E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665063"/>
              </p:ext>
            </p:extLst>
          </p:nvPr>
        </p:nvGraphicFramePr>
        <p:xfrm>
          <a:off x="128989" y="3970793"/>
          <a:ext cx="2935556" cy="217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CuadroTexto 55">
            <a:extLst>
              <a:ext uri="{FF2B5EF4-FFF2-40B4-BE49-F238E27FC236}">
                <a16:creationId xmlns:a16="http://schemas.microsoft.com/office/drawing/2014/main" id="{7E04DB60-4776-4828-8C3B-46D5824A7510}"/>
              </a:ext>
            </a:extLst>
          </p:cNvPr>
          <p:cNvSpPr txBox="1"/>
          <p:nvPr/>
        </p:nvSpPr>
        <p:spPr>
          <a:xfrm>
            <a:off x="151330" y="3365214"/>
            <a:ext cx="288356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Creación de empleo asalariado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a/a, miles)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8FA979D-50EB-4A25-8B45-E4986CC4714F}"/>
              </a:ext>
            </a:extLst>
          </p:cNvPr>
          <p:cNvSpPr txBox="1"/>
          <p:nvPr/>
        </p:nvSpPr>
        <p:spPr>
          <a:xfrm>
            <a:off x="3034896" y="3403046"/>
            <a:ext cx="29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Creación de empleo asalariado público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a/a, miles)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3E154C8-7361-4F02-89D0-2C2093215D3D}"/>
              </a:ext>
            </a:extLst>
          </p:cNvPr>
          <p:cNvSpPr txBox="1"/>
          <p:nvPr/>
        </p:nvSpPr>
        <p:spPr>
          <a:xfrm>
            <a:off x="6096825" y="1095629"/>
            <a:ext cx="287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Tasa de desempleo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(%)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76F01C8-5114-4C82-B5A8-419E88897A60}"/>
              </a:ext>
            </a:extLst>
          </p:cNvPr>
          <p:cNvSpPr txBox="1"/>
          <p:nvPr/>
        </p:nvSpPr>
        <p:spPr>
          <a:xfrm>
            <a:off x="6227783" y="3432196"/>
            <a:ext cx="265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Masa salarial real y consumo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a/a, %)</a:t>
            </a:r>
          </a:p>
        </p:txBody>
      </p:sp>
      <p:graphicFrame>
        <p:nvGraphicFramePr>
          <p:cNvPr id="60" name="Gráfico 59">
            <a:extLst>
              <a:ext uri="{FF2B5EF4-FFF2-40B4-BE49-F238E27FC236}">
                <a16:creationId xmlns:a16="http://schemas.microsoft.com/office/drawing/2014/main" id="{2EC72655-122B-406C-94CA-578E837F2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776994"/>
              </p:ext>
            </p:extLst>
          </p:nvPr>
        </p:nvGraphicFramePr>
        <p:xfrm>
          <a:off x="3048666" y="1291592"/>
          <a:ext cx="3021665" cy="213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CuadroTexto 60">
            <a:extLst>
              <a:ext uri="{FF2B5EF4-FFF2-40B4-BE49-F238E27FC236}">
                <a16:creationId xmlns:a16="http://schemas.microsoft.com/office/drawing/2014/main" id="{2695D150-6B63-418B-A019-6D193C0E7F1A}"/>
              </a:ext>
            </a:extLst>
          </p:cNvPr>
          <p:cNvSpPr txBox="1"/>
          <p:nvPr/>
        </p:nvSpPr>
        <p:spPr>
          <a:xfrm>
            <a:off x="3064545" y="997933"/>
            <a:ext cx="297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Creación de empleo asalariado privado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a/a, miles)</a:t>
            </a:r>
          </a:p>
        </p:txBody>
      </p:sp>
      <p:graphicFrame>
        <p:nvGraphicFramePr>
          <p:cNvPr id="62" name="Gráfico 61">
            <a:extLst>
              <a:ext uri="{FF2B5EF4-FFF2-40B4-BE49-F238E27FC236}">
                <a16:creationId xmlns:a16="http://schemas.microsoft.com/office/drawing/2014/main" id="{55F22DFD-1D4D-4265-8E8D-FCD9B6F03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262506"/>
              </p:ext>
            </p:extLst>
          </p:nvPr>
        </p:nvGraphicFramePr>
        <p:xfrm>
          <a:off x="3053182" y="3811762"/>
          <a:ext cx="3021664" cy="218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Gráfico 62">
            <a:extLst>
              <a:ext uri="{FF2B5EF4-FFF2-40B4-BE49-F238E27FC236}">
                <a16:creationId xmlns:a16="http://schemas.microsoft.com/office/drawing/2014/main" id="{9C9EAE6F-AC29-46B2-923D-413E4D2797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608846"/>
              </p:ext>
            </p:extLst>
          </p:nvPr>
        </p:nvGraphicFramePr>
        <p:xfrm>
          <a:off x="6070331" y="3816030"/>
          <a:ext cx="2908787" cy="218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4" name="Gráfico 63">
            <a:extLst>
              <a:ext uri="{FF2B5EF4-FFF2-40B4-BE49-F238E27FC236}">
                <a16:creationId xmlns:a16="http://schemas.microsoft.com/office/drawing/2014/main" id="{CDED7241-4817-425A-B4B4-868942791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554349"/>
              </p:ext>
            </p:extLst>
          </p:nvPr>
        </p:nvGraphicFramePr>
        <p:xfrm>
          <a:off x="6120788" y="1379788"/>
          <a:ext cx="2850540" cy="1618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1718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s-CO" sz="2000" dirty="0">
                <a:solidFill>
                  <a:srgbClr val="E87D1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FX: CLP se encuentra en línea con fundamentos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2573A3C-9CB4-4543-9307-9A2E1233A5D6}"/>
              </a:ext>
            </a:extLst>
          </p:cNvPr>
          <p:cNvSpPr txBox="1"/>
          <p:nvPr/>
        </p:nvSpPr>
        <p:spPr>
          <a:xfrm>
            <a:off x="153225" y="5897306"/>
            <a:ext cx="46398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675" dirty="0">
                <a:solidFill>
                  <a:srgbClr val="678084"/>
                </a:solidFill>
                <a:latin typeface="Arial"/>
              </a:rPr>
              <a:t>(*) ECM corresponde a componente de corrección de errores. Fuente: </a:t>
            </a:r>
            <a:r>
              <a:rPr lang="es-CL" sz="675" dirty="0" err="1">
                <a:solidFill>
                  <a:srgbClr val="678084"/>
                </a:solidFill>
                <a:latin typeface="Arial"/>
              </a:rPr>
              <a:t>BCCh</a:t>
            </a:r>
            <a:r>
              <a:rPr lang="es-CL" sz="675" dirty="0">
                <a:solidFill>
                  <a:srgbClr val="678084"/>
                </a:solidFill>
                <a:latin typeface="Arial"/>
              </a:rPr>
              <a:t>, Bloomberg, IR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38ACA1-B3A1-4681-B521-8D7DB8476906}"/>
              </a:ext>
            </a:extLst>
          </p:cNvPr>
          <p:cNvSpPr txBox="1"/>
          <p:nvPr/>
        </p:nvSpPr>
        <p:spPr>
          <a:xfrm>
            <a:off x="3056239" y="3515922"/>
            <a:ext cx="2968150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Dólar Broad y Precio del Cobre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(índice, US$/lb)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E2061E-B592-402E-8107-FD093E625E16}"/>
              </a:ext>
            </a:extLst>
          </p:cNvPr>
          <p:cNvSpPr txBox="1"/>
          <p:nvPr/>
        </p:nvSpPr>
        <p:spPr>
          <a:xfrm>
            <a:off x="6010557" y="1068327"/>
            <a:ext cx="2874503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Cuenta Corriente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(% PIB, pm4t)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6BA44D-A061-40C4-ABA0-1433BAB10CA9}"/>
              </a:ext>
            </a:extLst>
          </p:cNvPr>
          <p:cNvSpPr txBox="1"/>
          <p:nvPr/>
        </p:nvSpPr>
        <p:spPr>
          <a:xfrm>
            <a:off x="6318032" y="3515922"/>
            <a:ext cx="2658829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Tipo de Cambio Real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(Índice 1986=100, aumento indica depreciación)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D303F8-9CD5-4A1B-ADD1-D358037DF579}"/>
              </a:ext>
            </a:extLst>
          </p:cNvPr>
          <p:cNvSpPr txBox="1"/>
          <p:nvPr/>
        </p:nvSpPr>
        <p:spPr>
          <a:xfrm>
            <a:off x="2847675" y="1069803"/>
            <a:ext cx="3268598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CLP: Incidencias en movimientos desde 1ª vuelta (*)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acumulada desde el 19/11/17, %)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80F695A-B933-4C19-81BA-87C86952CF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526644"/>
              </p:ext>
            </p:extLst>
          </p:nvPr>
        </p:nvGraphicFramePr>
        <p:xfrm>
          <a:off x="102709" y="1568722"/>
          <a:ext cx="2928251" cy="414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BA262ACB-DF5E-454C-B5C4-2594CC69D2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309527"/>
              </p:ext>
            </p:extLst>
          </p:nvPr>
        </p:nvGraphicFramePr>
        <p:xfrm>
          <a:off x="2952951" y="1568722"/>
          <a:ext cx="3218260" cy="192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64C49ADF-D273-4720-AABD-4750D24EE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282873"/>
              </p:ext>
            </p:extLst>
          </p:nvPr>
        </p:nvGraphicFramePr>
        <p:xfrm>
          <a:off x="6116273" y="1421358"/>
          <a:ext cx="2874503" cy="2029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B4175EB3-DCC2-4B32-AA6B-B132346F9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522036"/>
              </p:ext>
            </p:extLst>
          </p:nvPr>
        </p:nvGraphicFramePr>
        <p:xfrm>
          <a:off x="3104371" y="3865327"/>
          <a:ext cx="3066839" cy="2056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8058EF6D-8016-4434-A2A1-2751B491F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689117"/>
              </p:ext>
            </p:extLst>
          </p:nvPr>
        </p:nvGraphicFramePr>
        <p:xfrm>
          <a:off x="6171211" y="3874482"/>
          <a:ext cx="2819565" cy="2204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768DC734-9992-4D29-A6D9-1831D2176CE2}"/>
              </a:ext>
            </a:extLst>
          </p:cNvPr>
          <p:cNvSpPr txBox="1"/>
          <p:nvPr/>
        </p:nvSpPr>
        <p:spPr>
          <a:xfrm>
            <a:off x="-356151" y="1071731"/>
            <a:ext cx="3904334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CLP Efectivo y Equilibrio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(USDCLP; Residuos en </a:t>
            </a:r>
            <a:r>
              <a:rPr lang="el-GR" sz="83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97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321020"/>
            <a:ext cx="8322144" cy="774052"/>
          </a:xfrm>
        </p:spPr>
        <p:txBody>
          <a:bodyPr>
            <a:normAutofit/>
          </a:bodyPr>
          <a:lstStyle/>
          <a:p>
            <a:r>
              <a:rPr lang="es-CO" sz="1600" dirty="0">
                <a:solidFill>
                  <a:srgbClr val="E87D1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Inflación: Sin mayores presiones, se ubicaría en 2,6% a dic-18. Banco Central con dificultad para subir tasa durante 2018.</a:t>
            </a:r>
            <a:endParaRPr lang="es-ES_tradn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75670EC-9734-48A5-92C2-9DC1B4688EA0}"/>
              </a:ext>
            </a:extLst>
          </p:cNvPr>
          <p:cNvSpPr txBox="1"/>
          <p:nvPr/>
        </p:nvSpPr>
        <p:spPr>
          <a:xfrm>
            <a:off x="0" y="5828105"/>
            <a:ext cx="46398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675" dirty="0">
                <a:solidFill>
                  <a:srgbClr val="678084"/>
                </a:solidFill>
                <a:latin typeface="Arial"/>
              </a:rPr>
              <a:t>Fuente: </a:t>
            </a:r>
            <a:r>
              <a:rPr lang="es-CL" sz="675" dirty="0" err="1">
                <a:solidFill>
                  <a:srgbClr val="678084"/>
                </a:solidFill>
                <a:latin typeface="Arial"/>
              </a:rPr>
              <a:t>BCCh</a:t>
            </a:r>
            <a:r>
              <a:rPr lang="es-CL" sz="675" dirty="0">
                <a:solidFill>
                  <a:srgbClr val="678084"/>
                </a:solidFill>
                <a:latin typeface="Arial"/>
              </a:rPr>
              <a:t>, INE, IR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7806E7-8A44-4BD7-A6D8-1C9A71783FB8}"/>
              </a:ext>
            </a:extLst>
          </p:cNvPr>
          <p:cNvSpPr txBox="1"/>
          <p:nvPr/>
        </p:nvSpPr>
        <p:spPr>
          <a:xfrm>
            <a:off x="112377" y="1099226"/>
            <a:ext cx="2928251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Inflación y proyecciones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</a:t>
            </a:r>
            <a:r>
              <a:rPr lang="es-CL" sz="830" dirty="0" err="1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var</a:t>
            </a: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 a/a, %)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A82BFE8-B2F3-4C30-9639-63F32D160F3A}"/>
              </a:ext>
            </a:extLst>
          </p:cNvPr>
          <p:cNvSpPr txBox="1"/>
          <p:nvPr/>
        </p:nvSpPr>
        <p:spPr>
          <a:xfrm>
            <a:off x="6069449" y="1088598"/>
            <a:ext cx="2874503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IPC SAE excl. paquete turístico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m/m, %)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DAF355-3E98-4910-9D4B-D588DBDD00A6}"/>
              </a:ext>
            </a:extLst>
          </p:cNvPr>
          <p:cNvSpPr txBox="1"/>
          <p:nvPr/>
        </p:nvSpPr>
        <p:spPr>
          <a:xfrm>
            <a:off x="6318032" y="3344932"/>
            <a:ext cx="2658829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Tasa de Política Monetaria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(%)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9862004-038C-42C3-AB8C-FCC0DD53E0EE}"/>
              </a:ext>
            </a:extLst>
          </p:cNvPr>
          <p:cNvSpPr txBox="1"/>
          <p:nvPr/>
        </p:nvSpPr>
        <p:spPr>
          <a:xfrm>
            <a:off x="3003493" y="1059074"/>
            <a:ext cx="2974955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Inflación Bienes SAE y TCN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a/a, %)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96DAA1D8-E9D7-425F-B3D3-B7B50BB3D8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15187"/>
              </p:ext>
            </p:extLst>
          </p:nvPr>
        </p:nvGraphicFramePr>
        <p:xfrm>
          <a:off x="6022626" y="1429140"/>
          <a:ext cx="2968150" cy="154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C66428F9-85C5-4C5A-A649-DF8E32C52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163897"/>
              </p:ext>
            </p:extLst>
          </p:nvPr>
        </p:nvGraphicFramePr>
        <p:xfrm>
          <a:off x="3049433" y="1561488"/>
          <a:ext cx="2973191" cy="1479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9FE2A513-97F6-4044-BFC1-B769560AB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2337"/>
              </p:ext>
            </p:extLst>
          </p:nvPr>
        </p:nvGraphicFramePr>
        <p:xfrm>
          <a:off x="3184379" y="3772727"/>
          <a:ext cx="2973191" cy="2056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F32FF00B-7BF5-4178-AF92-7E03A2592258}"/>
              </a:ext>
            </a:extLst>
          </p:cNvPr>
          <p:cNvSpPr txBox="1"/>
          <p:nvPr/>
        </p:nvSpPr>
        <p:spPr>
          <a:xfrm>
            <a:off x="3054476" y="3356077"/>
            <a:ext cx="2968150" cy="3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900" b="1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IPC Servicios SAE y Costo Mano de Obra</a:t>
            </a:r>
          </a:p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830" dirty="0">
                <a:solidFill>
                  <a:srgbClr val="597B7C"/>
                </a:solidFill>
                <a:latin typeface="Arial"/>
                <a:cs typeface="Calibri Light" panose="020F0302020204030204" pitchFamily="34" charset="0"/>
              </a:rPr>
              <a:t>(variación a/a, %)</a:t>
            </a:r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6D7E8DB-4AA8-4AC6-8D3F-4703455F9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0246"/>
              </p:ext>
            </p:extLst>
          </p:nvPr>
        </p:nvGraphicFramePr>
        <p:xfrm>
          <a:off x="128989" y="1529150"/>
          <a:ext cx="2918678" cy="422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D6FD295B-7749-45ED-97D0-FB5D5C3CCB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192597"/>
              </p:ext>
            </p:extLst>
          </p:nvPr>
        </p:nvGraphicFramePr>
        <p:xfrm>
          <a:off x="6206043" y="3492475"/>
          <a:ext cx="2874503" cy="240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0670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2988861" y="1674923"/>
            <a:ext cx="5479278" cy="710467"/>
          </a:xfrm>
        </p:spPr>
        <p:txBody>
          <a:bodyPr>
            <a:normAutofit fontScale="92500"/>
          </a:bodyPr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</a:t>
            </a:r>
            <a:r>
              <a:rPr lang="es-CL" dirty="0">
                <a:latin typeface="Arial" pitchFamily="34" charset="0"/>
                <a:cs typeface="Arial" pitchFamily="34" charset="0"/>
              </a:rPr>
              <a:t> de Inflación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diciembre</a:t>
            </a:r>
            <a:r>
              <a:rPr lang="en-US" dirty="0">
                <a:latin typeface="Arial" pitchFamily="34" charset="0"/>
                <a:cs typeface="Arial" pitchFamily="34" charset="0"/>
              </a:rPr>
              <a:t> 2017</a:t>
            </a:r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0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Inflación de diciembre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931066"/>
              </p:ext>
            </p:extLst>
          </p:nvPr>
        </p:nvGraphicFramePr>
        <p:xfrm>
          <a:off x="2082388" y="1095071"/>
          <a:ext cx="4509647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883">
                  <a:extLst>
                    <a:ext uri="{9D8B030D-6E8A-4147-A177-3AD203B41FA5}">
                      <a16:colId xmlns:a16="http://schemas.microsoft.com/office/drawing/2014/main" val="2033746013"/>
                    </a:ext>
                  </a:extLst>
                </a:gridCol>
                <a:gridCol w="2018764">
                  <a:extLst>
                    <a:ext uri="{9D8B030D-6E8A-4147-A177-3AD203B41FA5}">
                      <a16:colId xmlns:a16="http://schemas.microsoft.com/office/drawing/2014/main" val="677250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</a:t>
                      </a:r>
                    </a:p>
                  </a:txBody>
                  <a:tcPr marL="68580" marR="68580" marT="34290" marB="34290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Estimación</a:t>
                      </a:r>
                    </a:p>
                  </a:txBody>
                  <a:tcPr marL="68580" marR="68580" marT="34290" marB="34290"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79174"/>
                  </a:ext>
                </a:extLst>
              </a:tr>
              <a:tr h="120438"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Forward</a:t>
                      </a:r>
                      <a:r>
                        <a:rPr lang="es-CL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inflación</a:t>
                      </a:r>
                      <a:endParaRPr lang="es-C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0,16%</a:t>
                      </a:r>
                    </a:p>
                  </a:txBody>
                  <a:tcPr marL="68580" marR="68580" marT="34290" marB="34290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7505"/>
                  </a:ext>
                </a:extLst>
              </a:tr>
              <a:tr h="120438"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EEE (mediana) – 11 de dic.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0,1%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224190"/>
                  </a:ext>
                </a:extLst>
              </a:tr>
              <a:tr h="120438">
                <a:tc>
                  <a:txBody>
                    <a:bodyPr/>
                    <a:lstStyle/>
                    <a:p>
                      <a:r>
                        <a:rPr lang="es-C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EOF (mediana) – 26 de dic.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0,1%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53980"/>
                  </a:ext>
                </a:extLst>
              </a:tr>
            </a:tbl>
          </a:graphicData>
        </a:graphic>
      </p:graphicFrame>
      <p:graphicFrame>
        <p:nvGraphicFramePr>
          <p:cNvPr id="12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581161"/>
              </p:ext>
            </p:extLst>
          </p:nvPr>
        </p:nvGraphicFramePr>
        <p:xfrm>
          <a:off x="1196502" y="2660239"/>
          <a:ext cx="6281421" cy="3105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89">
                  <a:extLst>
                    <a:ext uri="{9D8B030D-6E8A-4147-A177-3AD203B41FA5}">
                      <a16:colId xmlns:a16="http://schemas.microsoft.com/office/drawing/2014/main" val="3670038287"/>
                    </a:ext>
                  </a:extLst>
                </a:gridCol>
                <a:gridCol w="1277222">
                  <a:extLst>
                    <a:ext uri="{9D8B030D-6E8A-4147-A177-3AD203B41FA5}">
                      <a16:colId xmlns:a16="http://schemas.microsoft.com/office/drawing/2014/main" val="4192386669"/>
                    </a:ext>
                  </a:extLst>
                </a:gridCol>
                <a:gridCol w="892059">
                  <a:extLst>
                    <a:ext uri="{9D8B030D-6E8A-4147-A177-3AD203B41FA5}">
                      <a16:colId xmlns:a16="http://schemas.microsoft.com/office/drawing/2014/main" val="4122256039"/>
                    </a:ext>
                  </a:extLst>
                </a:gridCol>
                <a:gridCol w="1054251">
                  <a:extLst>
                    <a:ext uri="{9D8B030D-6E8A-4147-A177-3AD203B41FA5}">
                      <a16:colId xmlns:a16="http://schemas.microsoft.com/office/drawing/2014/main" val="3111580732"/>
                    </a:ext>
                  </a:extLst>
                </a:gridCol>
              </a:tblGrid>
              <a:tr h="10798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División</a:t>
                      </a:r>
                    </a:p>
                  </a:txBody>
                  <a:tcPr marL="7144" marR="7144" marT="7144" marB="0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Var. Porcentual</a:t>
                      </a:r>
                    </a:p>
                  </a:txBody>
                  <a:tcPr marL="0" marR="0" marT="0" marB="0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Incidencia</a:t>
                      </a:r>
                    </a:p>
                  </a:txBody>
                  <a:tcPr marL="0" marR="0" marT="0" marB="0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Historia (%)</a:t>
                      </a:r>
                    </a:p>
                  </a:txBody>
                  <a:tcPr marL="7144" marR="7144" marT="7144" marB="0" anchor="b"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63394"/>
                  </a:ext>
                </a:extLst>
              </a:tr>
              <a:tr h="2384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Alimentos y bebidas no alcohólicas</a:t>
                      </a:r>
                    </a:p>
                  </a:txBody>
                  <a:tcPr marL="7144" marR="7144" marT="7144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0,17%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0,03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-0,16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725733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Bebidas alcohólicas y tabaco</a:t>
                      </a: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-0,46%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-0,02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-0,02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5494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Vestuario y calzado</a:t>
                      </a:r>
                    </a:p>
                  </a:txBody>
                  <a:tcPr marL="7144" marR="7144" marT="7144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-0,67%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-0,02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-0,02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27692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Vivienda y servicios básicos</a:t>
                      </a: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0,14%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0,02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0,02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539925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Equipamiento y mantención del hogar</a:t>
                      </a:r>
                    </a:p>
                  </a:txBody>
                  <a:tcPr marL="7144" marR="7144" marT="7144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0,23%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0,02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0,01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556885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Salud</a:t>
                      </a: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-0,02%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73522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Transporte</a:t>
                      </a:r>
                    </a:p>
                  </a:txBody>
                  <a:tcPr marL="7144" marR="7144" marT="7144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1,77%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0,23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0,08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94244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Comunicaciones</a:t>
                      </a: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-0,07%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49988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Recreación y cultura</a:t>
                      </a:r>
                    </a:p>
                  </a:txBody>
                  <a:tcPr marL="7144" marR="7144" marT="7144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-1,20%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-0,07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-0,02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02266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Educación</a:t>
                      </a: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0,00%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0,01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63139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Restaurantes y hoteles</a:t>
                      </a:r>
                    </a:p>
                  </a:txBody>
                  <a:tcPr marL="7144" marR="7144" marT="7144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0,52%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0,03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0,02</a:t>
                      </a:r>
                    </a:p>
                  </a:txBody>
                  <a:tcPr marL="0" marR="0" marT="0" marB="0" anchor="b"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5414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Bienes y servicios diversos</a:t>
                      </a: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0,16%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213537"/>
                  </a:ext>
                </a:extLst>
              </a:tr>
              <a:tr h="21592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Inflación</a:t>
                      </a:r>
                      <a:r>
                        <a:rPr lang="es-CL" sz="14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mensual</a:t>
                      </a:r>
                      <a:endParaRPr lang="es-CL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CL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0,22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-0,07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8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5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Productos con mayor volatilidad en incidencia - Diciembre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s-ES_tradnl" dirty="0">
                <a:latin typeface="Arial" pitchFamily="34" charset="0"/>
                <a:cs typeface="Arial" pitchFamily="34" charset="0"/>
              </a:rPr>
              <a:t>Estimación de inflación - Diciembre</a:t>
            </a:r>
          </a:p>
          <a:p>
            <a:endParaRPr lang="es-ES_tradnl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50371" y="931791"/>
            <a:ext cx="83711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E7575844-0AD9-4DF1-BB2E-7E3B33331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838988"/>
              </p:ext>
            </p:extLst>
          </p:nvPr>
        </p:nvGraphicFramePr>
        <p:xfrm>
          <a:off x="861950" y="1584636"/>
          <a:ext cx="7147956" cy="31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56">
                  <a:extLst>
                    <a:ext uri="{9D8B030D-6E8A-4147-A177-3AD203B41FA5}">
                      <a16:colId xmlns:a16="http://schemas.microsoft.com/office/drawing/2014/main" val="3670038287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4192386669"/>
                    </a:ext>
                  </a:extLst>
                </a:gridCol>
                <a:gridCol w="2092036">
                  <a:extLst>
                    <a:ext uri="{9D8B030D-6E8A-4147-A177-3AD203B41FA5}">
                      <a16:colId xmlns:a16="http://schemas.microsoft.com/office/drawing/2014/main" val="4122256039"/>
                    </a:ext>
                  </a:extLst>
                </a:gridCol>
              </a:tblGrid>
              <a:tr h="10798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División</a:t>
                      </a:r>
                    </a:p>
                  </a:txBody>
                  <a:tcPr marL="9525" marR="9525" marT="9525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Producto</a:t>
                      </a:r>
                    </a:p>
                  </a:txBody>
                  <a:tcPr marL="9525" marR="9525" marT="9525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Vol. Incidencia</a:t>
                      </a:r>
                    </a:p>
                  </a:txBody>
                  <a:tcPr marL="9525" marR="9525" marT="9525" anchor="b"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63394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Gasolina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556885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 por red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73522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Tomate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194244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Carne de vacuno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49988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Paquete turístico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702266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 licuado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77300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Zapallo</a:t>
                      </a: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943702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Servicio de transporte aéreo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545755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Carne de pollo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538441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Electricidad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16966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Papa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127390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Automóvil nuevo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436513"/>
                  </a:ext>
                </a:extLst>
              </a:tr>
              <a:tr h="2199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Seguro de automóvil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36791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Credicorp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97B7C"/>
    </a:accent1>
    <a:accent2>
      <a:srgbClr val="E87D1E"/>
    </a:accent2>
    <a:accent3>
      <a:srgbClr val="8D5615"/>
    </a:accent3>
    <a:accent4>
      <a:srgbClr val="9BB0B0"/>
    </a:accent4>
    <a:accent5>
      <a:srgbClr val="BCCACA"/>
    </a:accent5>
    <a:accent6>
      <a:srgbClr val="CA701B"/>
    </a:accent6>
    <a:hlink>
      <a:srgbClr val="597B7C"/>
    </a:hlink>
    <a:folHlink>
      <a:srgbClr val="E87D1E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148637</TotalTime>
  <Words>831</Words>
  <Application>Microsoft Office PowerPoint</Application>
  <PresentationFormat>Presentación en pantalla (4:3)</PresentationFormat>
  <Paragraphs>254</Paragraphs>
  <Slides>15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4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Calibri Bold</vt:lpstr>
      <vt:lpstr>Calibri Light</vt:lpstr>
      <vt:lpstr>1_Tema de Office</vt:lpstr>
      <vt:lpstr>file:///\\vallenevado.imtrust.loc\fmutuo4\PORTFOLIO%20SOLUTIONS\1.%20BBDD%20Mercados%20y%20Economía\ECONOMÍA%20CHILE\Modelos%20Inflación\Inflación%20mensual.xlsx!Divisiones!%5bInflación%20mensual.xlsx%5dDivisiones%201%20Gráfico-6</vt:lpstr>
      <vt:lpstr>file:///\\vallenevado.imtrust.loc\fmutuo4\PORTFOLIO%20SOLUTIONS\1.%20BBDD%20Mercados%20y%20Economía\ECONOMÍA%20CHILE\Modelos%20Inflación\Inflación%20mensual.xlsx!Transporte!%5bInflación%20mensual.xlsx%5dTransporte%202%20Gráfico-2</vt:lpstr>
      <vt:lpstr>file:///\\vallenevado.imtrust.loc\fmutuo4\PORTFOLIO%20SOLUTIONS\1.%20BBDD%20Mercados%20y%20Economía\ECONOMÍA%20CHILE\Modelos%20Inflación\Inflación%20mensual.xlsx!Divisiones!%5bInflación%20mensual.xlsx%5dDivisiones%201%20Gráfico-8</vt:lpstr>
      <vt:lpstr>file:///\\vallenevado.imtrust.loc\fmutuo4\PORTFOLIO%20SOLUTIONS\1.%20BBDD%20Mercados%20y%20Economía\ECONOMÍA%20CHILE\Modelos%20Inflación\Inflación%20mensual.xlsx!Todos!%5bInflación%20mensual.xlsx%5dTodos%201%20Gráfico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IM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Gestión de Inversiones</dc:creator>
  <cp:lastModifiedBy>Diego Posch Ponce</cp:lastModifiedBy>
  <cp:revision>7802</cp:revision>
  <cp:lastPrinted>2017-01-04T20:06:59Z</cp:lastPrinted>
  <dcterms:created xsi:type="dcterms:W3CDTF">2009-01-22T20:16:03Z</dcterms:created>
  <dcterms:modified xsi:type="dcterms:W3CDTF">2018-01-03T19:52:28Z</dcterms:modified>
</cp:coreProperties>
</file>