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0" r:id="rId1"/>
  </p:sldMasterIdLst>
  <p:sldIdLst>
    <p:sldId id="256" r:id="rId2"/>
    <p:sldId id="262" r:id="rId3"/>
    <p:sldId id="263" r:id="rId4"/>
    <p:sldId id="260" r:id="rId5"/>
    <p:sldId id="261" r:id="rId6"/>
    <p:sldId id="266" r:id="rId7"/>
    <p:sldId id="267" r:id="rId8"/>
    <p:sldId id="268" r:id="rId9"/>
    <p:sldId id="265" r:id="rId1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5.emf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5.emf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8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5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0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5.emf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5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ntilla de inicio - Copor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383817" y="3317655"/>
            <a:ext cx="4295984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E78400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Título Presentación</a:t>
            </a:r>
          </a:p>
        </p:txBody>
      </p:sp>
      <p:sp>
        <p:nvSpPr>
          <p:cNvPr id="16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383817" y="4122485"/>
            <a:ext cx="4295984" cy="740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678084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Gerencia</a:t>
            </a:r>
          </a:p>
          <a:p>
            <a:pPr lvl="0"/>
            <a:r>
              <a:rPr lang="es-ES_tradnl" dirty="0"/>
              <a:t>Mes + Año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14297" y="5379720"/>
            <a:ext cx="2862303" cy="96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b="1" dirty="0" err="1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793" y="692696"/>
            <a:ext cx="4186800" cy="8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V3(Largo) x 2(Corto)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92098" y="1138222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098" y="1472778"/>
            <a:ext cx="8575200" cy="1149045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2"/>
            </p:custDataLst>
          </p:nvPr>
        </p:nvSpPr>
        <p:spPr>
          <a:xfrm>
            <a:off x="292098" y="2704379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3"/>
            </p:custDataLst>
          </p:nvPr>
        </p:nvSpPr>
        <p:spPr>
          <a:xfrm>
            <a:off x="292098" y="5089490"/>
            <a:ext cx="8575199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4637298" y="5429250"/>
            <a:ext cx="4230000" cy="976688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292099" y="5428975"/>
            <a:ext cx="4230000" cy="976024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098" y="3038935"/>
            <a:ext cx="8575200" cy="772290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45" hasCustomPrompt="1"/>
            <p:custDataLst>
              <p:tags r:id="rId4"/>
            </p:custDataLst>
          </p:nvPr>
        </p:nvSpPr>
        <p:spPr>
          <a:xfrm>
            <a:off x="292099" y="3893781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099" y="4228335"/>
            <a:ext cx="8575200" cy="772290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</p:txBody>
      </p:sp>
      <p:sp>
        <p:nvSpPr>
          <p:cNvPr id="26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3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V3(Largo) x 1(Corto)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92099" y="1138222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6519134" y="1138222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099" y="1447800"/>
            <a:ext cx="6141785" cy="1381461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6519134" y="1447800"/>
            <a:ext cx="2337636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3"/>
            </p:custDataLst>
          </p:nvPr>
        </p:nvSpPr>
        <p:spPr>
          <a:xfrm>
            <a:off x="292099" y="2928119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92099" y="3235670"/>
            <a:ext cx="6141785" cy="1381461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4"/>
            </p:custDataLst>
          </p:nvPr>
        </p:nvSpPr>
        <p:spPr>
          <a:xfrm>
            <a:off x="292099" y="4718015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292099" y="5023539"/>
            <a:ext cx="6141785" cy="1381461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0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4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8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100" y="1125522"/>
            <a:ext cx="8571600" cy="4789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25" hasCustomPrompt="1"/>
          </p:nvPr>
        </p:nvSpPr>
        <p:spPr>
          <a:xfrm>
            <a:off x="281980" y="6014322"/>
            <a:ext cx="8576299" cy="396000"/>
          </a:xfrm>
          <a:prstGeom prst="rect">
            <a:avLst/>
          </a:prstGeom>
          <a:solidFill>
            <a:srgbClr val="678084"/>
          </a:solidFill>
        </p:spPr>
        <p:txBody>
          <a:bodyPr anchor="ctr"/>
          <a:lstStyle>
            <a:lvl1pPr marL="0" indent="0" algn="ctr">
              <a:buFont typeface="Arial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Conclusión</a:t>
            </a:r>
          </a:p>
        </p:txBody>
      </p:sp>
      <p:sp>
        <p:nvSpPr>
          <p:cNvPr id="8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4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3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exto 2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100" y="1125522"/>
            <a:ext cx="8571600" cy="478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587B7C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F6600"/>
              </a:buClr>
              <a:buFont typeface="Arial" panose="020B0604020202020204" pitchFamily="34" charset="0"/>
              <a:buChar char="•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5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5"/>
              </a:buCl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5"/>
              </a:buCl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25" hasCustomPrompt="1"/>
          </p:nvPr>
        </p:nvSpPr>
        <p:spPr>
          <a:xfrm>
            <a:off x="281980" y="6014322"/>
            <a:ext cx="8576299" cy="396000"/>
          </a:xfrm>
          <a:prstGeom prst="rect">
            <a:avLst/>
          </a:prstGeom>
          <a:solidFill>
            <a:srgbClr val="678084"/>
          </a:solidFill>
        </p:spPr>
        <p:txBody>
          <a:bodyPr anchor="ctr"/>
          <a:lstStyle>
            <a:lvl1pPr marL="228600" indent="-228600" algn="ctr">
              <a:buNone/>
              <a:def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Conclusión</a:t>
            </a:r>
          </a:p>
        </p:txBody>
      </p:sp>
      <p:sp>
        <p:nvSpPr>
          <p:cNvPr id="8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8574789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2"/>
            </p:custDataLst>
          </p:nvPr>
        </p:nvSpPr>
        <p:spPr>
          <a:xfrm>
            <a:off x="281981" y="3832967"/>
            <a:ext cx="8574788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1449374"/>
            <a:ext cx="85752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7"/>
          </p:nvPr>
        </p:nvSpPr>
        <p:spPr>
          <a:xfrm>
            <a:off x="292100" y="4138618"/>
            <a:ext cx="85752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0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4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1x2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8574789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2"/>
            </p:custDataLst>
          </p:nvPr>
        </p:nvSpPr>
        <p:spPr>
          <a:xfrm>
            <a:off x="281981" y="3832967"/>
            <a:ext cx="4230000" cy="2448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30" name="2 Marcador de contenido"/>
          <p:cNvSpPr>
            <a:spLocks noGrp="1"/>
          </p:cNvSpPr>
          <p:nvPr>
            <p:ph sz="quarter" idx="33" hasCustomPrompt="1"/>
            <p:custDataLst>
              <p:tags r:id="rId3"/>
            </p:custDataLst>
          </p:nvPr>
        </p:nvSpPr>
        <p:spPr>
          <a:xfrm>
            <a:off x="4626770" y="3832967"/>
            <a:ext cx="4230000" cy="2448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1449374"/>
            <a:ext cx="85752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47"/>
          </p:nvPr>
        </p:nvSpPr>
        <p:spPr>
          <a:xfrm>
            <a:off x="292100" y="4138618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48"/>
          </p:nvPr>
        </p:nvSpPr>
        <p:spPr>
          <a:xfrm>
            <a:off x="4626770" y="4138618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5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8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8574789" cy="250301"/>
          </a:xfrm>
          <a:prstGeom prst="rect">
            <a:avLst/>
          </a:prstGeom>
          <a:solidFill>
            <a:srgbClr val="678084"/>
          </a:solidFill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2"/>
            </p:custDataLst>
          </p:nvPr>
        </p:nvSpPr>
        <p:spPr>
          <a:xfrm>
            <a:off x="281981" y="3832967"/>
            <a:ext cx="2808000" cy="244800"/>
          </a:xfrm>
          <a:prstGeom prst="rect">
            <a:avLst/>
          </a:prstGeom>
          <a:solidFill>
            <a:srgbClr val="678084"/>
          </a:solidFill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Subtítulo</a:t>
            </a:r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34" hasCustomPrompt="1"/>
            <p:custDataLst>
              <p:tags r:id="rId3"/>
            </p:custDataLst>
          </p:nvPr>
        </p:nvSpPr>
        <p:spPr>
          <a:xfrm>
            <a:off x="3168000" y="3832967"/>
            <a:ext cx="2808000" cy="244800"/>
          </a:xfrm>
          <a:prstGeom prst="rect">
            <a:avLst/>
          </a:prstGeom>
          <a:solidFill>
            <a:srgbClr val="678084"/>
          </a:solidFill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Subtítulo</a:t>
            </a:r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36" hasCustomPrompt="1"/>
            <p:custDataLst>
              <p:tags r:id="rId4"/>
            </p:custDataLst>
          </p:nvPr>
        </p:nvSpPr>
        <p:spPr>
          <a:xfrm>
            <a:off x="6048769" y="3830248"/>
            <a:ext cx="2808000" cy="244800"/>
          </a:xfrm>
          <a:prstGeom prst="rect">
            <a:avLst/>
          </a:prstGeom>
          <a:solidFill>
            <a:srgbClr val="678084"/>
          </a:solidFill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Subtítulo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1449374"/>
            <a:ext cx="85752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3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4138618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4138618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4138618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7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76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1x3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1449374"/>
            <a:ext cx="85752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8574789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2"/>
            </p:custDataLst>
          </p:nvPr>
        </p:nvSpPr>
        <p:spPr>
          <a:xfrm>
            <a:off x="281981" y="3832967"/>
            <a:ext cx="2808000" cy="2448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34" hasCustomPrompt="1"/>
            <p:custDataLst>
              <p:tags r:id="rId3"/>
            </p:custDataLst>
          </p:nvPr>
        </p:nvSpPr>
        <p:spPr>
          <a:xfrm>
            <a:off x="3168000" y="3832967"/>
            <a:ext cx="2808000" cy="2448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36" hasCustomPrompt="1"/>
            <p:custDataLst>
              <p:tags r:id="rId4"/>
            </p:custDataLst>
          </p:nvPr>
        </p:nvSpPr>
        <p:spPr>
          <a:xfrm>
            <a:off x="6048769" y="3830248"/>
            <a:ext cx="2808000" cy="2448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4138618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3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4138618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4138618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5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9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08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1"/>
            </p:custDataLst>
          </p:nvPr>
        </p:nvSpPr>
        <p:spPr>
          <a:xfrm>
            <a:off x="281981" y="3832967"/>
            <a:ext cx="8574788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2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3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1449374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4626770" y="1449374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4138618"/>
            <a:ext cx="85752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3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8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2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11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2x1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1"/>
            </p:custDataLst>
          </p:nvPr>
        </p:nvSpPr>
        <p:spPr>
          <a:xfrm>
            <a:off x="281981" y="3832967"/>
            <a:ext cx="8574788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2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3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1449374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4626770" y="1449374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4138618"/>
            <a:ext cx="85752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3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8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2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7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tilla de inicio - De Nego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323528" y="3555064"/>
            <a:ext cx="7886700" cy="4500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548679"/>
            <a:ext cx="9144000" cy="2736304"/>
            <a:chOff x="120773" y="967163"/>
            <a:chExt cx="8843840" cy="247857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27" b="10046"/>
            <a:stretch/>
          </p:blipFill>
          <p:spPr>
            <a:xfrm>
              <a:off x="120773" y="967163"/>
              <a:ext cx="8843840" cy="2461836"/>
            </a:xfrm>
            <a:prstGeom prst="rect">
              <a:avLst/>
            </a:prstGeom>
          </p:spPr>
        </p:pic>
        <p:sp>
          <p:nvSpPr>
            <p:cNvPr id="11" name="4 Rectángulo"/>
            <p:cNvSpPr/>
            <p:nvPr/>
          </p:nvSpPr>
          <p:spPr>
            <a:xfrm>
              <a:off x="120773" y="3380521"/>
              <a:ext cx="8843840" cy="65218"/>
            </a:xfrm>
            <a:prstGeom prst="rect">
              <a:avLst/>
            </a:prstGeom>
            <a:solidFill>
              <a:srgbClr val="59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white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72" y="6093296"/>
            <a:ext cx="2786400" cy="5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11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dio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8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3"/>
            </p:custDataLst>
          </p:nvPr>
        </p:nvSpPr>
        <p:spPr>
          <a:xfrm>
            <a:off x="281981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30" name="2 Marcador de contenido"/>
          <p:cNvSpPr>
            <a:spLocks noGrp="1"/>
          </p:cNvSpPr>
          <p:nvPr>
            <p:ph sz="quarter" idx="33" hasCustomPrompt="1"/>
            <p:custDataLst>
              <p:tags r:id="rId4"/>
            </p:custDataLst>
          </p:nvPr>
        </p:nvSpPr>
        <p:spPr>
          <a:xfrm>
            <a:off x="4626770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7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4138618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1449374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4626770" y="1449374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47"/>
          </p:nvPr>
        </p:nvSpPr>
        <p:spPr>
          <a:xfrm>
            <a:off x="4626770" y="4138618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5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1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dio 2x2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4138618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8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3"/>
            </p:custDataLst>
          </p:nvPr>
        </p:nvSpPr>
        <p:spPr>
          <a:xfrm>
            <a:off x="281981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30" name="2 Marcador de contenido"/>
          <p:cNvSpPr>
            <a:spLocks noGrp="1"/>
          </p:cNvSpPr>
          <p:nvPr>
            <p:ph sz="quarter" idx="33" hasCustomPrompt="1"/>
            <p:custDataLst>
              <p:tags r:id="rId4"/>
            </p:custDataLst>
          </p:nvPr>
        </p:nvSpPr>
        <p:spPr>
          <a:xfrm>
            <a:off x="4626770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7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1449374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4626770" y="1449374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47"/>
          </p:nvPr>
        </p:nvSpPr>
        <p:spPr>
          <a:xfrm>
            <a:off x="4626770" y="4138618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5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dio 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1"/>
            </p:custDataLst>
          </p:nvPr>
        </p:nvSpPr>
        <p:spPr>
          <a:xfrm>
            <a:off x="281981" y="3832967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34" hasCustomPrompt="1"/>
            <p:custDataLst>
              <p:tags r:id="rId2"/>
            </p:custDataLst>
          </p:nvPr>
        </p:nvSpPr>
        <p:spPr>
          <a:xfrm>
            <a:off x="3168000" y="3832967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36" hasCustomPrompt="1"/>
            <p:custDataLst>
              <p:tags r:id="rId3"/>
            </p:custDataLst>
          </p:nvPr>
        </p:nvSpPr>
        <p:spPr>
          <a:xfrm>
            <a:off x="6048769" y="3830248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9" name="2 Marcador de contenido"/>
          <p:cNvSpPr>
            <a:spLocks noGrp="1"/>
          </p:cNvSpPr>
          <p:nvPr>
            <p:ph sz="quarter" idx="15" hasCustomPrompt="1"/>
            <p:custDataLst>
              <p:tags r:id="rId4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6" name="2 Marcador de contenido"/>
          <p:cNvSpPr>
            <a:spLocks noGrp="1"/>
          </p:cNvSpPr>
          <p:nvPr>
            <p:ph sz="quarter" idx="31" hasCustomPrompt="1"/>
            <p:custDataLst>
              <p:tags r:id="rId5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4138618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4138618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2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4138618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3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1449374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4626770" y="1449374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7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92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dio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2"/>
            </p:custDataLst>
          </p:nvPr>
        </p:nvSpPr>
        <p:spPr>
          <a:xfrm>
            <a:off x="281981" y="3832967"/>
            <a:ext cx="8574788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3"/>
            </p:custDataLst>
          </p:nvPr>
        </p:nvSpPr>
        <p:spPr>
          <a:xfrm>
            <a:off x="316800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4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1447800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1447800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1447800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3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4138618"/>
            <a:ext cx="85752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7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11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dio 3x1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2"/>
            </p:custDataLst>
          </p:nvPr>
        </p:nvSpPr>
        <p:spPr>
          <a:xfrm>
            <a:off x="281981" y="3832967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3"/>
            </p:custDataLst>
          </p:nvPr>
        </p:nvSpPr>
        <p:spPr>
          <a:xfrm>
            <a:off x="316800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4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1447800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1447800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1447800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3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4138618"/>
            <a:ext cx="85752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7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8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dio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2"/>
            </p:custDataLst>
          </p:nvPr>
        </p:nvSpPr>
        <p:spPr>
          <a:xfrm>
            <a:off x="316800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3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9" name="2 Marcador de contenido"/>
          <p:cNvSpPr>
            <a:spLocks noGrp="1"/>
          </p:cNvSpPr>
          <p:nvPr>
            <p:ph sz="quarter" idx="32" hasCustomPrompt="1"/>
            <p:custDataLst>
              <p:tags r:id="rId4"/>
            </p:custDataLst>
          </p:nvPr>
        </p:nvSpPr>
        <p:spPr>
          <a:xfrm>
            <a:off x="281981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7" hasCustomPrompt="1"/>
            <p:custDataLst>
              <p:tags r:id="rId5"/>
            </p:custDataLst>
          </p:nvPr>
        </p:nvSpPr>
        <p:spPr>
          <a:xfrm>
            <a:off x="4626770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1447800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1447800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1447800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9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4138618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4626770" y="4138618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7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78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dio 3x2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2"/>
            </p:custDataLst>
          </p:nvPr>
        </p:nvSpPr>
        <p:spPr>
          <a:xfrm>
            <a:off x="316800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3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9" name="2 Marcador de contenido"/>
          <p:cNvSpPr>
            <a:spLocks noGrp="1"/>
          </p:cNvSpPr>
          <p:nvPr>
            <p:ph sz="quarter" idx="32" hasCustomPrompt="1"/>
            <p:custDataLst>
              <p:tags r:id="rId4"/>
            </p:custDataLst>
          </p:nvPr>
        </p:nvSpPr>
        <p:spPr>
          <a:xfrm>
            <a:off x="281981" y="3832967"/>
            <a:ext cx="4230000" cy="2448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7" hasCustomPrompt="1"/>
            <p:custDataLst>
              <p:tags r:id="rId5"/>
            </p:custDataLst>
          </p:nvPr>
        </p:nvSpPr>
        <p:spPr>
          <a:xfrm>
            <a:off x="4626770" y="3832967"/>
            <a:ext cx="4230000" cy="244800"/>
          </a:xfrm>
          <a:prstGeom prst="rect">
            <a:avLst/>
          </a:prstGeom>
          <a:solidFill>
            <a:srgbClr val="678084"/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s-ES" dirty="0"/>
              <a:t>Subtítulo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1447800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1447800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1447800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4138618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2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4626770" y="4138618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5" name="2 Marcador de contenido"/>
          <p:cNvSpPr>
            <a:spLocks noGrp="1"/>
          </p:cNvSpPr>
          <p:nvPr>
            <p:ph sz="quarter" idx="46" hasCustomPrompt="1"/>
            <p:custDataLst>
              <p:tags r:id="rId6"/>
            </p:custDataLst>
          </p:nvPr>
        </p:nvSpPr>
        <p:spPr>
          <a:xfrm>
            <a:off x="292100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36" name="2 Marcador de contenido"/>
          <p:cNvSpPr>
            <a:spLocks noGrp="1"/>
          </p:cNvSpPr>
          <p:nvPr>
            <p:ph sz="quarter" idx="47" hasCustomPrompt="1"/>
            <p:custDataLst>
              <p:tags r:id="rId7"/>
            </p:custDataLst>
          </p:nvPr>
        </p:nvSpPr>
        <p:spPr>
          <a:xfrm>
            <a:off x="4636889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2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42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dio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4138618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1447800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2"/>
            </p:custDataLst>
          </p:nvPr>
        </p:nvSpPr>
        <p:spPr>
          <a:xfrm>
            <a:off x="316800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3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32" hasCustomPrompt="1"/>
            <p:custDataLst>
              <p:tags r:id="rId4"/>
            </p:custDataLst>
          </p:nvPr>
        </p:nvSpPr>
        <p:spPr>
          <a:xfrm>
            <a:off x="281981" y="3832967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8" hasCustomPrompt="1"/>
            <p:custDataLst>
              <p:tags r:id="rId5"/>
            </p:custDataLst>
          </p:nvPr>
        </p:nvSpPr>
        <p:spPr>
          <a:xfrm>
            <a:off x="3168000" y="3832967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6" name="2 Marcador de contenido"/>
          <p:cNvSpPr>
            <a:spLocks noGrp="1"/>
          </p:cNvSpPr>
          <p:nvPr>
            <p:ph sz="quarter" idx="40" hasCustomPrompt="1"/>
            <p:custDataLst>
              <p:tags r:id="rId6"/>
            </p:custDataLst>
          </p:nvPr>
        </p:nvSpPr>
        <p:spPr>
          <a:xfrm>
            <a:off x="6048769" y="3830248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1447800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1447800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3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3168000" y="4138618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6048769" y="4138618"/>
            <a:ext cx="2808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2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181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404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dio 3x3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2"/>
            </p:custDataLst>
          </p:nvPr>
        </p:nvSpPr>
        <p:spPr>
          <a:xfrm>
            <a:off x="316800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3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32" hasCustomPrompt="1"/>
            <p:custDataLst>
              <p:tags r:id="rId4"/>
            </p:custDataLst>
          </p:nvPr>
        </p:nvSpPr>
        <p:spPr>
          <a:xfrm>
            <a:off x="281981" y="3832967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8" hasCustomPrompt="1"/>
            <p:custDataLst>
              <p:tags r:id="rId5"/>
            </p:custDataLst>
          </p:nvPr>
        </p:nvSpPr>
        <p:spPr>
          <a:xfrm>
            <a:off x="3168000" y="3832967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6" name="2 Marcador de contenido"/>
          <p:cNvSpPr>
            <a:spLocks noGrp="1"/>
          </p:cNvSpPr>
          <p:nvPr>
            <p:ph sz="quarter" idx="40" hasCustomPrompt="1"/>
            <p:custDataLst>
              <p:tags r:id="rId6"/>
            </p:custDataLst>
          </p:nvPr>
        </p:nvSpPr>
        <p:spPr>
          <a:xfrm>
            <a:off x="6048769" y="3830248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Clr>
                <a:srgbClr val="678084"/>
              </a:buClr>
              <a:buFont typeface="Wingdings" panose="05000000000000000000" pitchFamily="2" charset="2"/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4138618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9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1447800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1447800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2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1447800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3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3168000" y="4138618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6048769" y="4138618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8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100" y="1447800"/>
            <a:ext cx="4230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4626770" y="1447800"/>
            <a:ext cx="4230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1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7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ido Texto 1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rgbClr val="678084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2" name="7 Marcador de contenido"/>
          <p:cNvSpPr>
            <a:spLocks noGrp="1"/>
          </p:cNvSpPr>
          <p:nvPr>
            <p:ph sz="quarter" idx="14" hasCustomPrompt="1"/>
          </p:nvPr>
        </p:nvSpPr>
        <p:spPr>
          <a:xfrm>
            <a:off x="1298575" y="1870075"/>
            <a:ext cx="7572375" cy="39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 </a:t>
            </a:r>
          </a:p>
        </p:txBody>
      </p:sp>
      <p:sp>
        <p:nvSpPr>
          <p:cNvPr id="14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620069" y="1584020"/>
            <a:ext cx="7257231" cy="4248472"/>
          </a:xfrm>
          <a:prstGeom prst="rect">
            <a:avLst/>
          </a:prstGeom>
        </p:spPr>
        <p:txBody>
          <a:bodyPr tIns="36000" bIns="36000" anchor="t" anchorCtr="0"/>
          <a:lstStyle>
            <a:lvl1pPr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O" dirty="0"/>
              <a:t>El capitulo actual debe ir resaltado en gris como este (sin </a:t>
            </a:r>
            <a:r>
              <a:rPr lang="es-CO" dirty="0" err="1"/>
              <a:t>bold</a:t>
            </a:r>
            <a:r>
              <a:rPr lang="es-CO" dirty="0"/>
              <a:t>)</a:t>
            </a:r>
          </a:p>
          <a:p>
            <a:pPr lvl="0"/>
            <a:r>
              <a:rPr lang="es-CO" dirty="0" err="1"/>
              <a:t>Xxxxxxxxxxxxxxx</a:t>
            </a:r>
            <a:endParaRPr lang="es-CO" dirty="0"/>
          </a:p>
          <a:p>
            <a:pPr lvl="0"/>
            <a:r>
              <a:rPr lang="es-CO" dirty="0" err="1"/>
              <a:t>Xxxxxxxxxxxxxxx</a:t>
            </a:r>
            <a:endParaRPr lang="es-CO" dirty="0"/>
          </a:p>
          <a:p>
            <a:pPr lvl="0"/>
            <a:r>
              <a:rPr lang="es-CO" dirty="0" err="1"/>
              <a:t>Xxxxxxxxxxxxxxx</a:t>
            </a:r>
            <a:endParaRPr lang="es-CO" dirty="0"/>
          </a:p>
          <a:p>
            <a:pPr lvl="0"/>
            <a:r>
              <a:rPr lang="es-CO" dirty="0" err="1"/>
              <a:t>Xxxxxxxxxxxxxxx</a:t>
            </a:r>
            <a:endParaRPr lang="es-CO" dirty="0"/>
          </a:p>
          <a:p>
            <a:pPr lvl="0"/>
            <a:r>
              <a:rPr lang="es-CO" dirty="0" err="1"/>
              <a:t>Xxxxxxxxxxxxxxx</a:t>
            </a:r>
            <a:endParaRPr lang="es-CO" dirty="0"/>
          </a:p>
          <a:p>
            <a:pPr lvl="0"/>
            <a:endParaRPr lang="es-CO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36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1(Largo) x 1(Cor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2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6519134" y="1138222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81980" y="1447800"/>
            <a:ext cx="6141785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6519134" y="1447800"/>
            <a:ext cx="2337636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1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22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ido V1(Largo) x 1(Corto)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2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6519134" y="1138222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81980" y="1447800"/>
            <a:ext cx="6141785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6519134" y="1447800"/>
            <a:ext cx="2337636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1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05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2(Largo) x 1(Cor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2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6519134" y="1138222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81980" y="1447800"/>
            <a:ext cx="6141785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6519134" y="1447800"/>
            <a:ext cx="2337636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3"/>
            </p:custDataLst>
          </p:nvPr>
        </p:nvSpPr>
        <p:spPr>
          <a:xfrm>
            <a:off x="281980" y="3812788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81980" y="4119000"/>
            <a:ext cx="6141785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8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9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86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2(Largo) x 1(Corto)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2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6519134" y="1138222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81980" y="1447800"/>
            <a:ext cx="6141785" cy="2286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6519134" y="1447800"/>
            <a:ext cx="2337636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3"/>
            </p:custDataLst>
          </p:nvPr>
        </p:nvSpPr>
        <p:spPr>
          <a:xfrm>
            <a:off x="281980" y="3812788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81980" y="4119000"/>
            <a:ext cx="6141785" cy="2286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276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3(Largo) x 1(Cor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92099" y="1138222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6519134" y="1138222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099" y="1447800"/>
            <a:ext cx="6141785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6519134" y="1447800"/>
            <a:ext cx="2337636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3"/>
            </p:custDataLst>
          </p:nvPr>
        </p:nvSpPr>
        <p:spPr>
          <a:xfrm>
            <a:off x="292099" y="2928119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92099" y="3235670"/>
            <a:ext cx="6141785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4"/>
            </p:custDataLst>
          </p:nvPr>
        </p:nvSpPr>
        <p:spPr>
          <a:xfrm>
            <a:off x="292099" y="4718015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292099" y="5023539"/>
            <a:ext cx="6141785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0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3(Corto) x 3 (Largo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714985" y="1138222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714985" y="1447800"/>
            <a:ext cx="6141785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2"/>
            </p:custDataLst>
          </p:nvPr>
        </p:nvSpPr>
        <p:spPr>
          <a:xfrm>
            <a:off x="2714985" y="2928119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714985" y="3235670"/>
            <a:ext cx="6141785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3"/>
            </p:custDataLst>
          </p:nvPr>
        </p:nvSpPr>
        <p:spPr>
          <a:xfrm>
            <a:off x="2714985" y="4718015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2714985" y="5023539"/>
            <a:ext cx="6141785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2 Marcador de contenido"/>
          <p:cNvSpPr>
            <a:spLocks noGrp="1"/>
          </p:cNvSpPr>
          <p:nvPr>
            <p:ph sz="quarter" idx="43" hasCustomPrompt="1"/>
            <p:custDataLst>
              <p:tags r:id="rId4"/>
            </p:custDataLst>
          </p:nvPr>
        </p:nvSpPr>
        <p:spPr>
          <a:xfrm>
            <a:off x="292099" y="1138222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099" y="1447800"/>
            <a:ext cx="2337636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2" name="2 Marcador de contenido"/>
          <p:cNvSpPr>
            <a:spLocks noGrp="1"/>
          </p:cNvSpPr>
          <p:nvPr>
            <p:ph sz="quarter" idx="45" hasCustomPrompt="1"/>
            <p:custDataLst>
              <p:tags r:id="rId5"/>
            </p:custDataLst>
          </p:nvPr>
        </p:nvSpPr>
        <p:spPr>
          <a:xfrm>
            <a:off x="292099" y="2928119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099" y="3237697"/>
            <a:ext cx="2337636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8" name="2 Marcador de contenido"/>
          <p:cNvSpPr>
            <a:spLocks noGrp="1"/>
          </p:cNvSpPr>
          <p:nvPr>
            <p:ph sz="quarter" idx="47" hasCustomPrompt="1"/>
            <p:custDataLst>
              <p:tags r:id="rId6"/>
            </p:custDataLst>
          </p:nvPr>
        </p:nvSpPr>
        <p:spPr>
          <a:xfrm>
            <a:off x="292099" y="4718015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Marcador de texto 3"/>
          <p:cNvSpPr>
            <a:spLocks noGrp="1"/>
          </p:cNvSpPr>
          <p:nvPr>
            <p:ph type="body" sz="quarter" idx="48"/>
          </p:nvPr>
        </p:nvSpPr>
        <p:spPr>
          <a:xfrm>
            <a:off x="292099" y="5027593"/>
            <a:ext cx="2337636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7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3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2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3(Corto) x 3 (Largo)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714985" y="1138222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714985" y="1447800"/>
            <a:ext cx="6141785" cy="1381461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2"/>
            </p:custDataLst>
          </p:nvPr>
        </p:nvSpPr>
        <p:spPr>
          <a:xfrm>
            <a:off x="2714985" y="2928119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714985" y="3235670"/>
            <a:ext cx="6141785" cy="1381461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3"/>
            </p:custDataLst>
          </p:nvPr>
        </p:nvSpPr>
        <p:spPr>
          <a:xfrm>
            <a:off x="2714985" y="4718015"/>
            <a:ext cx="6141785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2714985" y="5023539"/>
            <a:ext cx="6141785" cy="1381461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2 Marcador de contenido"/>
          <p:cNvSpPr>
            <a:spLocks noGrp="1"/>
          </p:cNvSpPr>
          <p:nvPr>
            <p:ph sz="quarter" idx="43" hasCustomPrompt="1"/>
            <p:custDataLst>
              <p:tags r:id="rId4"/>
            </p:custDataLst>
          </p:nvPr>
        </p:nvSpPr>
        <p:spPr>
          <a:xfrm>
            <a:off x="292099" y="1138222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099" y="1447800"/>
            <a:ext cx="2337636" cy="1381461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2" name="2 Marcador de contenido"/>
          <p:cNvSpPr>
            <a:spLocks noGrp="1"/>
          </p:cNvSpPr>
          <p:nvPr>
            <p:ph sz="quarter" idx="45" hasCustomPrompt="1"/>
            <p:custDataLst>
              <p:tags r:id="rId5"/>
            </p:custDataLst>
          </p:nvPr>
        </p:nvSpPr>
        <p:spPr>
          <a:xfrm>
            <a:off x="292099" y="2928119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099" y="3237697"/>
            <a:ext cx="2337636" cy="1381461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8" name="2 Marcador de contenido"/>
          <p:cNvSpPr>
            <a:spLocks noGrp="1"/>
          </p:cNvSpPr>
          <p:nvPr>
            <p:ph sz="quarter" idx="47" hasCustomPrompt="1"/>
            <p:custDataLst>
              <p:tags r:id="rId6"/>
            </p:custDataLst>
          </p:nvPr>
        </p:nvSpPr>
        <p:spPr>
          <a:xfrm>
            <a:off x="292099" y="4718015"/>
            <a:ext cx="2337636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Marcador de texto 3"/>
          <p:cNvSpPr>
            <a:spLocks noGrp="1"/>
          </p:cNvSpPr>
          <p:nvPr>
            <p:ph type="body" sz="quarter" idx="48"/>
          </p:nvPr>
        </p:nvSpPr>
        <p:spPr>
          <a:xfrm>
            <a:off x="292099" y="5027593"/>
            <a:ext cx="2337636" cy="1381461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7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3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67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2(Largo) x 2(Cor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92098" y="1138222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4637298" y="4718015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098" y="1447800"/>
            <a:ext cx="8575200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4637298" y="5023539"/>
            <a:ext cx="4230000" cy="138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3"/>
            </p:custDataLst>
          </p:nvPr>
        </p:nvSpPr>
        <p:spPr>
          <a:xfrm>
            <a:off x="292098" y="2928119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92098" y="3235670"/>
            <a:ext cx="8575200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4"/>
            </p:custDataLst>
          </p:nvPr>
        </p:nvSpPr>
        <p:spPr>
          <a:xfrm>
            <a:off x="292099" y="4718015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292099" y="5023539"/>
            <a:ext cx="4230000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0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20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2(Largo) x 2(Corto)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92098" y="1138222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4637298" y="4718015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098" y="1447800"/>
            <a:ext cx="8575200" cy="1381461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4637298" y="5023539"/>
            <a:ext cx="4230000" cy="1382400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3"/>
            </p:custDataLst>
          </p:nvPr>
        </p:nvSpPr>
        <p:spPr>
          <a:xfrm>
            <a:off x="292098" y="2928119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92098" y="3235670"/>
            <a:ext cx="8575200" cy="1381461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4"/>
            </p:custDataLst>
          </p:nvPr>
        </p:nvSpPr>
        <p:spPr>
          <a:xfrm>
            <a:off x="292099" y="4718015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292099" y="5023539"/>
            <a:ext cx="4230000" cy="1381461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0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2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3(Largo) x 2(Cor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92098" y="1138222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098" y="1472778"/>
            <a:ext cx="8575200" cy="114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2"/>
            </p:custDataLst>
          </p:nvPr>
        </p:nvSpPr>
        <p:spPr>
          <a:xfrm>
            <a:off x="292098" y="2704379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3"/>
            </p:custDataLst>
          </p:nvPr>
        </p:nvSpPr>
        <p:spPr>
          <a:xfrm>
            <a:off x="292098" y="5089490"/>
            <a:ext cx="8575199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4637298" y="5429250"/>
            <a:ext cx="4230000" cy="976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292099" y="5428975"/>
            <a:ext cx="4230000" cy="97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098" y="3038935"/>
            <a:ext cx="8575200" cy="772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45" hasCustomPrompt="1"/>
            <p:custDataLst>
              <p:tags r:id="rId4"/>
            </p:custDataLst>
          </p:nvPr>
        </p:nvSpPr>
        <p:spPr>
          <a:xfrm>
            <a:off x="292099" y="3893781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099" y="4228335"/>
            <a:ext cx="8575200" cy="772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</p:txBody>
      </p:sp>
      <p:sp>
        <p:nvSpPr>
          <p:cNvPr id="18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Texto 1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100" y="1125522"/>
            <a:ext cx="8571600" cy="52848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1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rgbClr val="678084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81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3(Lar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92098" y="1138222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098" y="1447800"/>
            <a:ext cx="8575200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2"/>
            </p:custDataLst>
          </p:nvPr>
        </p:nvSpPr>
        <p:spPr>
          <a:xfrm>
            <a:off x="292098" y="2928119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92098" y="3235670"/>
            <a:ext cx="8575200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3"/>
            </p:custDataLst>
          </p:nvPr>
        </p:nvSpPr>
        <p:spPr>
          <a:xfrm>
            <a:off x="292098" y="4718015"/>
            <a:ext cx="8575199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292098" y="5023539"/>
            <a:ext cx="8568313" cy="1381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4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933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3(Largo)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92098" y="1138222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098" y="1447800"/>
            <a:ext cx="8575200" cy="1381461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9" hasCustomPrompt="1"/>
            <p:custDataLst>
              <p:tags r:id="rId2"/>
            </p:custDataLst>
          </p:nvPr>
        </p:nvSpPr>
        <p:spPr>
          <a:xfrm>
            <a:off x="292098" y="2928119"/>
            <a:ext cx="85752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92098" y="3235670"/>
            <a:ext cx="8575200" cy="1381461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41" hasCustomPrompt="1"/>
            <p:custDataLst>
              <p:tags r:id="rId3"/>
            </p:custDataLst>
          </p:nvPr>
        </p:nvSpPr>
        <p:spPr>
          <a:xfrm>
            <a:off x="292098" y="4718015"/>
            <a:ext cx="8575199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292098" y="5023539"/>
            <a:ext cx="8568313" cy="1381461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678084"/>
              </a:buClr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678084"/>
              </a:buClr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678084"/>
              </a:buClr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678084"/>
              </a:buClr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678084"/>
              </a:buClr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4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9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2x1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81981" y="4138618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81981" y="1449374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1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5" hasCustomPrompt="1"/>
            <p:custDataLst>
              <p:tags r:id="rId2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2" hasCustomPrompt="1"/>
            <p:custDataLst>
              <p:tags r:id="rId3"/>
            </p:custDataLst>
          </p:nvPr>
        </p:nvSpPr>
        <p:spPr>
          <a:xfrm>
            <a:off x="281981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7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4626770" y="1447800"/>
            <a:ext cx="4230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indent="-171450">
              <a:buClr>
                <a:srgbClr val="E78400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Clr>
                <a:srgbClr val="E78400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buClr>
                <a:srgbClr val="E78400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buClr>
                <a:srgbClr val="E78400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3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6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4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86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ido V2x1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281981" y="4138618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587B7C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F66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81981" y="1449374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1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5" hasCustomPrompt="1"/>
            <p:custDataLst>
              <p:tags r:id="rId2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2" hasCustomPrompt="1"/>
            <p:custDataLst>
              <p:tags r:id="rId3"/>
            </p:custDataLst>
          </p:nvPr>
        </p:nvSpPr>
        <p:spPr>
          <a:xfrm>
            <a:off x="281981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4626770" y="1449374"/>
            <a:ext cx="4230000" cy="4951426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3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93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4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3" hasCustomPrompt="1"/>
            <p:custDataLst>
              <p:tags r:id="rId3"/>
            </p:custDataLst>
          </p:nvPr>
        </p:nvSpPr>
        <p:spPr>
          <a:xfrm>
            <a:off x="4626770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4626770" y="4138618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587B7C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F66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4626770" y="1449374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587B7C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F66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281981" y="1447800"/>
            <a:ext cx="4230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chemeClr val="accent1"/>
              </a:buClr>
              <a:buFont typeface="Wingdings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Wingdings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1"/>
              </a:buClr>
              <a:buFont typeface="Wingdings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1450" lvl="0" indent="-17145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/>
              <a:t>Editar los estilos de texto del patrón</a:t>
            </a:r>
          </a:p>
          <a:p>
            <a:pPr marL="171450" lvl="1" indent="-17145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/>
              <a:t>Segundo nivel</a:t>
            </a:r>
          </a:p>
          <a:p>
            <a:pPr marL="171450" lvl="2" indent="-17145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/>
              <a:t>Tercer nivel</a:t>
            </a:r>
          </a:p>
          <a:p>
            <a:pPr marL="171450" lvl="3" indent="-17145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/>
              <a:t>Cuarto nivel</a:t>
            </a:r>
          </a:p>
          <a:p>
            <a:pPr marL="171450" lvl="4" indent="-17145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3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9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2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12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1x2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3"/>
          <p:cNvSpPr>
            <a:spLocks noGrp="1"/>
          </p:cNvSpPr>
          <p:nvPr>
            <p:ph type="body" sz="quarter" idx="40"/>
          </p:nvPr>
        </p:nvSpPr>
        <p:spPr>
          <a:xfrm>
            <a:off x="4626770" y="4138618"/>
            <a:ext cx="4230000" cy="226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>
              <a:buClr>
                <a:srgbClr val="587B7C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F66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39"/>
          </p:nvPr>
        </p:nvSpPr>
        <p:spPr>
          <a:xfrm>
            <a:off x="4628280" y="1447800"/>
            <a:ext cx="4230000" cy="226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>
              <a:buClr>
                <a:srgbClr val="587B7C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F66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4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3" hasCustomPrompt="1"/>
            <p:custDataLst>
              <p:tags r:id="rId3"/>
            </p:custDataLst>
          </p:nvPr>
        </p:nvSpPr>
        <p:spPr>
          <a:xfrm>
            <a:off x="4626770" y="3832967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281981" y="1447800"/>
            <a:ext cx="4230000" cy="4957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>
              <a:buClr>
                <a:srgbClr val="587B7C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F66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3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8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2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027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2"/>
            </p:custDataLst>
          </p:nvPr>
        </p:nvSpPr>
        <p:spPr>
          <a:xfrm>
            <a:off x="316800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3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81980" y="1447800"/>
            <a:ext cx="2808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3168000" y="1447800"/>
            <a:ext cx="2808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39"/>
          </p:nvPr>
        </p:nvSpPr>
        <p:spPr>
          <a:xfrm>
            <a:off x="6048769" y="1447800"/>
            <a:ext cx="2808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3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7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3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2"/>
            </p:custDataLst>
          </p:nvPr>
        </p:nvSpPr>
        <p:spPr>
          <a:xfrm>
            <a:off x="316800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3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100" y="1447800"/>
            <a:ext cx="2808000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3168000" y="1447800"/>
            <a:ext cx="2808000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39"/>
          </p:nvPr>
        </p:nvSpPr>
        <p:spPr>
          <a:xfrm>
            <a:off x="6048769" y="1447800"/>
            <a:ext cx="2808000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3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57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V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texto 3"/>
          <p:cNvSpPr>
            <a:spLocks noGrp="1"/>
          </p:cNvSpPr>
          <p:nvPr>
            <p:ph type="body" sz="quarter" idx="39"/>
          </p:nvPr>
        </p:nvSpPr>
        <p:spPr>
          <a:xfrm>
            <a:off x="6048769" y="1447800"/>
            <a:ext cx="2808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3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3158507" y="1447800"/>
            <a:ext cx="2808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81980" y="1447800"/>
            <a:ext cx="2808000" cy="49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2"/>
            </p:custDataLst>
          </p:nvPr>
        </p:nvSpPr>
        <p:spPr>
          <a:xfrm>
            <a:off x="3158507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3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7" name="Marcador de texto 9"/>
          <p:cNvSpPr>
            <a:spLocks noGrp="1"/>
          </p:cNvSpPr>
          <p:nvPr>
            <p:ph type="body" sz="quarter" idx="20"/>
          </p:nvPr>
        </p:nvSpPr>
        <p:spPr>
          <a:xfrm>
            <a:off x="434381" y="4000872"/>
            <a:ext cx="252000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8756E"/>
            </a:solidFill>
          </a:ln>
        </p:spPr>
        <p:txBody>
          <a:bodyPr/>
          <a:lstStyle>
            <a:lvl1pPr marL="342900" indent="-3429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Marcador de texto 10"/>
          <p:cNvSpPr>
            <a:spLocks noGrp="1"/>
          </p:cNvSpPr>
          <p:nvPr>
            <p:ph type="body" sz="quarter" idx="21"/>
          </p:nvPr>
        </p:nvSpPr>
        <p:spPr>
          <a:xfrm>
            <a:off x="3314327" y="4000872"/>
            <a:ext cx="252000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8756E"/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</p:txBody>
      </p:sp>
      <p:sp>
        <p:nvSpPr>
          <p:cNvPr id="19" name="Marcador de texto 11"/>
          <p:cNvSpPr>
            <a:spLocks noGrp="1"/>
          </p:cNvSpPr>
          <p:nvPr>
            <p:ph type="body" sz="quarter" idx="22"/>
          </p:nvPr>
        </p:nvSpPr>
        <p:spPr>
          <a:xfrm>
            <a:off x="6194272" y="4000872"/>
            <a:ext cx="252000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8756E"/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</p:txBody>
      </p:sp>
      <p:sp>
        <p:nvSpPr>
          <p:cNvPr id="16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99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ido V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texto 3"/>
          <p:cNvSpPr>
            <a:spLocks noGrp="1"/>
          </p:cNvSpPr>
          <p:nvPr>
            <p:ph type="body" sz="quarter" idx="39"/>
          </p:nvPr>
        </p:nvSpPr>
        <p:spPr>
          <a:xfrm>
            <a:off x="6048769" y="1447800"/>
            <a:ext cx="2808000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23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3158507" y="1447800"/>
            <a:ext cx="2808000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81980" y="1447800"/>
            <a:ext cx="2808000" cy="49572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33" hasCustomPrompt="1"/>
            <p:custDataLst>
              <p:tags r:id="rId2"/>
            </p:custDataLst>
          </p:nvPr>
        </p:nvSpPr>
        <p:spPr>
          <a:xfrm>
            <a:off x="3158507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3"/>
            </p:custDataLst>
          </p:nvPr>
        </p:nvSpPr>
        <p:spPr>
          <a:xfrm>
            <a:off x="6048769" y="1138221"/>
            <a:ext cx="2808000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7" name="Marcador de texto 9"/>
          <p:cNvSpPr>
            <a:spLocks noGrp="1"/>
          </p:cNvSpPr>
          <p:nvPr>
            <p:ph type="body" sz="quarter" idx="20"/>
          </p:nvPr>
        </p:nvSpPr>
        <p:spPr>
          <a:xfrm>
            <a:off x="434381" y="4000872"/>
            <a:ext cx="252000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8756E"/>
            </a:solidFill>
          </a:ln>
        </p:spPr>
        <p:txBody>
          <a:bodyPr/>
          <a:lstStyle>
            <a:lvl1pPr marL="342900" indent="-3429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Marcador de texto 10"/>
          <p:cNvSpPr>
            <a:spLocks noGrp="1"/>
          </p:cNvSpPr>
          <p:nvPr>
            <p:ph type="body" sz="quarter" idx="21"/>
          </p:nvPr>
        </p:nvSpPr>
        <p:spPr>
          <a:xfrm>
            <a:off x="3314327" y="4000872"/>
            <a:ext cx="252000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8756E"/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</p:txBody>
      </p:sp>
      <p:sp>
        <p:nvSpPr>
          <p:cNvPr id="19" name="Marcador de texto 11"/>
          <p:cNvSpPr>
            <a:spLocks noGrp="1"/>
          </p:cNvSpPr>
          <p:nvPr>
            <p:ph type="body" sz="quarter" idx="22"/>
          </p:nvPr>
        </p:nvSpPr>
        <p:spPr>
          <a:xfrm>
            <a:off x="6194272" y="4000872"/>
            <a:ext cx="252000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8756E"/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</p:txBody>
      </p:sp>
      <p:sp>
        <p:nvSpPr>
          <p:cNvPr id="16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100" y="1125522"/>
            <a:ext cx="8571600" cy="528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2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3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88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investment highlights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2472" y="1359592"/>
            <a:ext cx="6617940" cy="108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CO" dirty="0"/>
              <a:t>Haga clic para agregar texto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2242472" y="3891406"/>
            <a:ext cx="6617940" cy="108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CO" dirty="0"/>
              <a:t>Haga clic para agregar texto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242472" y="2625499"/>
            <a:ext cx="6617940" cy="108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CO" dirty="0"/>
              <a:t>Haga clic para agregar texto</a:t>
            </a:r>
          </a:p>
        </p:txBody>
      </p:sp>
      <p:sp>
        <p:nvSpPr>
          <p:cNvPr id="26" name="Marcador de texto 5"/>
          <p:cNvSpPr>
            <a:spLocks noGrp="1"/>
          </p:cNvSpPr>
          <p:nvPr>
            <p:ph type="body" sz="quarter" idx="17" hasCustomPrompt="1"/>
          </p:nvPr>
        </p:nvSpPr>
        <p:spPr>
          <a:xfrm>
            <a:off x="2242472" y="5157312"/>
            <a:ext cx="6617940" cy="108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CO" dirty="0"/>
              <a:t>Haga clic para agregar texto</a:t>
            </a:r>
          </a:p>
        </p:txBody>
      </p:sp>
      <p:sp>
        <p:nvSpPr>
          <p:cNvPr id="28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755706" y="1359592"/>
            <a:ext cx="1404000" cy="1080000"/>
          </a:xfrm>
          <a:prstGeom prst="rect">
            <a:avLst/>
          </a:prstGeom>
          <a:solidFill>
            <a:srgbClr val="678084"/>
          </a:solidFill>
          <a:ln w="31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lang="es-CO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Haga clic para agregar texto</a:t>
            </a:r>
          </a:p>
        </p:txBody>
      </p:sp>
      <p:sp>
        <p:nvSpPr>
          <p:cNvPr id="34" name="Marcador de texto 11"/>
          <p:cNvSpPr>
            <a:spLocks noGrp="1"/>
          </p:cNvSpPr>
          <p:nvPr>
            <p:ph type="body" sz="quarter" idx="22" hasCustomPrompt="1"/>
          </p:nvPr>
        </p:nvSpPr>
        <p:spPr>
          <a:xfrm>
            <a:off x="300374" y="1359592"/>
            <a:ext cx="357922" cy="1080000"/>
          </a:xfrm>
          <a:prstGeom prst="rect">
            <a:avLst/>
          </a:prstGeom>
          <a:solidFill>
            <a:srgbClr val="E5E5E6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228600" indent="-228600" algn="ctr">
              <a:buNone/>
              <a:defRPr lang="es-CO" sz="18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#</a:t>
            </a:r>
          </a:p>
        </p:txBody>
      </p:sp>
      <p:sp>
        <p:nvSpPr>
          <p:cNvPr id="35" name="Marcador de texto 12"/>
          <p:cNvSpPr>
            <a:spLocks noGrp="1"/>
          </p:cNvSpPr>
          <p:nvPr>
            <p:ph type="body" sz="quarter" idx="23" hasCustomPrompt="1"/>
          </p:nvPr>
        </p:nvSpPr>
        <p:spPr>
          <a:xfrm>
            <a:off x="300374" y="2625499"/>
            <a:ext cx="357922" cy="1080000"/>
          </a:xfrm>
          <a:prstGeom prst="rect">
            <a:avLst/>
          </a:prstGeom>
          <a:solidFill>
            <a:srgbClr val="E5E5E6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228600" indent="-228600" algn="ctr">
              <a:buNone/>
              <a:defRPr lang="es-CO" sz="18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#</a:t>
            </a:r>
          </a:p>
        </p:txBody>
      </p:sp>
      <p:sp>
        <p:nvSpPr>
          <p:cNvPr id="36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300374" y="3891406"/>
            <a:ext cx="357922" cy="1080000"/>
          </a:xfrm>
          <a:prstGeom prst="rect">
            <a:avLst/>
          </a:prstGeom>
          <a:solidFill>
            <a:srgbClr val="E5E5E6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228600" indent="-228600" algn="ctr">
              <a:buNone/>
              <a:defRPr lang="es-CO" sz="18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#</a:t>
            </a:r>
          </a:p>
        </p:txBody>
      </p:sp>
      <p:sp>
        <p:nvSpPr>
          <p:cNvPr id="37" name="Marcador de texto 14"/>
          <p:cNvSpPr>
            <a:spLocks noGrp="1"/>
          </p:cNvSpPr>
          <p:nvPr>
            <p:ph type="body" sz="quarter" idx="25" hasCustomPrompt="1"/>
          </p:nvPr>
        </p:nvSpPr>
        <p:spPr>
          <a:xfrm>
            <a:off x="300374" y="5157312"/>
            <a:ext cx="357922" cy="1080000"/>
          </a:xfrm>
          <a:prstGeom prst="rect">
            <a:avLst/>
          </a:prstGeom>
          <a:solidFill>
            <a:srgbClr val="E5E5E6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228600" indent="-228600" algn="ctr">
              <a:buNone/>
              <a:defRPr lang="es-CO" sz="18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#</a:t>
            </a:r>
          </a:p>
        </p:txBody>
      </p:sp>
      <p:sp>
        <p:nvSpPr>
          <p:cNvPr id="31" name="Marcador de texto 7"/>
          <p:cNvSpPr>
            <a:spLocks noGrp="1"/>
          </p:cNvSpPr>
          <p:nvPr>
            <p:ph type="body" sz="quarter" idx="33" hasCustomPrompt="1"/>
          </p:nvPr>
        </p:nvSpPr>
        <p:spPr>
          <a:xfrm>
            <a:off x="755706" y="5157312"/>
            <a:ext cx="1404000" cy="1080000"/>
          </a:xfrm>
          <a:prstGeom prst="rect">
            <a:avLst/>
          </a:prstGeom>
          <a:solidFill>
            <a:srgbClr val="678084"/>
          </a:solidFill>
          <a:ln w="31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lang="es-CO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Haga clic para agregar texto</a:t>
            </a:r>
          </a:p>
        </p:txBody>
      </p:sp>
      <p:sp>
        <p:nvSpPr>
          <p:cNvPr id="38" name="Marcador de texto 7"/>
          <p:cNvSpPr>
            <a:spLocks noGrp="1"/>
          </p:cNvSpPr>
          <p:nvPr>
            <p:ph type="body" sz="quarter" idx="34" hasCustomPrompt="1"/>
          </p:nvPr>
        </p:nvSpPr>
        <p:spPr>
          <a:xfrm>
            <a:off x="755706" y="3891406"/>
            <a:ext cx="1404000" cy="1080000"/>
          </a:xfrm>
          <a:prstGeom prst="rect">
            <a:avLst/>
          </a:prstGeom>
          <a:solidFill>
            <a:srgbClr val="678084"/>
          </a:solidFill>
          <a:ln w="31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lang="es-CO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Haga clic para agregar texto</a:t>
            </a:r>
          </a:p>
        </p:txBody>
      </p:sp>
      <p:sp>
        <p:nvSpPr>
          <p:cNvPr id="39" name="Marcador de texto 7"/>
          <p:cNvSpPr>
            <a:spLocks noGrp="1"/>
          </p:cNvSpPr>
          <p:nvPr>
            <p:ph type="body" sz="quarter" idx="35" hasCustomPrompt="1"/>
          </p:nvPr>
        </p:nvSpPr>
        <p:spPr>
          <a:xfrm>
            <a:off x="755706" y="2625499"/>
            <a:ext cx="1404000" cy="1080000"/>
          </a:xfrm>
          <a:prstGeom prst="rect">
            <a:avLst/>
          </a:prstGeom>
          <a:solidFill>
            <a:srgbClr val="678084"/>
          </a:solidFill>
          <a:ln w="31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lang="es-CO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Haga clic para agregar texto</a:t>
            </a:r>
          </a:p>
        </p:txBody>
      </p:sp>
      <p:sp>
        <p:nvSpPr>
          <p:cNvPr id="20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78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investment highlights 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2472" y="1144199"/>
            <a:ext cx="6617940" cy="97313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CO" dirty="0"/>
              <a:t>Haga clic para agregar texto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2242472" y="3289847"/>
            <a:ext cx="6617940" cy="97313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CO" dirty="0"/>
              <a:t>Haga clic para agregar texto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242472" y="2217023"/>
            <a:ext cx="6617940" cy="97313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CO" dirty="0"/>
              <a:t>Haga clic para agregar texto</a:t>
            </a:r>
          </a:p>
        </p:txBody>
      </p:sp>
      <p:sp>
        <p:nvSpPr>
          <p:cNvPr id="26" name="Marcador de texto 5"/>
          <p:cNvSpPr>
            <a:spLocks noGrp="1"/>
          </p:cNvSpPr>
          <p:nvPr>
            <p:ph type="body" sz="quarter" idx="17" hasCustomPrompt="1"/>
          </p:nvPr>
        </p:nvSpPr>
        <p:spPr>
          <a:xfrm>
            <a:off x="2242472" y="5435496"/>
            <a:ext cx="6617940" cy="97313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CO" dirty="0"/>
              <a:t>Haga clic para agregar texto</a:t>
            </a:r>
          </a:p>
        </p:txBody>
      </p:sp>
      <p:sp>
        <p:nvSpPr>
          <p:cNvPr id="28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755706" y="1144199"/>
            <a:ext cx="1404000" cy="973131"/>
          </a:xfrm>
          <a:prstGeom prst="rect">
            <a:avLst/>
          </a:prstGeom>
          <a:solidFill>
            <a:srgbClr val="678084"/>
          </a:solidFill>
          <a:ln w="31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lang="es-CO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Haga clic para agregar texto</a:t>
            </a:r>
          </a:p>
        </p:txBody>
      </p:sp>
      <p:sp>
        <p:nvSpPr>
          <p:cNvPr id="34" name="Marcador de texto 11"/>
          <p:cNvSpPr>
            <a:spLocks noGrp="1"/>
          </p:cNvSpPr>
          <p:nvPr>
            <p:ph type="body" sz="quarter" idx="22" hasCustomPrompt="1"/>
          </p:nvPr>
        </p:nvSpPr>
        <p:spPr>
          <a:xfrm>
            <a:off x="300374" y="1144199"/>
            <a:ext cx="357922" cy="973131"/>
          </a:xfrm>
          <a:prstGeom prst="rect">
            <a:avLst/>
          </a:prstGeom>
          <a:solidFill>
            <a:srgbClr val="E5E5E6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228600" indent="-228600" algn="ctr">
              <a:buNone/>
              <a:defRPr lang="es-CO" sz="18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#</a:t>
            </a:r>
          </a:p>
        </p:txBody>
      </p:sp>
      <p:sp>
        <p:nvSpPr>
          <p:cNvPr id="35" name="Marcador de texto 12"/>
          <p:cNvSpPr>
            <a:spLocks noGrp="1"/>
          </p:cNvSpPr>
          <p:nvPr>
            <p:ph type="body" sz="quarter" idx="23" hasCustomPrompt="1"/>
          </p:nvPr>
        </p:nvSpPr>
        <p:spPr>
          <a:xfrm>
            <a:off x="300374" y="2217023"/>
            <a:ext cx="357922" cy="973131"/>
          </a:xfrm>
          <a:prstGeom prst="rect">
            <a:avLst/>
          </a:prstGeom>
          <a:solidFill>
            <a:srgbClr val="E5E5E6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228600" indent="-228600" algn="ctr">
              <a:buNone/>
              <a:defRPr lang="es-CO" sz="18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#</a:t>
            </a:r>
          </a:p>
        </p:txBody>
      </p:sp>
      <p:sp>
        <p:nvSpPr>
          <p:cNvPr id="36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300374" y="3289847"/>
            <a:ext cx="357922" cy="973131"/>
          </a:xfrm>
          <a:prstGeom prst="rect">
            <a:avLst/>
          </a:prstGeom>
          <a:solidFill>
            <a:srgbClr val="E5E5E6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228600" indent="-228600" algn="ctr">
              <a:buNone/>
              <a:defRPr lang="es-CO" sz="18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#</a:t>
            </a:r>
          </a:p>
        </p:txBody>
      </p:sp>
      <p:sp>
        <p:nvSpPr>
          <p:cNvPr id="37" name="Marcador de texto 14"/>
          <p:cNvSpPr>
            <a:spLocks noGrp="1"/>
          </p:cNvSpPr>
          <p:nvPr>
            <p:ph type="body" sz="quarter" idx="25" hasCustomPrompt="1"/>
          </p:nvPr>
        </p:nvSpPr>
        <p:spPr>
          <a:xfrm>
            <a:off x="300374" y="5435496"/>
            <a:ext cx="357922" cy="973131"/>
          </a:xfrm>
          <a:prstGeom prst="rect">
            <a:avLst/>
          </a:prstGeom>
          <a:solidFill>
            <a:srgbClr val="E5E5E6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228600" indent="-228600" algn="ctr">
              <a:buNone/>
              <a:defRPr lang="es-CO" sz="18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#</a:t>
            </a:r>
          </a:p>
        </p:txBody>
      </p:sp>
      <p:sp>
        <p:nvSpPr>
          <p:cNvPr id="31" name="Marcador de texto 7"/>
          <p:cNvSpPr>
            <a:spLocks noGrp="1"/>
          </p:cNvSpPr>
          <p:nvPr>
            <p:ph type="body" sz="quarter" idx="33" hasCustomPrompt="1"/>
          </p:nvPr>
        </p:nvSpPr>
        <p:spPr>
          <a:xfrm>
            <a:off x="755706" y="5435496"/>
            <a:ext cx="1404000" cy="973131"/>
          </a:xfrm>
          <a:prstGeom prst="rect">
            <a:avLst/>
          </a:prstGeom>
          <a:solidFill>
            <a:srgbClr val="678084"/>
          </a:solidFill>
          <a:ln w="31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lang="es-CO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Haga clic para agregar texto</a:t>
            </a:r>
          </a:p>
        </p:txBody>
      </p:sp>
      <p:sp>
        <p:nvSpPr>
          <p:cNvPr id="38" name="Marcador de texto 7"/>
          <p:cNvSpPr>
            <a:spLocks noGrp="1"/>
          </p:cNvSpPr>
          <p:nvPr>
            <p:ph type="body" sz="quarter" idx="34" hasCustomPrompt="1"/>
          </p:nvPr>
        </p:nvSpPr>
        <p:spPr>
          <a:xfrm>
            <a:off x="755706" y="3289847"/>
            <a:ext cx="1404000" cy="973131"/>
          </a:xfrm>
          <a:prstGeom prst="rect">
            <a:avLst/>
          </a:prstGeom>
          <a:solidFill>
            <a:srgbClr val="678084"/>
          </a:solidFill>
          <a:ln w="31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lang="es-CO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Haga clic para agregar texto</a:t>
            </a:r>
          </a:p>
        </p:txBody>
      </p:sp>
      <p:sp>
        <p:nvSpPr>
          <p:cNvPr id="39" name="Marcador de texto 7"/>
          <p:cNvSpPr>
            <a:spLocks noGrp="1"/>
          </p:cNvSpPr>
          <p:nvPr>
            <p:ph type="body" sz="quarter" idx="35" hasCustomPrompt="1"/>
          </p:nvPr>
        </p:nvSpPr>
        <p:spPr>
          <a:xfrm>
            <a:off x="755706" y="2217023"/>
            <a:ext cx="1404000" cy="973131"/>
          </a:xfrm>
          <a:prstGeom prst="rect">
            <a:avLst/>
          </a:prstGeom>
          <a:solidFill>
            <a:srgbClr val="678084"/>
          </a:solidFill>
          <a:ln w="31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lang="es-CO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Haga clic para agregar texto</a:t>
            </a:r>
          </a:p>
        </p:txBody>
      </p:sp>
      <p:sp>
        <p:nvSpPr>
          <p:cNvPr id="32" name="Marcador de texto 5"/>
          <p:cNvSpPr>
            <a:spLocks noGrp="1"/>
          </p:cNvSpPr>
          <p:nvPr>
            <p:ph type="body" sz="quarter" idx="36" hasCustomPrompt="1"/>
          </p:nvPr>
        </p:nvSpPr>
        <p:spPr>
          <a:xfrm>
            <a:off x="2242472" y="4362671"/>
            <a:ext cx="6617940" cy="97313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200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CO" dirty="0"/>
              <a:t>Haga clic para agregar texto</a:t>
            </a:r>
          </a:p>
        </p:txBody>
      </p:sp>
      <p:sp>
        <p:nvSpPr>
          <p:cNvPr id="33" name="Marcador de texto 14"/>
          <p:cNvSpPr>
            <a:spLocks noGrp="1"/>
          </p:cNvSpPr>
          <p:nvPr>
            <p:ph type="body" sz="quarter" idx="37" hasCustomPrompt="1"/>
          </p:nvPr>
        </p:nvSpPr>
        <p:spPr>
          <a:xfrm>
            <a:off x="300374" y="4362671"/>
            <a:ext cx="357922" cy="973131"/>
          </a:xfrm>
          <a:prstGeom prst="rect">
            <a:avLst/>
          </a:prstGeom>
          <a:solidFill>
            <a:srgbClr val="E5E5E6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228600" indent="-228600" algn="ctr">
              <a:buNone/>
              <a:defRPr lang="es-CO" sz="18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#</a:t>
            </a:r>
          </a:p>
        </p:txBody>
      </p:sp>
      <p:sp>
        <p:nvSpPr>
          <p:cNvPr id="40" name="Marcador de texto 7"/>
          <p:cNvSpPr>
            <a:spLocks noGrp="1"/>
          </p:cNvSpPr>
          <p:nvPr>
            <p:ph type="body" sz="quarter" idx="38" hasCustomPrompt="1"/>
          </p:nvPr>
        </p:nvSpPr>
        <p:spPr>
          <a:xfrm>
            <a:off x="755706" y="4362671"/>
            <a:ext cx="1404000" cy="973131"/>
          </a:xfrm>
          <a:prstGeom prst="rect">
            <a:avLst/>
          </a:prstGeom>
          <a:solidFill>
            <a:srgbClr val="678084"/>
          </a:solidFill>
          <a:ln w="31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lang="es-CO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CO" dirty="0"/>
              <a:t>Haga clic para agregar texto</a:t>
            </a:r>
          </a:p>
        </p:txBody>
      </p:sp>
      <p:sp>
        <p:nvSpPr>
          <p:cNvPr id="27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9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2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331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Fuerzas de Po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503" y="3364077"/>
            <a:ext cx="2488472" cy="1152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3320896" y="1447801"/>
            <a:ext cx="2488472" cy="1152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3320896" y="1138221"/>
            <a:ext cx="2488472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2"/>
            </p:custDataLst>
          </p:nvPr>
        </p:nvSpPr>
        <p:spPr>
          <a:xfrm>
            <a:off x="6368532" y="3055706"/>
            <a:ext cx="2488472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32" hasCustomPrompt="1"/>
            <p:custDataLst>
              <p:tags r:id="rId3"/>
            </p:custDataLst>
          </p:nvPr>
        </p:nvSpPr>
        <p:spPr>
          <a:xfrm>
            <a:off x="292503" y="3055706"/>
            <a:ext cx="2488472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6" name="2 Marcador de contenido"/>
          <p:cNvSpPr>
            <a:spLocks noGrp="1"/>
          </p:cNvSpPr>
          <p:nvPr>
            <p:ph sz="quarter" idx="40" hasCustomPrompt="1"/>
            <p:custDataLst>
              <p:tags r:id="rId4"/>
            </p:custDataLst>
          </p:nvPr>
        </p:nvSpPr>
        <p:spPr>
          <a:xfrm>
            <a:off x="3320896" y="4949070"/>
            <a:ext cx="2488472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368532" y="3364077"/>
            <a:ext cx="2488472" cy="1152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3320896" y="5257441"/>
            <a:ext cx="2488472" cy="1152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6" name="Flecha abajo 5"/>
          <p:cNvSpPr/>
          <p:nvPr/>
        </p:nvSpPr>
        <p:spPr>
          <a:xfrm>
            <a:off x="4457133" y="2689938"/>
            <a:ext cx="2160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31" name="Flecha abajo 30"/>
          <p:cNvSpPr/>
          <p:nvPr/>
        </p:nvSpPr>
        <p:spPr>
          <a:xfrm rot="10800000">
            <a:off x="4457133" y="4588689"/>
            <a:ext cx="2160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35" name="Flecha abajo 34"/>
          <p:cNvSpPr/>
          <p:nvPr/>
        </p:nvSpPr>
        <p:spPr>
          <a:xfrm rot="16200000">
            <a:off x="2942936" y="3714057"/>
            <a:ext cx="2160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36" name="Flecha abajo 35"/>
          <p:cNvSpPr/>
          <p:nvPr/>
        </p:nvSpPr>
        <p:spPr>
          <a:xfrm rot="5400000">
            <a:off x="5980950" y="3678057"/>
            <a:ext cx="2160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38" name="2 Marcador de contenido"/>
          <p:cNvSpPr>
            <a:spLocks noGrp="1"/>
          </p:cNvSpPr>
          <p:nvPr>
            <p:ph sz="quarter" idx="47" hasCustomPrompt="1"/>
            <p:custDataLst>
              <p:tags r:id="rId5"/>
            </p:custDataLst>
          </p:nvPr>
        </p:nvSpPr>
        <p:spPr>
          <a:xfrm>
            <a:off x="3320896" y="3055706"/>
            <a:ext cx="2488472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39" name="Marcador de texto 3"/>
          <p:cNvSpPr>
            <a:spLocks noGrp="1"/>
          </p:cNvSpPr>
          <p:nvPr>
            <p:ph type="body" sz="quarter" idx="48"/>
          </p:nvPr>
        </p:nvSpPr>
        <p:spPr>
          <a:xfrm>
            <a:off x="3320896" y="3364077"/>
            <a:ext cx="2488472" cy="1152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1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5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306477" y="3224223"/>
            <a:ext cx="2826282" cy="132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3162750" y="1447801"/>
            <a:ext cx="2826282" cy="132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3162750" y="1138221"/>
            <a:ext cx="2826282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sz="quarter" idx="35" hasCustomPrompt="1"/>
            <p:custDataLst>
              <p:tags r:id="rId2"/>
            </p:custDataLst>
          </p:nvPr>
        </p:nvSpPr>
        <p:spPr>
          <a:xfrm>
            <a:off x="6027507" y="2915852"/>
            <a:ext cx="2826282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32" hasCustomPrompt="1"/>
            <p:custDataLst>
              <p:tags r:id="rId3"/>
            </p:custDataLst>
          </p:nvPr>
        </p:nvSpPr>
        <p:spPr>
          <a:xfrm>
            <a:off x="306477" y="2915852"/>
            <a:ext cx="2826282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6" name="2 Marcador de contenido"/>
          <p:cNvSpPr>
            <a:spLocks noGrp="1"/>
          </p:cNvSpPr>
          <p:nvPr>
            <p:ph sz="quarter" idx="40" hasCustomPrompt="1"/>
            <p:custDataLst>
              <p:tags r:id="rId4"/>
            </p:custDataLst>
          </p:nvPr>
        </p:nvSpPr>
        <p:spPr>
          <a:xfrm>
            <a:off x="3162750" y="4776942"/>
            <a:ext cx="2826282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27507" y="3224223"/>
            <a:ext cx="2826282" cy="132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3162750" y="5085313"/>
            <a:ext cx="2826282" cy="132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6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9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048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tilla de Cierre - Corpor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383817" y="3317655"/>
            <a:ext cx="4295984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E78400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Título Presentación</a:t>
            </a:r>
          </a:p>
        </p:txBody>
      </p:sp>
      <p:sp>
        <p:nvSpPr>
          <p:cNvPr id="16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383817" y="4122485"/>
            <a:ext cx="4295984" cy="740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678084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Gerencia</a:t>
            </a:r>
          </a:p>
          <a:p>
            <a:pPr lvl="0"/>
            <a:r>
              <a:rPr lang="es-ES_tradnl" dirty="0"/>
              <a:t>Mes + Año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14297" y="5379720"/>
            <a:ext cx="2862303" cy="96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b="1" dirty="0" err="1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793" y="692696"/>
            <a:ext cx="4186800" cy="8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961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tilla de Cierre - De Nego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323528" y="3555064"/>
            <a:ext cx="7886700" cy="4500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548679"/>
            <a:ext cx="9144000" cy="2736304"/>
            <a:chOff x="120773" y="967163"/>
            <a:chExt cx="8843840" cy="247857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27" b="10046"/>
            <a:stretch/>
          </p:blipFill>
          <p:spPr>
            <a:xfrm>
              <a:off x="120773" y="967163"/>
              <a:ext cx="8843840" cy="2461836"/>
            </a:xfrm>
            <a:prstGeom prst="rect">
              <a:avLst/>
            </a:prstGeom>
          </p:spPr>
        </p:pic>
        <p:sp>
          <p:nvSpPr>
            <p:cNvPr id="11" name="4 Rectángulo"/>
            <p:cNvSpPr/>
            <p:nvPr/>
          </p:nvSpPr>
          <p:spPr>
            <a:xfrm>
              <a:off x="120773" y="3380521"/>
              <a:ext cx="8843840" cy="65218"/>
            </a:xfrm>
            <a:prstGeom prst="rect">
              <a:avLst/>
            </a:prstGeom>
            <a:solidFill>
              <a:srgbClr val="59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white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72" y="6093296"/>
            <a:ext cx="2786400" cy="5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8574789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2"/>
            </p:custDataLst>
          </p:nvPr>
        </p:nvSpPr>
        <p:spPr>
          <a:xfrm>
            <a:off x="281981" y="3832967"/>
            <a:ext cx="4230000" cy="2448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30" name="2 Marcador de contenido"/>
          <p:cNvSpPr>
            <a:spLocks noGrp="1"/>
          </p:cNvSpPr>
          <p:nvPr>
            <p:ph sz="quarter" idx="33" hasCustomPrompt="1"/>
            <p:custDataLst>
              <p:tags r:id="rId3"/>
            </p:custDataLst>
          </p:nvPr>
        </p:nvSpPr>
        <p:spPr>
          <a:xfrm>
            <a:off x="4626770" y="3832967"/>
            <a:ext cx="4230000" cy="2448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s-ES" dirty="0"/>
              <a:t>Subtítulo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1449374"/>
            <a:ext cx="85752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47"/>
          </p:nvPr>
        </p:nvSpPr>
        <p:spPr>
          <a:xfrm>
            <a:off x="292100" y="4138618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48"/>
          </p:nvPr>
        </p:nvSpPr>
        <p:spPr>
          <a:xfrm>
            <a:off x="4626770" y="4138618"/>
            <a:ext cx="423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5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rgbClr val="678084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1x1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0" y="1138221"/>
            <a:ext cx="8574789" cy="250301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2"/>
            </p:custDataLst>
          </p:nvPr>
        </p:nvSpPr>
        <p:spPr>
          <a:xfrm>
            <a:off x="281981" y="3832967"/>
            <a:ext cx="8574788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46"/>
          </p:nvPr>
        </p:nvSpPr>
        <p:spPr>
          <a:xfrm>
            <a:off x="292100" y="1449374"/>
            <a:ext cx="85752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47"/>
          </p:nvPr>
        </p:nvSpPr>
        <p:spPr>
          <a:xfrm>
            <a:off x="292100" y="4138618"/>
            <a:ext cx="85752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1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rgbClr val="678084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dio 2x3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3"/>
          <p:cNvSpPr>
            <a:spLocks noGrp="1"/>
          </p:cNvSpPr>
          <p:nvPr>
            <p:ph type="body" sz="quarter" idx="41"/>
          </p:nvPr>
        </p:nvSpPr>
        <p:spPr>
          <a:xfrm>
            <a:off x="292100" y="4138618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29" name="2 Marcador de contenido"/>
          <p:cNvSpPr>
            <a:spLocks noGrp="1"/>
          </p:cNvSpPr>
          <p:nvPr>
            <p:ph sz="quarter" idx="32" hasCustomPrompt="1"/>
            <p:custDataLst>
              <p:tags r:id="rId1"/>
            </p:custDataLst>
          </p:nvPr>
        </p:nvSpPr>
        <p:spPr>
          <a:xfrm>
            <a:off x="281981" y="3832967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6" name="2 Marcador de contenido"/>
          <p:cNvSpPr>
            <a:spLocks noGrp="1"/>
          </p:cNvSpPr>
          <p:nvPr>
            <p:ph sz="quarter" idx="34" hasCustomPrompt="1"/>
            <p:custDataLst>
              <p:tags r:id="rId2"/>
            </p:custDataLst>
          </p:nvPr>
        </p:nvSpPr>
        <p:spPr>
          <a:xfrm>
            <a:off x="3168000" y="3832967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36" hasCustomPrompt="1"/>
            <p:custDataLst>
              <p:tags r:id="rId3"/>
            </p:custDataLst>
          </p:nvPr>
        </p:nvSpPr>
        <p:spPr>
          <a:xfrm>
            <a:off x="6048769" y="3830248"/>
            <a:ext cx="2808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9" name="2 Marcador de contenido"/>
          <p:cNvSpPr>
            <a:spLocks noGrp="1"/>
          </p:cNvSpPr>
          <p:nvPr>
            <p:ph sz="quarter" idx="15" hasCustomPrompt="1"/>
            <p:custDataLst>
              <p:tags r:id="rId4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6" name="2 Marcador de contenido"/>
          <p:cNvSpPr>
            <a:spLocks noGrp="1"/>
          </p:cNvSpPr>
          <p:nvPr>
            <p:ph sz="quarter" idx="31" hasCustomPrompt="1"/>
            <p:custDataLst>
              <p:tags r:id="rId5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42"/>
          </p:nvPr>
        </p:nvSpPr>
        <p:spPr>
          <a:xfrm>
            <a:off x="3168000" y="4138618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2" name="Marcador de texto 3"/>
          <p:cNvSpPr>
            <a:spLocks noGrp="1"/>
          </p:cNvSpPr>
          <p:nvPr>
            <p:ph type="body" sz="quarter" idx="43"/>
          </p:nvPr>
        </p:nvSpPr>
        <p:spPr>
          <a:xfrm>
            <a:off x="6048769" y="4138618"/>
            <a:ext cx="2808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3" name="Marcador de texto 3"/>
          <p:cNvSpPr>
            <a:spLocks noGrp="1"/>
          </p:cNvSpPr>
          <p:nvPr>
            <p:ph type="body" sz="quarter" idx="44"/>
          </p:nvPr>
        </p:nvSpPr>
        <p:spPr>
          <a:xfrm>
            <a:off x="292100" y="1449374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45"/>
          </p:nvPr>
        </p:nvSpPr>
        <p:spPr>
          <a:xfrm>
            <a:off x="4626770" y="1449374"/>
            <a:ext cx="4230000" cy="2268000"/>
          </a:xfrm>
          <a:prstGeom prst="rect">
            <a:avLst/>
          </a:prstGeom>
          <a:noFill/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1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5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ES" sz="10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678084"/>
              </a:buClr>
              <a:buFont typeface="Wingdings" panose="05000000000000000000" pitchFamily="2" charset="2"/>
              <a:buChar char="§"/>
              <a:defRPr lang="es-CO" sz="10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Editar los estilos de texto del patrón</a:t>
            </a:r>
          </a:p>
          <a:p>
            <a:pPr lvl="1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Segundo nivel</a:t>
            </a:r>
          </a:p>
          <a:p>
            <a:pPr lvl="2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Tercer nivel</a:t>
            </a:r>
          </a:p>
          <a:p>
            <a:pPr lvl="3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Cuarto nivel</a:t>
            </a:r>
          </a:p>
          <a:p>
            <a:pPr lvl="4">
              <a:buClr>
                <a:srgbClr val="587B7C"/>
              </a:buClr>
              <a:buFont typeface="Wingdings" panose="05000000000000000000" pitchFamily="2" charset="2"/>
              <a:buChar char="§"/>
            </a:pPr>
            <a:r>
              <a:rPr lang="es-ES"/>
              <a:t>Quinto nivel</a:t>
            </a:r>
            <a:endParaRPr lang="es-CO" dirty="0"/>
          </a:p>
        </p:txBody>
      </p:sp>
      <p:sp>
        <p:nvSpPr>
          <p:cNvPr id="17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2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V1x1 (Sin rellen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 Marcador de contenido"/>
          <p:cNvSpPr>
            <a:spLocks noGrp="1"/>
          </p:cNvSpPr>
          <p:nvPr>
            <p:ph sz="quarter" idx="15" hasCustomPrompt="1"/>
            <p:custDataLst>
              <p:tags r:id="rId1"/>
            </p:custDataLst>
          </p:nvPr>
        </p:nvSpPr>
        <p:spPr>
          <a:xfrm>
            <a:off x="281981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21" name="2 Marcador de contenido"/>
          <p:cNvSpPr>
            <a:spLocks noGrp="1"/>
          </p:cNvSpPr>
          <p:nvPr>
            <p:ph sz="quarter" idx="31" hasCustomPrompt="1"/>
            <p:custDataLst>
              <p:tags r:id="rId2"/>
            </p:custDataLst>
          </p:nvPr>
        </p:nvSpPr>
        <p:spPr>
          <a:xfrm>
            <a:off x="4626770" y="1138222"/>
            <a:ext cx="4230000" cy="252000"/>
          </a:xfrm>
          <a:prstGeom prst="rect">
            <a:avLst/>
          </a:prstGeom>
          <a:solidFill>
            <a:srgbClr val="587B7C"/>
          </a:solidFill>
        </p:spPr>
        <p:txBody>
          <a:bodyPr/>
          <a:lstStyle>
            <a:lvl1pPr marL="228600" indent="-228600" algn="ctr">
              <a:buNone/>
              <a:def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s-ES" dirty="0"/>
              <a:t>Subtítulo</a:t>
            </a:r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37"/>
          </p:nvPr>
        </p:nvSpPr>
        <p:spPr>
          <a:xfrm>
            <a:off x="292100" y="1447800"/>
            <a:ext cx="4230000" cy="4957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38"/>
          </p:nvPr>
        </p:nvSpPr>
        <p:spPr>
          <a:xfrm>
            <a:off x="4626770" y="1447800"/>
            <a:ext cx="4230000" cy="4957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>
              <a:buClr>
                <a:srgbClr val="678084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8400"/>
              </a:buClr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11" name="Título 3"/>
          <p:cNvSpPr>
            <a:spLocks noGrp="1"/>
          </p:cNvSpPr>
          <p:nvPr>
            <p:ph type="title" hasCustomPrompt="1"/>
          </p:nvPr>
        </p:nvSpPr>
        <p:spPr>
          <a:xfrm>
            <a:off x="107504" y="285751"/>
            <a:ext cx="9021600" cy="406946"/>
          </a:xfrm>
          <a:prstGeom prst="rect">
            <a:avLst/>
          </a:prstGeom>
        </p:spPr>
        <p:txBody>
          <a:bodyPr anchor="ctr"/>
          <a:lstStyle>
            <a:lvl1pPr marL="182563" indent="0" algn="l">
              <a:defRPr sz="2000" b="0" baseline="0">
                <a:solidFill>
                  <a:srgbClr val="E78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Capítulo de la Presentación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504" y="692473"/>
            <a:ext cx="9021600" cy="288255"/>
          </a:xfrm>
          <a:prstGeom prst="rect">
            <a:avLst/>
          </a:prstGeom>
        </p:spPr>
        <p:txBody>
          <a:bodyPr/>
          <a:lstStyle>
            <a:lvl1pPr marL="182563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CO" dirty="0"/>
              <a:t>Información específica acerca de esta diapositiva</a:t>
            </a:r>
          </a:p>
        </p:txBody>
      </p:sp>
      <p:sp>
        <p:nvSpPr>
          <p:cNvPr id="1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6604" y="6453336"/>
            <a:ext cx="71591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678084"/>
                </a:solidFill>
              </a:defRPr>
            </a:lvl1pPr>
          </a:lstStyle>
          <a:p>
            <a:fld id="{9625503C-F42B-4272-B9F4-A8E2EF4F5795}" type="slidenum">
              <a:rPr lang="es-CO" sz="1200" smtClean="0"/>
              <a:pPr/>
              <a:t>‹Nº›</a:t>
            </a:fld>
            <a:endParaRPr lang="es-CO" sz="12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48" y="6453336"/>
            <a:ext cx="1922400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5" r:id="rId2"/>
    <p:sldLayoutId id="2147483734" r:id="rId3"/>
    <p:sldLayoutId id="2147483733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667" r:id="rId12"/>
    <p:sldLayoutId id="2147483668" r:id="rId13"/>
    <p:sldLayoutId id="2147483669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7" r:id="rId51"/>
    <p:sldLayoutId id="2147483715" r:id="rId52"/>
    <p:sldLayoutId id="2147483716" r:id="rId53"/>
    <p:sldLayoutId id="2147483743" r:id="rId54"/>
    <p:sldLayoutId id="2147483744" r:id="rId5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allenevado.imtrust.loc\fmutuo4\PORTFOLIO%20SOLUTIONS\M.%20Alvarez\Ideas%20de%20inversion\17-2-2019\Datos.xlsx!Hoja1!%5bDatos.xlsx%5dHoja1%20Chart%2015" TargetMode="Externa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file:///\\vallenevado.imtrust.loc\fmutuo4\PORTFOLIO%20SOLUTIONS\M.%20Alvarez\Ideas%20de%20inversion\17-2-2019\Datos.xlsx!Hoja3!%5bDatos.xlsx%5dHoja3%20Gr&#225;fico%2038" TargetMode="Externa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4F178FF-1136-48D7-A2BA-D9F3B0D2700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CL" dirty="0"/>
              <a:t>OW EE.UU.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5925B-2D8B-4164-9B45-647A2D1AC34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8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B7064FF-898D-4A14-88A0-843E061C89E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B2794-2112-441A-9541-73792E30153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CL" dirty="0" err="1"/>
              <a:t>Credit</a:t>
            </a:r>
            <a:r>
              <a:rPr lang="es-CL" dirty="0"/>
              <a:t> </a:t>
            </a:r>
            <a:r>
              <a:rPr lang="es-CL" dirty="0" err="1"/>
              <a:t>Suisse</a:t>
            </a:r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41CD386-93CA-4338-8A36-D89AAC53FF2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05CB7D-3EBC-4CAF-ACE3-B02E65934E5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036B028-4690-43AF-8C81-441814A7F1B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BCD7D02-514C-4511-83BE-232D0DF9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OW EE.UU.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137D6F5-31CE-4AC4-A4BF-A09E411A56D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538792B-7FDF-4F4B-A365-1F15220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503C-F42B-4272-B9F4-A8E2EF4F5795}" type="slidenum">
              <a:rPr lang="es-CO" sz="1200" smtClean="0"/>
              <a:pPr/>
              <a:t>2</a:t>
            </a:fld>
            <a:endParaRPr lang="es-CO" sz="12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8A9F32B-F18D-46F2-838B-2FC35469F6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5935" y="2063432"/>
            <a:ext cx="5612130" cy="27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0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B7064FF-898D-4A14-88A0-843E061C89E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B2794-2112-441A-9541-73792E30153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Deutsche Bank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41CD386-93CA-4338-8A36-D89AAC53FF2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05CB7D-3EBC-4CAF-ACE3-B02E65934E5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036B028-4690-43AF-8C81-441814A7F1B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BCD7D02-514C-4511-83BE-232D0DF9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OW EE.UU.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137D6F5-31CE-4AC4-A4BF-A09E411A56D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538792B-7FDF-4F4B-A365-1F15220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503C-F42B-4272-B9F4-A8E2EF4F5795}" type="slidenum">
              <a:rPr lang="es-CO" sz="1200" smtClean="0"/>
              <a:pPr/>
              <a:t>3</a:t>
            </a:fld>
            <a:endParaRPr lang="es-CO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4B9838E-D533-4EF9-85E2-B95DCD1830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3195" y="1561209"/>
            <a:ext cx="3597609" cy="48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B7064FF-898D-4A14-88A0-843E061C89E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B2794-2112-441A-9541-73792E30153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Legg Masson / </a:t>
            </a:r>
            <a:r>
              <a:rPr lang="es-CL" dirty="0" err="1"/>
              <a:t>ClearBridge</a:t>
            </a:r>
            <a:endParaRPr lang="es-CL" dirty="0"/>
          </a:p>
          <a:p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41CD386-93CA-4338-8A36-D89AAC53FF2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05CB7D-3EBC-4CAF-ACE3-B02E65934E5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036B028-4690-43AF-8C81-441814A7F1B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BCD7D02-514C-4511-83BE-232D0DF9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OW EE.UU.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137D6F5-31CE-4AC4-A4BF-A09E411A56D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538792B-7FDF-4F4B-A365-1F15220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503C-F42B-4272-B9F4-A8E2EF4F5795}" type="slidenum">
              <a:rPr lang="es-CO" sz="1200" smtClean="0"/>
              <a:pPr/>
              <a:t>4</a:t>
            </a:fld>
            <a:endParaRPr lang="es-CO" sz="12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C504636-8713-4942-8052-EDF22EDC2F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5935" y="1781175"/>
            <a:ext cx="561213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B7064FF-898D-4A14-88A0-843E061C89E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B2794-2112-441A-9541-73792E30153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Legg Masson / </a:t>
            </a:r>
            <a:r>
              <a:rPr lang="es-CL" dirty="0" err="1"/>
              <a:t>ClearBridge</a:t>
            </a:r>
            <a:endParaRPr lang="es-CL" dirty="0"/>
          </a:p>
          <a:p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41CD386-93CA-4338-8A36-D89AAC53FF2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05CB7D-3EBC-4CAF-ACE3-B02E65934E5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036B028-4690-43AF-8C81-441814A7F1B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BCD7D02-514C-4511-83BE-232D0DF9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OW EE.UU.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137D6F5-31CE-4AC4-A4BF-A09E411A56D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538792B-7FDF-4F4B-A365-1F15220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503C-F42B-4272-B9F4-A8E2EF4F5795}" type="slidenum">
              <a:rPr lang="es-CO" sz="1200" smtClean="0"/>
              <a:pPr/>
              <a:t>5</a:t>
            </a:fld>
            <a:endParaRPr lang="es-CO" sz="12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071D230-5137-46D5-9B16-C86299D6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85" y="1562133"/>
            <a:ext cx="5954829" cy="47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BE9914-398E-4515-B739-14A8949E96A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Economic recovery is robust</a:t>
            </a:r>
          </a:p>
          <a:p>
            <a:r>
              <a:rPr lang="en-US" dirty="0">
                <a:solidFill>
                  <a:schemeClr val="accent1"/>
                </a:solidFill>
              </a:rPr>
              <a:t>Plenty of slack in the labor market</a:t>
            </a:r>
          </a:p>
          <a:p>
            <a:r>
              <a:rPr lang="en-US" dirty="0">
                <a:solidFill>
                  <a:schemeClr val="accent1"/>
                </a:solidFill>
              </a:rPr>
              <a:t>S&amp;P 500 rose annualized 10%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8FD7F9-61CA-435F-8B52-753404CC1ED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Growth is still robust</a:t>
            </a:r>
          </a:p>
          <a:p>
            <a:r>
              <a:rPr lang="en-US">
                <a:solidFill>
                  <a:schemeClr val="accent1"/>
                </a:solidFill>
              </a:rPr>
              <a:t>Labor market has tightened and unemployment fallen below the natural rate</a:t>
            </a:r>
          </a:p>
          <a:p>
            <a:r>
              <a:rPr lang="en-US">
                <a:solidFill>
                  <a:schemeClr val="accent1"/>
                </a:solidFill>
              </a:rPr>
              <a:t>S&amp;P 500 rose annualized 17%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A73C3FF-5F19-4D24-9C8E-3ACC91D20D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Index of leading indicators start to fall sharply going into recession and continuing until the equity market bottoms</a:t>
            </a:r>
          </a:p>
          <a:p>
            <a:r>
              <a:rPr lang="en-US">
                <a:solidFill>
                  <a:schemeClr val="accent1"/>
                </a:solidFill>
              </a:rPr>
              <a:t>S&amp;P 500 fell annualized -33% 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7FE21AD-D296-459E-A779-10E9487991A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Mid Cycle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DBD4CFB-D100-4647-835E-05D872402A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Late Cycle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805ED00-FE13-4BED-B269-D7049816DAA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End Cycle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DE01E830-F5AD-4A4D-AA73-FB9FF654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OW EE.UU.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18FDEF4-A8E9-48FB-9ED2-D3CF3944F1C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s-CL" dirty="0"/>
              <a:t>Deutsche Bank</a:t>
            </a:r>
          </a:p>
          <a:p>
            <a:endParaRPr lang="es-CL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E97CEA0-3516-404B-87B6-3053FB08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503C-F42B-4272-B9F4-A8E2EF4F5795}" type="slidenum">
              <a:rPr lang="es-CO" sz="1200" smtClean="0"/>
              <a:pPr/>
              <a:t>6</a:t>
            </a:fld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5170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BE9914-398E-4515-B739-14A8949E96A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Quality growth at cheap valuations</a:t>
            </a:r>
          </a:p>
          <a:p>
            <a:r>
              <a:rPr lang="en-US">
                <a:solidFill>
                  <a:schemeClr val="accent1"/>
                </a:solidFill>
              </a:rPr>
              <a:t>Good at growing and converting earnings into free cash flow</a:t>
            </a:r>
          </a:p>
          <a:p>
            <a:r>
              <a:rPr lang="en-US">
                <a:solidFill>
                  <a:schemeClr val="accent1"/>
                </a:solidFill>
              </a:rPr>
              <a:t>Dash to trash abates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8FD7F9-61CA-435F-8B52-753404CC1ED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Quality companies cheap on cash Flow</a:t>
            </a:r>
          </a:p>
          <a:p>
            <a:r>
              <a:rPr lang="en-US">
                <a:solidFill>
                  <a:schemeClr val="accent1"/>
                </a:solidFill>
              </a:rPr>
              <a:t>Growth is still strong but cost pressures and risks are rising</a:t>
            </a:r>
          </a:p>
          <a:p>
            <a:r>
              <a:rPr lang="en-US">
                <a:solidFill>
                  <a:schemeClr val="accent1"/>
                </a:solidFill>
              </a:rPr>
              <a:t>There is a premium for prudence as investors start worrying about a potential en of the cycle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A73C3FF-5F19-4D24-9C8E-3ACC91D20D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Emphasis shifts sharply to safety and quality</a:t>
            </a:r>
          </a:p>
          <a:p>
            <a:r>
              <a:rPr lang="en-US">
                <a:solidFill>
                  <a:schemeClr val="accent1"/>
                </a:solidFill>
              </a:rPr>
              <a:t>Companies with low volatility, low beta, high cash Flow yields and high return on assets outperform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7FE21AD-D296-459E-A779-10E9487991A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Mid Cycle Basket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DBD4CFB-D100-4647-835E-05D872402A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Late Cycle Basket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805ED00-FE13-4BED-B269-D7049816DAA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End Cycle Basket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DE01E830-F5AD-4A4D-AA73-FB9FF654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OW EE.UU.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18FDEF4-A8E9-48FB-9ED2-D3CF3944F1C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s-CL" dirty="0"/>
              <a:t>Deutsche Bank</a:t>
            </a:r>
          </a:p>
          <a:p>
            <a:endParaRPr lang="es-CL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E97CEA0-3516-404B-87B6-3053FB08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503C-F42B-4272-B9F4-A8E2EF4F5795}" type="slidenum">
              <a:rPr lang="es-CO" sz="1200" smtClean="0"/>
              <a:pPr/>
              <a:t>7</a:t>
            </a:fld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01085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DE01E830-F5AD-4A4D-AA73-FB9FF654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OW EE.UU.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18FDEF4-A8E9-48FB-9ED2-D3CF3944F1C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s-CL" dirty="0"/>
              <a:t>Deutsche Bank</a:t>
            </a:r>
          </a:p>
          <a:p>
            <a:endParaRPr lang="es-CL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E97CEA0-3516-404B-87B6-3053FB08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503C-F42B-4272-B9F4-A8E2EF4F5795}" type="slidenum">
              <a:rPr lang="es-CO" sz="1200" smtClean="0"/>
              <a:pPr/>
              <a:t>8</a:t>
            </a:fld>
            <a:endParaRPr lang="es-CO" sz="12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A09385-E368-4677-B4A1-C57F50773A1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0047C5E-5F85-4E9D-8F1D-165A4149E6F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05D7377-9F52-46E6-B936-401055C9DEB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D4CDEC70-6DE1-44AF-9428-5512B8BDCEC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F7091423-FAB9-410A-91F3-226558EFE49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1683008F-7D08-4175-B933-BC28DECDD66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040D7AE5-10EA-4943-BD37-F8F0EDA6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07600"/>
              </p:ext>
            </p:extLst>
          </p:nvPr>
        </p:nvGraphicFramePr>
        <p:xfrm>
          <a:off x="964734" y="1643380"/>
          <a:ext cx="665526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11">
                  <a:extLst>
                    <a:ext uri="{9D8B030D-6E8A-4147-A177-3AD203B41FA5}">
                      <a16:colId xmlns:a16="http://schemas.microsoft.com/office/drawing/2014/main" val="115630269"/>
                    </a:ext>
                  </a:extLst>
                </a:gridCol>
                <a:gridCol w="1109211">
                  <a:extLst>
                    <a:ext uri="{9D8B030D-6E8A-4147-A177-3AD203B41FA5}">
                      <a16:colId xmlns:a16="http://schemas.microsoft.com/office/drawing/2014/main" val="1176342075"/>
                    </a:ext>
                  </a:extLst>
                </a:gridCol>
                <a:gridCol w="1109211">
                  <a:extLst>
                    <a:ext uri="{9D8B030D-6E8A-4147-A177-3AD203B41FA5}">
                      <a16:colId xmlns:a16="http://schemas.microsoft.com/office/drawing/2014/main" val="1383505997"/>
                    </a:ext>
                  </a:extLst>
                </a:gridCol>
                <a:gridCol w="1109211">
                  <a:extLst>
                    <a:ext uri="{9D8B030D-6E8A-4147-A177-3AD203B41FA5}">
                      <a16:colId xmlns:a16="http://schemas.microsoft.com/office/drawing/2014/main" val="1907813820"/>
                    </a:ext>
                  </a:extLst>
                </a:gridCol>
                <a:gridCol w="1109211">
                  <a:extLst>
                    <a:ext uri="{9D8B030D-6E8A-4147-A177-3AD203B41FA5}">
                      <a16:colId xmlns:a16="http://schemas.microsoft.com/office/drawing/2014/main" val="3035814738"/>
                    </a:ext>
                  </a:extLst>
                </a:gridCol>
                <a:gridCol w="1109211">
                  <a:extLst>
                    <a:ext uri="{9D8B030D-6E8A-4147-A177-3AD203B41FA5}">
                      <a16:colId xmlns:a16="http://schemas.microsoft.com/office/drawing/2014/main" val="231787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Phase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Early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Mid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Late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7062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Basket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Early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1"/>
                          </a:solidFill>
                        </a:rPr>
                        <a:t>44,5%</a:t>
                      </a:r>
                      <a:endParaRPr lang="es-CL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-2,1%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-6,8%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-21,8%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121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Mid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11,9%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1"/>
                          </a:solidFill>
                        </a:rPr>
                        <a:t>12,4%</a:t>
                      </a:r>
                      <a:endParaRPr lang="es-CL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10,9%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11,6%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85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Late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-18</a:t>
                      </a:r>
                      <a:r>
                        <a:rPr lang="es-CL" dirty="0">
                          <a:solidFill>
                            <a:schemeClr val="accent1"/>
                          </a:solidFill>
                        </a:rPr>
                        <a:t>,9%</a:t>
                      </a:r>
                      <a:endParaRPr lang="es-E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7,9%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1"/>
                          </a:solidFill>
                        </a:rPr>
                        <a:t>12,4%</a:t>
                      </a:r>
                      <a:endParaRPr lang="es-CL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4,7%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2798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endParaRPr lang="es-C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-19,0%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5,3%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4,7%</a:t>
                      </a:r>
                      <a:endParaRPr lang="es-CL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1"/>
                          </a:solidFill>
                        </a:rPr>
                        <a:t>39,8%</a:t>
                      </a:r>
                      <a:endParaRPr lang="es-CL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98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30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867050B-DC50-42ED-8EB6-3C2E3989AC9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EFD4D-2D89-4704-92C1-E8C1CB96616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Fed </a:t>
            </a:r>
            <a:r>
              <a:rPr lang="es-ES" dirty="0" err="1"/>
              <a:t>Model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909307-5305-49CF-A203-3728A4558217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ISM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F6E4C50-6C11-4FF5-8D23-814E41381A99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Niveles Relevantes</a:t>
            </a:r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52C571-7880-4EC6-8E62-8714BC3985C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C9C1B31-A9FF-40A9-BEB9-E79CE40759D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2FFA92-0FA0-44DC-B004-D00BE8B8B8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002EFA7-08A6-4FD9-958D-30F43E7F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OW EE.UU.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353837A-9739-4D9B-BBB2-3A059283F23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66035220-AF6A-42B9-AA61-1D5D5A45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503C-F42B-4272-B9F4-A8E2EF4F5795}" type="slidenum">
              <a:rPr lang="es-CO" sz="1200" smtClean="0"/>
              <a:pPr/>
              <a:t>9</a:t>
            </a:fld>
            <a:endParaRPr lang="es-CO" sz="1200" dirty="0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A072E8A9-D225-4F51-B2E4-D779E0DFA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43440"/>
              </p:ext>
            </p:extLst>
          </p:nvPr>
        </p:nvGraphicFramePr>
        <p:xfrm>
          <a:off x="668477" y="1426222"/>
          <a:ext cx="3457007" cy="226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Worksheet" r:id="rId3" imgW="4067067" imgH="2666943" progId="Excel.Sheet.12">
                  <p:link updateAutomatic="1"/>
                </p:oleObj>
              </mc:Choice>
              <mc:Fallback>
                <p:oleObj name="Worksheet" r:id="rId3" imgW="4067067" imgH="2666943" progId="Excel.Sheet.12">
                  <p:link updateAutomatic="1"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9F33214-F25E-4BAF-BB7C-3E937834BF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477" y="1426222"/>
                        <a:ext cx="3457007" cy="2266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67FE506-F69F-4581-B1E7-03A964F0A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09811"/>
              </p:ext>
            </p:extLst>
          </p:nvPr>
        </p:nvGraphicFramePr>
        <p:xfrm>
          <a:off x="4626770" y="1443873"/>
          <a:ext cx="4265306" cy="1611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01">
                  <a:extLst>
                    <a:ext uri="{9D8B030D-6E8A-4147-A177-3AD203B41FA5}">
                      <a16:colId xmlns:a16="http://schemas.microsoft.com/office/drawing/2014/main" val="208179936"/>
                    </a:ext>
                  </a:extLst>
                </a:gridCol>
                <a:gridCol w="1605166">
                  <a:extLst>
                    <a:ext uri="{9D8B030D-6E8A-4147-A177-3AD203B41FA5}">
                      <a16:colId xmlns:a16="http://schemas.microsoft.com/office/drawing/2014/main" val="1930034943"/>
                    </a:ext>
                  </a:extLst>
                </a:gridCol>
                <a:gridCol w="1440639">
                  <a:extLst>
                    <a:ext uri="{9D8B030D-6E8A-4147-A177-3AD203B41FA5}">
                      <a16:colId xmlns:a16="http://schemas.microsoft.com/office/drawing/2014/main" val="1837322266"/>
                    </a:ext>
                  </a:extLst>
                </a:gridCol>
              </a:tblGrid>
              <a:tr h="437442">
                <a:tc>
                  <a:txBody>
                    <a:bodyPr/>
                    <a:lstStyle/>
                    <a:p>
                      <a:pPr algn="l"/>
                      <a:r>
                        <a:rPr lang="es-ES" sz="1100" dirty="0"/>
                        <a:t>ISM </a:t>
                      </a:r>
                      <a:r>
                        <a:rPr lang="es-ES" sz="1100" dirty="0" err="1"/>
                        <a:t>Phase</a:t>
                      </a:r>
                      <a:endParaRPr lang="es-CL" sz="1100" dirty="0"/>
                    </a:p>
                  </a:txBody>
                  <a:tcPr marL="72367" marR="72367" marT="36184" marB="361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S&amp;P 500 </a:t>
                      </a:r>
                      <a:r>
                        <a:rPr lang="es-ES" sz="1100" dirty="0" err="1"/>
                        <a:t>Average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Monthly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Return</a:t>
                      </a:r>
                      <a:endParaRPr lang="es-CL" sz="1100" dirty="0"/>
                    </a:p>
                  </a:txBody>
                  <a:tcPr marL="72367" marR="72367" marT="36184" marB="361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GDP </a:t>
                      </a:r>
                      <a:r>
                        <a:rPr lang="es-ES" sz="1100" dirty="0" err="1"/>
                        <a:t>Growth</a:t>
                      </a:r>
                      <a:endParaRPr lang="es-CL" sz="1100" dirty="0"/>
                    </a:p>
                  </a:txBody>
                  <a:tcPr marL="72367" marR="72367" marT="36184" marB="36184" anchor="ctr"/>
                </a:tc>
                <a:extLst>
                  <a:ext uri="{0D108BD9-81ED-4DB2-BD59-A6C34878D82A}">
                    <a16:rowId xmlns:a16="http://schemas.microsoft.com/office/drawing/2014/main" val="2992727151"/>
                  </a:ext>
                </a:extLst>
              </a:tr>
              <a:tr h="293488">
                <a:tc>
                  <a:txBody>
                    <a:bodyPr/>
                    <a:lstStyle/>
                    <a:p>
                      <a:r>
                        <a:rPr lang="es-ES" sz="800" dirty="0" err="1">
                          <a:solidFill>
                            <a:schemeClr val="accent1"/>
                          </a:solidFill>
                        </a:rPr>
                        <a:t>Trough</a:t>
                      </a:r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ES" sz="800" dirty="0" err="1">
                          <a:solidFill>
                            <a:schemeClr val="accent1"/>
                          </a:solidFill>
                        </a:rPr>
                        <a:t>to</a:t>
                      </a:r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 50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1,6%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3,9%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extLst>
                  <a:ext uri="{0D108BD9-81ED-4DB2-BD59-A6C34878D82A}">
                    <a16:rowId xmlns:a16="http://schemas.microsoft.com/office/drawing/2014/main" val="3926488854"/>
                  </a:ext>
                </a:extLst>
              </a:tr>
              <a:tr h="29348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50 </a:t>
                      </a:r>
                      <a:r>
                        <a:rPr lang="es-ES" sz="800" dirty="0" err="1">
                          <a:solidFill>
                            <a:schemeClr val="accent1"/>
                          </a:solidFill>
                        </a:rPr>
                        <a:t>to</a:t>
                      </a:r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ES" sz="800" dirty="0" err="1">
                          <a:solidFill>
                            <a:schemeClr val="accent1"/>
                          </a:solidFill>
                        </a:rPr>
                        <a:t>peak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1,2%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2,6%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extLst>
                  <a:ext uri="{0D108BD9-81ED-4DB2-BD59-A6C34878D82A}">
                    <a16:rowId xmlns:a16="http://schemas.microsoft.com/office/drawing/2014/main" val="2039518235"/>
                  </a:ext>
                </a:extLst>
              </a:tr>
              <a:tr h="293488">
                <a:tc>
                  <a:txBody>
                    <a:bodyPr/>
                    <a:lstStyle/>
                    <a:p>
                      <a:r>
                        <a:rPr lang="es-ES" sz="800" dirty="0" err="1">
                          <a:solidFill>
                            <a:schemeClr val="accent1"/>
                          </a:solidFill>
                        </a:rPr>
                        <a:t>Peak</a:t>
                      </a:r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ES" sz="800" dirty="0" err="1">
                          <a:solidFill>
                            <a:schemeClr val="accent1"/>
                          </a:solidFill>
                        </a:rPr>
                        <a:t>to</a:t>
                      </a:r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 50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0,8%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2,6%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extLst>
                  <a:ext uri="{0D108BD9-81ED-4DB2-BD59-A6C34878D82A}">
                    <a16:rowId xmlns:a16="http://schemas.microsoft.com/office/drawing/2014/main" val="2801732687"/>
                  </a:ext>
                </a:extLst>
              </a:tr>
              <a:tr h="29348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50 </a:t>
                      </a:r>
                      <a:r>
                        <a:rPr lang="es-ES" sz="800" dirty="0" err="1">
                          <a:solidFill>
                            <a:schemeClr val="accent1"/>
                          </a:solidFill>
                        </a:rPr>
                        <a:t>to</a:t>
                      </a:r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s-ES" sz="800" dirty="0" err="1">
                          <a:solidFill>
                            <a:schemeClr val="accent1"/>
                          </a:solidFill>
                        </a:rPr>
                        <a:t>trough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-0,4%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solidFill>
                            <a:schemeClr val="accent1"/>
                          </a:solidFill>
                        </a:rPr>
                        <a:t>-1,3%</a:t>
                      </a:r>
                      <a:endParaRPr lang="es-CL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72367" marR="72367" marT="36184" marB="36184"/>
                </a:tc>
                <a:extLst>
                  <a:ext uri="{0D108BD9-81ED-4DB2-BD59-A6C34878D82A}">
                    <a16:rowId xmlns:a16="http://schemas.microsoft.com/office/drawing/2014/main" val="2430148330"/>
                  </a:ext>
                </a:extLst>
              </a:tr>
            </a:tbl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939AF78A-00A3-4BFF-837F-6A80E2020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33074"/>
              </p:ext>
            </p:extLst>
          </p:nvPr>
        </p:nvGraphicFramePr>
        <p:xfrm>
          <a:off x="471488" y="4129088"/>
          <a:ext cx="38703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Worksheet" r:id="rId5" imgW="4552830" imgH="2733732" progId="Excel.Sheet.12">
                  <p:link updateAutomatic="1"/>
                </p:oleObj>
              </mc:Choice>
              <mc:Fallback>
                <p:oleObj name="Worksheet" r:id="rId5" imgW="4552830" imgH="273373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488" y="4129088"/>
                        <a:ext cx="3870325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600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XcsZIP065Ni._DctGPw"/>
</p:tagLst>
</file>

<file path=ppt/theme/theme1.xml><?xml version="1.0" encoding="utf-8"?>
<a:theme xmlns:a="http://schemas.openxmlformats.org/drawingml/2006/main" name="Asset Management_Perú_Chile">
  <a:themeElements>
    <a:clrScheme name="Paleta de Colore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78084"/>
      </a:accent1>
      <a:accent2>
        <a:srgbClr val="E78400"/>
      </a:accent2>
      <a:accent3>
        <a:srgbClr val="9EAEAE"/>
      </a:accent3>
      <a:accent4>
        <a:srgbClr val="FFB553"/>
      </a:accent4>
      <a:accent5>
        <a:srgbClr val="C5CECE"/>
      </a:accent5>
      <a:accent6>
        <a:srgbClr val="945C1B"/>
      </a:accent6>
      <a:hlink>
        <a:srgbClr val="678084"/>
      </a:hlink>
      <a:folHlink>
        <a:srgbClr val="E784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t Management_Perú_Chile" id="{BE034758-8E12-45CC-B56E-E351972AA7B8}" vid="{CF0A0897-5EFC-489A-99DA-E46CB903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144</TotalTime>
  <Words>335</Words>
  <Application>Microsoft Office PowerPoint</Application>
  <PresentationFormat>Presentación en pantalla (4:3)</PresentationFormat>
  <Paragraphs>96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Vínculos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Wingdings</vt:lpstr>
      <vt:lpstr>Arial</vt:lpstr>
      <vt:lpstr>Asset Management_Perú_Chile</vt:lpstr>
      <vt:lpstr>file:///\\vallenevado.imtrust.loc\fmutuo4\PORTFOLIO%20SOLUTIONS\M.%20Alvarez\Ideas%20de%20inversion\17-2-2019\Datos.xlsx!Hoja1!%5bDatos.xlsx%5dHoja1%20Chart%2015</vt:lpstr>
      <vt:lpstr>file:///\\vallenevado.imtrust.loc\fmutuo4\PORTFOLIO%20SOLUTIONS\M.%20Alvarez\Ideas%20de%20inversion\17-2-2019\Datos.xlsx!Hoja3!%5bDatos.xlsx%5dHoja3%20Gráfico%2038</vt:lpstr>
      <vt:lpstr>Presentación de PowerPoint</vt:lpstr>
      <vt:lpstr>OW EE.UU.</vt:lpstr>
      <vt:lpstr>OW EE.UU.</vt:lpstr>
      <vt:lpstr>OW EE.UU.</vt:lpstr>
      <vt:lpstr>OW EE.UU.</vt:lpstr>
      <vt:lpstr>OW EE.UU.</vt:lpstr>
      <vt:lpstr>OW EE.UU.</vt:lpstr>
      <vt:lpstr>OW EE.UU.</vt:lpstr>
      <vt:lpstr>OW EE.UU.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Alvarez Tapia</dc:creator>
  <cp:lastModifiedBy>Manuel Alvarez Tapia</cp:lastModifiedBy>
  <cp:revision>10</cp:revision>
  <dcterms:created xsi:type="dcterms:W3CDTF">2018-06-27T21:58:35Z</dcterms:created>
  <dcterms:modified xsi:type="dcterms:W3CDTF">2019-01-18T13:52:05Z</dcterms:modified>
</cp:coreProperties>
</file>