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560" r:id="rId1"/>
  </p:sldMasterIdLst>
  <p:notesMasterIdLst>
    <p:notesMasterId r:id="rId11"/>
  </p:notesMasterIdLst>
  <p:handoutMasterIdLst>
    <p:handoutMasterId r:id="rId12"/>
  </p:handoutMasterIdLst>
  <p:sldIdLst>
    <p:sldId id="1473" r:id="rId2"/>
    <p:sldId id="1495" r:id="rId3"/>
    <p:sldId id="1751" r:id="rId4"/>
    <p:sldId id="1750" r:id="rId5"/>
    <p:sldId id="1752" r:id="rId6"/>
    <p:sldId id="1746" r:id="rId7"/>
    <p:sldId id="1748" r:id="rId8"/>
    <p:sldId id="1512" r:id="rId9"/>
    <p:sldId id="1528" r:id="rId10"/>
  </p:sldIdLst>
  <p:sldSz cx="9144000" cy="6858000" type="screen4x3"/>
  <p:notesSz cx="7023100" cy="93091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38">
          <p15:clr>
            <a:srgbClr val="A4A3A4"/>
          </p15:clr>
        </p15:guide>
        <p15:guide id="2" orient="horz" pos="175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3856">
          <p15:clr>
            <a:srgbClr val="A4A3A4"/>
          </p15:clr>
        </p15:guide>
        <p15:guide id="5" orient="horz" pos="3484">
          <p15:clr>
            <a:srgbClr val="A4A3A4"/>
          </p15:clr>
        </p15:guide>
        <p15:guide id="6" pos="18">
          <p15:clr>
            <a:srgbClr val="A4A3A4"/>
          </p15:clr>
        </p15:guide>
        <p15:guide id="7" pos="2867">
          <p15:clr>
            <a:srgbClr val="A4A3A4"/>
          </p15:clr>
        </p15:guide>
        <p15:guide id="8" pos="5759">
          <p15:clr>
            <a:srgbClr val="A4A3A4"/>
          </p15:clr>
        </p15:guide>
        <p15:guide id="9" pos="257">
          <p15:clr>
            <a:srgbClr val="A4A3A4"/>
          </p15:clr>
        </p15:guide>
        <p15:guide id="10" pos="5489">
          <p15:clr>
            <a:srgbClr val="A4A3A4"/>
          </p15:clr>
        </p15:guide>
        <p15:guide id="11" pos="1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 Goldberger Rico" initials="NG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7B7C"/>
    <a:srgbClr val="5AAA6D"/>
    <a:srgbClr val="6585BA"/>
    <a:srgbClr val="54A767"/>
    <a:srgbClr val="EAEAEA"/>
    <a:srgbClr val="33CBCB"/>
    <a:srgbClr val="000000"/>
    <a:srgbClr val="008080"/>
    <a:srgbClr val="BFBFBF"/>
    <a:srgbClr val="F6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7002" autoAdjust="0"/>
  </p:normalViewPr>
  <p:slideViewPr>
    <p:cSldViewPr snapToGrid="0" snapToObjects="1" showGuides="1">
      <p:cViewPr>
        <p:scale>
          <a:sx n="120" d="100"/>
          <a:sy n="120" d="100"/>
        </p:scale>
        <p:origin x="-1548" y="-396"/>
      </p:cViewPr>
      <p:guideLst>
        <p:guide orient="horz" pos="538"/>
        <p:guide orient="horz" pos="1750"/>
        <p:guide orient="horz" pos="958"/>
        <p:guide orient="horz" pos="3856"/>
        <p:guide orient="horz" pos="3484"/>
        <p:guide pos="18"/>
        <p:guide pos="2867"/>
        <p:guide pos="5759"/>
        <p:guide pos="257"/>
        <p:guide pos="5489"/>
        <p:guide pos="17"/>
      </p:guideLst>
    </p:cSldViewPr>
  </p:slideViewPr>
  <p:outlineViewPr>
    <p:cViewPr>
      <p:scale>
        <a:sx n="33" d="100"/>
        <a:sy n="33" d="100"/>
      </p:scale>
      <p:origin x="0" y="77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2196" y="-90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7803806532641615E-2"/>
          <c:y val="6.0560633738433164E-2"/>
          <c:w val="0.86319813031254067"/>
          <c:h val="0.78450889009849267"/>
        </c:manualLayout>
      </c:layout>
      <c:areaChart>
        <c:grouping val="standard"/>
        <c:varyColors val="0"/>
        <c:ser>
          <c:idx val="1"/>
          <c:order val="1"/>
          <c:tx>
            <c:strRef>
              <c:f>'12M'!$AR$1</c:f>
              <c:strCache>
                <c:ptCount val="1"/>
                <c:pt idx="0">
                  <c:v>Maxima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c:spPr>
          <c:cat>
            <c:numRef>
              <c:f>'12M'!$AK$3:$AK$368</c:f>
              <c:numCache>
                <c:formatCode>m/d/yyyy</c:formatCode>
                <c:ptCount val="366"/>
                <c:pt idx="0" formatCode="dd\-mm\-yyyy">
                  <c:v>42732</c:v>
                </c:pt>
                <c:pt idx="1">
                  <c:v>42733</c:v>
                </c:pt>
                <c:pt idx="2">
                  <c:v>42734</c:v>
                </c:pt>
                <c:pt idx="3">
                  <c:v>42735</c:v>
                </c:pt>
                <c:pt idx="4">
                  <c:v>42736</c:v>
                </c:pt>
                <c:pt idx="5">
                  <c:v>42737</c:v>
                </c:pt>
                <c:pt idx="6">
                  <c:v>42738</c:v>
                </c:pt>
                <c:pt idx="7">
                  <c:v>42739</c:v>
                </c:pt>
                <c:pt idx="8">
                  <c:v>42740</c:v>
                </c:pt>
                <c:pt idx="9">
                  <c:v>42741</c:v>
                </c:pt>
                <c:pt idx="10">
                  <c:v>42742</c:v>
                </c:pt>
                <c:pt idx="11">
                  <c:v>42743</c:v>
                </c:pt>
                <c:pt idx="12">
                  <c:v>42744</c:v>
                </c:pt>
                <c:pt idx="13">
                  <c:v>42745</c:v>
                </c:pt>
                <c:pt idx="14">
                  <c:v>42746</c:v>
                </c:pt>
                <c:pt idx="15">
                  <c:v>42747</c:v>
                </c:pt>
                <c:pt idx="16">
                  <c:v>42748</c:v>
                </c:pt>
                <c:pt idx="17">
                  <c:v>42749</c:v>
                </c:pt>
                <c:pt idx="18">
                  <c:v>42750</c:v>
                </c:pt>
                <c:pt idx="19">
                  <c:v>42751</c:v>
                </c:pt>
                <c:pt idx="20">
                  <c:v>42752</c:v>
                </c:pt>
                <c:pt idx="21">
                  <c:v>42753</c:v>
                </c:pt>
                <c:pt idx="22">
                  <c:v>42754</c:v>
                </c:pt>
                <c:pt idx="23">
                  <c:v>42755</c:v>
                </c:pt>
                <c:pt idx="24">
                  <c:v>42756</c:v>
                </c:pt>
                <c:pt idx="25">
                  <c:v>42757</c:v>
                </c:pt>
                <c:pt idx="26">
                  <c:v>42758</c:v>
                </c:pt>
                <c:pt idx="27">
                  <c:v>42759</c:v>
                </c:pt>
                <c:pt idx="28">
                  <c:v>42760</c:v>
                </c:pt>
                <c:pt idx="29">
                  <c:v>42761</c:v>
                </c:pt>
                <c:pt idx="30">
                  <c:v>42762</c:v>
                </c:pt>
                <c:pt idx="31">
                  <c:v>42763</c:v>
                </c:pt>
                <c:pt idx="32">
                  <c:v>42764</c:v>
                </c:pt>
                <c:pt idx="33">
                  <c:v>42765</c:v>
                </c:pt>
                <c:pt idx="34">
                  <c:v>42766</c:v>
                </c:pt>
                <c:pt idx="35">
                  <c:v>42767</c:v>
                </c:pt>
                <c:pt idx="36">
                  <c:v>42768</c:v>
                </c:pt>
                <c:pt idx="37">
                  <c:v>42769</c:v>
                </c:pt>
                <c:pt idx="38">
                  <c:v>42770</c:v>
                </c:pt>
                <c:pt idx="39">
                  <c:v>42771</c:v>
                </c:pt>
                <c:pt idx="40">
                  <c:v>42772</c:v>
                </c:pt>
                <c:pt idx="41">
                  <c:v>42773</c:v>
                </c:pt>
                <c:pt idx="42">
                  <c:v>42774</c:v>
                </c:pt>
                <c:pt idx="43">
                  <c:v>42775</c:v>
                </c:pt>
                <c:pt idx="44">
                  <c:v>42776</c:v>
                </c:pt>
                <c:pt idx="45">
                  <c:v>42777</c:v>
                </c:pt>
                <c:pt idx="46">
                  <c:v>42778</c:v>
                </c:pt>
                <c:pt idx="47">
                  <c:v>42779</c:v>
                </c:pt>
                <c:pt idx="48">
                  <c:v>42780</c:v>
                </c:pt>
                <c:pt idx="49">
                  <c:v>42781</c:v>
                </c:pt>
                <c:pt idx="50">
                  <c:v>42782</c:v>
                </c:pt>
                <c:pt idx="51">
                  <c:v>42783</c:v>
                </c:pt>
                <c:pt idx="52">
                  <c:v>42784</c:v>
                </c:pt>
                <c:pt idx="53">
                  <c:v>42785</c:v>
                </c:pt>
                <c:pt idx="54">
                  <c:v>42786</c:v>
                </c:pt>
                <c:pt idx="55">
                  <c:v>42787</c:v>
                </c:pt>
                <c:pt idx="56">
                  <c:v>42788</c:v>
                </c:pt>
                <c:pt idx="57">
                  <c:v>42789</c:v>
                </c:pt>
                <c:pt idx="58">
                  <c:v>42790</c:v>
                </c:pt>
                <c:pt idx="59">
                  <c:v>42791</c:v>
                </c:pt>
                <c:pt idx="60">
                  <c:v>42792</c:v>
                </c:pt>
                <c:pt idx="61">
                  <c:v>42793</c:v>
                </c:pt>
                <c:pt idx="62">
                  <c:v>42794</c:v>
                </c:pt>
                <c:pt idx="63">
                  <c:v>42795</c:v>
                </c:pt>
                <c:pt idx="64">
                  <c:v>42796</c:v>
                </c:pt>
                <c:pt idx="65">
                  <c:v>42797</c:v>
                </c:pt>
                <c:pt idx="66">
                  <c:v>42798</c:v>
                </c:pt>
                <c:pt idx="67">
                  <c:v>42799</c:v>
                </c:pt>
                <c:pt idx="68">
                  <c:v>42800</c:v>
                </c:pt>
                <c:pt idx="69">
                  <c:v>42801</c:v>
                </c:pt>
                <c:pt idx="70">
                  <c:v>42802</c:v>
                </c:pt>
                <c:pt idx="71">
                  <c:v>42803</c:v>
                </c:pt>
                <c:pt idx="72">
                  <c:v>42804</c:v>
                </c:pt>
                <c:pt idx="73">
                  <c:v>42805</c:v>
                </c:pt>
                <c:pt idx="74">
                  <c:v>42806</c:v>
                </c:pt>
                <c:pt idx="75">
                  <c:v>42807</c:v>
                </c:pt>
                <c:pt idx="76">
                  <c:v>42808</c:v>
                </c:pt>
                <c:pt idx="77">
                  <c:v>42809</c:v>
                </c:pt>
                <c:pt idx="78">
                  <c:v>42810</c:v>
                </c:pt>
                <c:pt idx="79">
                  <c:v>42811</c:v>
                </c:pt>
                <c:pt idx="80">
                  <c:v>42812</c:v>
                </c:pt>
                <c:pt idx="81">
                  <c:v>42813</c:v>
                </c:pt>
                <c:pt idx="82">
                  <c:v>42814</c:v>
                </c:pt>
                <c:pt idx="83">
                  <c:v>42815</c:v>
                </c:pt>
                <c:pt idx="84">
                  <c:v>42816</c:v>
                </c:pt>
                <c:pt idx="85">
                  <c:v>42817</c:v>
                </c:pt>
                <c:pt idx="86">
                  <c:v>42818</c:v>
                </c:pt>
                <c:pt idx="87">
                  <c:v>42819</c:v>
                </c:pt>
                <c:pt idx="88">
                  <c:v>42820</c:v>
                </c:pt>
                <c:pt idx="89">
                  <c:v>42821</c:v>
                </c:pt>
                <c:pt idx="90">
                  <c:v>42822</c:v>
                </c:pt>
                <c:pt idx="91">
                  <c:v>42823</c:v>
                </c:pt>
                <c:pt idx="92">
                  <c:v>42824</c:v>
                </c:pt>
                <c:pt idx="93">
                  <c:v>42825</c:v>
                </c:pt>
                <c:pt idx="94">
                  <c:v>42826</c:v>
                </c:pt>
                <c:pt idx="95">
                  <c:v>42827</c:v>
                </c:pt>
                <c:pt idx="96">
                  <c:v>42828</c:v>
                </c:pt>
                <c:pt idx="97">
                  <c:v>42829</c:v>
                </c:pt>
                <c:pt idx="98">
                  <c:v>42830</c:v>
                </c:pt>
                <c:pt idx="99">
                  <c:v>42831</c:v>
                </c:pt>
                <c:pt idx="100">
                  <c:v>42832</c:v>
                </c:pt>
                <c:pt idx="101">
                  <c:v>42833</c:v>
                </c:pt>
                <c:pt idx="102">
                  <c:v>42834</c:v>
                </c:pt>
                <c:pt idx="103">
                  <c:v>42835</c:v>
                </c:pt>
                <c:pt idx="104">
                  <c:v>42836</c:v>
                </c:pt>
                <c:pt idx="105">
                  <c:v>42837</c:v>
                </c:pt>
                <c:pt idx="106">
                  <c:v>42838</c:v>
                </c:pt>
                <c:pt idx="107">
                  <c:v>42839</c:v>
                </c:pt>
                <c:pt idx="108">
                  <c:v>42840</c:v>
                </c:pt>
                <c:pt idx="109">
                  <c:v>42841</c:v>
                </c:pt>
                <c:pt idx="110">
                  <c:v>42842</c:v>
                </c:pt>
                <c:pt idx="111">
                  <c:v>42843</c:v>
                </c:pt>
                <c:pt idx="112">
                  <c:v>42844</c:v>
                </c:pt>
                <c:pt idx="113">
                  <c:v>42845</c:v>
                </c:pt>
                <c:pt idx="114">
                  <c:v>42846</c:v>
                </c:pt>
                <c:pt idx="115">
                  <c:v>42847</c:v>
                </c:pt>
                <c:pt idx="116">
                  <c:v>42848</c:v>
                </c:pt>
                <c:pt idx="117">
                  <c:v>42849</c:v>
                </c:pt>
                <c:pt idx="118">
                  <c:v>42850</c:v>
                </c:pt>
                <c:pt idx="119">
                  <c:v>42851</c:v>
                </c:pt>
                <c:pt idx="120">
                  <c:v>42852</c:v>
                </c:pt>
                <c:pt idx="121">
                  <c:v>42853</c:v>
                </c:pt>
                <c:pt idx="122">
                  <c:v>42854</c:v>
                </c:pt>
                <c:pt idx="123">
                  <c:v>42855</c:v>
                </c:pt>
                <c:pt idx="124">
                  <c:v>42856</c:v>
                </c:pt>
                <c:pt idx="125">
                  <c:v>42857</c:v>
                </c:pt>
                <c:pt idx="126">
                  <c:v>42858</c:v>
                </c:pt>
                <c:pt idx="127">
                  <c:v>42859</c:v>
                </c:pt>
                <c:pt idx="128">
                  <c:v>42860</c:v>
                </c:pt>
                <c:pt idx="129">
                  <c:v>42861</c:v>
                </c:pt>
                <c:pt idx="130">
                  <c:v>42862</c:v>
                </c:pt>
                <c:pt idx="131">
                  <c:v>42863</c:v>
                </c:pt>
                <c:pt idx="132">
                  <c:v>42864</c:v>
                </c:pt>
                <c:pt idx="133">
                  <c:v>42865</c:v>
                </c:pt>
                <c:pt idx="134">
                  <c:v>42866</c:v>
                </c:pt>
                <c:pt idx="135">
                  <c:v>42867</c:v>
                </c:pt>
                <c:pt idx="136">
                  <c:v>42868</c:v>
                </c:pt>
                <c:pt idx="137">
                  <c:v>42869</c:v>
                </c:pt>
                <c:pt idx="138">
                  <c:v>42870</c:v>
                </c:pt>
                <c:pt idx="139">
                  <c:v>42871</c:v>
                </c:pt>
                <c:pt idx="140">
                  <c:v>42872</c:v>
                </c:pt>
                <c:pt idx="141">
                  <c:v>42873</c:v>
                </c:pt>
                <c:pt idx="142">
                  <c:v>42874</c:v>
                </c:pt>
                <c:pt idx="143">
                  <c:v>42875</c:v>
                </c:pt>
                <c:pt idx="144">
                  <c:v>42876</c:v>
                </c:pt>
                <c:pt idx="145">
                  <c:v>42877</c:v>
                </c:pt>
                <c:pt idx="146">
                  <c:v>42878</c:v>
                </c:pt>
                <c:pt idx="147">
                  <c:v>42879</c:v>
                </c:pt>
                <c:pt idx="148">
                  <c:v>42880</c:v>
                </c:pt>
                <c:pt idx="149">
                  <c:v>42881</c:v>
                </c:pt>
                <c:pt idx="150">
                  <c:v>42882</c:v>
                </c:pt>
                <c:pt idx="151">
                  <c:v>42883</c:v>
                </c:pt>
                <c:pt idx="152">
                  <c:v>42884</c:v>
                </c:pt>
                <c:pt idx="153">
                  <c:v>42885</c:v>
                </c:pt>
                <c:pt idx="154">
                  <c:v>42886</c:v>
                </c:pt>
                <c:pt idx="155">
                  <c:v>42887</c:v>
                </c:pt>
                <c:pt idx="156">
                  <c:v>42888</c:v>
                </c:pt>
                <c:pt idx="157">
                  <c:v>42889</c:v>
                </c:pt>
                <c:pt idx="158">
                  <c:v>42890</c:v>
                </c:pt>
                <c:pt idx="159">
                  <c:v>42891</c:v>
                </c:pt>
                <c:pt idx="160">
                  <c:v>42892</c:v>
                </c:pt>
                <c:pt idx="161">
                  <c:v>42893</c:v>
                </c:pt>
                <c:pt idx="162">
                  <c:v>42894</c:v>
                </c:pt>
                <c:pt idx="163">
                  <c:v>42895</c:v>
                </c:pt>
                <c:pt idx="164">
                  <c:v>42896</c:v>
                </c:pt>
                <c:pt idx="165">
                  <c:v>42897</c:v>
                </c:pt>
                <c:pt idx="166">
                  <c:v>42898</c:v>
                </c:pt>
                <c:pt idx="167">
                  <c:v>42899</c:v>
                </c:pt>
                <c:pt idx="168">
                  <c:v>42900</c:v>
                </c:pt>
                <c:pt idx="169">
                  <c:v>42901</c:v>
                </c:pt>
                <c:pt idx="170">
                  <c:v>42902</c:v>
                </c:pt>
                <c:pt idx="171">
                  <c:v>42903</c:v>
                </c:pt>
                <c:pt idx="172">
                  <c:v>42904</c:v>
                </c:pt>
                <c:pt idx="173">
                  <c:v>42905</c:v>
                </c:pt>
                <c:pt idx="174">
                  <c:v>42906</c:v>
                </c:pt>
                <c:pt idx="175">
                  <c:v>42907</c:v>
                </c:pt>
                <c:pt idx="176">
                  <c:v>42908</c:v>
                </c:pt>
                <c:pt idx="177">
                  <c:v>42909</c:v>
                </c:pt>
                <c:pt idx="178">
                  <c:v>42910</c:v>
                </c:pt>
                <c:pt idx="179">
                  <c:v>42911</c:v>
                </c:pt>
                <c:pt idx="180">
                  <c:v>42912</c:v>
                </c:pt>
                <c:pt idx="181">
                  <c:v>42913</c:v>
                </c:pt>
                <c:pt idx="182">
                  <c:v>42914</c:v>
                </c:pt>
                <c:pt idx="183">
                  <c:v>42915</c:v>
                </c:pt>
                <c:pt idx="184">
                  <c:v>42916</c:v>
                </c:pt>
                <c:pt idx="185">
                  <c:v>42917</c:v>
                </c:pt>
                <c:pt idx="186">
                  <c:v>42918</c:v>
                </c:pt>
                <c:pt idx="187">
                  <c:v>42919</c:v>
                </c:pt>
                <c:pt idx="188">
                  <c:v>42920</c:v>
                </c:pt>
                <c:pt idx="189">
                  <c:v>42921</c:v>
                </c:pt>
                <c:pt idx="190">
                  <c:v>42922</c:v>
                </c:pt>
                <c:pt idx="191">
                  <c:v>42923</c:v>
                </c:pt>
                <c:pt idx="192">
                  <c:v>42924</c:v>
                </c:pt>
                <c:pt idx="193">
                  <c:v>42925</c:v>
                </c:pt>
                <c:pt idx="194">
                  <c:v>42926</c:v>
                </c:pt>
                <c:pt idx="195">
                  <c:v>42927</c:v>
                </c:pt>
                <c:pt idx="196">
                  <c:v>42928</c:v>
                </c:pt>
                <c:pt idx="197">
                  <c:v>42929</c:v>
                </c:pt>
                <c:pt idx="198">
                  <c:v>42930</c:v>
                </c:pt>
                <c:pt idx="199">
                  <c:v>42931</c:v>
                </c:pt>
                <c:pt idx="200">
                  <c:v>42932</c:v>
                </c:pt>
                <c:pt idx="201">
                  <c:v>42933</c:v>
                </c:pt>
                <c:pt idx="202">
                  <c:v>42934</c:v>
                </c:pt>
                <c:pt idx="203">
                  <c:v>42935</c:v>
                </c:pt>
                <c:pt idx="204">
                  <c:v>42936</c:v>
                </c:pt>
                <c:pt idx="205">
                  <c:v>42937</c:v>
                </c:pt>
                <c:pt idx="206">
                  <c:v>42938</c:v>
                </c:pt>
                <c:pt idx="207">
                  <c:v>42939</c:v>
                </c:pt>
                <c:pt idx="208">
                  <c:v>42940</c:v>
                </c:pt>
                <c:pt idx="209">
                  <c:v>42941</c:v>
                </c:pt>
                <c:pt idx="210">
                  <c:v>42942</c:v>
                </c:pt>
                <c:pt idx="211">
                  <c:v>42943</c:v>
                </c:pt>
                <c:pt idx="212">
                  <c:v>42944</c:v>
                </c:pt>
                <c:pt idx="213">
                  <c:v>42945</c:v>
                </c:pt>
                <c:pt idx="214">
                  <c:v>42946</c:v>
                </c:pt>
                <c:pt idx="215">
                  <c:v>42947</c:v>
                </c:pt>
                <c:pt idx="216">
                  <c:v>42948</c:v>
                </c:pt>
                <c:pt idx="217">
                  <c:v>42949</c:v>
                </c:pt>
                <c:pt idx="218">
                  <c:v>42950</c:v>
                </c:pt>
                <c:pt idx="219">
                  <c:v>42951</c:v>
                </c:pt>
                <c:pt idx="220">
                  <c:v>42952</c:v>
                </c:pt>
                <c:pt idx="221">
                  <c:v>42953</c:v>
                </c:pt>
                <c:pt idx="222">
                  <c:v>42954</c:v>
                </c:pt>
                <c:pt idx="223">
                  <c:v>42955</c:v>
                </c:pt>
                <c:pt idx="224">
                  <c:v>42956</c:v>
                </c:pt>
                <c:pt idx="225">
                  <c:v>42957</c:v>
                </c:pt>
                <c:pt idx="226">
                  <c:v>42958</c:v>
                </c:pt>
                <c:pt idx="227">
                  <c:v>42959</c:v>
                </c:pt>
                <c:pt idx="228">
                  <c:v>42960</c:v>
                </c:pt>
                <c:pt idx="229">
                  <c:v>42961</c:v>
                </c:pt>
                <c:pt idx="230">
                  <c:v>42962</c:v>
                </c:pt>
                <c:pt idx="231">
                  <c:v>42963</c:v>
                </c:pt>
                <c:pt idx="232">
                  <c:v>42964</c:v>
                </c:pt>
                <c:pt idx="233">
                  <c:v>42965</c:v>
                </c:pt>
                <c:pt idx="234">
                  <c:v>42966</c:v>
                </c:pt>
                <c:pt idx="235">
                  <c:v>42967</c:v>
                </c:pt>
                <c:pt idx="236">
                  <c:v>42968</c:v>
                </c:pt>
                <c:pt idx="237">
                  <c:v>42969</c:v>
                </c:pt>
                <c:pt idx="238">
                  <c:v>42970</c:v>
                </c:pt>
                <c:pt idx="239">
                  <c:v>42971</c:v>
                </c:pt>
                <c:pt idx="240">
                  <c:v>42972</c:v>
                </c:pt>
                <c:pt idx="241">
                  <c:v>42973</c:v>
                </c:pt>
                <c:pt idx="242">
                  <c:v>42974</c:v>
                </c:pt>
                <c:pt idx="243">
                  <c:v>42975</c:v>
                </c:pt>
                <c:pt idx="244">
                  <c:v>42976</c:v>
                </c:pt>
                <c:pt idx="245">
                  <c:v>42977</c:v>
                </c:pt>
                <c:pt idx="246">
                  <c:v>42978</c:v>
                </c:pt>
                <c:pt idx="247">
                  <c:v>42979</c:v>
                </c:pt>
                <c:pt idx="248">
                  <c:v>42980</c:v>
                </c:pt>
                <c:pt idx="249">
                  <c:v>42981</c:v>
                </c:pt>
                <c:pt idx="250">
                  <c:v>42982</c:v>
                </c:pt>
                <c:pt idx="251">
                  <c:v>42983</c:v>
                </c:pt>
                <c:pt idx="252">
                  <c:v>42984</c:v>
                </c:pt>
                <c:pt idx="253">
                  <c:v>42985</c:v>
                </c:pt>
                <c:pt idx="254">
                  <c:v>42986</c:v>
                </c:pt>
                <c:pt idx="255">
                  <c:v>42987</c:v>
                </c:pt>
                <c:pt idx="256">
                  <c:v>42988</c:v>
                </c:pt>
                <c:pt idx="257">
                  <c:v>42989</c:v>
                </c:pt>
                <c:pt idx="258">
                  <c:v>42990</c:v>
                </c:pt>
                <c:pt idx="259">
                  <c:v>42991</c:v>
                </c:pt>
                <c:pt idx="260">
                  <c:v>42992</c:v>
                </c:pt>
                <c:pt idx="261">
                  <c:v>42993</c:v>
                </c:pt>
                <c:pt idx="262">
                  <c:v>42994</c:v>
                </c:pt>
                <c:pt idx="263">
                  <c:v>42995</c:v>
                </c:pt>
                <c:pt idx="264">
                  <c:v>42996</c:v>
                </c:pt>
                <c:pt idx="265">
                  <c:v>42997</c:v>
                </c:pt>
                <c:pt idx="266">
                  <c:v>42998</c:v>
                </c:pt>
                <c:pt idx="267">
                  <c:v>42999</c:v>
                </c:pt>
                <c:pt idx="268">
                  <c:v>43000</c:v>
                </c:pt>
                <c:pt idx="269">
                  <c:v>43001</c:v>
                </c:pt>
                <c:pt idx="270">
                  <c:v>43002</c:v>
                </c:pt>
                <c:pt idx="271">
                  <c:v>43003</c:v>
                </c:pt>
                <c:pt idx="272">
                  <c:v>43004</c:v>
                </c:pt>
                <c:pt idx="273">
                  <c:v>43005</c:v>
                </c:pt>
                <c:pt idx="274">
                  <c:v>43006</c:v>
                </c:pt>
                <c:pt idx="275">
                  <c:v>43007</c:v>
                </c:pt>
                <c:pt idx="276">
                  <c:v>43008</c:v>
                </c:pt>
                <c:pt idx="277">
                  <c:v>43009</c:v>
                </c:pt>
                <c:pt idx="278">
                  <c:v>43010</c:v>
                </c:pt>
                <c:pt idx="279">
                  <c:v>43011</c:v>
                </c:pt>
                <c:pt idx="280">
                  <c:v>43012</c:v>
                </c:pt>
                <c:pt idx="281">
                  <c:v>43013</c:v>
                </c:pt>
                <c:pt idx="282">
                  <c:v>43014</c:v>
                </c:pt>
                <c:pt idx="283">
                  <c:v>43015</c:v>
                </c:pt>
                <c:pt idx="284">
                  <c:v>43016</c:v>
                </c:pt>
                <c:pt idx="285">
                  <c:v>43017</c:v>
                </c:pt>
                <c:pt idx="286">
                  <c:v>43018</c:v>
                </c:pt>
                <c:pt idx="287">
                  <c:v>43019</c:v>
                </c:pt>
                <c:pt idx="288">
                  <c:v>43020</c:v>
                </c:pt>
                <c:pt idx="289">
                  <c:v>43021</c:v>
                </c:pt>
                <c:pt idx="290">
                  <c:v>43022</c:v>
                </c:pt>
                <c:pt idx="291">
                  <c:v>43023</c:v>
                </c:pt>
                <c:pt idx="292">
                  <c:v>43024</c:v>
                </c:pt>
                <c:pt idx="293">
                  <c:v>43025</c:v>
                </c:pt>
                <c:pt idx="294">
                  <c:v>43026</c:v>
                </c:pt>
                <c:pt idx="295">
                  <c:v>43027</c:v>
                </c:pt>
                <c:pt idx="296">
                  <c:v>43028</c:v>
                </c:pt>
                <c:pt idx="297">
                  <c:v>43029</c:v>
                </c:pt>
                <c:pt idx="298">
                  <c:v>43030</c:v>
                </c:pt>
                <c:pt idx="299">
                  <c:v>43031</c:v>
                </c:pt>
                <c:pt idx="300">
                  <c:v>43032</c:v>
                </c:pt>
                <c:pt idx="301">
                  <c:v>43033</c:v>
                </c:pt>
                <c:pt idx="302">
                  <c:v>43034</c:v>
                </c:pt>
                <c:pt idx="303">
                  <c:v>43035</c:v>
                </c:pt>
                <c:pt idx="304">
                  <c:v>43036</c:v>
                </c:pt>
                <c:pt idx="305">
                  <c:v>43037</c:v>
                </c:pt>
                <c:pt idx="306">
                  <c:v>43038</c:v>
                </c:pt>
                <c:pt idx="307">
                  <c:v>43039</c:v>
                </c:pt>
                <c:pt idx="308">
                  <c:v>43040</c:v>
                </c:pt>
                <c:pt idx="309">
                  <c:v>43041</c:v>
                </c:pt>
                <c:pt idx="310">
                  <c:v>43042</c:v>
                </c:pt>
                <c:pt idx="311">
                  <c:v>43043</c:v>
                </c:pt>
                <c:pt idx="312">
                  <c:v>43044</c:v>
                </c:pt>
                <c:pt idx="313">
                  <c:v>43045</c:v>
                </c:pt>
                <c:pt idx="314">
                  <c:v>43046</c:v>
                </c:pt>
                <c:pt idx="315">
                  <c:v>43047</c:v>
                </c:pt>
                <c:pt idx="316">
                  <c:v>43048</c:v>
                </c:pt>
                <c:pt idx="317">
                  <c:v>43049</c:v>
                </c:pt>
                <c:pt idx="318">
                  <c:v>43050</c:v>
                </c:pt>
                <c:pt idx="319">
                  <c:v>43051</c:v>
                </c:pt>
                <c:pt idx="320">
                  <c:v>43052</c:v>
                </c:pt>
                <c:pt idx="321">
                  <c:v>43053</c:v>
                </c:pt>
                <c:pt idx="322">
                  <c:v>43054</c:v>
                </c:pt>
                <c:pt idx="323">
                  <c:v>43055</c:v>
                </c:pt>
                <c:pt idx="324">
                  <c:v>43056</c:v>
                </c:pt>
                <c:pt idx="325">
                  <c:v>43057</c:v>
                </c:pt>
                <c:pt idx="326">
                  <c:v>43058</c:v>
                </c:pt>
                <c:pt idx="327">
                  <c:v>43059</c:v>
                </c:pt>
                <c:pt idx="328">
                  <c:v>43060</c:v>
                </c:pt>
                <c:pt idx="329">
                  <c:v>43061</c:v>
                </c:pt>
                <c:pt idx="330">
                  <c:v>43062</c:v>
                </c:pt>
                <c:pt idx="331">
                  <c:v>43063</c:v>
                </c:pt>
                <c:pt idx="332">
                  <c:v>43064</c:v>
                </c:pt>
                <c:pt idx="333">
                  <c:v>43065</c:v>
                </c:pt>
                <c:pt idx="334">
                  <c:v>43066</c:v>
                </c:pt>
                <c:pt idx="335">
                  <c:v>43067</c:v>
                </c:pt>
                <c:pt idx="336">
                  <c:v>43068</c:v>
                </c:pt>
                <c:pt idx="337">
                  <c:v>43069</c:v>
                </c:pt>
                <c:pt idx="338">
                  <c:v>43070</c:v>
                </c:pt>
                <c:pt idx="339">
                  <c:v>43071</c:v>
                </c:pt>
                <c:pt idx="340">
                  <c:v>43072</c:v>
                </c:pt>
                <c:pt idx="341">
                  <c:v>43073</c:v>
                </c:pt>
                <c:pt idx="342">
                  <c:v>43074</c:v>
                </c:pt>
                <c:pt idx="343">
                  <c:v>43075</c:v>
                </c:pt>
                <c:pt idx="344">
                  <c:v>43076</c:v>
                </c:pt>
                <c:pt idx="345">
                  <c:v>43077</c:v>
                </c:pt>
                <c:pt idx="346">
                  <c:v>43078</c:v>
                </c:pt>
                <c:pt idx="347">
                  <c:v>43079</c:v>
                </c:pt>
                <c:pt idx="348">
                  <c:v>43080</c:v>
                </c:pt>
                <c:pt idx="349">
                  <c:v>43081</c:v>
                </c:pt>
                <c:pt idx="350">
                  <c:v>43082</c:v>
                </c:pt>
                <c:pt idx="351">
                  <c:v>43083</c:v>
                </c:pt>
                <c:pt idx="352">
                  <c:v>43084</c:v>
                </c:pt>
                <c:pt idx="353">
                  <c:v>43085</c:v>
                </c:pt>
                <c:pt idx="354">
                  <c:v>43086</c:v>
                </c:pt>
                <c:pt idx="355">
                  <c:v>43087</c:v>
                </c:pt>
                <c:pt idx="356">
                  <c:v>43088</c:v>
                </c:pt>
                <c:pt idx="357">
                  <c:v>43089</c:v>
                </c:pt>
                <c:pt idx="358">
                  <c:v>43090</c:v>
                </c:pt>
                <c:pt idx="359">
                  <c:v>43091</c:v>
                </c:pt>
                <c:pt idx="360">
                  <c:v>43092</c:v>
                </c:pt>
                <c:pt idx="361">
                  <c:v>43093</c:v>
                </c:pt>
                <c:pt idx="362">
                  <c:v>43094</c:v>
                </c:pt>
                <c:pt idx="363">
                  <c:v>43095</c:v>
                </c:pt>
                <c:pt idx="364">
                  <c:v>43096</c:v>
                </c:pt>
                <c:pt idx="365">
                  <c:v>43097</c:v>
                </c:pt>
              </c:numCache>
            </c:numRef>
          </c:cat>
          <c:val>
            <c:numRef>
              <c:f>'12M'!$AR$3:$AR$368</c:f>
              <c:numCache>
                <c:formatCode>General</c:formatCode>
                <c:ptCount val="366"/>
                <c:pt idx="0">
                  <c:v>100</c:v>
                </c:pt>
                <c:pt idx="1">
                  <c:v>100</c:v>
                </c:pt>
                <c:pt idx="2">
                  <c:v>100.2422208594983</c:v>
                </c:pt>
                <c:pt idx="3">
                  <c:v>100.2422208594983</c:v>
                </c:pt>
                <c:pt idx="4">
                  <c:v>100.2422208594983</c:v>
                </c:pt>
                <c:pt idx="5">
                  <c:v>100.2422208594983</c:v>
                </c:pt>
                <c:pt idx="6">
                  <c:v>100.37107127355841</c:v>
                </c:pt>
                <c:pt idx="7">
                  <c:v>100.69662945654707</c:v>
                </c:pt>
                <c:pt idx="8">
                  <c:v>100.95200977444708</c:v>
                </c:pt>
                <c:pt idx="9">
                  <c:v>101.07795665741519</c:v>
                </c:pt>
                <c:pt idx="10">
                  <c:v>101.07795665741519</c:v>
                </c:pt>
                <c:pt idx="11">
                  <c:v>101.07795665741519</c:v>
                </c:pt>
                <c:pt idx="12">
                  <c:v>100.9676058843127</c:v>
                </c:pt>
                <c:pt idx="13">
                  <c:v>100.98084598609225</c:v>
                </c:pt>
                <c:pt idx="14">
                  <c:v>100.94149069609088</c:v>
                </c:pt>
                <c:pt idx="15">
                  <c:v>100.99136506444842</c:v>
                </c:pt>
                <c:pt idx="16">
                  <c:v>101.06136505117514</c:v>
                </c:pt>
                <c:pt idx="17">
                  <c:v>101.06136505117514</c:v>
                </c:pt>
                <c:pt idx="18">
                  <c:v>101.06136505117514</c:v>
                </c:pt>
                <c:pt idx="19">
                  <c:v>101.00107115409885</c:v>
                </c:pt>
                <c:pt idx="20">
                  <c:v>100.98630462454523</c:v>
                </c:pt>
                <c:pt idx="21">
                  <c:v>100.93794009235552</c:v>
                </c:pt>
                <c:pt idx="22">
                  <c:v>100.8637092460376</c:v>
                </c:pt>
                <c:pt idx="23">
                  <c:v>100.82991214412664</c:v>
                </c:pt>
                <c:pt idx="24">
                  <c:v>100.82991214412664</c:v>
                </c:pt>
                <c:pt idx="25">
                  <c:v>100.82991214412664</c:v>
                </c:pt>
                <c:pt idx="26">
                  <c:v>100.89976280639719</c:v>
                </c:pt>
                <c:pt idx="27">
                  <c:v>100.82476874619223</c:v>
                </c:pt>
                <c:pt idx="28">
                  <c:v>100.88990739229064</c:v>
                </c:pt>
                <c:pt idx="29">
                  <c:v>100.94757981558101</c:v>
                </c:pt>
                <c:pt idx="30">
                  <c:v>100.90465733023804</c:v>
                </c:pt>
                <c:pt idx="31">
                  <c:v>100.90465733023804</c:v>
                </c:pt>
                <c:pt idx="32">
                  <c:v>100.90465733023804</c:v>
                </c:pt>
                <c:pt idx="33">
                  <c:v>100.9223771657024</c:v>
                </c:pt>
                <c:pt idx="34">
                  <c:v>100.91562438196272</c:v>
                </c:pt>
                <c:pt idx="35">
                  <c:v>101.00097160446144</c:v>
                </c:pt>
                <c:pt idx="36">
                  <c:v>101.16383481131365</c:v>
                </c:pt>
                <c:pt idx="37">
                  <c:v>101.25224794930672</c:v>
                </c:pt>
                <c:pt idx="38">
                  <c:v>101.25224794930672</c:v>
                </c:pt>
                <c:pt idx="39">
                  <c:v>101.25224794930672</c:v>
                </c:pt>
                <c:pt idx="40">
                  <c:v>101.29838819401795</c:v>
                </c:pt>
                <c:pt idx="41">
                  <c:v>101.24447726034549</c:v>
                </c:pt>
                <c:pt idx="42">
                  <c:v>101.48921126653129</c:v>
                </c:pt>
                <c:pt idx="43">
                  <c:v>101.5750588779126</c:v>
                </c:pt>
                <c:pt idx="44">
                  <c:v>101.70935232303758</c:v>
                </c:pt>
                <c:pt idx="45">
                  <c:v>101.70935232303758</c:v>
                </c:pt>
                <c:pt idx="46">
                  <c:v>101.70935232303758</c:v>
                </c:pt>
                <c:pt idx="47">
                  <c:v>101.65964178058469</c:v>
                </c:pt>
                <c:pt idx="48">
                  <c:v>101.67674772661816</c:v>
                </c:pt>
                <c:pt idx="49">
                  <c:v>101.75784749791946</c:v>
                </c:pt>
                <c:pt idx="50">
                  <c:v>101.68515967098186</c:v>
                </c:pt>
                <c:pt idx="51">
                  <c:v>101.58154509001284</c:v>
                </c:pt>
                <c:pt idx="52">
                  <c:v>101.58154509001284</c:v>
                </c:pt>
                <c:pt idx="53">
                  <c:v>101.58154509001284</c:v>
                </c:pt>
                <c:pt idx="54">
                  <c:v>101.73388921850885</c:v>
                </c:pt>
                <c:pt idx="55">
                  <c:v>101.66440357157558</c:v>
                </c:pt>
                <c:pt idx="56">
                  <c:v>101.6316665703947</c:v>
                </c:pt>
                <c:pt idx="57">
                  <c:v>101.7242878115708</c:v>
                </c:pt>
                <c:pt idx="58">
                  <c:v>101.8635199274357</c:v>
                </c:pt>
                <c:pt idx="59">
                  <c:v>101.8635199274357</c:v>
                </c:pt>
                <c:pt idx="60">
                  <c:v>101.8635199274357</c:v>
                </c:pt>
                <c:pt idx="61">
                  <c:v>102.02294055712288</c:v>
                </c:pt>
                <c:pt idx="62">
                  <c:v>102.01505026085721</c:v>
                </c:pt>
                <c:pt idx="63">
                  <c:v>102.12888736124684</c:v>
                </c:pt>
                <c:pt idx="64">
                  <c:v>102.16251582053152</c:v>
                </c:pt>
                <c:pt idx="65">
                  <c:v>102.1737539025884</c:v>
                </c:pt>
                <c:pt idx="66">
                  <c:v>102.1737539025884</c:v>
                </c:pt>
                <c:pt idx="67">
                  <c:v>102.1737539025884</c:v>
                </c:pt>
                <c:pt idx="68">
                  <c:v>102.23120252053306</c:v>
                </c:pt>
                <c:pt idx="69">
                  <c:v>102.24272655887636</c:v>
                </c:pt>
                <c:pt idx="70">
                  <c:v>102.19348488635235</c:v>
                </c:pt>
                <c:pt idx="71">
                  <c:v>102.15213560733395</c:v>
                </c:pt>
                <c:pt idx="72">
                  <c:v>101.99794797768853</c:v>
                </c:pt>
                <c:pt idx="73">
                  <c:v>101.99794797768853</c:v>
                </c:pt>
                <c:pt idx="74">
                  <c:v>101.99794797768853</c:v>
                </c:pt>
                <c:pt idx="75">
                  <c:v>101.88939897135803</c:v>
                </c:pt>
                <c:pt idx="76">
                  <c:v>101.84753497102403</c:v>
                </c:pt>
                <c:pt idx="77">
                  <c:v>101.66778284937136</c:v>
                </c:pt>
                <c:pt idx="78">
                  <c:v>101.62929313321729</c:v>
                </c:pt>
                <c:pt idx="79">
                  <c:v>101.88991369267362</c:v>
                </c:pt>
                <c:pt idx="80">
                  <c:v>101.88991369267362</c:v>
                </c:pt>
                <c:pt idx="81">
                  <c:v>101.88991369267362</c:v>
                </c:pt>
                <c:pt idx="82">
                  <c:v>102.11946960544898</c:v>
                </c:pt>
                <c:pt idx="83">
                  <c:v>102.24035896437212</c:v>
                </c:pt>
                <c:pt idx="84">
                  <c:v>102.11204034525308</c:v>
                </c:pt>
                <c:pt idx="85">
                  <c:v>102.32445709725151</c:v>
                </c:pt>
                <c:pt idx="86">
                  <c:v>102.49131500363684</c:v>
                </c:pt>
                <c:pt idx="87">
                  <c:v>102.49131500363684</c:v>
                </c:pt>
                <c:pt idx="88">
                  <c:v>102.49131500363684</c:v>
                </c:pt>
                <c:pt idx="89">
                  <c:v>102.58068463364057</c:v>
                </c:pt>
                <c:pt idx="90">
                  <c:v>102.70774683375589</c:v>
                </c:pt>
                <c:pt idx="91">
                  <c:v>102.77493793699828</c:v>
                </c:pt>
                <c:pt idx="92">
                  <c:v>102.79351108748807</c:v>
                </c:pt>
                <c:pt idx="93">
                  <c:v>102.87375802298651</c:v>
                </c:pt>
                <c:pt idx="94">
                  <c:v>102.87375802298651</c:v>
                </c:pt>
                <c:pt idx="95">
                  <c:v>102.87375802298651</c:v>
                </c:pt>
                <c:pt idx="96">
                  <c:v>103.11668390601008</c:v>
                </c:pt>
                <c:pt idx="97">
                  <c:v>103.11179479727821</c:v>
                </c:pt>
                <c:pt idx="98">
                  <c:v>103.29845495970042</c:v>
                </c:pt>
                <c:pt idx="99">
                  <c:v>103.29646107736842</c:v>
                </c:pt>
                <c:pt idx="100">
                  <c:v>103.2992470499419</c:v>
                </c:pt>
                <c:pt idx="101">
                  <c:v>103.2992470499419</c:v>
                </c:pt>
                <c:pt idx="102">
                  <c:v>103.2992470499419</c:v>
                </c:pt>
                <c:pt idx="103">
                  <c:v>103.40445848477513</c:v>
                </c:pt>
                <c:pt idx="104">
                  <c:v>103.46181674364061</c:v>
                </c:pt>
                <c:pt idx="105">
                  <c:v>103.52993650440752</c:v>
                </c:pt>
                <c:pt idx="106">
                  <c:v>103.52993650440752</c:v>
                </c:pt>
                <c:pt idx="107">
                  <c:v>103.60709701930988</c:v>
                </c:pt>
                <c:pt idx="108">
                  <c:v>103.60709701930988</c:v>
                </c:pt>
                <c:pt idx="109">
                  <c:v>103.60709701930988</c:v>
                </c:pt>
                <c:pt idx="110">
                  <c:v>103.6954891862183</c:v>
                </c:pt>
                <c:pt idx="111">
                  <c:v>104.10936417277517</c:v>
                </c:pt>
                <c:pt idx="112">
                  <c:v>104.10936417277517</c:v>
                </c:pt>
                <c:pt idx="113">
                  <c:v>103.98060853835049</c:v>
                </c:pt>
                <c:pt idx="114">
                  <c:v>103.94531955241992</c:v>
                </c:pt>
                <c:pt idx="115">
                  <c:v>103.94531955241992</c:v>
                </c:pt>
                <c:pt idx="116">
                  <c:v>103.94531955241992</c:v>
                </c:pt>
                <c:pt idx="117">
                  <c:v>103.9871637679351</c:v>
                </c:pt>
                <c:pt idx="118">
                  <c:v>103.93666118667689</c:v>
                </c:pt>
                <c:pt idx="119">
                  <c:v>103.86794052986474</c:v>
                </c:pt>
                <c:pt idx="120">
                  <c:v>103.7398131049419</c:v>
                </c:pt>
                <c:pt idx="121">
                  <c:v>103.85048723109567</c:v>
                </c:pt>
                <c:pt idx="122">
                  <c:v>103.85048723109567</c:v>
                </c:pt>
                <c:pt idx="123">
                  <c:v>103.85048723109567</c:v>
                </c:pt>
                <c:pt idx="124">
                  <c:v>103.85048723109567</c:v>
                </c:pt>
                <c:pt idx="125">
                  <c:v>104.00533251282938</c:v>
                </c:pt>
                <c:pt idx="126">
                  <c:v>104.11116493443876</c:v>
                </c:pt>
                <c:pt idx="127">
                  <c:v>104.11586477544657</c:v>
                </c:pt>
                <c:pt idx="128">
                  <c:v>103.93309995487607</c:v>
                </c:pt>
                <c:pt idx="129">
                  <c:v>103.93309995487607</c:v>
                </c:pt>
                <c:pt idx="130">
                  <c:v>103.93309995487607</c:v>
                </c:pt>
                <c:pt idx="131">
                  <c:v>103.97107614199616</c:v>
                </c:pt>
                <c:pt idx="132">
                  <c:v>103.78378777007211</c:v>
                </c:pt>
                <c:pt idx="133">
                  <c:v>103.52872917022917</c:v>
                </c:pt>
                <c:pt idx="134">
                  <c:v>103.54122545994636</c:v>
                </c:pt>
                <c:pt idx="135">
                  <c:v>103.32793066589493</c:v>
                </c:pt>
                <c:pt idx="136">
                  <c:v>103.32793066589493</c:v>
                </c:pt>
                <c:pt idx="137">
                  <c:v>103.32793066589493</c:v>
                </c:pt>
                <c:pt idx="138">
                  <c:v>103.37920262805261</c:v>
                </c:pt>
                <c:pt idx="139">
                  <c:v>103.60705259708354</c:v>
                </c:pt>
                <c:pt idx="140">
                  <c:v>103.72877846847446</c:v>
                </c:pt>
                <c:pt idx="141">
                  <c:v>103.96435703167191</c:v>
                </c:pt>
                <c:pt idx="142">
                  <c:v>104.06410577518464</c:v>
                </c:pt>
                <c:pt idx="143">
                  <c:v>104.06410577518464</c:v>
                </c:pt>
                <c:pt idx="144">
                  <c:v>104.06410577518464</c:v>
                </c:pt>
                <c:pt idx="145">
                  <c:v>103.94642835794826</c:v>
                </c:pt>
                <c:pt idx="146">
                  <c:v>103.91461922719857</c:v>
                </c:pt>
                <c:pt idx="147">
                  <c:v>103.89044681810527</c:v>
                </c:pt>
                <c:pt idx="148">
                  <c:v>103.98006226921842</c:v>
                </c:pt>
                <c:pt idx="149">
                  <c:v>103.78212164921933</c:v>
                </c:pt>
                <c:pt idx="150">
                  <c:v>103.78212164921933</c:v>
                </c:pt>
                <c:pt idx="151">
                  <c:v>103.78212164921933</c:v>
                </c:pt>
                <c:pt idx="152">
                  <c:v>103.62853808274289</c:v>
                </c:pt>
                <c:pt idx="153">
                  <c:v>103.65683758655177</c:v>
                </c:pt>
                <c:pt idx="154">
                  <c:v>103.85212603849182</c:v>
                </c:pt>
                <c:pt idx="155">
                  <c:v>104.08530101750823</c:v>
                </c:pt>
                <c:pt idx="156">
                  <c:v>104.15669839306743</c:v>
                </c:pt>
                <c:pt idx="157">
                  <c:v>104.15669839306743</c:v>
                </c:pt>
                <c:pt idx="158">
                  <c:v>104.15669839306743</c:v>
                </c:pt>
                <c:pt idx="159">
                  <c:v>104.35387423628163</c:v>
                </c:pt>
                <c:pt idx="160">
                  <c:v>104.41268010834705</c:v>
                </c:pt>
                <c:pt idx="161">
                  <c:v>104.43540490424041</c:v>
                </c:pt>
                <c:pt idx="162">
                  <c:v>104.44310729900235</c:v>
                </c:pt>
                <c:pt idx="163">
                  <c:v>104.39244083700453</c:v>
                </c:pt>
                <c:pt idx="164">
                  <c:v>104.39244083700453</c:v>
                </c:pt>
                <c:pt idx="165">
                  <c:v>104.39244083700453</c:v>
                </c:pt>
                <c:pt idx="166">
                  <c:v>104.35832632970788</c:v>
                </c:pt>
                <c:pt idx="167">
                  <c:v>104.25409817931232</c:v>
                </c:pt>
                <c:pt idx="168">
                  <c:v>104.3628603635039</c:v>
                </c:pt>
                <c:pt idx="169">
                  <c:v>104.4142916022866</c:v>
                </c:pt>
                <c:pt idx="170">
                  <c:v>104.4216662355693</c:v>
                </c:pt>
                <c:pt idx="171">
                  <c:v>104.4216662355693</c:v>
                </c:pt>
                <c:pt idx="172">
                  <c:v>104.4216662355693</c:v>
                </c:pt>
                <c:pt idx="173">
                  <c:v>104.30847927140813</c:v>
                </c:pt>
                <c:pt idx="174">
                  <c:v>104.32967451373175</c:v>
                </c:pt>
                <c:pt idx="175">
                  <c:v>104.21596859389511</c:v>
                </c:pt>
                <c:pt idx="176">
                  <c:v>104.09038132043632</c:v>
                </c:pt>
                <c:pt idx="177">
                  <c:v>104.1532022706223</c:v>
                </c:pt>
                <c:pt idx="178">
                  <c:v>104.1532022706223</c:v>
                </c:pt>
                <c:pt idx="179">
                  <c:v>104.1532022706223</c:v>
                </c:pt>
                <c:pt idx="180">
                  <c:v>104.1532022706223</c:v>
                </c:pt>
                <c:pt idx="181">
                  <c:v>104.05809681473204</c:v>
                </c:pt>
                <c:pt idx="182">
                  <c:v>103.85234454614462</c:v>
                </c:pt>
                <c:pt idx="183">
                  <c:v>103.84409588225063</c:v>
                </c:pt>
                <c:pt idx="184">
                  <c:v>103.68816335850636</c:v>
                </c:pt>
                <c:pt idx="185">
                  <c:v>103.68816335850636</c:v>
                </c:pt>
                <c:pt idx="186">
                  <c:v>103.68816335850636</c:v>
                </c:pt>
                <c:pt idx="187">
                  <c:v>103.70132844458881</c:v>
                </c:pt>
                <c:pt idx="188">
                  <c:v>103.64607332188174</c:v>
                </c:pt>
                <c:pt idx="189">
                  <c:v>103.54796338576519</c:v>
                </c:pt>
                <c:pt idx="190">
                  <c:v>103.55804205125155</c:v>
                </c:pt>
                <c:pt idx="191">
                  <c:v>103.31787482734484</c:v>
                </c:pt>
                <c:pt idx="192">
                  <c:v>103.31787482734484</c:v>
                </c:pt>
                <c:pt idx="193">
                  <c:v>103.31787482734484</c:v>
                </c:pt>
                <c:pt idx="194">
                  <c:v>103.23587983062382</c:v>
                </c:pt>
                <c:pt idx="195">
                  <c:v>103.25491730987584</c:v>
                </c:pt>
                <c:pt idx="196">
                  <c:v>103.43007850706833</c:v>
                </c:pt>
                <c:pt idx="197">
                  <c:v>103.55012114883679</c:v>
                </c:pt>
                <c:pt idx="198">
                  <c:v>103.25341506976268</c:v>
                </c:pt>
                <c:pt idx="199">
                  <c:v>103.25341506976268</c:v>
                </c:pt>
                <c:pt idx="200">
                  <c:v>103.25341506976268</c:v>
                </c:pt>
                <c:pt idx="201">
                  <c:v>103.0406159293718</c:v>
                </c:pt>
                <c:pt idx="202">
                  <c:v>102.9075993957171</c:v>
                </c:pt>
                <c:pt idx="203">
                  <c:v>102.84819262760644</c:v>
                </c:pt>
                <c:pt idx="204">
                  <c:v>102.76952987259094</c:v>
                </c:pt>
                <c:pt idx="205">
                  <c:v>102.80195094557823</c:v>
                </c:pt>
                <c:pt idx="206">
                  <c:v>102.80195094557823</c:v>
                </c:pt>
                <c:pt idx="207">
                  <c:v>102.80195094557823</c:v>
                </c:pt>
                <c:pt idx="208">
                  <c:v>102.96905467307296</c:v>
                </c:pt>
                <c:pt idx="209">
                  <c:v>103.11698435403267</c:v>
                </c:pt>
                <c:pt idx="210">
                  <c:v>103.03154786177973</c:v>
                </c:pt>
                <c:pt idx="211">
                  <c:v>103.16694066615884</c:v>
                </c:pt>
                <c:pt idx="212">
                  <c:v>103.20127368110832</c:v>
                </c:pt>
                <c:pt idx="213">
                  <c:v>103.20127368110832</c:v>
                </c:pt>
                <c:pt idx="214">
                  <c:v>103.20127368110832</c:v>
                </c:pt>
                <c:pt idx="215">
                  <c:v>103.37506920547069</c:v>
                </c:pt>
                <c:pt idx="216">
                  <c:v>103.46222644548962</c:v>
                </c:pt>
                <c:pt idx="217">
                  <c:v>103.53427934400729</c:v>
                </c:pt>
                <c:pt idx="218">
                  <c:v>103.58322505823917</c:v>
                </c:pt>
                <c:pt idx="219">
                  <c:v>103.40347520033743</c:v>
                </c:pt>
                <c:pt idx="220">
                  <c:v>103.40347520033743</c:v>
                </c:pt>
                <c:pt idx="221">
                  <c:v>103.40347520033743</c:v>
                </c:pt>
                <c:pt idx="222">
                  <c:v>103.27004896483371</c:v>
                </c:pt>
                <c:pt idx="223">
                  <c:v>103.1777567949735</c:v>
                </c:pt>
                <c:pt idx="224">
                  <c:v>103.27788792687863</c:v>
                </c:pt>
                <c:pt idx="225">
                  <c:v>103.19436337658789</c:v>
                </c:pt>
                <c:pt idx="226">
                  <c:v>103.14468019902775</c:v>
                </c:pt>
                <c:pt idx="227">
                  <c:v>103.14468019902775</c:v>
                </c:pt>
                <c:pt idx="228">
                  <c:v>103.14468019902775</c:v>
                </c:pt>
                <c:pt idx="229">
                  <c:v>103.14468019902775</c:v>
                </c:pt>
                <c:pt idx="230">
                  <c:v>103.34614425492856</c:v>
                </c:pt>
                <c:pt idx="231">
                  <c:v>103.43865493244157</c:v>
                </c:pt>
                <c:pt idx="232">
                  <c:v>103.45927659217654</c:v>
                </c:pt>
                <c:pt idx="233">
                  <c:v>103.47036585555719</c:v>
                </c:pt>
                <c:pt idx="234">
                  <c:v>103.47036585555719</c:v>
                </c:pt>
                <c:pt idx="235">
                  <c:v>103.47036585555719</c:v>
                </c:pt>
                <c:pt idx="236">
                  <c:v>103.53559038992422</c:v>
                </c:pt>
                <c:pt idx="237">
                  <c:v>103.5804663991223</c:v>
                </c:pt>
                <c:pt idx="238">
                  <c:v>103.5848092387221</c:v>
                </c:pt>
                <c:pt idx="239">
                  <c:v>103.42308626217809</c:v>
                </c:pt>
                <c:pt idx="240">
                  <c:v>103.31148347849985</c:v>
                </c:pt>
                <c:pt idx="241">
                  <c:v>103.31148347849985</c:v>
                </c:pt>
                <c:pt idx="242">
                  <c:v>103.31148347849985</c:v>
                </c:pt>
                <c:pt idx="243">
                  <c:v>103.33109454034052</c:v>
                </c:pt>
                <c:pt idx="244">
                  <c:v>103.22724877833741</c:v>
                </c:pt>
                <c:pt idx="245">
                  <c:v>103.258549999604</c:v>
                </c:pt>
                <c:pt idx="246">
                  <c:v>103.3499135119397</c:v>
                </c:pt>
                <c:pt idx="247">
                  <c:v>103.37449562288207</c:v>
                </c:pt>
                <c:pt idx="248">
                  <c:v>103.37449562288207</c:v>
                </c:pt>
                <c:pt idx="249">
                  <c:v>103.37449562288207</c:v>
                </c:pt>
                <c:pt idx="250">
                  <c:v>103.48743676593384</c:v>
                </c:pt>
                <c:pt idx="251">
                  <c:v>103.48907557333</c:v>
                </c:pt>
                <c:pt idx="252">
                  <c:v>103.47435362022118</c:v>
                </c:pt>
                <c:pt idx="253">
                  <c:v>103.51505067055906</c:v>
                </c:pt>
                <c:pt idx="254">
                  <c:v>103.46621421015361</c:v>
                </c:pt>
                <c:pt idx="255">
                  <c:v>103.46621421015361</c:v>
                </c:pt>
                <c:pt idx="256">
                  <c:v>103.46621421015361</c:v>
                </c:pt>
                <c:pt idx="257">
                  <c:v>103.6465922775572</c:v>
                </c:pt>
                <c:pt idx="258">
                  <c:v>103.65973005018306</c:v>
                </c:pt>
                <c:pt idx="259">
                  <c:v>103.49699647574474</c:v>
                </c:pt>
                <c:pt idx="260">
                  <c:v>103.5309197888452</c:v>
                </c:pt>
                <c:pt idx="261">
                  <c:v>103.37613443027823</c:v>
                </c:pt>
                <c:pt idx="262">
                  <c:v>103.37613443027823</c:v>
                </c:pt>
                <c:pt idx="263">
                  <c:v>103.37613443027823</c:v>
                </c:pt>
                <c:pt idx="264">
                  <c:v>103.37613443027823</c:v>
                </c:pt>
                <c:pt idx="265">
                  <c:v>103.37613443027823</c:v>
                </c:pt>
                <c:pt idx="266">
                  <c:v>103.27471956591276</c:v>
                </c:pt>
                <c:pt idx="267">
                  <c:v>103.24459282328009</c:v>
                </c:pt>
                <c:pt idx="268">
                  <c:v>103.29170853591958</c:v>
                </c:pt>
                <c:pt idx="269">
                  <c:v>103.29170853591958</c:v>
                </c:pt>
                <c:pt idx="270">
                  <c:v>103.29170853591958</c:v>
                </c:pt>
                <c:pt idx="271">
                  <c:v>103.51674410486844</c:v>
                </c:pt>
                <c:pt idx="272">
                  <c:v>103.55752309557612</c:v>
                </c:pt>
                <c:pt idx="273">
                  <c:v>103.62452300462229</c:v>
                </c:pt>
                <c:pt idx="274">
                  <c:v>103.60507582352123</c:v>
                </c:pt>
                <c:pt idx="275">
                  <c:v>103.57918266666198</c:v>
                </c:pt>
                <c:pt idx="276">
                  <c:v>103.57918266666198</c:v>
                </c:pt>
                <c:pt idx="277">
                  <c:v>103.57918266666198</c:v>
                </c:pt>
                <c:pt idx="278">
                  <c:v>103.38645891687399</c:v>
                </c:pt>
                <c:pt idx="279">
                  <c:v>103.21940981629247</c:v>
                </c:pt>
                <c:pt idx="280">
                  <c:v>103.05801460122767</c:v>
                </c:pt>
                <c:pt idx="281">
                  <c:v>102.83822321594651</c:v>
                </c:pt>
                <c:pt idx="282">
                  <c:v>102.83822321594651</c:v>
                </c:pt>
                <c:pt idx="283">
                  <c:v>102.83822321594651</c:v>
                </c:pt>
                <c:pt idx="284">
                  <c:v>102.83822321594651</c:v>
                </c:pt>
                <c:pt idx="285">
                  <c:v>102.57645104786714</c:v>
                </c:pt>
                <c:pt idx="286">
                  <c:v>101.95498796978808</c:v>
                </c:pt>
                <c:pt idx="287">
                  <c:v>101.65276457248025</c:v>
                </c:pt>
                <c:pt idx="288">
                  <c:v>101.60015885506363</c:v>
                </c:pt>
                <c:pt idx="289">
                  <c:v>101.48139654187332</c:v>
                </c:pt>
                <c:pt idx="290">
                  <c:v>101.48139654187332</c:v>
                </c:pt>
                <c:pt idx="291">
                  <c:v>101.48139654187332</c:v>
                </c:pt>
                <c:pt idx="292">
                  <c:v>101.48724502546847</c:v>
                </c:pt>
                <c:pt idx="293">
                  <c:v>101.43925528221769</c:v>
                </c:pt>
                <c:pt idx="294">
                  <c:v>101.40035653029781</c:v>
                </c:pt>
                <c:pt idx="295">
                  <c:v>101.38111167222078</c:v>
                </c:pt>
                <c:pt idx="296">
                  <c:v>101.47394337210298</c:v>
                </c:pt>
                <c:pt idx="297">
                  <c:v>101.47394337210298</c:v>
                </c:pt>
                <c:pt idx="298">
                  <c:v>101.47394337210298</c:v>
                </c:pt>
                <c:pt idx="299">
                  <c:v>101.88122062156593</c:v>
                </c:pt>
                <c:pt idx="300">
                  <c:v>102.25124805621206</c:v>
                </c:pt>
                <c:pt idx="301">
                  <c:v>102.46465723277807</c:v>
                </c:pt>
                <c:pt idx="302">
                  <c:v>102.46465723277807</c:v>
                </c:pt>
                <c:pt idx="303">
                  <c:v>102.22239506691083</c:v>
                </c:pt>
                <c:pt idx="304">
                  <c:v>102.22239506691083</c:v>
                </c:pt>
                <c:pt idx="305">
                  <c:v>102.22239506691083</c:v>
                </c:pt>
                <c:pt idx="306">
                  <c:v>102.34678605150981</c:v>
                </c:pt>
                <c:pt idx="307">
                  <c:v>102.34678605150981</c:v>
                </c:pt>
                <c:pt idx="308">
                  <c:v>102.53034139177207</c:v>
                </c:pt>
                <c:pt idx="309">
                  <c:v>102.62427803186577</c:v>
                </c:pt>
                <c:pt idx="310">
                  <c:v>102.68750296679642</c:v>
                </c:pt>
                <c:pt idx="311">
                  <c:v>102.68750296679642</c:v>
                </c:pt>
                <c:pt idx="312">
                  <c:v>102.68750296679642</c:v>
                </c:pt>
                <c:pt idx="313">
                  <c:v>102.65816385180824</c:v>
                </c:pt>
                <c:pt idx="314">
                  <c:v>102.75953535534926</c:v>
                </c:pt>
                <c:pt idx="315">
                  <c:v>102.78149679814742</c:v>
                </c:pt>
                <c:pt idx="316">
                  <c:v>102.9434910344125</c:v>
                </c:pt>
                <c:pt idx="317">
                  <c:v>103.02653273999303</c:v>
                </c:pt>
                <c:pt idx="318">
                  <c:v>103.02653273999303</c:v>
                </c:pt>
                <c:pt idx="319">
                  <c:v>103.02653273999303</c:v>
                </c:pt>
                <c:pt idx="320">
                  <c:v>103.10974601934547</c:v>
                </c:pt>
                <c:pt idx="321">
                  <c:v>103.1282759867064</c:v>
                </c:pt>
                <c:pt idx="322">
                  <c:v>103.12638867521595</c:v>
                </c:pt>
                <c:pt idx="323">
                  <c:v>103.11472165872942</c:v>
                </c:pt>
                <c:pt idx="324">
                  <c:v>102.96499494715236</c:v>
                </c:pt>
                <c:pt idx="325">
                  <c:v>102.96499494715236</c:v>
                </c:pt>
                <c:pt idx="326">
                  <c:v>102.96499494715236</c:v>
                </c:pt>
                <c:pt idx="327">
                  <c:v>102.92095767904146</c:v>
                </c:pt>
                <c:pt idx="328">
                  <c:v>103.03505423732879</c:v>
                </c:pt>
                <c:pt idx="329">
                  <c:v>102.71238116371622</c:v>
                </c:pt>
                <c:pt idx="330">
                  <c:v>102.55450469797576</c:v>
                </c:pt>
                <c:pt idx="331">
                  <c:v>102.32542511691315</c:v>
                </c:pt>
                <c:pt idx="332">
                  <c:v>102.32542511691315</c:v>
                </c:pt>
                <c:pt idx="333">
                  <c:v>102.32542511691315</c:v>
                </c:pt>
                <c:pt idx="334">
                  <c:v>102.32328044476489</c:v>
                </c:pt>
                <c:pt idx="335">
                  <c:v>102.44238123806483</c:v>
                </c:pt>
                <c:pt idx="336">
                  <c:v>102.43600441287735</c:v>
                </c:pt>
                <c:pt idx="337">
                  <c:v>102.41515819959628</c:v>
                </c:pt>
                <c:pt idx="338">
                  <c:v>102.35610822644756</c:v>
                </c:pt>
                <c:pt idx="339">
                  <c:v>102.35610822644756</c:v>
                </c:pt>
                <c:pt idx="340">
                  <c:v>102.35610822644756</c:v>
                </c:pt>
                <c:pt idx="341">
                  <c:v>102.44140898669094</c:v>
                </c:pt>
                <c:pt idx="342">
                  <c:v>102.4287411232019</c:v>
                </c:pt>
                <c:pt idx="343">
                  <c:v>102.41530117773947</c:v>
                </c:pt>
                <c:pt idx="344">
                  <c:v>102.41530117773947</c:v>
                </c:pt>
                <c:pt idx="345">
                  <c:v>102.35668013902041</c:v>
                </c:pt>
                <c:pt idx="346">
                  <c:v>102.35668013902041</c:v>
                </c:pt>
                <c:pt idx="347">
                  <c:v>102.35668013902041</c:v>
                </c:pt>
                <c:pt idx="348">
                  <c:v>102.33955135746299</c:v>
                </c:pt>
                <c:pt idx="349">
                  <c:v>102.18925273331307</c:v>
                </c:pt>
                <c:pt idx="350">
                  <c:v>102.18136033980748</c:v>
                </c:pt>
                <c:pt idx="351">
                  <c:v>102.10043471074655</c:v>
                </c:pt>
                <c:pt idx="352">
                  <c:v>102.02888844788066</c:v>
                </c:pt>
                <c:pt idx="353">
                  <c:v>102.02888844788066</c:v>
                </c:pt>
                <c:pt idx="354">
                  <c:v>102.02888844788066</c:v>
                </c:pt>
                <c:pt idx="355">
                  <c:v>102.10375180366918</c:v>
                </c:pt>
                <c:pt idx="356">
                  <c:v>102.56394125542808</c:v>
                </c:pt>
                <c:pt idx="357">
                  <c:v>102.57120454510353</c:v>
                </c:pt>
                <c:pt idx="358">
                  <c:v>102.78206871072027</c:v>
                </c:pt>
                <c:pt idx="359">
                  <c:v>102.78206871072027</c:v>
                </c:pt>
                <c:pt idx="360">
                  <c:v>102.78206871072027</c:v>
                </c:pt>
                <c:pt idx="361">
                  <c:v>102.78206871072027</c:v>
                </c:pt>
                <c:pt idx="362">
                  <c:v>103.10545667504894</c:v>
                </c:pt>
                <c:pt idx="363">
                  <c:v>103.12298579540736</c:v>
                </c:pt>
                <c:pt idx="364">
                  <c:v>103.26253246318736</c:v>
                </c:pt>
                <c:pt idx="365">
                  <c:v>103.3081996821309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554B-441B-8C51-A7FDDB80BBD9}"/>
            </c:ext>
          </c:extLst>
        </c:ser>
        <c:ser>
          <c:idx val="0"/>
          <c:order val="2"/>
          <c:tx>
            <c:strRef>
              <c:f>'12M'!$AQ$1</c:f>
              <c:strCache>
                <c:ptCount val="1"/>
                <c:pt idx="0">
                  <c:v>Minima 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cat>
            <c:numRef>
              <c:f>'12M'!$AK$3:$AK$368</c:f>
              <c:numCache>
                <c:formatCode>m/d/yyyy</c:formatCode>
                <c:ptCount val="366"/>
                <c:pt idx="0" formatCode="dd\-mm\-yyyy">
                  <c:v>42732</c:v>
                </c:pt>
                <c:pt idx="1">
                  <c:v>42733</c:v>
                </c:pt>
                <c:pt idx="2">
                  <c:v>42734</c:v>
                </c:pt>
                <c:pt idx="3">
                  <c:v>42735</c:v>
                </c:pt>
                <c:pt idx="4">
                  <c:v>42736</c:v>
                </c:pt>
                <c:pt idx="5">
                  <c:v>42737</c:v>
                </c:pt>
                <c:pt idx="6">
                  <c:v>42738</c:v>
                </c:pt>
                <c:pt idx="7">
                  <c:v>42739</c:v>
                </c:pt>
                <c:pt idx="8">
                  <c:v>42740</c:v>
                </c:pt>
                <c:pt idx="9">
                  <c:v>42741</c:v>
                </c:pt>
                <c:pt idx="10">
                  <c:v>42742</c:v>
                </c:pt>
                <c:pt idx="11">
                  <c:v>42743</c:v>
                </c:pt>
                <c:pt idx="12">
                  <c:v>42744</c:v>
                </c:pt>
                <c:pt idx="13">
                  <c:v>42745</c:v>
                </c:pt>
                <c:pt idx="14">
                  <c:v>42746</c:v>
                </c:pt>
                <c:pt idx="15">
                  <c:v>42747</c:v>
                </c:pt>
                <c:pt idx="16">
                  <c:v>42748</c:v>
                </c:pt>
                <c:pt idx="17">
                  <c:v>42749</c:v>
                </c:pt>
                <c:pt idx="18">
                  <c:v>42750</c:v>
                </c:pt>
                <c:pt idx="19">
                  <c:v>42751</c:v>
                </c:pt>
                <c:pt idx="20">
                  <c:v>42752</c:v>
                </c:pt>
                <c:pt idx="21">
                  <c:v>42753</c:v>
                </c:pt>
                <c:pt idx="22">
                  <c:v>42754</c:v>
                </c:pt>
                <c:pt idx="23">
                  <c:v>42755</c:v>
                </c:pt>
                <c:pt idx="24">
                  <c:v>42756</c:v>
                </c:pt>
                <c:pt idx="25">
                  <c:v>42757</c:v>
                </c:pt>
                <c:pt idx="26">
                  <c:v>42758</c:v>
                </c:pt>
                <c:pt idx="27">
                  <c:v>42759</c:v>
                </c:pt>
                <c:pt idx="28">
                  <c:v>42760</c:v>
                </c:pt>
                <c:pt idx="29">
                  <c:v>42761</c:v>
                </c:pt>
                <c:pt idx="30">
                  <c:v>42762</c:v>
                </c:pt>
                <c:pt idx="31">
                  <c:v>42763</c:v>
                </c:pt>
                <c:pt idx="32">
                  <c:v>42764</c:v>
                </c:pt>
                <c:pt idx="33">
                  <c:v>42765</c:v>
                </c:pt>
                <c:pt idx="34">
                  <c:v>42766</c:v>
                </c:pt>
                <c:pt idx="35">
                  <c:v>42767</c:v>
                </c:pt>
                <c:pt idx="36">
                  <c:v>42768</c:v>
                </c:pt>
                <c:pt idx="37">
                  <c:v>42769</c:v>
                </c:pt>
                <c:pt idx="38">
                  <c:v>42770</c:v>
                </c:pt>
                <c:pt idx="39">
                  <c:v>42771</c:v>
                </c:pt>
                <c:pt idx="40">
                  <c:v>42772</c:v>
                </c:pt>
                <c:pt idx="41">
                  <c:v>42773</c:v>
                </c:pt>
                <c:pt idx="42">
                  <c:v>42774</c:v>
                </c:pt>
                <c:pt idx="43">
                  <c:v>42775</c:v>
                </c:pt>
                <c:pt idx="44">
                  <c:v>42776</c:v>
                </c:pt>
                <c:pt idx="45">
                  <c:v>42777</c:v>
                </c:pt>
                <c:pt idx="46">
                  <c:v>42778</c:v>
                </c:pt>
                <c:pt idx="47">
                  <c:v>42779</c:v>
                </c:pt>
                <c:pt idx="48">
                  <c:v>42780</c:v>
                </c:pt>
                <c:pt idx="49">
                  <c:v>42781</c:v>
                </c:pt>
                <c:pt idx="50">
                  <c:v>42782</c:v>
                </c:pt>
                <c:pt idx="51">
                  <c:v>42783</c:v>
                </c:pt>
                <c:pt idx="52">
                  <c:v>42784</c:v>
                </c:pt>
                <c:pt idx="53">
                  <c:v>42785</c:v>
                </c:pt>
                <c:pt idx="54">
                  <c:v>42786</c:v>
                </c:pt>
                <c:pt idx="55">
                  <c:v>42787</c:v>
                </c:pt>
                <c:pt idx="56">
                  <c:v>42788</c:v>
                </c:pt>
                <c:pt idx="57">
                  <c:v>42789</c:v>
                </c:pt>
                <c:pt idx="58">
                  <c:v>42790</c:v>
                </c:pt>
                <c:pt idx="59">
                  <c:v>42791</c:v>
                </c:pt>
                <c:pt idx="60">
                  <c:v>42792</c:v>
                </c:pt>
                <c:pt idx="61">
                  <c:v>42793</c:v>
                </c:pt>
                <c:pt idx="62">
                  <c:v>42794</c:v>
                </c:pt>
                <c:pt idx="63">
                  <c:v>42795</c:v>
                </c:pt>
                <c:pt idx="64">
                  <c:v>42796</c:v>
                </c:pt>
                <c:pt idx="65">
                  <c:v>42797</c:v>
                </c:pt>
                <c:pt idx="66">
                  <c:v>42798</c:v>
                </c:pt>
                <c:pt idx="67">
                  <c:v>42799</c:v>
                </c:pt>
                <c:pt idx="68">
                  <c:v>42800</c:v>
                </c:pt>
                <c:pt idx="69">
                  <c:v>42801</c:v>
                </c:pt>
                <c:pt idx="70">
                  <c:v>42802</c:v>
                </c:pt>
                <c:pt idx="71">
                  <c:v>42803</c:v>
                </c:pt>
                <c:pt idx="72">
                  <c:v>42804</c:v>
                </c:pt>
                <c:pt idx="73">
                  <c:v>42805</c:v>
                </c:pt>
                <c:pt idx="74">
                  <c:v>42806</c:v>
                </c:pt>
                <c:pt idx="75">
                  <c:v>42807</c:v>
                </c:pt>
                <c:pt idx="76">
                  <c:v>42808</c:v>
                </c:pt>
                <c:pt idx="77">
                  <c:v>42809</c:v>
                </c:pt>
                <c:pt idx="78">
                  <c:v>42810</c:v>
                </c:pt>
                <c:pt idx="79">
                  <c:v>42811</c:v>
                </c:pt>
                <c:pt idx="80">
                  <c:v>42812</c:v>
                </c:pt>
                <c:pt idx="81">
                  <c:v>42813</c:v>
                </c:pt>
                <c:pt idx="82">
                  <c:v>42814</c:v>
                </c:pt>
                <c:pt idx="83">
                  <c:v>42815</c:v>
                </c:pt>
                <c:pt idx="84">
                  <c:v>42816</c:v>
                </c:pt>
                <c:pt idx="85">
                  <c:v>42817</c:v>
                </c:pt>
                <c:pt idx="86">
                  <c:v>42818</c:v>
                </c:pt>
                <c:pt idx="87">
                  <c:v>42819</c:v>
                </c:pt>
                <c:pt idx="88">
                  <c:v>42820</c:v>
                </c:pt>
                <c:pt idx="89">
                  <c:v>42821</c:v>
                </c:pt>
                <c:pt idx="90">
                  <c:v>42822</c:v>
                </c:pt>
                <c:pt idx="91">
                  <c:v>42823</c:v>
                </c:pt>
                <c:pt idx="92">
                  <c:v>42824</c:v>
                </c:pt>
                <c:pt idx="93">
                  <c:v>42825</c:v>
                </c:pt>
                <c:pt idx="94">
                  <c:v>42826</c:v>
                </c:pt>
                <c:pt idx="95">
                  <c:v>42827</c:v>
                </c:pt>
                <c:pt idx="96">
                  <c:v>42828</c:v>
                </c:pt>
                <c:pt idx="97">
                  <c:v>42829</c:v>
                </c:pt>
                <c:pt idx="98">
                  <c:v>42830</c:v>
                </c:pt>
                <c:pt idx="99">
                  <c:v>42831</c:v>
                </c:pt>
                <c:pt idx="100">
                  <c:v>42832</c:v>
                </c:pt>
                <c:pt idx="101">
                  <c:v>42833</c:v>
                </c:pt>
                <c:pt idx="102">
                  <c:v>42834</c:v>
                </c:pt>
                <c:pt idx="103">
                  <c:v>42835</c:v>
                </c:pt>
                <c:pt idx="104">
                  <c:v>42836</c:v>
                </c:pt>
                <c:pt idx="105">
                  <c:v>42837</c:v>
                </c:pt>
                <c:pt idx="106">
                  <c:v>42838</c:v>
                </c:pt>
                <c:pt idx="107">
                  <c:v>42839</c:v>
                </c:pt>
                <c:pt idx="108">
                  <c:v>42840</c:v>
                </c:pt>
                <c:pt idx="109">
                  <c:v>42841</c:v>
                </c:pt>
                <c:pt idx="110">
                  <c:v>42842</c:v>
                </c:pt>
                <c:pt idx="111">
                  <c:v>42843</c:v>
                </c:pt>
                <c:pt idx="112">
                  <c:v>42844</c:v>
                </c:pt>
                <c:pt idx="113">
                  <c:v>42845</c:v>
                </c:pt>
                <c:pt idx="114">
                  <c:v>42846</c:v>
                </c:pt>
                <c:pt idx="115">
                  <c:v>42847</c:v>
                </c:pt>
                <c:pt idx="116">
                  <c:v>42848</c:v>
                </c:pt>
                <c:pt idx="117">
                  <c:v>42849</c:v>
                </c:pt>
                <c:pt idx="118">
                  <c:v>42850</c:v>
                </c:pt>
                <c:pt idx="119">
                  <c:v>42851</c:v>
                </c:pt>
                <c:pt idx="120">
                  <c:v>42852</c:v>
                </c:pt>
                <c:pt idx="121">
                  <c:v>42853</c:v>
                </c:pt>
                <c:pt idx="122">
                  <c:v>42854</c:v>
                </c:pt>
                <c:pt idx="123">
                  <c:v>42855</c:v>
                </c:pt>
                <c:pt idx="124">
                  <c:v>42856</c:v>
                </c:pt>
                <c:pt idx="125">
                  <c:v>42857</c:v>
                </c:pt>
                <c:pt idx="126">
                  <c:v>42858</c:v>
                </c:pt>
                <c:pt idx="127">
                  <c:v>42859</c:v>
                </c:pt>
                <c:pt idx="128">
                  <c:v>42860</c:v>
                </c:pt>
                <c:pt idx="129">
                  <c:v>42861</c:v>
                </c:pt>
                <c:pt idx="130">
                  <c:v>42862</c:v>
                </c:pt>
                <c:pt idx="131">
                  <c:v>42863</c:v>
                </c:pt>
                <c:pt idx="132">
                  <c:v>42864</c:v>
                </c:pt>
                <c:pt idx="133">
                  <c:v>42865</c:v>
                </c:pt>
                <c:pt idx="134">
                  <c:v>42866</c:v>
                </c:pt>
                <c:pt idx="135">
                  <c:v>42867</c:v>
                </c:pt>
                <c:pt idx="136">
                  <c:v>42868</c:v>
                </c:pt>
                <c:pt idx="137">
                  <c:v>42869</c:v>
                </c:pt>
                <c:pt idx="138">
                  <c:v>42870</c:v>
                </c:pt>
                <c:pt idx="139">
                  <c:v>42871</c:v>
                </c:pt>
                <c:pt idx="140">
                  <c:v>42872</c:v>
                </c:pt>
                <c:pt idx="141">
                  <c:v>42873</c:v>
                </c:pt>
                <c:pt idx="142">
                  <c:v>42874</c:v>
                </c:pt>
                <c:pt idx="143">
                  <c:v>42875</c:v>
                </c:pt>
                <c:pt idx="144">
                  <c:v>42876</c:v>
                </c:pt>
                <c:pt idx="145">
                  <c:v>42877</c:v>
                </c:pt>
                <c:pt idx="146">
                  <c:v>42878</c:v>
                </c:pt>
                <c:pt idx="147">
                  <c:v>42879</c:v>
                </c:pt>
                <c:pt idx="148">
                  <c:v>42880</c:v>
                </c:pt>
                <c:pt idx="149">
                  <c:v>42881</c:v>
                </c:pt>
                <c:pt idx="150">
                  <c:v>42882</c:v>
                </c:pt>
                <c:pt idx="151">
                  <c:v>42883</c:v>
                </c:pt>
                <c:pt idx="152">
                  <c:v>42884</c:v>
                </c:pt>
                <c:pt idx="153">
                  <c:v>42885</c:v>
                </c:pt>
                <c:pt idx="154">
                  <c:v>42886</c:v>
                </c:pt>
                <c:pt idx="155">
                  <c:v>42887</c:v>
                </c:pt>
                <c:pt idx="156">
                  <c:v>42888</c:v>
                </c:pt>
                <c:pt idx="157">
                  <c:v>42889</c:v>
                </c:pt>
                <c:pt idx="158">
                  <c:v>42890</c:v>
                </c:pt>
                <c:pt idx="159">
                  <c:v>42891</c:v>
                </c:pt>
                <c:pt idx="160">
                  <c:v>42892</c:v>
                </c:pt>
                <c:pt idx="161">
                  <c:v>42893</c:v>
                </c:pt>
                <c:pt idx="162">
                  <c:v>42894</c:v>
                </c:pt>
                <c:pt idx="163">
                  <c:v>42895</c:v>
                </c:pt>
                <c:pt idx="164">
                  <c:v>42896</c:v>
                </c:pt>
                <c:pt idx="165">
                  <c:v>42897</c:v>
                </c:pt>
                <c:pt idx="166">
                  <c:v>42898</c:v>
                </c:pt>
                <c:pt idx="167">
                  <c:v>42899</c:v>
                </c:pt>
                <c:pt idx="168">
                  <c:v>42900</c:v>
                </c:pt>
                <c:pt idx="169">
                  <c:v>42901</c:v>
                </c:pt>
                <c:pt idx="170">
                  <c:v>42902</c:v>
                </c:pt>
                <c:pt idx="171">
                  <c:v>42903</c:v>
                </c:pt>
                <c:pt idx="172">
                  <c:v>42904</c:v>
                </c:pt>
                <c:pt idx="173">
                  <c:v>42905</c:v>
                </c:pt>
                <c:pt idx="174">
                  <c:v>42906</c:v>
                </c:pt>
                <c:pt idx="175">
                  <c:v>42907</c:v>
                </c:pt>
                <c:pt idx="176">
                  <c:v>42908</c:v>
                </c:pt>
                <c:pt idx="177">
                  <c:v>42909</c:v>
                </c:pt>
                <c:pt idx="178">
                  <c:v>42910</c:v>
                </c:pt>
                <c:pt idx="179">
                  <c:v>42911</c:v>
                </c:pt>
                <c:pt idx="180">
                  <c:v>42912</c:v>
                </c:pt>
                <c:pt idx="181">
                  <c:v>42913</c:v>
                </c:pt>
                <c:pt idx="182">
                  <c:v>42914</c:v>
                </c:pt>
                <c:pt idx="183">
                  <c:v>42915</c:v>
                </c:pt>
                <c:pt idx="184">
                  <c:v>42916</c:v>
                </c:pt>
                <c:pt idx="185">
                  <c:v>42917</c:v>
                </c:pt>
                <c:pt idx="186">
                  <c:v>42918</c:v>
                </c:pt>
                <c:pt idx="187">
                  <c:v>42919</c:v>
                </c:pt>
                <c:pt idx="188">
                  <c:v>42920</c:v>
                </c:pt>
                <c:pt idx="189">
                  <c:v>42921</c:v>
                </c:pt>
                <c:pt idx="190">
                  <c:v>42922</c:v>
                </c:pt>
                <c:pt idx="191">
                  <c:v>42923</c:v>
                </c:pt>
                <c:pt idx="192">
                  <c:v>42924</c:v>
                </c:pt>
                <c:pt idx="193">
                  <c:v>42925</c:v>
                </c:pt>
                <c:pt idx="194">
                  <c:v>42926</c:v>
                </c:pt>
                <c:pt idx="195">
                  <c:v>42927</c:v>
                </c:pt>
                <c:pt idx="196">
                  <c:v>42928</c:v>
                </c:pt>
                <c:pt idx="197">
                  <c:v>42929</c:v>
                </c:pt>
                <c:pt idx="198">
                  <c:v>42930</c:v>
                </c:pt>
                <c:pt idx="199">
                  <c:v>42931</c:v>
                </c:pt>
                <c:pt idx="200">
                  <c:v>42932</c:v>
                </c:pt>
                <c:pt idx="201">
                  <c:v>42933</c:v>
                </c:pt>
                <c:pt idx="202">
                  <c:v>42934</c:v>
                </c:pt>
                <c:pt idx="203">
                  <c:v>42935</c:v>
                </c:pt>
                <c:pt idx="204">
                  <c:v>42936</c:v>
                </c:pt>
                <c:pt idx="205">
                  <c:v>42937</c:v>
                </c:pt>
                <c:pt idx="206">
                  <c:v>42938</c:v>
                </c:pt>
                <c:pt idx="207">
                  <c:v>42939</c:v>
                </c:pt>
                <c:pt idx="208">
                  <c:v>42940</c:v>
                </c:pt>
                <c:pt idx="209">
                  <c:v>42941</c:v>
                </c:pt>
                <c:pt idx="210">
                  <c:v>42942</c:v>
                </c:pt>
                <c:pt idx="211">
                  <c:v>42943</c:v>
                </c:pt>
                <c:pt idx="212">
                  <c:v>42944</c:v>
                </c:pt>
                <c:pt idx="213">
                  <c:v>42945</c:v>
                </c:pt>
                <c:pt idx="214">
                  <c:v>42946</c:v>
                </c:pt>
                <c:pt idx="215">
                  <c:v>42947</c:v>
                </c:pt>
                <c:pt idx="216">
                  <c:v>42948</c:v>
                </c:pt>
                <c:pt idx="217">
                  <c:v>42949</c:v>
                </c:pt>
                <c:pt idx="218">
                  <c:v>42950</c:v>
                </c:pt>
                <c:pt idx="219">
                  <c:v>42951</c:v>
                </c:pt>
                <c:pt idx="220">
                  <c:v>42952</c:v>
                </c:pt>
                <c:pt idx="221">
                  <c:v>42953</c:v>
                </c:pt>
                <c:pt idx="222">
                  <c:v>42954</c:v>
                </c:pt>
                <c:pt idx="223">
                  <c:v>42955</c:v>
                </c:pt>
                <c:pt idx="224">
                  <c:v>42956</c:v>
                </c:pt>
                <c:pt idx="225">
                  <c:v>42957</c:v>
                </c:pt>
                <c:pt idx="226">
                  <c:v>42958</c:v>
                </c:pt>
                <c:pt idx="227">
                  <c:v>42959</c:v>
                </c:pt>
                <c:pt idx="228">
                  <c:v>42960</c:v>
                </c:pt>
                <c:pt idx="229">
                  <c:v>42961</c:v>
                </c:pt>
                <c:pt idx="230">
                  <c:v>42962</c:v>
                </c:pt>
                <c:pt idx="231">
                  <c:v>42963</c:v>
                </c:pt>
                <c:pt idx="232">
                  <c:v>42964</c:v>
                </c:pt>
                <c:pt idx="233">
                  <c:v>42965</c:v>
                </c:pt>
                <c:pt idx="234">
                  <c:v>42966</c:v>
                </c:pt>
                <c:pt idx="235">
                  <c:v>42967</c:v>
                </c:pt>
                <c:pt idx="236">
                  <c:v>42968</c:v>
                </c:pt>
                <c:pt idx="237">
                  <c:v>42969</c:v>
                </c:pt>
                <c:pt idx="238">
                  <c:v>42970</c:v>
                </c:pt>
                <c:pt idx="239">
                  <c:v>42971</c:v>
                </c:pt>
                <c:pt idx="240">
                  <c:v>42972</c:v>
                </c:pt>
                <c:pt idx="241">
                  <c:v>42973</c:v>
                </c:pt>
                <c:pt idx="242">
                  <c:v>42974</c:v>
                </c:pt>
                <c:pt idx="243">
                  <c:v>42975</c:v>
                </c:pt>
                <c:pt idx="244">
                  <c:v>42976</c:v>
                </c:pt>
                <c:pt idx="245">
                  <c:v>42977</c:v>
                </c:pt>
                <c:pt idx="246">
                  <c:v>42978</c:v>
                </c:pt>
                <c:pt idx="247">
                  <c:v>42979</c:v>
                </c:pt>
                <c:pt idx="248">
                  <c:v>42980</c:v>
                </c:pt>
                <c:pt idx="249">
                  <c:v>42981</c:v>
                </c:pt>
                <c:pt idx="250">
                  <c:v>42982</c:v>
                </c:pt>
                <c:pt idx="251">
                  <c:v>42983</c:v>
                </c:pt>
                <c:pt idx="252">
                  <c:v>42984</c:v>
                </c:pt>
                <c:pt idx="253">
                  <c:v>42985</c:v>
                </c:pt>
                <c:pt idx="254">
                  <c:v>42986</c:v>
                </c:pt>
                <c:pt idx="255">
                  <c:v>42987</c:v>
                </c:pt>
                <c:pt idx="256">
                  <c:v>42988</c:v>
                </c:pt>
                <c:pt idx="257">
                  <c:v>42989</c:v>
                </c:pt>
                <c:pt idx="258">
                  <c:v>42990</c:v>
                </c:pt>
                <c:pt idx="259">
                  <c:v>42991</c:v>
                </c:pt>
                <c:pt idx="260">
                  <c:v>42992</c:v>
                </c:pt>
                <c:pt idx="261">
                  <c:v>42993</c:v>
                </c:pt>
                <c:pt idx="262">
                  <c:v>42994</c:v>
                </c:pt>
                <c:pt idx="263">
                  <c:v>42995</c:v>
                </c:pt>
                <c:pt idx="264">
                  <c:v>42996</c:v>
                </c:pt>
                <c:pt idx="265">
                  <c:v>42997</c:v>
                </c:pt>
                <c:pt idx="266">
                  <c:v>42998</c:v>
                </c:pt>
                <c:pt idx="267">
                  <c:v>42999</c:v>
                </c:pt>
                <c:pt idx="268">
                  <c:v>43000</c:v>
                </c:pt>
                <c:pt idx="269">
                  <c:v>43001</c:v>
                </c:pt>
                <c:pt idx="270">
                  <c:v>43002</c:v>
                </c:pt>
                <c:pt idx="271">
                  <c:v>43003</c:v>
                </c:pt>
                <c:pt idx="272">
                  <c:v>43004</c:v>
                </c:pt>
                <c:pt idx="273">
                  <c:v>43005</c:v>
                </c:pt>
                <c:pt idx="274">
                  <c:v>43006</c:v>
                </c:pt>
                <c:pt idx="275">
                  <c:v>43007</c:v>
                </c:pt>
                <c:pt idx="276">
                  <c:v>43008</c:v>
                </c:pt>
                <c:pt idx="277">
                  <c:v>43009</c:v>
                </c:pt>
                <c:pt idx="278">
                  <c:v>43010</c:v>
                </c:pt>
                <c:pt idx="279">
                  <c:v>43011</c:v>
                </c:pt>
                <c:pt idx="280">
                  <c:v>43012</c:v>
                </c:pt>
                <c:pt idx="281">
                  <c:v>43013</c:v>
                </c:pt>
                <c:pt idx="282">
                  <c:v>43014</c:v>
                </c:pt>
                <c:pt idx="283">
                  <c:v>43015</c:v>
                </c:pt>
                <c:pt idx="284">
                  <c:v>43016</c:v>
                </c:pt>
                <c:pt idx="285">
                  <c:v>43017</c:v>
                </c:pt>
                <c:pt idx="286">
                  <c:v>43018</c:v>
                </c:pt>
                <c:pt idx="287">
                  <c:v>43019</c:v>
                </c:pt>
                <c:pt idx="288">
                  <c:v>43020</c:v>
                </c:pt>
                <c:pt idx="289">
                  <c:v>43021</c:v>
                </c:pt>
                <c:pt idx="290">
                  <c:v>43022</c:v>
                </c:pt>
                <c:pt idx="291">
                  <c:v>43023</c:v>
                </c:pt>
                <c:pt idx="292">
                  <c:v>43024</c:v>
                </c:pt>
                <c:pt idx="293">
                  <c:v>43025</c:v>
                </c:pt>
                <c:pt idx="294">
                  <c:v>43026</c:v>
                </c:pt>
                <c:pt idx="295">
                  <c:v>43027</c:v>
                </c:pt>
                <c:pt idx="296">
                  <c:v>43028</c:v>
                </c:pt>
                <c:pt idx="297">
                  <c:v>43029</c:v>
                </c:pt>
                <c:pt idx="298">
                  <c:v>43030</c:v>
                </c:pt>
                <c:pt idx="299">
                  <c:v>43031</c:v>
                </c:pt>
                <c:pt idx="300">
                  <c:v>43032</c:v>
                </c:pt>
                <c:pt idx="301">
                  <c:v>43033</c:v>
                </c:pt>
                <c:pt idx="302">
                  <c:v>43034</c:v>
                </c:pt>
                <c:pt idx="303">
                  <c:v>43035</c:v>
                </c:pt>
                <c:pt idx="304">
                  <c:v>43036</c:v>
                </c:pt>
                <c:pt idx="305">
                  <c:v>43037</c:v>
                </c:pt>
                <c:pt idx="306">
                  <c:v>43038</c:v>
                </c:pt>
                <c:pt idx="307">
                  <c:v>43039</c:v>
                </c:pt>
                <c:pt idx="308">
                  <c:v>43040</c:v>
                </c:pt>
                <c:pt idx="309">
                  <c:v>43041</c:v>
                </c:pt>
                <c:pt idx="310">
                  <c:v>43042</c:v>
                </c:pt>
                <c:pt idx="311">
                  <c:v>43043</c:v>
                </c:pt>
                <c:pt idx="312">
                  <c:v>43044</c:v>
                </c:pt>
                <c:pt idx="313">
                  <c:v>43045</c:v>
                </c:pt>
                <c:pt idx="314">
                  <c:v>43046</c:v>
                </c:pt>
                <c:pt idx="315">
                  <c:v>43047</c:v>
                </c:pt>
                <c:pt idx="316">
                  <c:v>43048</c:v>
                </c:pt>
                <c:pt idx="317">
                  <c:v>43049</c:v>
                </c:pt>
                <c:pt idx="318">
                  <c:v>43050</c:v>
                </c:pt>
                <c:pt idx="319">
                  <c:v>43051</c:v>
                </c:pt>
                <c:pt idx="320">
                  <c:v>43052</c:v>
                </c:pt>
                <c:pt idx="321">
                  <c:v>43053</c:v>
                </c:pt>
                <c:pt idx="322">
                  <c:v>43054</c:v>
                </c:pt>
                <c:pt idx="323">
                  <c:v>43055</c:v>
                </c:pt>
                <c:pt idx="324">
                  <c:v>43056</c:v>
                </c:pt>
                <c:pt idx="325">
                  <c:v>43057</c:v>
                </c:pt>
                <c:pt idx="326">
                  <c:v>43058</c:v>
                </c:pt>
                <c:pt idx="327">
                  <c:v>43059</c:v>
                </c:pt>
                <c:pt idx="328">
                  <c:v>43060</c:v>
                </c:pt>
                <c:pt idx="329">
                  <c:v>43061</c:v>
                </c:pt>
                <c:pt idx="330">
                  <c:v>43062</c:v>
                </c:pt>
                <c:pt idx="331">
                  <c:v>43063</c:v>
                </c:pt>
                <c:pt idx="332">
                  <c:v>43064</c:v>
                </c:pt>
                <c:pt idx="333">
                  <c:v>43065</c:v>
                </c:pt>
                <c:pt idx="334">
                  <c:v>43066</c:v>
                </c:pt>
                <c:pt idx="335">
                  <c:v>43067</c:v>
                </c:pt>
                <c:pt idx="336">
                  <c:v>43068</c:v>
                </c:pt>
                <c:pt idx="337">
                  <c:v>43069</c:v>
                </c:pt>
                <c:pt idx="338">
                  <c:v>43070</c:v>
                </c:pt>
                <c:pt idx="339">
                  <c:v>43071</c:v>
                </c:pt>
                <c:pt idx="340">
                  <c:v>43072</c:v>
                </c:pt>
                <c:pt idx="341">
                  <c:v>43073</c:v>
                </c:pt>
                <c:pt idx="342">
                  <c:v>43074</c:v>
                </c:pt>
                <c:pt idx="343">
                  <c:v>43075</c:v>
                </c:pt>
                <c:pt idx="344">
                  <c:v>43076</c:v>
                </c:pt>
                <c:pt idx="345">
                  <c:v>43077</c:v>
                </c:pt>
                <c:pt idx="346">
                  <c:v>43078</c:v>
                </c:pt>
                <c:pt idx="347">
                  <c:v>43079</c:v>
                </c:pt>
                <c:pt idx="348">
                  <c:v>43080</c:v>
                </c:pt>
                <c:pt idx="349">
                  <c:v>43081</c:v>
                </c:pt>
                <c:pt idx="350">
                  <c:v>43082</c:v>
                </c:pt>
                <c:pt idx="351">
                  <c:v>43083</c:v>
                </c:pt>
                <c:pt idx="352">
                  <c:v>43084</c:v>
                </c:pt>
                <c:pt idx="353">
                  <c:v>43085</c:v>
                </c:pt>
                <c:pt idx="354">
                  <c:v>43086</c:v>
                </c:pt>
                <c:pt idx="355">
                  <c:v>43087</c:v>
                </c:pt>
                <c:pt idx="356">
                  <c:v>43088</c:v>
                </c:pt>
                <c:pt idx="357">
                  <c:v>43089</c:v>
                </c:pt>
                <c:pt idx="358">
                  <c:v>43090</c:v>
                </c:pt>
                <c:pt idx="359">
                  <c:v>43091</c:v>
                </c:pt>
                <c:pt idx="360">
                  <c:v>43092</c:v>
                </c:pt>
                <c:pt idx="361">
                  <c:v>43093</c:v>
                </c:pt>
                <c:pt idx="362">
                  <c:v>43094</c:v>
                </c:pt>
                <c:pt idx="363">
                  <c:v>43095</c:v>
                </c:pt>
                <c:pt idx="364">
                  <c:v>43096</c:v>
                </c:pt>
                <c:pt idx="365">
                  <c:v>43097</c:v>
                </c:pt>
              </c:numCache>
            </c:numRef>
          </c:cat>
          <c:val>
            <c:numRef>
              <c:f>'12M'!$AQ$3:$AQ$368</c:f>
              <c:numCache>
                <c:formatCode>General</c:formatCode>
                <c:ptCount val="366"/>
                <c:pt idx="0">
                  <c:v>100</c:v>
                </c:pt>
                <c:pt idx="1">
                  <c:v>100</c:v>
                </c:pt>
                <c:pt idx="2">
                  <c:v>100.1268923329992</c:v>
                </c:pt>
                <c:pt idx="3">
                  <c:v>100.1268923329992</c:v>
                </c:pt>
                <c:pt idx="4">
                  <c:v>100.1268923329992</c:v>
                </c:pt>
                <c:pt idx="5">
                  <c:v>100.1268923329992</c:v>
                </c:pt>
                <c:pt idx="6">
                  <c:v>100.23234893463901</c:v>
                </c:pt>
                <c:pt idx="7">
                  <c:v>100.42894594802991</c:v>
                </c:pt>
                <c:pt idx="8">
                  <c:v>100.67843832729329</c:v>
                </c:pt>
                <c:pt idx="9">
                  <c:v>100.72652736011514</c:v>
                </c:pt>
                <c:pt idx="10">
                  <c:v>100.72652736011514</c:v>
                </c:pt>
                <c:pt idx="11">
                  <c:v>100.72652736011514</c:v>
                </c:pt>
                <c:pt idx="12">
                  <c:v>100.6231526460534</c:v>
                </c:pt>
                <c:pt idx="13">
                  <c:v>100.64445986583389</c:v>
                </c:pt>
                <c:pt idx="14">
                  <c:v>100.56100444650062</c:v>
                </c:pt>
                <c:pt idx="15">
                  <c:v>100.5988382553268</c:v>
                </c:pt>
                <c:pt idx="16">
                  <c:v>100.65337856940909</c:v>
                </c:pt>
                <c:pt idx="17">
                  <c:v>100.65337856940909</c:v>
                </c:pt>
                <c:pt idx="18">
                  <c:v>100.65337856940909</c:v>
                </c:pt>
                <c:pt idx="19">
                  <c:v>100.56827820186597</c:v>
                </c:pt>
                <c:pt idx="20">
                  <c:v>100.54709949366436</c:v>
                </c:pt>
                <c:pt idx="21">
                  <c:v>100.49484668568637</c:v>
                </c:pt>
                <c:pt idx="22">
                  <c:v>100.42488498213687</c:v>
                </c:pt>
                <c:pt idx="23">
                  <c:v>100.4171485850875</c:v>
                </c:pt>
                <c:pt idx="24">
                  <c:v>100.4171485850875</c:v>
                </c:pt>
                <c:pt idx="25">
                  <c:v>100.4171485850875</c:v>
                </c:pt>
                <c:pt idx="26">
                  <c:v>100.49433263937078</c:v>
                </c:pt>
                <c:pt idx="27">
                  <c:v>100.39923407098978</c:v>
                </c:pt>
                <c:pt idx="28">
                  <c:v>100.46896445369725</c:v>
                </c:pt>
                <c:pt idx="29">
                  <c:v>100.53152389030249</c:v>
                </c:pt>
                <c:pt idx="30">
                  <c:v>100.51643663094042</c:v>
                </c:pt>
                <c:pt idx="31">
                  <c:v>100.51643663094042</c:v>
                </c:pt>
                <c:pt idx="32">
                  <c:v>100.51643663094042</c:v>
                </c:pt>
                <c:pt idx="33">
                  <c:v>100.51481738504637</c:v>
                </c:pt>
                <c:pt idx="34">
                  <c:v>100.54298712313977</c:v>
                </c:pt>
                <c:pt idx="35">
                  <c:v>100.57624591975733</c:v>
                </c:pt>
                <c:pt idx="36">
                  <c:v>100.68316755339653</c:v>
                </c:pt>
                <c:pt idx="37">
                  <c:v>100.72609042074689</c:v>
                </c:pt>
                <c:pt idx="38">
                  <c:v>100.72609042074689</c:v>
                </c:pt>
                <c:pt idx="39">
                  <c:v>100.72609042074689</c:v>
                </c:pt>
                <c:pt idx="40">
                  <c:v>100.76536355925666</c:v>
                </c:pt>
                <c:pt idx="41">
                  <c:v>100.70514303338727</c:v>
                </c:pt>
                <c:pt idx="42">
                  <c:v>100.88523916004827</c:v>
                </c:pt>
                <c:pt idx="43">
                  <c:v>101.01118050736366</c:v>
                </c:pt>
                <c:pt idx="44">
                  <c:v>101.10355463027214</c:v>
                </c:pt>
                <c:pt idx="45">
                  <c:v>101.10355463027214</c:v>
                </c:pt>
                <c:pt idx="46">
                  <c:v>101.10355463027214</c:v>
                </c:pt>
                <c:pt idx="47">
                  <c:v>101.10016192458937</c:v>
                </c:pt>
                <c:pt idx="48">
                  <c:v>101.14544940499137</c:v>
                </c:pt>
                <c:pt idx="49">
                  <c:v>101.17184568329604</c:v>
                </c:pt>
                <c:pt idx="50">
                  <c:v>101.13894671909937</c:v>
                </c:pt>
                <c:pt idx="51">
                  <c:v>101.11738247616107</c:v>
                </c:pt>
                <c:pt idx="52">
                  <c:v>101.11738247616107</c:v>
                </c:pt>
                <c:pt idx="53">
                  <c:v>101.11738247616107</c:v>
                </c:pt>
                <c:pt idx="54">
                  <c:v>101.23170637674453</c:v>
                </c:pt>
                <c:pt idx="55">
                  <c:v>101.18557071992183</c:v>
                </c:pt>
                <c:pt idx="56">
                  <c:v>101.17999331739786</c:v>
                </c:pt>
                <c:pt idx="57">
                  <c:v>101.24920965378978</c:v>
                </c:pt>
                <c:pt idx="58">
                  <c:v>101.31914565502349</c:v>
                </c:pt>
                <c:pt idx="59">
                  <c:v>101.31914565502349</c:v>
                </c:pt>
                <c:pt idx="60">
                  <c:v>101.31914565502349</c:v>
                </c:pt>
                <c:pt idx="61">
                  <c:v>101.45536792865035</c:v>
                </c:pt>
                <c:pt idx="62">
                  <c:v>101.46719099390852</c:v>
                </c:pt>
                <c:pt idx="63">
                  <c:v>101.56267509702622</c:v>
                </c:pt>
                <c:pt idx="64">
                  <c:v>101.58061531343972</c:v>
                </c:pt>
                <c:pt idx="65">
                  <c:v>101.62276711131672</c:v>
                </c:pt>
                <c:pt idx="66">
                  <c:v>101.62276711131672</c:v>
                </c:pt>
                <c:pt idx="67">
                  <c:v>101.62276711131672</c:v>
                </c:pt>
                <c:pt idx="68">
                  <c:v>101.6845554784486</c:v>
                </c:pt>
                <c:pt idx="69">
                  <c:v>101.68062302413445</c:v>
                </c:pt>
                <c:pt idx="70">
                  <c:v>101.69781787339036</c:v>
                </c:pt>
                <c:pt idx="71">
                  <c:v>101.65769655845989</c:v>
                </c:pt>
                <c:pt idx="72">
                  <c:v>101.57506361323152</c:v>
                </c:pt>
                <c:pt idx="73">
                  <c:v>101.57506361323152</c:v>
                </c:pt>
                <c:pt idx="74">
                  <c:v>101.57506361323152</c:v>
                </c:pt>
                <c:pt idx="75">
                  <c:v>101.52137147556992</c:v>
                </c:pt>
                <c:pt idx="76">
                  <c:v>101.52550954841027</c:v>
                </c:pt>
                <c:pt idx="77">
                  <c:v>101.43277559308089</c:v>
                </c:pt>
                <c:pt idx="78">
                  <c:v>101.41330897694144</c:v>
                </c:pt>
                <c:pt idx="79">
                  <c:v>101.58884005448887</c:v>
                </c:pt>
                <c:pt idx="80">
                  <c:v>101.58884005448887</c:v>
                </c:pt>
                <c:pt idx="81">
                  <c:v>101.58884005448887</c:v>
                </c:pt>
                <c:pt idx="82">
                  <c:v>101.73254170200731</c:v>
                </c:pt>
                <c:pt idx="83">
                  <c:v>101.80489372092421</c:v>
                </c:pt>
                <c:pt idx="84">
                  <c:v>101.71064332896388</c:v>
                </c:pt>
                <c:pt idx="85">
                  <c:v>101.86925231963393</c:v>
                </c:pt>
                <c:pt idx="86">
                  <c:v>101.97075076464384</c:v>
                </c:pt>
                <c:pt idx="87">
                  <c:v>101.97075076464384</c:v>
                </c:pt>
                <c:pt idx="88">
                  <c:v>101.97075076464384</c:v>
                </c:pt>
                <c:pt idx="89">
                  <c:v>102.02457141388432</c:v>
                </c:pt>
                <c:pt idx="90">
                  <c:v>102.11075127869016</c:v>
                </c:pt>
                <c:pt idx="91">
                  <c:v>102.18125273087099</c:v>
                </c:pt>
                <c:pt idx="92">
                  <c:v>102.19101961086687</c:v>
                </c:pt>
                <c:pt idx="93">
                  <c:v>102.23928855989918</c:v>
                </c:pt>
                <c:pt idx="94">
                  <c:v>102.23928855989918</c:v>
                </c:pt>
                <c:pt idx="95">
                  <c:v>102.23928855989918</c:v>
                </c:pt>
                <c:pt idx="96">
                  <c:v>102.35096512195742</c:v>
                </c:pt>
                <c:pt idx="97">
                  <c:v>102.31600997249843</c:v>
                </c:pt>
                <c:pt idx="98">
                  <c:v>102.42866322255627</c:v>
                </c:pt>
                <c:pt idx="99">
                  <c:v>102.39779474130613</c:v>
                </c:pt>
                <c:pt idx="100">
                  <c:v>102.41558074382496</c:v>
                </c:pt>
                <c:pt idx="101">
                  <c:v>102.41558074382496</c:v>
                </c:pt>
                <c:pt idx="102">
                  <c:v>102.41558074382496</c:v>
                </c:pt>
                <c:pt idx="103">
                  <c:v>102.48302362042813</c:v>
                </c:pt>
                <c:pt idx="104">
                  <c:v>102.51715629578217</c:v>
                </c:pt>
                <c:pt idx="105">
                  <c:v>102.53309173156494</c:v>
                </c:pt>
                <c:pt idx="106">
                  <c:v>102.53309173156494</c:v>
                </c:pt>
                <c:pt idx="107">
                  <c:v>102.5964479399593</c:v>
                </c:pt>
                <c:pt idx="108">
                  <c:v>102.5964479399593</c:v>
                </c:pt>
                <c:pt idx="109">
                  <c:v>102.5964479399593</c:v>
                </c:pt>
                <c:pt idx="110">
                  <c:v>102.63543835299552</c:v>
                </c:pt>
                <c:pt idx="111">
                  <c:v>102.85966535584848</c:v>
                </c:pt>
                <c:pt idx="112">
                  <c:v>102.85966535584848</c:v>
                </c:pt>
                <c:pt idx="113">
                  <c:v>102.79296784640289</c:v>
                </c:pt>
                <c:pt idx="114">
                  <c:v>102.80525355334508</c:v>
                </c:pt>
                <c:pt idx="115">
                  <c:v>102.80525355334508</c:v>
                </c:pt>
                <c:pt idx="116">
                  <c:v>102.80525355334508</c:v>
                </c:pt>
                <c:pt idx="117">
                  <c:v>102.83645616470037</c:v>
                </c:pt>
                <c:pt idx="118">
                  <c:v>102.85909990490136</c:v>
                </c:pt>
                <c:pt idx="119">
                  <c:v>102.86071915079542</c:v>
                </c:pt>
                <c:pt idx="120">
                  <c:v>102.80473950702952</c:v>
                </c:pt>
                <c:pt idx="121">
                  <c:v>102.88025291078721</c:v>
                </c:pt>
                <c:pt idx="122">
                  <c:v>102.88025291078721</c:v>
                </c:pt>
                <c:pt idx="123">
                  <c:v>102.88025291078721</c:v>
                </c:pt>
                <c:pt idx="124">
                  <c:v>102.88025291078721</c:v>
                </c:pt>
                <c:pt idx="125">
                  <c:v>102.96011000591147</c:v>
                </c:pt>
                <c:pt idx="126">
                  <c:v>103.03094558819743</c:v>
                </c:pt>
                <c:pt idx="127">
                  <c:v>103.01919962988657</c:v>
                </c:pt>
                <c:pt idx="128">
                  <c:v>102.95216799033584</c:v>
                </c:pt>
                <c:pt idx="129">
                  <c:v>102.95216799033584</c:v>
                </c:pt>
                <c:pt idx="130">
                  <c:v>102.95216799033584</c:v>
                </c:pt>
                <c:pt idx="131">
                  <c:v>103.00462641684007</c:v>
                </c:pt>
                <c:pt idx="132">
                  <c:v>102.89336109183428</c:v>
                </c:pt>
                <c:pt idx="133">
                  <c:v>102.7512786902099</c:v>
                </c:pt>
                <c:pt idx="134">
                  <c:v>102.72388002158985</c:v>
                </c:pt>
                <c:pt idx="135">
                  <c:v>102.58369959133309</c:v>
                </c:pt>
                <c:pt idx="136">
                  <c:v>102.58369959133309</c:v>
                </c:pt>
                <c:pt idx="137">
                  <c:v>102.58369959133309</c:v>
                </c:pt>
                <c:pt idx="138">
                  <c:v>102.65561467088177</c:v>
                </c:pt>
                <c:pt idx="139">
                  <c:v>102.76312745778387</c:v>
                </c:pt>
                <c:pt idx="140">
                  <c:v>102.7619965558896</c:v>
                </c:pt>
                <c:pt idx="141">
                  <c:v>102.85074665227329</c:v>
                </c:pt>
                <c:pt idx="142">
                  <c:v>102.96458220885695</c:v>
                </c:pt>
                <c:pt idx="143">
                  <c:v>102.96458220885695</c:v>
                </c:pt>
                <c:pt idx="144">
                  <c:v>102.96458220885695</c:v>
                </c:pt>
                <c:pt idx="145">
                  <c:v>102.90896239751196</c:v>
                </c:pt>
                <c:pt idx="146">
                  <c:v>102.89703652299066</c:v>
                </c:pt>
                <c:pt idx="147">
                  <c:v>102.90274243709352</c:v>
                </c:pt>
                <c:pt idx="148">
                  <c:v>102.95499524507152</c:v>
                </c:pt>
                <c:pt idx="149">
                  <c:v>102.88755236846833</c:v>
                </c:pt>
                <c:pt idx="150">
                  <c:v>102.88755236846833</c:v>
                </c:pt>
                <c:pt idx="151">
                  <c:v>102.88755236846833</c:v>
                </c:pt>
                <c:pt idx="152">
                  <c:v>102.79690030071704</c:v>
                </c:pt>
                <c:pt idx="153">
                  <c:v>102.81119078828996</c:v>
                </c:pt>
                <c:pt idx="154">
                  <c:v>102.94504844886518</c:v>
                </c:pt>
                <c:pt idx="155">
                  <c:v>103.03971007787796</c:v>
                </c:pt>
                <c:pt idx="156">
                  <c:v>103.10340041637745</c:v>
                </c:pt>
                <c:pt idx="157">
                  <c:v>103.10340041637745</c:v>
                </c:pt>
                <c:pt idx="158">
                  <c:v>103.10340041637745</c:v>
                </c:pt>
                <c:pt idx="159">
                  <c:v>103.23265736242828</c:v>
                </c:pt>
                <c:pt idx="160">
                  <c:v>103.25764001336512</c:v>
                </c:pt>
                <c:pt idx="161">
                  <c:v>103.27265016577985</c:v>
                </c:pt>
                <c:pt idx="162">
                  <c:v>103.29305780450811</c:v>
                </c:pt>
                <c:pt idx="163">
                  <c:v>103.27254735651674</c:v>
                </c:pt>
                <c:pt idx="164">
                  <c:v>103.27254735651674</c:v>
                </c:pt>
                <c:pt idx="165">
                  <c:v>103.27254735651674</c:v>
                </c:pt>
                <c:pt idx="166">
                  <c:v>103.25435011694545</c:v>
                </c:pt>
                <c:pt idx="167">
                  <c:v>103.18762690518408</c:v>
                </c:pt>
                <c:pt idx="168">
                  <c:v>103.25180558768336</c:v>
                </c:pt>
                <c:pt idx="169">
                  <c:v>103.25871951062783</c:v>
                </c:pt>
                <c:pt idx="170">
                  <c:v>103.27468064872636</c:v>
                </c:pt>
                <c:pt idx="171">
                  <c:v>103.27468064872636</c:v>
                </c:pt>
                <c:pt idx="172">
                  <c:v>103.27468064872636</c:v>
                </c:pt>
                <c:pt idx="173">
                  <c:v>103.23098671190266</c:v>
                </c:pt>
                <c:pt idx="174">
                  <c:v>103.25692034852332</c:v>
                </c:pt>
                <c:pt idx="175">
                  <c:v>103.17572673297857</c:v>
                </c:pt>
                <c:pt idx="176">
                  <c:v>103.12828025805119</c:v>
                </c:pt>
                <c:pt idx="177">
                  <c:v>103.17947927108226</c:v>
                </c:pt>
                <c:pt idx="178">
                  <c:v>103.17947927108226</c:v>
                </c:pt>
                <c:pt idx="179">
                  <c:v>103.17947927108226</c:v>
                </c:pt>
                <c:pt idx="180">
                  <c:v>103.17947927108226</c:v>
                </c:pt>
                <c:pt idx="181">
                  <c:v>103.11949006605488</c:v>
                </c:pt>
                <c:pt idx="182">
                  <c:v>102.98180276042865</c:v>
                </c:pt>
                <c:pt idx="183">
                  <c:v>102.97684221348337</c:v>
                </c:pt>
                <c:pt idx="184">
                  <c:v>102.87326188089541</c:v>
                </c:pt>
                <c:pt idx="185">
                  <c:v>102.87326188089541</c:v>
                </c:pt>
                <c:pt idx="186">
                  <c:v>102.87326188089541</c:v>
                </c:pt>
                <c:pt idx="187">
                  <c:v>102.90649497519721</c:v>
                </c:pt>
                <c:pt idx="188">
                  <c:v>102.8909707764669</c:v>
                </c:pt>
                <c:pt idx="189">
                  <c:v>102.81743645102418</c:v>
                </c:pt>
                <c:pt idx="190">
                  <c:v>102.85424216721921</c:v>
                </c:pt>
                <c:pt idx="191">
                  <c:v>102.68882206286781</c:v>
                </c:pt>
                <c:pt idx="192">
                  <c:v>102.68882206286781</c:v>
                </c:pt>
                <c:pt idx="193">
                  <c:v>102.68882206286781</c:v>
                </c:pt>
                <c:pt idx="194">
                  <c:v>102.63297093068081</c:v>
                </c:pt>
                <c:pt idx="195">
                  <c:v>102.65456087593488</c:v>
                </c:pt>
                <c:pt idx="196">
                  <c:v>102.76911609736032</c:v>
                </c:pt>
                <c:pt idx="197">
                  <c:v>102.87477831752636</c:v>
                </c:pt>
                <c:pt idx="198">
                  <c:v>102.65152800267299</c:v>
                </c:pt>
                <c:pt idx="199">
                  <c:v>102.65152800267299</c:v>
                </c:pt>
                <c:pt idx="200">
                  <c:v>102.65152800267299</c:v>
                </c:pt>
                <c:pt idx="201">
                  <c:v>102.51689927262441</c:v>
                </c:pt>
                <c:pt idx="202">
                  <c:v>102.46680545917182</c:v>
                </c:pt>
                <c:pt idx="203">
                  <c:v>102.44297941244501</c:v>
                </c:pt>
                <c:pt idx="204">
                  <c:v>102.36622964649514</c:v>
                </c:pt>
                <c:pt idx="205">
                  <c:v>102.38499106837931</c:v>
                </c:pt>
                <c:pt idx="206">
                  <c:v>102.38499106837931</c:v>
                </c:pt>
                <c:pt idx="207">
                  <c:v>102.38499106837931</c:v>
                </c:pt>
                <c:pt idx="208">
                  <c:v>102.56786989404299</c:v>
                </c:pt>
                <c:pt idx="209">
                  <c:v>102.72794677212178</c:v>
                </c:pt>
                <c:pt idx="210">
                  <c:v>102.62361370721318</c:v>
                </c:pt>
                <c:pt idx="211">
                  <c:v>102.74611626985872</c:v>
                </c:pt>
                <c:pt idx="212">
                  <c:v>102.77210946067214</c:v>
                </c:pt>
                <c:pt idx="213">
                  <c:v>102.77210946067214</c:v>
                </c:pt>
                <c:pt idx="214">
                  <c:v>102.77210946067214</c:v>
                </c:pt>
                <c:pt idx="215">
                  <c:v>102.8949546354126</c:v>
                </c:pt>
                <c:pt idx="216">
                  <c:v>102.93769758655252</c:v>
                </c:pt>
                <c:pt idx="217">
                  <c:v>102.98110879790265</c:v>
                </c:pt>
                <c:pt idx="218">
                  <c:v>103.01709203999278</c:v>
                </c:pt>
                <c:pt idx="219">
                  <c:v>102.86683630195078</c:v>
                </c:pt>
                <c:pt idx="220">
                  <c:v>102.86683630195078</c:v>
                </c:pt>
                <c:pt idx="221">
                  <c:v>102.86683630195078</c:v>
                </c:pt>
                <c:pt idx="222">
                  <c:v>102.74667797568559</c:v>
                </c:pt>
                <c:pt idx="223">
                  <c:v>102.68074725533778</c:v>
                </c:pt>
                <c:pt idx="224">
                  <c:v>102.78116847370811</c:v>
                </c:pt>
                <c:pt idx="225">
                  <c:v>102.66937201737784</c:v>
                </c:pt>
                <c:pt idx="226">
                  <c:v>102.59432632984119</c:v>
                </c:pt>
                <c:pt idx="227">
                  <c:v>102.59432632984119</c:v>
                </c:pt>
                <c:pt idx="228">
                  <c:v>102.59432632984119</c:v>
                </c:pt>
                <c:pt idx="229">
                  <c:v>102.59432632984119</c:v>
                </c:pt>
                <c:pt idx="230">
                  <c:v>102.80059902723696</c:v>
                </c:pt>
                <c:pt idx="231">
                  <c:v>102.87528441311872</c:v>
                </c:pt>
                <c:pt idx="232">
                  <c:v>102.90598726127756</c:v>
                </c:pt>
                <c:pt idx="233">
                  <c:v>102.91504627431355</c:v>
                </c:pt>
                <c:pt idx="234">
                  <c:v>102.91504627431355</c:v>
                </c:pt>
                <c:pt idx="235">
                  <c:v>102.91504627431355</c:v>
                </c:pt>
                <c:pt idx="236">
                  <c:v>102.98072411882433</c:v>
                </c:pt>
                <c:pt idx="237">
                  <c:v>103.01238851620528</c:v>
                </c:pt>
                <c:pt idx="238">
                  <c:v>103.01559617184631</c:v>
                </c:pt>
                <c:pt idx="239">
                  <c:v>102.83449311862435</c:v>
                </c:pt>
                <c:pt idx="240">
                  <c:v>102.69649758482072</c:v>
                </c:pt>
                <c:pt idx="241">
                  <c:v>102.69649758482072</c:v>
                </c:pt>
                <c:pt idx="242">
                  <c:v>102.69649758482072</c:v>
                </c:pt>
                <c:pt idx="243">
                  <c:v>102.70851621859289</c:v>
                </c:pt>
                <c:pt idx="244">
                  <c:v>102.55878514517448</c:v>
                </c:pt>
                <c:pt idx="245">
                  <c:v>102.59285938738932</c:v>
                </c:pt>
                <c:pt idx="246">
                  <c:v>102.6793060487184</c:v>
                </c:pt>
                <c:pt idx="247">
                  <c:v>102.71407515841041</c:v>
                </c:pt>
                <c:pt idx="248">
                  <c:v>102.71407515841041</c:v>
                </c:pt>
                <c:pt idx="249">
                  <c:v>102.71407515841041</c:v>
                </c:pt>
                <c:pt idx="250">
                  <c:v>102.80492264709503</c:v>
                </c:pt>
                <c:pt idx="251">
                  <c:v>102.81236030268421</c:v>
                </c:pt>
                <c:pt idx="252">
                  <c:v>102.81017275692268</c:v>
                </c:pt>
                <c:pt idx="253">
                  <c:v>102.81405886762843</c:v>
                </c:pt>
                <c:pt idx="254">
                  <c:v>102.78402515111429</c:v>
                </c:pt>
                <c:pt idx="255">
                  <c:v>102.78402515111429</c:v>
                </c:pt>
                <c:pt idx="256">
                  <c:v>102.78402515111429</c:v>
                </c:pt>
                <c:pt idx="257">
                  <c:v>102.95632654962517</c:v>
                </c:pt>
                <c:pt idx="258">
                  <c:v>102.98041528883446</c:v>
                </c:pt>
                <c:pt idx="259">
                  <c:v>102.81606626256256</c:v>
                </c:pt>
                <c:pt idx="260">
                  <c:v>102.88081761710374</c:v>
                </c:pt>
                <c:pt idx="261">
                  <c:v>102.72164149316204</c:v>
                </c:pt>
                <c:pt idx="262">
                  <c:v>102.72164149316204</c:v>
                </c:pt>
                <c:pt idx="263">
                  <c:v>102.72164149316204</c:v>
                </c:pt>
                <c:pt idx="264">
                  <c:v>102.72164149316204</c:v>
                </c:pt>
                <c:pt idx="265">
                  <c:v>102.72164149316204</c:v>
                </c:pt>
                <c:pt idx="266">
                  <c:v>102.59656534726767</c:v>
                </c:pt>
                <c:pt idx="267">
                  <c:v>102.57978558448512</c:v>
                </c:pt>
                <c:pt idx="268">
                  <c:v>102.65346727289986</c:v>
                </c:pt>
                <c:pt idx="269">
                  <c:v>102.65346727289986</c:v>
                </c:pt>
                <c:pt idx="270">
                  <c:v>102.65346727289986</c:v>
                </c:pt>
                <c:pt idx="271">
                  <c:v>102.88470372780951</c:v>
                </c:pt>
                <c:pt idx="272">
                  <c:v>102.94268655840621</c:v>
                </c:pt>
                <c:pt idx="273">
                  <c:v>103.00820998792206</c:v>
                </c:pt>
                <c:pt idx="274">
                  <c:v>102.98679777529158</c:v>
                </c:pt>
                <c:pt idx="275">
                  <c:v>102.96788193841249</c:v>
                </c:pt>
                <c:pt idx="276">
                  <c:v>102.96788193841249</c:v>
                </c:pt>
                <c:pt idx="277">
                  <c:v>102.96788193841249</c:v>
                </c:pt>
                <c:pt idx="278">
                  <c:v>102.7740396481087</c:v>
                </c:pt>
                <c:pt idx="279">
                  <c:v>102.61748857908081</c:v>
                </c:pt>
                <c:pt idx="280">
                  <c:v>102.46538980907346</c:v>
                </c:pt>
                <c:pt idx="281">
                  <c:v>102.24112776476819</c:v>
                </c:pt>
                <c:pt idx="282">
                  <c:v>102.24112776476819</c:v>
                </c:pt>
                <c:pt idx="283">
                  <c:v>102.24112776476819</c:v>
                </c:pt>
                <c:pt idx="284">
                  <c:v>102.24112776476819</c:v>
                </c:pt>
                <c:pt idx="285">
                  <c:v>101.96526537632337</c:v>
                </c:pt>
                <c:pt idx="286">
                  <c:v>101.37699571729999</c:v>
                </c:pt>
                <c:pt idx="287">
                  <c:v>101.14565631906038</c:v>
                </c:pt>
                <c:pt idx="288">
                  <c:v>101.11379535843956</c:v>
                </c:pt>
                <c:pt idx="289">
                  <c:v>100.98431573248568</c:v>
                </c:pt>
                <c:pt idx="290">
                  <c:v>100.98431573248568</c:v>
                </c:pt>
                <c:pt idx="291">
                  <c:v>100.98431573248568</c:v>
                </c:pt>
                <c:pt idx="292">
                  <c:v>100.99039204165695</c:v>
                </c:pt>
                <c:pt idx="293">
                  <c:v>100.93462249265423</c:v>
                </c:pt>
                <c:pt idx="294">
                  <c:v>100.86024593676231</c:v>
                </c:pt>
                <c:pt idx="295">
                  <c:v>100.83515350008598</c:v>
                </c:pt>
                <c:pt idx="296">
                  <c:v>100.88896712581955</c:v>
                </c:pt>
                <c:pt idx="297">
                  <c:v>100.88896712581955</c:v>
                </c:pt>
                <c:pt idx="298">
                  <c:v>100.88896712581955</c:v>
                </c:pt>
                <c:pt idx="299">
                  <c:v>101.25807043537039</c:v>
                </c:pt>
                <c:pt idx="300">
                  <c:v>101.66763047359325</c:v>
                </c:pt>
                <c:pt idx="301">
                  <c:v>101.81051581556972</c:v>
                </c:pt>
                <c:pt idx="302">
                  <c:v>101.81051581556972</c:v>
                </c:pt>
                <c:pt idx="303">
                  <c:v>101.50230348568678</c:v>
                </c:pt>
                <c:pt idx="304">
                  <c:v>101.50230348568678</c:v>
                </c:pt>
                <c:pt idx="305">
                  <c:v>101.50230348568678</c:v>
                </c:pt>
                <c:pt idx="306">
                  <c:v>101.67807922158362</c:v>
                </c:pt>
                <c:pt idx="307">
                  <c:v>101.67807922158362</c:v>
                </c:pt>
                <c:pt idx="308">
                  <c:v>101.87449509513627</c:v>
                </c:pt>
                <c:pt idx="309">
                  <c:v>101.97144197612066</c:v>
                </c:pt>
                <c:pt idx="310">
                  <c:v>102.00520738834565</c:v>
                </c:pt>
                <c:pt idx="311">
                  <c:v>102.00520738834565</c:v>
                </c:pt>
                <c:pt idx="312">
                  <c:v>102.00520738834565</c:v>
                </c:pt>
                <c:pt idx="313">
                  <c:v>101.96536831965336</c:v>
                </c:pt>
                <c:pt idx="314">
                  <c:v>102.04499498537297</c:v>
                </c:pt>
                <c:pt idx="315">
                  <c:v>102.03292487993583</c:v>
                </c:pt>
                <c:pt idx="316">
                  <c:v>102.22349871951359</c:v>
                </c:pt>
                <c:pt idx="317">
                  <c:v>102.2895883373442</c:v>
                </c:pt>
                <c:pt idx="318">
                  <c:v>102.2895883373442</c:v>
                </c:pt>
                <c:pt idx="319">
                  <c:v>102.2895883373442</c:v>
                </c:pt>
                <c:pt idx="320">
                  <c:v>102.3426298881031</c:v>
                </c:pt>
                <c:pt idx="321">
                  <c:v>102.34293871809297</c:v>
                </c:pt>
                <c:pt idx="322">
                  <c:v>102.34839471458055</c:v>
                </c:pt>
                <c:pt idx="323">
                  <c:v>102.31092334247721</c:v>
                </c:pt>
                <c:pt idx="324">
                  <c:v>102.16510411559707</c:v>
                </c:pt>
                <c:pt idx="325">
                  <c:v>102.16510411559707</c:v>
                </c:pt>
                <c:pt idx="326">
                  <c:v>102.16510411559707</c:v>
                </c:pt>
                <c:pt idx="327">
                  <c:v>102.12261425615847</c:v>
                </c:pt>
                <c:pt idx="328">
                  <c:v>102.21801698719354</c:v>
                </c:pt>
                <c:pt idx="329">
                  <c:v>101.90144051175184</c:v>
                </c:pt>
                <c:pt idx="330">
                  <c:v>101.71910213857042</c:v>
                </c:pt>
                <c:pt idx="331">
                  <c:v>101.51203163036752</c:v>
                </c:pt>
                <c:pt idx="332">
                  <c:v>101.51203163036752</c:v>
                </c:pt>
                <c:pt idx="333">
                  <c:v>101.51203163036752</c:v>
                </c:pt>
                <c:pt idx="334">
                  <c:v>101.54790738085657</c:v>
                </c:pt>
                <c:pt idx="335">
                  <c:v>101.64673297761261</c:v>
                </c:pt>
                <c:pt idx="336">
                  <c:v>101.62187216342866</c:v>
                </c:pt>
                <c:pt idx="337">
                  <c:v>101.59510689764056</c:v>
                </c:pt>
                <c:pt idx="338">
                  <c:v>101.58437505549284</c:v>
                </c:pt>
                <c:pt idx="339">
                  <c:v>101.58437505549284</c:v>
                </c:pt>
                <c:pt idx="340">
                  <c:v>101.58437505549284</c:v>
                </c:pt>
                <c:pt idx="341">
                  <c:v>101.62995321483007</c:v>
                </c:pt>
                <c:pt idx="342">
                  <c:v>101.61901548602243</c:v>
                </c:pt>
                <c:pt idx="343">
                  <c:v>101.57408072249741</c:v>
                </c:pt>
                <c:pt idx="344">
                  <c:v>101.57408072249741</c:v>
                </c:pt>
                <c:pt idx="345">
                  <c:v>101.54412421348074</c:v>
                </c:pt>
                <c:pt idx="346">
                  <c:v>101.54412421348074</c:v>
                </c:pt>
                <c:pt idx="347">
                  <c:v>101.54412421348074</c:v>
                </c:pt>
                <c:pt idx="348">
                  <c:v>101.54312051601369</c:v>
                </c:pt>
                <c:pt idx="349">
                  <c:v>101.41155894033218</c:v>
                </c:pt>
                <c:pt idx="350">
                  <c:v>101.41863629426653</c:v>
                </c:pt>
                <c:pt idx="351">
                  <c:v>101.30346844388025</c:v>
                </c:pt>
                <c:pt idx="352">
                  <c:v>101.20217220720529</c:v>
                </c:pt>
                <c:pt idx="353">
                  <c:v>101.20217220720529</c:v>
                </c:pt>
                <c:pt idx="354">
                  <c:v>101.20217220720529</c:v>
                </c:pt>
                <c:pt idx="355">
                  <c:v>101.24087889926808</c:v>
                </c:pt>
                <c:pt idx="356">
                  <c:v>101.62503767082475</c:v>
                </c:pt>
                <c:pt idx="357">
                  <c:v>101.56718351939047</c:v>
                </c:pt>
                <c:pt idx="358">
                  <c:v>101.75088589169377</c:v>
                </c:pt>
                <c:pt idx="359">
                  <c:v>101.75088589169377</c:v>
                </c:pt>
                <c:pt idx="360">
                  <c:v>101.75088589169377</c:v>
                </c:pt>
                <c:pt idx="361">
                  <c:v>101.75088589169377</c:v>
                </c:pt>
                <c:pt idx="362">
                  <c:v>102.03307929493076</c:v>
                </c:pt>
                <c:pt idx="363">
                  <c:v>102.07698462515626</c:v>
                </c:pt>
                <c:pt idx="364">
                  <c:v>102.19856069783218</c:v>
                </c:pt>
                <c:pt idx="365">
                  <c:v>102.22411637949331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554B-441B-8C51-A7FDDB80B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102272"/>
        <c:axId val="34210944"/>
      </c:areaChart>
      <c:lineChart>
        <c:grouping val="standard"/>
        <c:varyColors val="0"/>
        <c:ser>
          <c:idx val="7"/>
          <c:order val="0"/>
          <c:tx>
            <c:strRef>
              <c:f>'12M'!$AC$2</c:f>
              <c:strCache>
                <c:ptCount val="1"/>
                <c:pt idx="0">
                  <c:v>E Plus</c:v>
                </c:pt>
              </c:strCache>
            </c:strRef>
          </c:tx>
          <c:spPr>
            <a:ln w="22225">
              <a:solidFill>
                <a:schemeClr val="accent5"/>
              </a:solidFill>
            </a:ln>
          </c:spPr>
          <c:marker>
            <c:symbol val="none"/>
          </c:marker>
          <c:cat>
            <c:numRef>
              <c:f>'12M'!$AK$3:$AK$368</c:f>
              <c:numCache>
                <c:formatCode>m/d/yyyy</c:formatCode>
                <c:ptCount val="366"/>
                <c:pt idx="0" formatCode="dd\-mm\-yyyy">
                  <c:v>42732</c:v>
                </c:pt>
                <c:pt idx="1">
                  <c:v>42733</c:v>
                </c:pt>
                <c:pt idx="2">
                  <c:v>42734</c:v>
                </c:pt>
                <c:pt idx="3">
                  <c:v>42735</c:v>
                </c:pt>
                <c:pt idx="4">
                  <c:v>42736</c:v>
                </c:pt>
                <c:pt idx="5">
                  <c:v>42737</c:v>
                </c:pt>
                <c:pt idx="6">
                  <c:v>42738</c:v>
                </c:pt>
                <c:pt idx="7">
                  <c:v>42739</c:v>
                </c:pt>
                <c:pt idx="8">
                  <c:v>42740</c:v>
                </c:pt>
                <c:pt idx="9">
                  <c:v>42741</c:v>
                </c:pt>
                <c:pt idx="10">
                  <c:v>42742</c:v>
                </c:pt>
                <c:pt idx="11">
                  <c:v>42743</c:v>
                </c:pt>
                <c:pt idx="12">
                  <c:v>42744</c:v>
                </c:pt>
                <c:pt idx="13">
                  <c:v>42745</c:v>
                </c:pt>
                <c:pt idx="14">
                  <c:v>42746</c:v>
                </c:pt>
                <c:pt idx="15">
                  <c:v>42747</c:v>
                </c:pt>
                <c:pt idx="16">
                  <c:v>42748</c:v>
                </c:pt>
                <c:pt idx="17">
                  <c:v>42749</c:v>
                </c:pt>
                <c:pt idx="18">
                  <c:v>42750</c:v>
                </c:pt>
                <c:pt idx="19">
                  <c:v>42751</c:v>
                </c:pt>
                <c:pt idx="20">
                  <c:v>42752</c:v>
                </c:pt>
                <c:pt idx="21">
                  <c:v>42753</c:v>
                </c:pt>
                <c:pt idx="22">
                  <c:v>42754</c:v>
                </c:pt>
                <c:pt idx="23">
                  <c:v>42755</c:v>
                </c:pt>
                <c:pt idx="24">
                  <c:v>42756</c:v>
                </c:pt>
                <c:pt idx="25">
                  <c:v>42757</c:v>
                </c:pt>
                <c:pt idx="26">
                  <c:v>42758</c:v>
                </c:pt>
                <c:pt idx="27">
                  <c:v>42759</c:v>
                </c:pt>
                <c:pt idx="28">
                  <c:v>42760</c:v>
                </c:pt>
                <c:pt idx="29">
                  <c:v>42761</c:v>
                </c:pt>
                <c:pt idx="30">
                  <c:v>42762</c:v>
                </c:pt>
                <c:pt idx="31">
                  <c:v>42763</c:v>
                </c:pt>
                <c:pt idx="32">
                  <c:v>42764</c:v>
                </c:pt>
                <c:pt idx="33">
                  <c:v>42765</c:v>
                </c:pt>
                <c:pt idx="34">
                  <c:v>42766</c:v>
                </c:pt>
                <c:pt idx="35">
                  <c:v>42767</c:v>
                </c:pt>
                <c:pt idx="36">
                  <c:v>42768</c:v>
                </c:pt>
                <c:pt idx="37">
                  <c:v>42769</c:v>
                </c:pt>
                <c:pt idx="38">
                  <c:v>42770</c:v>
                </c:pt>
                <c:pt idx="39">
                  <c:v>42771</c:v>
                </c:pt>
                <c:pt idx="40">
                  <c:v>42772</c:v>
                </c:pt>
                <c:pt idx="41">
                  <c:v>42773</c:v>
                </c:pt>
                <c:pt idx="42">
                  <c:v>42774</c:v>
                </c:pt>
                <c:pt idx="43">
                  <c:v>42775</c:v>
                </c:pt>
                <c:pt idx="44">
                  <c:v>42776</c:v>
                </c:pt>
                <c:pt idx="45">
                  <c:v>42777</c:v>
                </c:pt>
                <c:pt idx="46">
                  <c:v>42778</c:v>
                </c:pt>
                <c:pt idx="47">
                  <c:v>42779</c:v>
                </c:pt>
                <c:pt idx="48">
                  <c:v>42780</c:v>
                </c:pt>
                <c:pt idx="49">
                  <c:v>42781</c:v>
                </c:pt>
                <c:pt idx="50">
                  <c:v>42782</c:v>
                </c:pt>
                <c:pt idx="51">
                  <c:v>42783</c:v>
                </c:pt>
                <c:pt idx="52">
                  <c:v>42784</c:v>
                </c:pt>
                <c:pt idx="53">
                  <c:v>42785</c:v>
                </c:pt>
                <c:pt idx="54">
                  <c:v>42786</c:v>
                </c:pt>
                <c:pt idx="55">
                  <c:v>42787</c:v>
                </c:pt>
                <c:pt idx="56">
                  <c:v>42788</c:v>
                </c:pt>
                <c:pt idx="57">
                  <c:v>42789</c:v>
                </c:pt>
                <c:pt idx="58">
                  <c:v>42790</c:v>
                </c:pt>
                <c:pt idx="59">
                  <c:v>42791</c:v>
                </c:pt>
                <c:pt idx="60">
                  <c:v>42792</c:v>
                </c:pt>
                <c:pt idx="61">
                  <c:v>42793</c:v>
                </c:pt>
                <c:pt idx="62">
                  <c:v>42794</c:v>
                </c:pt>
                <c:pt idx="63">
                  <c:v>42795</c:v>
                </c:pt>
                <c:pt idx="64">
                  <c:v>42796</c:v>
                </c:pt>
                <c:pt idx="65">
                  <c:v>42797</c:v>
                </c:pt>
                <c:pt idx="66">
                  <c:v>42798</c:v>
                </c:pt>
                <c:pt idx="67">
                  <c:v>42799</c:v>
                </c:pt>
                <c:pt idx="68">
                  <c:v>42800</c:v>
                </c:pt>
                <c:pt idx="69">
                  <c:v>42801</c:v>
                </c:pt>
                <c:pt idx="70">
                  <c:v>42802</c:v>
                </c:pt>
                <c:pt idx="71">
                  <c:v>42803</c:v>
                </c:pt>
                <c:pt idx="72">
                  <c:v>42804</c:v>
                </c:pt>
                <c:pt idx="73">
                  <c:v>42805</c:v>
                </c:pt>
                <c:pt idx="74">
                  <c:v>42806</c:v>
                </c:pt>
                <c:pt idx="75">
                  <c:v>42807</c:v>
                </c:pt>
                <c:pt idx="76">
                  <c:v>42808</c:v>
                </c:pt>
                <c:pt idx="77">
                  <c:v>42809</c:v>
                </c:pt>
                <c:pt idx="78">
                  <c:v>42810</c:v>
                </c:pt>
                <c:pt idx="79">
                  <c:v>42811</c:v>
                </c:pt>
                <c:pt idx="80">
                  <c:v>42812</c:v>
                </c:pt>
                <c:pt idx="81">
                  <c:v>42813</c:v>
                </c:pt>
                <c:pt idx="82">
                  <c:v>42814</c:v>
                </c:pt>
                <c:pt idx="83">
                  <c:v>42815</c:v>
                </c:pt>
                <c:pt idx="84">
                  <c:v>42816</c:v>
                </c:pt>
                <c:pt idx="85">
                  <c:v>42817</c:v>
                </c:pt>
                <c:pt idx="86">
                  <c:v>42818</c:v>
                </c:pt>
                <c:pt idx="87">
                  <c:v>42819</c:v>
                </c:pt>
                <c:pt idx="88">
                  <c:v>42820</c:v>
                </c:pt>
                <c:pt idx="89">
                  <c:v>42821</c:v>
                </c:pt>
                <c:pt idx="90">
                  <c:v>42822</c:v>
                </c:pt>
                <c:pt idx="91">
                  <c:v>42823</c:v>
                </c:pt>
                <c:pt idx="92">
                  <c:v>42824</c:v>
                </c:pt>
                <c:pt idx="93">
                  <c:v>42825</c:v>
                </c:pt>
                <c:pt idx="94">
                  <c:v>42826</c:v>
                </c:pt>
                <c:pt idx="95">
                  <c:v>42827</c:v>
                </c:pt>
                <c:pt idx="96">
                  <c:v>42828</c:v>
                </c:pt>
                <c:pt idx="97">
                  <c:v>42829</c:v>
                </c:pt>
                <c:pt idx="98">
                  <c:v>42830</c:v>
                </c:pt>
                <c:pt idx="99">
                  <c:v>42831</c:v>
                </c:pt>
                <c:pt idx="100">
                  <c:v>42832</c:v>
                </c:pt>
                <c:pt idx="101">
                  <c:v>42833</c:v>
                </c:pt>
                <c:pt idx="102">
                  <c:v>42834</c:v>
                </c:pt>
                <c:pt idx="103">
                  <c:v>42835</c:v>
                </c:pt>
                <c:pt idx="104">
                  <c:v>42836</c:v>
                </c:pt>
                <c:pt idx="105">
                  <c:v>42837</c:v>
                </c:pt>
                <c:pt idx="106">
                  <c:v>42838</c:v>
                </c:pt>
                <c:pt idx="107">
                  <c:v>42839</c:v>
                </c:pt>
                <c:pt idx="108">
                  <c:v>42840</c:v>
                </c:pt>
                <c:pt idx="109">
                  <c:v>42841</c:v>
                </c:pt>
                <c:pt idx="110">
                  <c:v>42842</c:v>
                </c:pt>
                <c:pt idx="111">
                  <c:v>42843</c:v>
                </c:pt>
                <c:pt idx="112">
                  <c:v>42844</c:v>
                </c:pt>
                <c:pt idx="113">
                  <c:v>42845</c:v>
                </c:pt>
                <c:pt idx="114">
                  <c:v>42846</c:v>
                </c:pt>
                <c:pt idx="115">
                  <c:v>42847</c:v>
                </c:pt>
                <c:pt idx="116">
                  <c:v>42848</c:v>
                </c:pt>
                <c:pt idx="117">
                  <c:v>42849</c:v>
                </c:pt>
                <c:pt idx="118">
                  <c:v>42850</c:v>
                </c:pt>
                <c:pt idx="119">
                  <c:v>42851</c:v>
                </c:pt>
                <c:pt idx="120">
                  <c:v>42852</c:v>
                </c:pt>
                <c:pt idx="121">
                  <c:v>42853</c:v>
                </c:pt>
                <c:pt idx="122">
                  <c:v>42854</c:v>
                </c:pt>
                <c:pt idx="123">
                  <c:v>42855</c:v>
                </c:pt>
                <c:pt idx="124">
                  <c:v>42856</c:v>
                </c:pt>
                <c:pt idx="125">
                  <c:v>42857</c:v>
                </c:pt>
                <c:pt idx="126">
                  <c:v>42858</c:v>
                </c:pt>
                <c:pt idx="127">
                  <c:v>42859</c:v>
                </c:pt>
                <c:pt idx="128">
                  <c:v>42860</c:v>
                </c:pt>
                <c:pt idx="129">
                  <c:v>42861</c:v>
                </c:pt>
                <c:pt idx="130">
                  <c:v>42862</c:v>
                </c:pt>
                <c:pt idx="131">
                  <c:v>42863</c:v>
                </c:pt>
                <c:pt idx="132">
                  <c:v>42864</c:v>
                </c:pt>
                <c:pt idx="133">
                  <c:v>42865</c:v>
                </c:pt>
                <c:pt idx="134">
                  <c:v>42866</c:v>
                </c:pt>
                <c:pt idx="135">
                  <c:v>42867</c:v>
                </c:pt>
                <c:pt idx="136">
                  <c:v>42868</c:v>
                </c:pt>
                <c:pt idx="137">
                  <c:v>42869</c:v>
                </c:pt>
                <c:pt idx="138">
                  <c:v>42870</c:v>
                </c:pt>
                <c:pt idx="139">
                  <c:v>42871</c:v>
                </c:pt>
                <c:pt idx="140">
                  <c:v>42872</c:v>
                </c:pt>
                <c:pt idx="141">
                  <c:v>42873</c:v>
                </c:pt>
                <c:pt idx="142">
                  <c:v>42874</c:v>
                </c:pt>
                <c:pt idx="143">
                  <c:v>42875</c:v>
                </c:pt>
                <c:pt idx="144">
                  <c:v>42876</c:v>
                </c:pt>
                <c:pt idx="145">
                  <c:v>42877</c:v>
                </c:pt>
                <c:pt idx="146">
                  <c:v>42878</c:v>
                </c:pt>
                <c:pt idx="147">
                  <c:v>42879</c:v>
                </c:pt>
                <c:pt idx="148">
                  <c:v>42880</c:v>
                </c:pt>
                <c:pt idx="149">
                  <c:v>42881</c:v>
                </c:pt>
                <c:pt idx="150">
                  <c:v>42882</c:v>
                </c:pt>
                <c:pt idx="151">
                  <c:v>42883</c:v>
                </c:pt>
                <c:pt idx="152">
                  <c:v>42884</c:v>
                </c:pt>
                <c:pt idx="153">
                  <c:v>42885</c:v>
                </c:pt>
                <c:pt idx="154">
                  <c:v>42886</c:v>
                </c:pt>
                <c:pt idx="155">
                  <c:v>42887</c:v>
                </c:pt>
                <c:pt idx="156">
                  <c:v>42888</c:v>
                </c:pt>
                <c:pt idx="157">
                  <c:v>42889</c:v>
                </c:pt>
                <c:pt idx="158">
                  <c:v>42890</c:v>
                </c:pt>
                <c:pt idx="159">
                  <c:v>42891</c:v>
                </c:pt>
                <c:pt idx="160">
                  <c:v>42892</c:v>
                </c:pt>
                <c:pt idx="161">
                  <c:v>42893</c:v>
                </c:pt>
                <c:pt idx="162">
                  <c:v>42894</c:v>
                </c:pt>
                <c:pt idx="163">
                  <c:v>42895</c:v>
                </c:pt>
                <c:pt idx="164">
                  <c:v>42896</c:v>
                </c:pt>
                <c:pt idx="165">
                  <c:v>42897</c:v>
                </c:pt>
                <c:pt idx="166">
                  <c:v>42898</c:v>
                </c:pt>
                <c:pt idx="167">
                  <c:v>42899</c:v>
                </c:pt>
                <c:pt idx="168">
                  <c:v>42900</c:v>
                </c:pt>
                <c:pt idx="169">
                  <c:v>42901</c:v>
                </c:pt>
                <c:pt idx="170">
                  <c:v>42902</c:v>
                </c:pt>
                <c:pt idx="171">
                  <c:v>42903</c:v>
                </c:pt>
                <c:pt idx="172">
                  <c:v>42904</c:v>
                </c:pt>
                <c:pt idx="173">
                  <c:v>42905</c:v>
                </c:pt>
                <c:pt idx="174">
                  <c:v>42906</c:v>
                </c:pt>
                <c:pt idx="175">
                  <c:v>42907</c:v>
                </c:pt>
                <c:pt idx="176">
                  <c:v>42908</c:v>
                </c:pt>
                <c:pt idx="177">
                  <c:v>42909</c:v>
                </c:pt>
                <c:pt idx="178">
                  <c:v>42910</c:v>
                </c:pt>
                <c:pt idx="179">
                  <c:v>42911</c:v>
                </c:pt>
                <c:pt idx="180">
                  <c:v>42912</c:v>
                </c:pt>
                <c:pt idx="181">
                  <c:v>42913</c:v>
                </c:pt>
                <c:pt idx="182">
                  <c:v>42914</c:v>
                </c:pt>
                <c:pt idx="183">
                  <c:v>42915</c:v>
                </c:pt>
                <c:pt idx="184">
                  <c:v>42916</c:v>
                </c:pt>
                <c:pt idx="185">
                  <c:v>42917</c:v>
                </c:pt>
                <c:pt idx="186">
                  <c:v>42918</c:v>
                </c:pt>
                <c:pt idx="187">
                  <c:v>42919</c:v>
                </c:pt>
                <c:pt idx="188">
                  <c:v>42920</c:v>
                </c:pt>
                <c:pt idx="189">
                  <c:v>42921</c:v>
                </c:pt>
                <c:pt idx="190">
                  <c:v>42922</c:v>
                </c:pt>
                <c:pt idx="191">
                  <c:v>42923</c:v>
                </c:pt>
                <c:pt idx="192">
                  <c:v>42924</c:v>
                </c:pt>
                <c:pt idx="193">
                  <c:v>42925</c:v>
                </c:pt>
                <c:pt idx="194">
                  <c:v>42926</c:v>
                </c:pt>
                <c:pt idx="195">
                  <c:v>42927</c:v>
                </c:pt>
                <c:pt idx="196">
                  <c:v>42928</c:v>
                </c:pt>
                <c:pt idx="197">
                  <c:v>42929</c:v>
                </c:pt>
                <c:pt idx="198">
                  <c:v>42930</c:v>
                </c:pt>
                <c:pt idx="199">
                  <c:v>42931</c:v>
                </c:pt>
                <c:pt idx="200">
                  <c:v>42932</c:v>
                </c:pt>
                <c:pt idx="201">
                  <c:v>42933</c:v>
                </c:pt>
                <c:pt idx="202">
                  <c:v>42934</c:v>
                </c:pt>
                <c:pt idx="203">
                  <c:v>42935</c:v>
                </c:pt>
                <c:pt idx="204">
                  <c:v>42936</c:v>
                </c:pt>
                <c:pt idx="205">
                  <c:v>42937</c:v>
                </c:pt>
                <c:pt idx="206">
                  <c:v>42938</c:v>
                </c:pt>
                <c:pt idx="207">
                  <c:v>42939</c:v>
                </c:pt>
                <c:pt idx="208">
                  <c:v>42940</c:v>
                </c:pt>
                <c:pt idx="209">
                  <c:v>42941</c:v>
                </c:pt>
                <c:pt idx="210">
                  <c:v>42942</c:v>
                </c:pt>
                <c:pt idx="211">
                  <c:v>42943</c:v>
                </c:pt>
                <c:pt idx="212">
                  <c:v>42944</c:v>
                </c:pt>
                <c:pt idx="213">
                  <c:v>42945</c:v>
                </c:pt>
                <c:pt idx="214">
                  <c:v>42946</c:v>
                </c:pt>
                <c:pt idx="215">
                  <c:v>42947</c:v>
                </c:pt>
                <c:pt idx="216">
                  <c:v>42948</c:v>
                </c:pt>
                <c:pt idx="217">
                  <c:v>42949</c:v>
                </c:pt>
                <c:pt idx="218">
                  <c:v>42950</c:v>
                </c:pt>
                <c:pt idx="219">
                  <c:v>42951</c:v>
                </c:pt>
                <c:pt idx="220">
                  <c:v>42952</c:v>
                </c:pt>
                <c:pt idx="221">
                  <c:v>42953</c:v>
                </c:pt>
                <c:pt idx="222">
                  <c:v>42954</c:v>
                </c:pt>
                <c:pt idx="223">
                  <c:v>42955</c:v>
                </c:pt>
                <c:pt idx="224">
                  <c:v>42956</c:v>
                </c:pt>
                <c:pt idx="225">
                  <c:v>42957</c:v>
                </c:pt>
                <c:pt idx="226">
                  <c:v>42958</c:v>
                </c:pt>
                <c:pt idx="227">
                  <c:v>42959</c:v>
                </c:pt>
                <c:pt idx="228">
                  <c:v>42960</c:v>
                </c:pt>
                <c:pt idx="229">
                  <c:v>42961</c:v>
                </c:pt>
                <c:pt idx="230">
                  <c:v>42962</c:v>
                </c:pt>
                <c:pt idx="231">
                  <c:v>42963</c:v>
                </c:pt>
                <c:pt idx="232">
                  <c:v>42964</c:v>
                </c:pt>
                <c:pt idx="233">
                  <c:v>42965</c:v>
                </c:pt>
                <c:pt idx="234">
                  <c:v>42966</c:v>
                </c:pt>
                <c:pt idx="235">
                  <c:v>42967</c:v>
                </c:pt>
                <c:pt idx="236">
                  <c:v>42968</c:v>
                </c:pt>
                <c:pt idx="237">
                  <c:v>42969</c:v>
                </c:pt>
                <c:pt idx="238">
                  <c:v>42970</c:v>
                </c:pt>
                <c:pt idx="239">
                  <c:v>42971</c:v>
                </c:pt>
                <c:pt idx="240">
                  <c:v>42972</c:v>
                </c:pt>
                <c:pt idx="241">
                  <c:v>42973</c:v>
                </c:pt>
                <c:pt idx="242">
                  <c:v>42974</c:v>
                </c:pt>
                <c:pt idx="243">
                  <c:v>42975</c:v>
                </c:pt>
                <c:pt idx="244">
                  <c:v>42976</c:v>
                </c:pt>
                <c:pt idx="245">
                  <c:v>42977</c:v>
                </c:pt>
                <c:pt idx="246">
                  <c:v>42978</c:v>
                </c:pt>
                <c:pt idx="247">
                  <c:v>42979</c:v>
                </c:pt>
                <c:pt idx="248">
                  <c:v>42980</c:v>
                </c:pt>
                <c:pt idx="249">
                  <c:v>42981</c:v>
                </c:pt>
                <c:pt idx="250">
                  <c:v>42982</c:v>
                </c:pt>
                <c:pt idx="251">
                  <c:v>42983</c:v>
                </c:pt>
                <c:pt idx="252">
                  <c:v>42984</c:v>
                </c:pt>
                <c:pt idx="253">
                  <c:v>42985</c:v>
                </c:pt>
                <c:pt idx="254">
                  <c:v>42986</c:v>
                </c:pt>
                <c:pt idx="255">
                  <c:v>42987</c:v>
                </c:pt>
                <c:pt idx="256">
                  <c:v>42988</c:v>
                </c:pt>
                <c:pt idx="257">
                  <c:v>42989</c:v>
                </c:pt>
                <c:pt idx="258">
                  <c:v>42990</c:v>
                </c:pt>
                <c:pt idx="259">
                  <c:v>42991</c:v>
                </c:pt>
                <c:pt idx="260">
                  <c:v>42992</c:v>
                </c:pt>
                <c:pt idx="261">
                  <c:v>42993</c:v>
                </c:pt>
                <c:pt idx="262">
                  <c:v>42994</c:v>
                </c:pt>
                <c:pt idx="263">
                  <c:v>42995</c:v>
                </c:pt>
                <c:pt idx="264">
                  <c:v>42996</c:v>
                </c:pt>
                <c:pt idx="265">
                  <c:v>42997</c:v>
                </c:pt>
                <c:pt idx="266">
                  <c:v>42998</c:v>
                </c:pt>
                <c:pt idx="267">
                  <c:v>42999</c:v>
                </c:pt>
                <c:pt idx="268">
                  <c:v>43000</c:v>
                </c:pt>
                <c:pt idx="269">
                  <c:v>43001</c:v>
                </c:pt>
                <c:pt idx="270">
                  <c:v>43002</c:v>
                </c:pt>
                <c:pt idx="271">
                  <c:v>43003</c:v>
                </c:pt>
                <c:pt idx="272">
                  <c:v>43004</c:v>
                </c:pt>
                <c:pt idx="273">
                  <c:v>43005</c:v>
                </c:pt>
                <c:pt idx="274">
                  <c:v>43006</c:v>
                </c:pt>
                <c:pt idx="275">
                  <c:v>43007</c:v>
                </c:pt>
                <c:pt idx="276">
                  <c:v>43008</c:v>
                </c:pt>
                <c:pt idx="277">
                  <c:v>43009</c:v>
                </c:pt>
                <c:pt idx="278">
                  <c:v>43010</c:v>
                </c:pt>
                <c:pt idx="279">
                  <c:v>43011</c:v>
                </c:pt>
                <c:pt idx="280">
                  <c:v>43012</c:v>
                </c:pt>
                <c:pt idx="281">
                  <c:v>43013</c:v>
                </c:pt>
                <c:pt idx="282">
                  <c:v>43014</c:v>
                </c:pt>
                <c:pt idx="283">
                  <c:v>43015</c:v>
                </c:pt>
                <c:pt idx="284">
                  <c:v>43016</c:v>
                </c:pt>
                <c:pt idx="285">
                  <c:v>43017</c:v>
                </c:pt>
                <c:pt idx="286">
                  <c:v>43018</c:v>
                </c:pt>
                <c:pt idx="287">
                  <c:v>43019</c:v>
                </c:pt>
                <c:pt idx="288">
                  <c:v>43020</c:v>
                </c:pt>
                <c:pt idx="289">
                  <c:v>43021</c:v>
                </c:pt>
                <c:pt idx="290">
                  <c:v>43022</c:v>
                </c:pt>
                <c:pt idx="291">
                  <c:v>43023</c:v>
                </c:pt>
                <c:pt idx="292">
                  <c:v>43024</c:v>
                </c:pt>
                <c:pt idx="293">
                  <c:v>43025</c:v>
                </c:pt>
                <c:pt idx="294">
                  <c:v>43026</c:v>
                </c:pt>
                <c:pt idx="295">
                  <c:v>43027</c:v>
                </c:pt>
                <c:pt idx="296">
                  <c:v>43028</c:v>
                </c:pt>
                <c:pt idx="297">
                  <c:v>43029</c:v>
                </c:pt>
                <c:pt idx="298">
                  <c:v>43030</c:v>
                </c:pt>
                <c:pt idx="299">
                  <c:v>43031</c:v>
                </c:pt>
                <c:pt idx="300">
                  <c:v>43032</c:v>
                </c:pt>
                <c:pt idx="301">
                  <c:v>43033</c:v>
                </c:pt>
                <c:pt idx="302">
                  <c:v>43034</c:v>
                </c:pt>
                <c:pt idx="303">
                  <c:v>43035</c:v>
                </c:pt>
                <c:pt idx="304">
                  <c:v>43036</c:v>
                </c:pt>
                <c:pt idx="305">
                  <c:v>43037</c:v>
                </c:pt>
                <c:pt idx="306">
                  <c:v>43038</c:v>
                </c:pt>
                <c:pt idx="307">
                  <c:v>43039</c:v>
                </c:pt>
                <c:pt idx="308">
                  <c:v>43040</c:v>
                </c:pt>
                <c:pt idx="309">
                  <c:v>43041</c:v>
                </c:pt>
                <c:pt idx="310">
                  <c:v>43042</c:v>
                </c:pt>
                <c:pt idx="311">
                  <c:v>43043</c:v>
                </c:pt>
                <c:pt idx="312">
                  <c:v>43044</c:v>
                </c:pt>
                <c:pt idx="313">
                  <c:v>43045</c:v>
                </c:pt>
                <c:pt idx="314">
                  <c:v>43046</c:v>
                </c:pt>
                <c:pt idx="315">
                  <c:v>43047</c:v>
                </c:pt>
                <c:pt idx="316">
                  <c:v>43048</c:v>
                </c:pt>
                <c:pt idx="317">
                  <c:v>43049</c:v>
                </c:pt>
                <c:pt idx="318">
                  <c:v>43050</c:v>
                </c:pt>
                <c:pt idx="319">
                  <c:v>43051</c:v>
                </c:pt>
                <c:pt idx="320">
                  <c:v>43052</c:v>
                </c:pt>
                <c:pt idx="321">
                  <c:v>43053</c:v>
                </c:pt>
                <c:pt idx="322">
                  <c:v>43054</c:v>
                </c:pt>
                <c:pt idx="323">
                  <c:v>43055</c:v>
                </c:pt>
                <c:pt idx="324">
                  <c:v>43056</c:v>
                </c:pt>
                <c:pt idx="325">
                  <c:v>43057</c:v>
                </c:pt>
                <c:pt idx="326">
                  <c:v>43058</c:v>
                </c:pt>
                <c:pt idx="327">
                  <c:v>43059</c:v>
                </c:pt>
                <c:pt idx="328">
                  <c:v>43060</c:v>
                </c:pt>
                <c:pt idx="329">
                  <c:v>43061</c:v>
                </c:pt>
                <c:pt idx="330">
                  <c:v>43062</c:v>
                </c:pt>
                <c:pt idx="331">
                  <c:v>43063</c:v>
                </c:pt>
                <c:pt idx="332">
                  <c:v>43064</c:v>
                </c:pt>
                <c:pt idx="333">
                  <c:v>43065</c:v>
                </c:pt>
                <c:pt idx="334">
                  <c:v>43066</c:v>
                </c:pt>
                <c:pt idx="335">
                  <c:v>43067</c:v>
                </c:pt>
                <c:pt idx="336">
                  <c:v>43068</c:v>
                </c:pt>
                <c:pt idx="337">
                  <c:v>43069</c:v>
                </c:pt>
                <c:pt idx="338">
                  <c:v>43070</c:v>
                </c:pt>
                <c:pt idx="339">
                  <c:v>43071</c:v>
                </c:pt>
                <c:pt idx="340">
                  <c:v>43072</c:v>
                </c:pt>
                <c:pt idx="341">
                  <c:v>43073</c:v>
                </c:pt>
                <c:pt idx="342">
                  <c:v>43074</c:v>
                </c:pt>
                <c:pt idx="343">
                  <c:v>43075</c:v>
                </c:pt>
                <c:pt idx="344">
                  <c:v>43076</c:v>
                </c:pt>
                <c:pt idx="345">
                  <c:v>43077</c:v>
                </c:pt>
                <c:pt idx="346">
                  <c:v>43078</c:v>
                </c:pt>
                <c:pt idx="347">
                  <c:v>43079</c:v>
                </c:pt>
                <c:pt idx="348">
                  <c:v>43080</c:v>
                </c:pt>
                <c:pt idx="349">
                  <c:v>43081</c:v>
                </c:pt>
                <c:pt idx="350">
                  <c:v>43082</c:v>
                </c:pt>
                <c:pt idx="351">
                  <c:v>43083</c:v>
                </c:pt>
                <c:pt idx="352">
                  <c:v>43084</c:v>
                </c:pt>
                <c:pt idx="353">
                  <c:v>43085</c:v>
                </c:pt>
                <c:pt idx="354">
                  <c:v>43086</c:v>
                </c:pt>
                <c:pt idx="355">
                  <c:v>43087</c:v>
                </c:pt>
                <c:pt idx="356">
                  <c:v>43088</c:v>
                </c:pt>
                <c:pt idx="357">
                  <c:v>43089</c:v>
                </c:pt>
                <c:pt idx="358">
                  <c:v>43090</c:v>
                </c:pt>
                <c:pt idx="359">
                  <c:v>43091</c:v>
                </c:pt>
                <c:pt idx="360">
                  <c:v>43092</c:v>
                </c:pt>
                <c:pt idx="361">
                  <c:v>43093</c:v>
                </c:pt>
                <c:pt idx="362">
                  <c:v>43094</c:v>
                </c:pt>
                <c:pt idx="363">
                  <c:v>43095</c:v>
                </c:pt>
                <c:pt idx="364">
                  <c:v>43096</c:v>
                </c:pt>
                <c:pt idx="365">
                  <c:v>43097</c:v>
                </c:pt>
              </c:numCache>
            </c:numRef>
          </c:cat>
          <c:val>
            <c:numRef>
              <c:f>'12M'!$AC$3:$AC$368</c:f>
              <c:numCache>
                <c:formatCode>0.00</c:formatCode>
                <c:ptCount val="366"/>
                <c:pt idx="0" formatCode="General">
                  <c:v>100</c:v>
                </c:pt>
                <c:pt idx="1">
                  <c:v>100</c:v>
                </c:pt>
                <c:pt idx="2">
                  <c:v>100.12198873297231</c:v>
                </c:pt>
                <c:pt idx="3">
                  <c:v>100.18341122645671</c:v>
                </c:pt>
                <c:pt idx="4">
                  <c:v>100.19447060701195</c:v>
                </c:pt>
                <c:pt idx="5">
                  <c:v>100.20444015246953</c:v>
                </c:pt>
                <c:pt idx="6">
                  <c:v>100.21509100579743</c:v>
                </c:pt>
                <c:pt idx="7">
                  <c:v>100.45786687354816</c:v>
                </c:pt>
                <c:pt idx="8">
                  <c:v>100.6550514438109</c:v>
                </c:pt>
                <c:pt idx="9">
                  <c:v>100.68682419403277</c:v>
                </c:pt>
                <c:pt idx="10">
                  <c:v>100.63554227083543</c:v>
                </c:pt>
                <c:pt idx="11">
                  <c:v>100.64621096632989</c:v>
                </c:pt>
                <c:pt idx="12">
                  <c:v>100.65551863819614</c:v>
                </c:pt>
                <c:pt idx="13">
                  <c:v>100.69546616726601</c:v>
                </c:pt>
                <c:pt idx="14">
                  <c:v>100.6503042065964</c:v>
                </c:pt>
                <c:pt idx="15">
                  <c:v>100.63782305017683</c:v>
                </c:pt>
                <c:pt idx="16">
                  <c:v>100.68117881144053</c:v>
                </c:pt>
                <c:pt idx="17">
                  <c:v>100.60877155536319</c:v>
                </c:pt>
                <c:pt idx="18">
                  <c:v>100.61126900732022</c:v>
                </c:pt>
                <c:pt idx="19">
                  <c:v>100.61649062237275</c:v>
                </c:pt>
                <c:pt idx="20">
                  <c:v>100.60468608974337</c:v>
                </c:pt>
                <c:pt idx="21">
                  <c:v>100.57040479267974</c:v>
                </c:pt>
                <c:pt idx="22">
                  <c:v>100.48844313752072</c:v>
                </c:pt>
                <c:pt idx="23">
                  <c:v>100.49229798107257</c:v>
                </c:pt>
                <c:pt idx="24">
                  <c:v>100.5390660875257</c:v>
                </c:pt>
                <c:pt idx="25">
                  <c:v>100.54428524637746</c:v>
                </c:pt>
                <c:pt idx="26">
                  <c:v>100.54677980648091</c:v>
                </c:pt>
                <c:pt idx="27">
                  <c:v>100.52338733037178</c:v>
                </c:pt>
                <c:pt idx="28">
                  <c:v>100.5844697809784</c:v>
                </c:pt>
                <c:pt idx="29">
                  <c:v>100.55630762194322</c:v>
                </c:pt>
                <c:pt idx="30">
                  <c:v>100.54040686597038</c:v>
                </c:pt>
                <c:pt idx="31">
                  <c:v>100.55243982468809</c:v>
                </c:pt>
                <c:pt idx="32">
                  <c:v>100.55629712322093</c:v>
                </c:pt>
                <c:pt idx="33">
                  <c:v>100.56015456972384</c:v>
                </c:pt>
                <c:pt idx="34">
                  <c:v>100.59331330564001</c:v>
                </c:pt>
                <c:pt idx="35">
                  <c:v>100.66599842278434</c:v>
                </c:pt>
                <c:pt idx="36">
                  <c:v>100.79718693290238</c:v>
                </c:pt>
                <c:pt idx="37">
                  <c:v>100.83570114345062</c:v>
                </c:pt>
                <c:pt idx="38">
                  <c:v>100.86603978604839</c:v>
                </c:pt>
                <c:pt idx="39">
                  <c:v>100.86911853745322</c:v>
                </c:pt>
                <c:pt idx="40">
                  <c:v>100.87424210541494</c:v>
                </c:pt>
                <c:pt idx="41">
                  <c:v>100.88550032544909</c:v>
                </c:pt>
                <c:pt idx="42">
                  <c:v>101.02217852931049</c:v>
                </c:pt>
                <c:pt idx="43">
                  <c:v>101.16023008105914</c:v>
                </c:pt>
                <c:pt idx="44">
                  <c:v>101.24921101311459</c:v>
                </c:pt>
                <c:pt idx="45">
                  <c:v>101.24957708605083</c:v>
                </c:pt>
                <c:pt idx="46">
                  <c:v>101.27039488884338</c:v>
                </c:pt>
                <c:pt idx="47">
                  <c:v>101.29121410299319</c:v>
                </c:pt>
                <c:pt idx="48">
                  <c:v>101.29635381314759</c:v>
                </c:pt>
                <c:pt idx="49">
                  <c:v>101.41808230928258</c:v>
                </c:pt>
                <c:pt idx="50">
                  <c:v>101.38436255573882</c:v>
                </c:pt>
                <c:pt idx="51">
                  <c:v>101.30427399538404</c:v>
                </c:pt>
                <c:pt idx="52">
                  <c:v>101.39669511322872</c:v>
                </c:pt>
                <c:pt idx="53">
                  <c:v>101.4182047539622</c:v>
                </c:pt>
                <c:pt idx="54">
                  <c:v>101.43903392600281</c:v>
                </c:pt>
                <c:pt idx="55">
                  <c:v>101.39644252399009</c:v>
                </c:pt>
                <c:pt idx="56">
                  <c:v>101.38658295373202</c:v>
                </c:pt>
                <c:pt idx="57">
                  <c:v>101.39036266138869</c:v>
                </c:pt>
                <c:pt idx="58">
                  <c:v>101.60830091190475</c:v>
                </c:pt>
                <c:pt idx="59">
                  <c:v>101.7048488412337</c:v>
                </c:pt>
                <c:pt idx="60">
                  <c:v>101.72637459539634</c:v>
                </c:pt>
                <c:pt idx="61">
                  <c:v>101.74721970373248</c:v>
                </c:pt>
                <c:pt idx="62">
                  <c:v>101.77284116806803</c:v>
                </c:pt>
                <c:pt idx="63">
                  <c:v>101.85576585605523</c:v>
                </c:pt>
                <c:pt idx="64">
                  <c:v>101.91555732691835</c:v>
                </c:pt>
                <c:pt idx="65">
                  <c:v>101.93442049112525</c:v>
                </c:pt>
                <c:pt idx="66">
                  <c:v>102.01195733318042</c:v>
                </c:pt>
                <c:pt idx="67">
                  <c:v>102.0321898040156</c:v>
                </c:pt>
                <c:pt idx="68">
                  <c:v>102.05242365924417</c:v>
                </c:pt>
                <c:pt idx="69">
                  <c:v>102.05764797868821</c:v>
                </c:pt>
                <c:pt idx="70">
                  <c:v>102.0478610593609</c:v>
                </c:pt>
                <c:pt idx="71">
                  <c:v>102.0176022685181</c:v>
                </c:pt>
                <c:pt idx="72">
                  <c:v>101.92046662759419</c:v>
                </c:pt>
                <c:pt idx="73">
                  <c:v>101.84379602416557</c:v>
                </c:pt>
                <c:pt idx="74">
                  <c:v>101.85651959154151</c:v>
                </c:pt>
                <c:pt idx="75">
                  <c:v>101.86992644509873</c:v>
                </c:pt>
                <c:pt idx="76">
                  <c:v>101.8164496306115</c:v>
                </c:pt>
                <c:pt idx="77">
                  <c:v>101.70904945749814</c:v>
                </c:pt>
                <c:pt idx="78">
                  <c:v>101.69651503467003</c:v>
                </c:pt>
                <c:pt idx="79">
                  <c:v>101.70036126429991</c:v>
                </c:pt>
                <c:pt idx="80">
                  <c:v>102.06871527692368</c:v>
                </c:pt>
                <c:pt idx="81">
                  <c:v>102.08213232356145</c:v>
                </c:pt>
                <c:pt idx="82">
                  <c:v>102.0955502390492</c:v>
                </c:pt>
                <c:pt idx="83">
                  <c:v>102.24277350513121</c:v>
                </c:pt>
                <c:pt idx="84">
                  <c:v>102.10122493037144</c:v>
                </c:pt>
                <c:pt idx="85">
                  <c:v>102.27781654087107</c:v>
                </c:pt>
                <c:pt idx="86">
                  <c:v>102.47695221229</c:v>
                </c:pt>
                <c:pt idx="87">
                  <c:v>102.70819340475427</c:v>
                </c:pt>
                <c:pt idx="88">
                  <c:v>102.53386582209612</c:v>
                </c:pt>
                <c:pt idx="89">
                  <c:v>102.54662052067282</c:v>
                </c:pt>
                <c:pt idx="90">
                  <c:v>102.71984733259326</c:v>
                </c:pt>
                <c:pt idx="91">
                  <c:v>102.6827593237854</c:v>
                </c:pt>
                <c:pt idx="92">
                  <c:v>102.73308061118567</c:v>
                </c:pt>
                <c:pt idx="93">
                  <c:v>102.80935704976956</c:v>
                </c:pt>
                <c:pt idx="94">
                  <c:v>103.04545170785572</c:v>
                </c:pt>
                <c:pt idx="95">
                  <c:v>103.06765030377461</c:v>
                </c:pt>
                <c:pt idx="96">
                  <c:v>103.08097124516682</c:v>
                </c:pt>
                <c:pt idx="97">
                  <c:v>103.07380195889176</c:v>
                </c:pt>
                <c:pt idx="98">
                  <c:v>103.256522780914</c:v>
                </c:pt>
                <c:pt idx="99">
                  <c:v>103.26711931520229</c:v>
                </c:pt>
                <c:pt idx="100">
                  <c:v>103.24561031056133</c:v>
                </c:pt>
                <c:pt idx="101">
                  <c:v>103.35936033224924</c:v>
                </c:pt>
                <c:pt idx="102">
                  <c:v>103.37201084379609</c:v>
                </c:pt>
                <c:pt idx="103">
                  <c:v>103.38397895574212</c:v>
                </c:pt>
                <c:pt idx="104">
                  <c:v>103.44855495202019</c:v>
                </c:pt>
                <c:pt idx="105">
                  <c:v>103.54046490466386</c:v>
                </c:pt>
                <c:pt idx="106">
                  <c:v>103.62418230646888</c:v>
                </c:pt>
                <c:pt idx="107">
                  <c:v>103.66554204036296</c:v>
                </c:pt>
                <c:pt idx="108">
                  <c:v>103.68230551670666</c:v>
                </c:pt>
                <c:pt idx="109">
                  <c:v>103.69975341206514</c:v>
                </c:pt>
                <c:pt idx="110">
                  <c:v>103.71583572375005</c:v>
                </c:pt>
                <c:pt idx="111">
                  <c:v>104.02372407452474</c:v>
                </c:pt>
                <c:pt idx="112">
                  <c:v>103.94755889089406</c:v>
                </c:pt>
                <c:pt idx="113">
                  <c:v>103.96501845239248</c:v>
                </c:pt>
                <c:pt idx="114">
                  <c:v>103.90866559890881</c:v>
                </c:pt>
                <c:pt idx="115">
                  <c:v>103.88716616619236</c:v>
                </c:pt>
                <c:pt idx="116">
                  <c:v>103.9025744950645</c:v>
                </c:pt>
                <c:pt idx="117">
                  <c:v>103.92003441035864</c:v>
                </c:pt>
                <c:pt idx="118">
                  <c:v>103.80488510835693</c:v>
                </c:pt>
                <c:pt idx="119">
                  <c:v>103.70818401820807</c:v>
                </c:pt>
                <c:pt idx="120">
                  <c:v>103.64155450412454</c:v>
                </c:pt>
                <c:pt idx="121">
                  <c:v>103.84563880785205</c:v>
                </c:pt>
                <c:pt idx="122">
                  <c:v>103.91574082615213</c:v>
                </c:pt>
                <c:pt idx="123">
                  <c:v>103.93183684692839</c:v>
                </c:pt>
                <c:pt idx="124">
                  <c:v>103.94861761156882</c:v>
                </c:pt>
                <c:pt idx="125">
                  <c:v>103.96420056719209</c:v>
                </c:pt>
                <c:pt idx="126">
                  <c:v>104.07756210749521</c:v>
                </c:pt>
                <c:pt idx="127">
                  <c:v>104.08494543855601</c:v>
                </c:pt>
                <c:pt idx="128">
                  <c:v>103.82495902434906</c:v>
                </c:pt>
                <c:pt idx="129">
                  <c:v>103.86789253162598</c:v>
                </c:pt>
                <c:pt idx="130">
                  <c:v>103.88484235328598</c:v>
                </c:pt>
                <c:pt idx="131">
                  <c:v>103.90179331544772</c:v>
                </c:pt>
                <c:pt idx="132">
                  <c:v>103.79974414095963</c:v>
                </c:pt>
                <c:pt idx="133">
                  <c:v>103.62313741775255</c:v>
                </c:pt>
                <c:pt idx="134">
                  <c:v>103.63871196243113</c:v>
                </c:pt>
                <c:pt idx="135">
                  <c:v>103.44430150458273</c:v>
                </c:pt>
                <c:pt idx="136">
                  <c:v>103.49065101103707</c:v>
                </c:pt>
                <c:pt idx="137">
                  <c:v>103.50280160976384</c:v>
                </c:pt>
                <c:pt idx="138">
                  <c:v>103.51495298396361</c:v>
                </c:pt>
                <c:pt idx="139">
                  <c:v>103.66802929447174</c:v>
                </c:pt>
                <c:pt idx="140">
                  <c:v>103.77049194050139</c:v>
                </c:pt>
                <c:pt idx="141">
                  <c:v>104.02279107136012</c:v>
                </c:pt>
                <c:pt idx="142">
                  <c:v>104.13553736195652</c:v>
                </c:pt>
                <c:pt idx="143">
                  <c:v>104.06355755899136</c:v>
                </c:pt>
                <c:pt idx="144">
                  <c:v>104.07983753574288</c:v>
                </c:pt>
                <c:pt idx="145">
                  <c:v>104.09338158531115</c:v>
                </c:pt>
                <c:pt idx="146">
                  <c:v>103.9468049591796</c:v>
                </c:pt>
                <c:pt idx="147">
                  <c:v>103.92955089008811</c:v>
                </c:pt>
                <c:pt idx="148">
                  <c:v>103.99030924113816</c:v>
                </c:pt>
                <c:pt idx="149">
                  <c:v>103.78554101662137</c:v>
                </c:pt>
                <c:pt idx="150">
                  <c:v>103.61566063525173</c:v>
                </c:pt>
                <c:pt idx="151">
                  <c:v>103.62918919520234</c:v>
                </c:pt>
                <c:pt idx="152">
                  <c:v>103.64340307209345</c:v>
                </c:pt>
                <c:pt idx="153">
                  <c:v>103.63639953616058</c:v>
                </c:pt>
                <c:pt idx="154">
                  <c:v>103.89223902508803</c:v>
                </c:pt>
                <c:pt idx="155">
                  <c:v>104.15836555320413</c:v>
                </c:pt>
                <c:pt idx="156">
                  <c:v>104.23253099611385</c:v>
                </c:pt>
                <c:pt idx="157">
                  <c:v>104.40390972875556</c:v>
                </c:pt>
                <c:pt idx="158">
                  <c:v>104.41716033178741</c:v>
                </c:pt>
                <c:pt idx="159">
                  <c:v>104.42972712377579</c:v>
                </c:pt>
                <c:pt idx="160">
                  <c:v>104.4532488607063</c:v>
                </c:pt>
                <c:pt idx="161">
                  <c:v>104.48635737450886</c:v>
                </c:pt>
                <c:pt idx="162">
                  <c:v>104.48044103845351</c:v>
                </c:pt>
                <c:pt idx="163">
                  <c:v>104.39098965197431</c:v>
                </c:pt>
                <c:pt idx="164">
                  <c:v>104.36041890055077</c:v>
                </c:pt>
                <c:pt idx="165">
                  <c:v>104.3723008184059</c:v>
                </c:pt>
                <c:pt idx="166">
                  <c:v>104.38349866082579</c:v>
                </c:pt>
                <c:pt idx="167">
                  <c:v>104.28238909566598</c:v>
                </c:pt>
                <c:pt idx="168">
                  <c:v>104.3113898730212</c:v>
                </c:pt>
                <c:pt idx="169">
                  <c:v>104.4020293637009</c:v>
                </c:pt>
                <c:pt idx="170">
                  <c:v>104.32624987558795</c:v>
                </c:pt>
                <c:pt idx="171">
                  <c:v>104.22786318507806</c:v>
                </c:pt>
                <c:pt idx="172">
                  <c:v>104.24042739410292</c:v>
                </c:pt>
                <c:pt idx="173">
                  <c:v>104.25230740738552</c:v>
                </c:pt>
                <c:pt idx="174">
                  <c:v>104.26076325813392</c:v>
                </c:pt>
                <c:pt idx="175">
                  <c:v>104.19044483618165</c:v>
                </c:pt>
                <c:pt idx="176">
                  <c:v>104.03928877335461</c:v>
                </c:pt>
                <c:pt idx="177">
                  <c:v>104.18817205562942</c:v>
                </c:pt>
                <c:pt idx="178">
                  <c:v>104.02261857090357</c:v>
                </c:pt>
                <c:pt idx="179">
                  <c:v>104.0351777620495</c:v>
                </c:pt>
                <c:pt idx="180">
                  <c:v>104.04910794309558</c:v>
                </c:pt>
                <c:pt idx="181">
                  <c:v>104.05755783722893</c:v>
                </c:pt>
                <c:pt idx="182">
                  <c:v>103.88306882689382</c:v>
                </c:pt>
                <c:pt idx="183">
                  <c:v>103.86890194808944</c:v>
                </c:pt>
                <c:pt idx="184">
                  <c:v>103.79991679833958</c:v>
                </c:pt>
                <c:pt idx="185">
                  <c:v>103.82617481484047</c:v>
                </c:pt>
                <c:pt idx="186">
                  <c:v>103.83884161252398</c:v>
                </c:pt>
                <c:pt idx="187">
                  <c:v>103.85013861660089</c:v>
                </c:pt>
                <c:pt idx="188">
                  <c:v>103.7613807369104</c:v>
                </c:pt>
                <c:pt idx="189">
                  <c:v>103.65822421691948</c:v>
                </c:pt>
                <c:pt idx="190">
                  <c:v>103.64964001107415</c:v>
                </c:pt>
                <c:pt idx="191">
                  <c:v>103.48958461618804</c:v>
                </c:pt>
                <c:pt idx="192">
                  <c:v>103.45357695515061</c:v>
                </c:pt>
                <c:pt idx="193">
                  <c:v>103.46417621531917</c:v>
                </c:pt>
                <c:pt idx="194">
                  <c:v>103.47614702937011</c:v>
                </c:pt>
                <c:pt idx="195">
                  <c:v>103.5470703584441</c:v>
                </c:pt>
                <c:pt idx="196">
                  <c:v>103.68175117619955</c:v>
                </c:pt>
                <c:pt idx="197">
                  <c:v>103.77599501183809</c:v>
                </c:pt>
                <c:pt idx="198">
                  <c:v>103.43628590304168</c:v>
                </c:pt>
                <c:pt idx="199">
                  <c:v>103.14180064167131</c:v>
                </c:pt>
                <c:pt idx="200">
                  <c:v>103.1400493733322</c:v>
                </c:pt>
                <c:pt idx="201">
                  <c:v>103.13829784304248</c:v>
                </c:pt>
                <c:pt idx="202">
                  <c:v>102.95827453837909</c:v>
                </c:pt>
                <c:pt idx="203">
                  <c:v>102.8749195718058</c:v>
                </c:pt>
                <c:pt idx="204">
                  <c:v>102.80664403907684</c:v>
                </c:pt>
                <c:pt idx="205">
                  <c:v>102.8151656581081</c:v>
                </c:pt>
                <c:pt idx="206">
                  <c:v>102.97181170991419</c:v>
                </c:pt>
                <c:pt idx="207">
                  <c:v>102.97005289782278</c:v>
                </c:pt>
                <c:pt idx="208">
                  <c:v>102.96966544074337</c:v>
                </c:pt>
                <c:pt idx="209">
                  <c:v>103.12907701906849</c:v>
                </c:pt>
                <c:pt idx="210">
                  <c:v>103.02650214028671</c:v>
                </c:pt>
                <c:pt idx="211">
                  <c:v>103.15300465537467</c:v>
                </c:pt>
                <c:pt idx="212">
                  <c:v>103.19514951574374</c:v>
                </c:pt>
                <c:pt idx="213">
                  <c:v>103.37105417390327</c:v>
                </c:pt>
                <c:pt idx="214">
                  <c:v>103.36999438182852</c:v>
                </c:pt>
                <c:pt idx="215">
                  <c:v>103.36756241286589</c:v>
                </c:pt>
                <c:pt idx="216">
                  <c:v>103.46940322426485</c:v>
                </c:pt>
                <c:pt idx="217">
                  <c:v>103.49232961263722</c:v>
                </c:pt>
                <c:pt idx="218">
                  <c:v>103.56053725271859</c:v>
                </c:pt>
                <c:pt idx="219">
                  <c:v>103.40165675868384</c:v>
                </c:pt>
                <c:pt idx="220">
                  <c:v>103.25237018854507</c:v>
                </c:pt>
                <c:pt idx="221">
                  <c:v>103.25059083830493</c:v>
                </c:pt>
                <c:pt idx="222">
                  <c:v>103.24949738221071</c:v>
                </c:pt>
                <c:pt idx="223">
                  <c:v>103.09332704509578</c:v>
                </c:pt>
                <c:pt idx="224">
                  <c:v>103.11281373265366</c:v>
                </c:pt>
                <c:pt idx="225">
                  <c:v>103.04720925482914</c:v>
                </c:pt>
                <c:pt idx="226">
                  <c:v>103.031010213635</c:v>
                </c:pt>
                <c:pt idx="227">
                  <c:v>103.20285021896441</c:v>
                </c:pt>
                <c:pt idx="228">
                  <c:v>103.21479377363403</c:v>
                </c:pt>
                <c:pt idx="229">
                  <c:v>103.2287970369842</c:v>
                </c:pt>
                <c:pt idx="230">
                  <c:v>103.25995998717782</c:v>
                </c:pt>
                <c:pt idx="231">
                  <c:v>103.27259285850047</c:v>
                </c:pt>
                <c:pt idx="232">
                  <c:v>103.25571122399118</c:v>
                </c:pt>
                <c:pt idx="233">
                  <c:v>103.31914014732271</c:v>
                </c:pt>
                <c:pt idx="234">
                  <c:v>103.38669220101443</c:v>
                </c:pt>
                <c:pt idx="235">
                  <c:v>103.40001738352014</c:v>
                </c:pt>
                <c:pt idx="236">
                  <c:v>103.41265688955193</c:v>
                </c:pt>
                <c:pt idx="237">
                  <c:v>103.54955822306154</c:v>
                </c:pt>
                <c:pt idx="238">
                  <c:v>103.49835461249711</c:v>
                </c:pt>
                <c:pt idx="239">
                  <c:v>103.34484759229527</c:v>
                </c:pt>
                <c:pt idx="240">
                  <c:v>103.17622421758054</c:v>
                </c:pt>
                <c:pt idx="241">
                  <c:v>103.14765985425664</c:v>
                </c:pt>
                <c:pt idx="242">
                  <c:v>103.16166551548523</c:v>
                </c:pt>
                <c:pt idx="243">
                  <c:v>103.17567204993119</c:v>
                </c:pt>
                <c:pt idx="244">
                  <c:v>103.0365458270185</c:v>
                </c:pt>
                <c:pt idx="245">
                  <c:v>103.12952170588686</c:v>
                </c:pt>
                <c:pt idx="246">
                  <c:v>103.21014267937618</c:v>
                </c:pt>
                <c:pt idx="247">
                  <c:v>103.2296466110207</c:v>
                </c:pt>
                <c:pt idx="248">
                  <c:v>103.33843536611724</c:v>
                </c:pt>
                <c:pt idx="249">
                  <c:v>103.35107682921051</c:v>
                </c:pt>
                <c:pt idx="250">
                  <c:v>103.36509275906467</c:v>
                </c:pt>
                <c:pt idx="251">
                  <c:v>103.40177629170476</c:v>
                </c:pt>
                <c:pt idx="252">
                  <c:v>103.45494781247454</c:v>
                </c:pt>
                <c:pt idx="253">
                  <c:v>103.47652470351322</c:v>
                </c:pt>
                <c:pt idx="254">
                  <c:v>103.45688633583278</c:v>
                </c:pt>
                <c:pt idx="255">
                  <c:v>103.61173661991545</c:v>
                </c:pt>
                <c:pt idx="256">
                  <c:v>103.62439014732045</c:v>
                </c:pt>
                <c:pt idx="257">
                  <c:v>103.63841848740195</c:v>
                </c:pt>
                <c:pt idx="258">
                  <c:v>103.55694868503109</c:v>
                </c:pt>
                <c:pt idx="259">
                  <c:v>103.40333075322735</c:v>
                </c:pt>
                <c:pt idx="260">
                  <c:v>103.41460389176959</c:v>
                </c:pt>
                <c:pt idx="261">
                  <c:v>103.34754632356521</c:v>
                </c:pt>
                <c:pt idx="262">
                  <c:v>103.18222248109151</c:v>
                </c:pt>
                <c:pt idx="263">
                  <c:v>103.19554999133469</c:v>
                </c:pt>
                <c:pt idx="264">
                  <c:v>103.20956551754176</c:v>
                </c:pt>
                <c:pt idx="265">
                  <c:v>103.22358191761327</c:v>
                </c:pt>
                <c:pt idx="266">
                  <c:v>103.23759919159389</c:v>
                </c:pt>
                <c:pt idx="267">
                  <c:v>103.16089828288754</c:v>
                </c:pt>
                <c:pt idx="268">
                  <c:v>103.23883204293067</c:v>
                </c:pt>
                <c:pt idx="269">
                  <c:v>103.50853214396203</c:v>
                </c:pt>
                <c:pt idx="270">
                  <c:v>103.5211864571606</c:v>
                </c:pt>
                <c:pt idx="271">
                  <c:v>103.53521627459898</c:v>
                </c:pt>
                <c:pt idx="272">
                  <c:v>103.53549918681308</c:v>
                </c:pt>
                <c:pt idx="273">
                  <c:v>103.59764921711874</c:v>
                </c:pt>
                <c:pt idx="274">
                  <c:v>103.56356220723569</c:v>
                </c:pt>
                <c:pt idx="275">
                  <c:v>103.53016007681614</c:v>
                </c:pt>
                <c:pt idx="276">
                  <c:v>103.23963498156883</c:v>
                </c:pt>
                <c:pt idx="277">
                  <c:v>103.25434441978189</c:v>
                </c:pt>
                <c:pt idx="278">
                  <c:v>103.26756799989946</c:v>
                </c:pt>
                <c:pt idx="279">
                  <c:v>103.11509012518977</c:v>
                </c:pt>
                <c:pt idx="280">
                  <c:v>102.89109262909024</c:v>
                </c:pt>
                <c:pt idx="281">
                  <c:v>102.66295372385753</c:v>
                </c:pt>
                <c:pt idx="282">
                  <c:v>102.29108343051246</c:v>
                </c:pt>
                <c:pt idx="283">
                  <c:v>101.7857815352873</c:v>
                </c:pt>
                <c:pt idx="284">
                  <c:v>101.79964363996201</c:v>
                </c:pt>
                <c:pt idx="285">
                  <c:v>101.81488199774408</c:v>
                </c:pt>
                <c:pt idx="286">
                  <c:v>101.82874583530447</c:v>
                </c:pt>
                <c:pt idx="287">
                  <c:v>101.4815400604359</c:v>
                </c:pt>
                <c:pt idx="288">
                  <c:v>101.41423528138897</c:v>
                </c:pt>
                <c:pt idx="289">
                  <c:v>101.22793606533</c:v>
                </c:pt>
                <c:pt idx="290">
                  <c:v>101.18125226424524</c:v>
                </c:pt>
                <c:pt idx="291">
                  <c:v>101.18271453489774</c:v>
                </c:pt>
                <c:pt idx="292">
                  <c:v>101.1862404043224</c:v>
                </c:pt>
                <c:pt idx="293">
                  <c:v>101.12510405868017</c:v>
                </c:pt>
                <c:pt idx="294">
                  <c:v>101.02887934683692</c:v>
                </c:pt>
                <c:pt idx="295">
                  <c:v>100.98149191131048</c:v>
                </c:pt>
                <c:pt idx="296">
                  <c:v>101.21616841268693</c:v>
                </c:pt>
                <c:pt idx="297">
                  <c:v>101.51002853470702</c:v>
                </c:pt>
                <c:pt idx="298">
                  <c:v>101.51287779289588</c:v>
                </c:pt>
                <c:pt idx="299">
                  <c:v>101.51572712639638</c:v>
                </c:pt>
                <c:pt idx="300">
                  <c:v>102.13508273364903</c:v>
                </c:pt>
                <c:pt idx="301">
                  <c:v>102.31685678533476</c:v>
                </c:pt>
                <c:pt idx="302">
                  <c:v>101.93301471350946</c:v>
                </c:pt>
                <c:pt idx="303">
                  <c:v>102.14094335523947</c:v>
                </c:pt>
                <c:pt idx="304">
                  <c:v>102.143814454919</c:v>
                </c:pt>
                <c:pt idx="305">
                  <c:v>102.14737381536865</c:v>
                </c:pt>
                <c:pt idx="306">
                  <c:v>102.1502450911665</c:v>
                </c:pt>
                <c:pt idx="307">
                  <c:v>102.33618633196458</c:v>
                </c:pt>
                <c:pt idx="308">
                  <c:v>102.3397523959122</c:v>
                </c:pt>
                <c:pt idx="309">
                  <c:v>102.34340162655624</c:v>
                </c:pt>
                <c:pt idx="310">
                  <c:v>102.34705098732454</c:v>
                </c:pt>
                <c:pt idx="311">
                  <c:v>102.41402680828537</c:v>
                </c:pt>
                <c:pt idx="312">
                  <c:v>102.41699033320235</c:v>
                </c:pt>
                <c:pt idx="313">
                  <c:v>102.41995393924721</c:v>
                </c:pt>
                <c:pt idx="314">
                  <c:v>102.44356972529459</c:v>
                </c:pt>
                <c:pt idx="315">
                  <c:v>102.43483095677173</c:v>
                </c:pt>
                <c:pt idx="316">
                  <c:v>102.58718929374716</c:v>
                </c:pt>
                <c:pt idx="317">
                  <c:v>102.74368921979068</c:v>
                </c:pt>
                <c:pt idx="318">
                  <c:v>102.74459884835134</c:v>
                </c:pt>
                <c:pt idx="319">
                  <c:v>102.77098387190887</c:v>
                </c:pt>
                <c:pt idx="320">
                  <c:v>102.79737064632248</c:v>
                </c:pt>
                <c:pt idx="321">
                  <c:v>102.86025364984179</c:v>
                </c:pt>
                <c:pt idx="322">
                  <c:v>102.92314100600329</c:v>
                </c:pt>
                <c:pt idx="323">
                  <c:v>102.8792959735524</c:v>
                </c:pt>
                <c:pt idx="324">
                  <c:v>102.68807685974872</c:v>
                </c:pt>
                <c:pt idx="325">
                  <c:v>102.57122068215848</c:v>
                </c:pt>
                <c:pt idx="326">
                  <c:v>102.5969164990716</c:v>
                </c:pt>
                <c:pt idx="327">
                  <c:v>102.62261401792007</c:v>
                </c:pt>
                <c:pt idx="328">
                  <c:v>102.70616798666015</c:v>
                </c:pt>
                <c:pt idx="329">
                  <c:v>102.41985746517635</c:v>
                </c:pt>
                <c:pt idx="330">
                  <c:v>102.11492886876023</c:v>
                </c:pt>
                <c:pt idx="331">
                  <c:v>101.93672139046453</c:v>
                </c:pt>
                <c:pt idx="332">
                  <c:v>101.94035624982995</c:v>
                </c:pt>
                <c:pt idx="333">
                  <c:v>101.94399123880717</c:v>
                </c:pt>
                <c:pt idx="334">
                  <c:v>101.94762635740084</c:v>
                </c:pt>
                <c:pt idx="335">
                  <c:v>102.17378247513643</c:v>
                </c:pt>
                <c:pt idx="336">
                  <c:v>102.00518988446113</c:v>
                </c:pt>
                <c:pt idx="337">
                  <c:v>102.05636599248967</c:v>
                </c:pt>
                <c:pt idx="338">
                  <c:v>102.06000511814203</c:v>
                </c:pt>
                <c:pt idx="339">
                  <c:v>101.95822471986899</c:v>
                </c:pt>
                <c:pt idx="340">
                  <c:v>101.98390968804033</c:v>
                </c:pt>
                <c:pt idx="341">
                  <c:v>102.01028542465488</c:v>
                </c:pt>
                <c:pt idx="342">
                  <c:v>101.9284756146656</c:v>
                </c:pt>
                <c:pt idx="343">
                  <c:v>101.82874283088884</c:v>
                </c:pt>
                <c:pt idx="344">
                  <c:v>101.80549736988559</c:v>
                </c:pt>
                <c:pt idx="345">
                  <c:v>101.67749706599942</c:v>
                </c:pt>
                <c:pt idx="346">
                  <c:v>101.7038659335996</c:v>
                </c:pt>
                <c:pt idx="347">
                  <c:v>101.73023655225823</c:v>
                </c:pt>
                <c:pt idx="348">
                  <c:v>101.7414456732141</c:v>
                </c:pt>
                <c:pt idx="349">
                  <c:v>101.48384283208405</c:v>
                </c:pt>
                <c:pt idx="350">
                  <c:v>101.39165053847098</c:v>
                </c:pt>
                <c:pt idx="351">
                  <c:v>101.26498591770286</c:v>
                </c:pt>
                <c:pt idx="352">
                  <c:v>101.15761356519619</c:v>
                </c:pt>
                <c:pt idx="353">
                  <c:v>101.16122064313666</c:v>
                </c:pt>
                <c:pt idx="354">
                  <c:v>101.1648278496983</c:v>
                </c:pt>
                <c:pt idx="355">
                  <c:v>101.20911042113958</c:v>
                </c:pt>
                <c:pt idx="356">
                  <c:v>101.68705086103429</c:v>
                </c:pt>
                <c:pt idx="357">
                  <c:v>101.76031226010467</c:v>
                </c:pt>
                <c:pt idx="358">
                  <c:v>102.13557291756405</c:v>
                </c:pt>
                <c:pt idx="359">
                  <c:v>102.49017489279169</c:v>
                </c:pt>
                <c:pt idx="360">
                  <c:v>102.49382948720076</c:v>
                </c:pt>
                <c:pt idx="361">
                  <c:v>102.49748421192535</c:v>
                </c:pt>
                <c:pt idx="362">
                  <c:v>102.50113906697011</c:v>
                </c:pt>
                <c:pt idx="363">
                  <c:v>102.65168037688382</c:v>
                </c:pt>
                <c:pt idx="364">
                  <c:v>102.76637143593646</c:v>
                </c:pt>
                <c:pt idx="365">
                  <c:v>102.89072572737031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554B-441B-8C51-A7FDDB80BBD9}"/>
            </c:ext>
          </c:extLst>
        </c:ser>
        <c:ser>
          <c:idx val="2"/>
          <c:order val="3"/>
          <c:tx>
            <c:strRef>
              <c:f>'12M'!$AS$1</c:f>
              <c:strCache>
                <c:ptCount val="1"/>
                <c:pt idx="0">
                  <c:v>Benchmark</c:v>
                </c:pt>
              </c:strCache>
            </c:strRef>
          </c:tx>
          <c:spPr>
            <a:ln w="2222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'12M'!$AK$3:$AK$368</c:f>
              <c:numCache>
                <c:formatCode>m/d/yyyy</c:formatCode>
                <c:ptCount val="366"/>
                <c:pt idx="0" formatCode="dd\-mm\-yyyy">
                  <c:v>42732</c:v>
                </c:pt>
                <c:pt idx="1">
                  <c:v>42733</c:v>
                </c:pt>
                <c:pt idx="2">
                  <c:v>42734</c:v>
                </c:pt>
                <c:pt idx="3">
                  <c:v>42735</c:v>
                </c:pt>
                <c:pt idx="4">
                  <c:v>42736</c:v>
                </c:pt>
                <c:pt idx="5">
                  <c:v>42737</c:v>
                </c:pt>
                <c:pt idx="6">
                  <c:v>42738</c:v>
                </c:pt>
                <c:pt idx="7">
                  <c:v>42739</c:v>
                </c:pt>
                <c:pt idx="8">
                  <c:v>42740</c:v>
                </c:pt>
                <c:pt idx="9">
                  <c:v>42741</c:v>
                </c:pt>
                <c:pt idx="10">
                  <c:v>42742</c:v>
                </c:pt>
                <c:pt idx="11">
                  <c:v>42743</c:v>
                </c:pt>
                <c:pt idx="12">
                  <c:v>42744</c:v>
                </c:pt>
                <c:pt idx="13">
                  <c:v>42745</c:v>
                </c:pt>
                <c:pt idx="14">
                  <c:v>42746</c:v>
                </c:pt>
                <c:pt idx="15">
                  <c:v>42747</c:v>
                </c:pt>
                <c:pt idx="16">
                  <c:v>42748</c:v>
                </c:pt>
                <c:pt idx="17">
                  <c:v>42749</c:v>
                </c:pt>
                <c:pt idx="18">
                  <c:v>42750</c:v>
                </c:pt>
                <c:pt idx="19">
                  <c:v>42751</c:v>
                </c:pt>
                <c:pt idx="20">
                  <c:v>42752</c:v>
                </c:pt>
                <c:pt idx="21">
                  <c:v>42753</c:v>
                </c:pt>
                <c:pt idx="22">
                  <c:v>42754</c:v>
                </c:pt>
                <c:pt idx="23">
                  <c:v>42755</c:v>
                </c:pt>
                <c:pt idx="24">
                  <c:v>42756</c:v>
                </c:pt>
                <c:pt idx="25">
                  <c:v>42757</c:v>
                </c:pt>
                <c:pt idx="26">
                  <c:v>42758</c:v>
                </c:pt>
                <c:pt idx="27">
                  <c:v>42759</c:v>
                </c:pt>
                <c:pt idx="28">
                  <c:v>42760</c:v>
                </c:pt>
                <c:pt idx="29">
                  <c:v>42761</c:v>
                </c:pt>
                <c:pt idx="30">
                  <c:v>42762</c:v>
                </c:pt>
                <c:pt idx="31">
                  <c:v>42763</c:v>
                </c:pt>
                <c:pt idx="32">
                  <c:v>42764</c:v>
                </c:pt>
                <c:pt idx="33">
                  <c:v>42765</c:v>
                </c:pt>
                <c:pt idx="34">
                  <c:v>42766</c:v>
                </c:pt>
                <c:pt idx="35">
                  <c:v>42767</c:v>
                </c:pt>
                <c:pt idx="36">
                  <c:v>42768</c:v>
                </c:pt>
                <c:pt idx="37">
                  <c:v>42769</c:v>
                </c:pt>
                <c:pt idx="38">
                  <c:v>42770</c:v>
                </c:pt>
                <c:pt idx="39">
                  <c:v>42771</c:v>
                </c:pt>
                <c:pt idx="40">
                  <c:v>42772</c:v>
                </c:pt>
                <c:pt idx="41">
                  <c:v>42773</c:v>
                </c:pt>
                <c:pt idx="42">
                  <c:v>42774</c:v>
                </c:pt>
                <c:pt idx="43">
                  <c:v>42775</c:v>
                </c:pt>
                <c:pt idx="44">
                  <c:v>42776</c:v>
                </c:pt>
                <c:pt idx="45">
                  <c:v>42777</c:v>
                </c:pt>
                <c:pt idx="46">
                  <c:v>42778</c:v>
                </c:pt>
                <c:pt idx="47">
                  <c:v>42779</c:v>
                </c:pt>
                <c:pt idx="48">
                  <c:v>42780</c:v>
                </c:pt>
                <c:pt idx="49">
                  <c:v>42781</c:v>
                </c:pt>
                <c:pt idx="50">
                  <c:v>42782</c:v>
                </c:pt>
                <c:pt idx="51">
                  <c:v>42783</c:v>
                </c:pt>
                <c:pt idx="52">
                  <c:v>42784</c:v>
                </c:pt>
                <c:pt idx="53">
                  <c:v>42785</c:v>
                </c:pt>
                <c:pt idx="54">
                  <c:v>42786</c:v>
                </c:pt>
                <c:pt idx="55">
                  <c:v>42787</c:v>
                </c:pt>
                <c:pt idx="56">
                  <c:v>42788</c:v>
                </c:pt>
                <c:pt idx="57">
                  <c:v>42789</c:v>
                </c:pt>
                <c:pt idx="58">
                  <c:v>42790</c:v>
                </c:pt>
                <c:pt idx="59">
                  <c:v>42791</c:v>
                </c:pt>
                <c:pt idx="60">
                  <c:v>42792</c:v>
                </c:pt>
                <c:pt idx="61">
                  <c:v>42793</c:v>
                </c:pt>
                <c:pt idx="62">
                  <c:v>42794</c:v>
                </c:pt>
                <c:pt idx="63">
                  <c:v>42795</c:v>
                </c:pt>
                <c:pt idx="64">
                  <c:v>42796</c:v>
                </c:pt>
                <c:pt idx="65">
                  <c:v>42797</c:v>
                </c:pt>
                <c:pt idx="66">
                  <c:v>42798</c:v>
                </c:pt>
                <c:pt idx="67">
                  <c:v>42799</c:v>
                </c:pt>
                <c:pt idx="68">
                  <c:v>42800</c:v>
                </c:pt>
                <c:pt idx="69">
                  <c:v>42801</c:v>
                </c:pt>
                <c:pt idx="70">
                  <c:v>42802</c:v>
                </c:pt>
                <c:pt idx="71">
                  <c:v>42803</c:v>
                </c:pt>
                <c:pt idx="72">
                  <c:v>42804</c:v>
                </c:pt>
                <c:pt idx="73">
                  <c:v>42805</c:v>
                </c:pt>
                <c:pt idx="74">
                  <c:v>42806</c:v>
                </c:pt>
                <c:pt idx="75">
                  <c:v>42807</c:v>
                </c:pt>
                <c:pt idx="76">
                  <c:v>42808</c:v>
                </c:pt>
                <c:pt idx="77">
                  <c:v>42809</c:v>
                </c:pt>
                <c:pt idx="78">
                  <c:v>42810</c:v>
                </c:pt>
                <c:pt idx="79">
                  <c:v>42811</c:v>
                </c:pt>
                <c:pt idx="80">
                  <c:v>42812</c:v>
                </c:pt>
                <c:pt idx="81">
                  <c:v>42813</c:v>
                </c:pt>
                <c:pt idx="82">
                  <c:v>42814</c:v>
                </c:pt>
                <c:pt idx="83">
                  <c:v>42815</c:v>
                </c:pt>
                <c:pt idx="84">
                  <c:v>42816</c:v>
                </c:pt>
                <c:pt idx="85">
                  <c:v>42817</c:v>
                </c:pt>
                <c:pt idx="86">
                  <c:v>42818</c:v>
                </c:pt>
                <c:pt idx="87">
                  <c:v>42819</c:v>
                </c:pt>
                <c:pt idx="88">
                  <c:v>42820</c:v>
                </c:pt>
                <c:pt idx="89">
                  <c:v>42821</c:v>
                </c:pt>
                <c:pt idx="90">
                  <c:v>42822</c:v>
                </c:pt>
                <c:pt idx="91">
                  <c:v>42823</c:v>
                </c:pt>
                <c:pt idx="92">
                  <c:v>42824</c:v>
                </c:pt>
                <c:pt idx="93">
                  <c:v>42825</c:v>
                </c:pt>
                <c:pt idx="94">
                  <c:v>42826</c:v>
                </c:pt>
                <c:pt idx="95">
                  <c:v>42827</c:v>
                </c:pt>
                <c:pt idx="96">
                  <c:v>42828</c:v>
                </c:pt>
                <c:pt idx="97">
                  <c:v>42829</c:v>
                </c:pt>
                <c:pt idx="98">
                  <c:v>42830</c:v>
                </c:pt>
                <c:pt idx="99">
                  <c:v>42831</c:v>
                </c:pt>
                <c:pt idx="100">
                  <c:v>42832</c:v>
                </c:pt>
                <c:pt idx="101">
                  <c:v>42833</c:v>
                </c:pt>
                <c:pt idx="102">
                  <c:v>42834</c:v>
                </c:pt>
                <c:pt idx="103">
                  <c:v>42835</c:v>
                </c:pt>
                <c:pt idx="104">
                  <c:v>42836</c:v>
                </c:pt>
                <c:pt idx="105">
                  <c:v>42837</c:v>
                </c:pt>
                <c:pt idx="106">
                  <c:v>42838</c:v>
                </c:pt>
                <c:pt idx="107">
                  <c:v>42839</c:v>
                </c:pt>
                <c:pt idx="108">
                  <c:v>42840</c:v>
                </c:pt>
                <c:pt idx="109">
                  <c:v>42841</c:v>
                </c:pt>
                <c:pt idx="110">
                  <c:v>42842</c:v>
                </c:pt>
                <c:pt idx="111">
                  <c:v>42843</c:v>
                </c:pt>
                <c:pt idx="112">
                  <c:v>42844</c:v>
                </c:pt>
                <c:pt idx="113">
                  <c:v>42845</c:v>
                </c:pt>
                <c:pt idx="114">
                  <c:v>42846</c:v>
                </c:pt>
                <c:pt idx="115">
                  <c:v>42847</c:v>
                </c:pt>
                <c:pt idx="116">
                  <c:v>42848</c:v>
                </c:pt>
                <c:pt idx="117">
                  <c:v>42849</c:v>
                </c:pt>
                <c:pt idx="118">
                  <c:v>42850</c:v>
                </c:pt>
                <c:pt idx="119">
                  <c:v>42851</c:v>
                </c:pt>
                <c:pt idx="120">
                  <c:v>42852</c:v>
                </c:pt>
                <c:pt idx="121">
                  <c:v>42853</c:v>
                </c:pt>
                <c:pt idx="122">
                  <c:v>42854</c:v>
                </c:pt>
                <c:pt idx="123">
                  <c:v>42855</c:v>
                </c:pt>
                <c:pt idx="124">
                  <c:v>42856</c:v>
                </c:pt>
                <c:pt idx="125">
                  <c:v>42857</c:v>
                </c:pt>
                <c:pt idx="126">
                  <c:v>42858</c:v>
                </c:pt>
                <c:pt idx="127">
                  <c:v>42859</c:v>
                </c:pt>
                <c:pt idx="128">
                  <c:v>42860</c:v>
                </c:pt>
                <c:pt idx="129">
                  <c:v>42861</c:v>
                </c:pt>
                <c:pt idx="130">
                  <c:v>42862</c:v>
                </c:pt>
                <c:pt idx="131">
                  <c:v>42863</c:v>
                </c:pt>
                <c:pt idx="132">
                  <c:v>42864</c:v>
                </c:pt>
                <c:pt idx="133">
                  <c:v>42865</c:v>
                </c:pt>
                <c:pt idx="134">
                  <c:v>42866</c:v>
                </c:pt>
                <c:pt idx="135">
                  <c:v>42867</c:v>
                </c:pt>
                <c:pt idx="136">
                  <c:v>42868</c:v>
                </c:pt>
                <c:pt idx="137">
                  <c:v>42869</c:v>
                </c:pt>
                <c:pt idx="138">
                  <c:v>42870</c:v>
                </c:pt>
                <c:pt idx="139">
                  <c:v>42871</c:v>
                </c:pt>
                <c:pt idx="140">
                  <c:v>42872</c:v>
                </c:pt>
                <c:pt idx="141">
                  <c:v>42873</c:v>
                </c:pt>
                <c:pt idx="142">
                  <c:v>42874</c:v>
                </c:pt>
                <c:pt idx="143">
                  <c:v>42875</c:v>
                </c:pt>
                <c:pt idx="144">
                  <c:v>42876</c:v>
                </c:pt>
                <c:pt idx="145">
                  <c:v>42877</c:v>
                </c:pt>
                <c:pt idx="146">
                  <c:v>42878</c:v>
                </c:pt>
                <c:pt idx="147">
                  <c:v>42879</c:v>
                </c:pt>
                <c:pt idx="148">
                  <c:v>42880</c:v>
                </c:pt>
                <c:pt idx="149">
                  <c:v>42881</c:v>
                </c:pt>
                <c:pt idx="150">
                  <c:v>42882</c:v>
                </c:pt>
                <c:pt idx="151">
                  <c:v>42883</c:v>
                </c:pt>
                <c:pt idx="152">
                  <c:v>42884</c:v>
                </c:pt>
                <c:pt idx="153">
                  <c:v>42885</c:v>
                </c:pt>
                <c:pt idx="154">
                  <c:v>42886</c:v>
                </c:pt>
                <c:pt idx="155">
                  <c:v>42887</c:v>
                </c:pt>
                <c:pt idx="156">
                  <c:v>42888</c:v>
                </c:pt>
                <c:pt idx="157">
                  <c:v>42889</c:v>
                </c:pt>
                <c:pt idx="158">
                  <c:v>42890</c:v>
                </c:pt>
                <c:pt idx="159">
                  <c:v>42891</c:v>
                </c:pt>
                <c:pt idx="160">
                  <c:v>42892</c:v>
                </c:pt>
                <c:pt idx="161">
                  <c:v>42893</c:v>
                </c:pt>
                <c:pt idx="162">
                  <c:v>42894</c:v>
                </c:pt>
                <c:pt idx="163">
                  <c:v>42895</c:v>
                </c:pt>
                <c:pt idx="164">
                  <c:v>42896</c:v>
                </c:pt>
                <c:pt idx="165">
                  <c:v>42897</c:v>
                </c:pt>
                <c:pt idx="166">
                  <c:v>42898</c:v>
                </c:pt>
                <c:pt idx="167">
                  <c:v>42899</c:v>
                </c:pt>
                <c:pt idx="168">
                  <c:v>42900</c:v>
                </c:pt>
                <c:pt idx="169">
                  <c:v>42901</c:v>
                </c:pt>
                <c:pt idx="170">
                  <c:v>42902</c:v>
                </c:pt>
                <c:pt idx="171">
                  <c:v>42903</c:v>
                </c:pt>
                <c:pt idx="172">
                  <c:v>42904</c:v>
                </c:pt>
                <c:pt idx="173">
                  <c:v>42905</c:v>
                </c:pt>
                <c:pt idx="174">
                  <c:v>42906</c:v>
                </c:pt>
                <c:pt idx="175">
                  <c:v>42907</c:v>
                </c:pt>
                <c:pt idx="176">
                  <c:v>42908</c:v>
                </c:pt>
                <c:pt idx="177">
                  <c:v>42909</c:v>
                </c:pt>
                <c:pt idx="178">
                  <c:v>42910</c:v>
                </c:pt>
                <c:pt idx="179">
                  <c:v>42911</c:v>
                </c:pt>
                <c:pt idx="180">
                  <c:v>42912</c:v>
                </c:pt>
                <c:pt idx="181">
                  <c:v>42913</c:v>
                </c:pt>
                <c:pt idx="182">
                  <c:v>42914</c:v>
                </c:pt>
                <c:pt idx="183">
                  <c:v>42915</c:v>
                </c:pt>
                <c:pt idx="184">
                  <c:v>42916</c:v>
                </c:pt>
                <c:pt idx="185">
                  <c:v>42917</c:v>
                </c:pt>
                <c:pt idx="186">
                  <c:v>42918</c:v>
                </c:pt>
                <c:pt idx="187">
                  <c:v>42919</c:v>
                </c:pt>
                <c:pt idx="188">
                  <c:v>42920</c:v>
                </c:pt>
                <c:pt idx="189">
                  <c:v>42921</c:v>
                </c:pt>
                <c:pt idx="190">
                  <c:v>42922</c:v>
                </c:pt>
                <c:pt idx="191">
                  <c:v>42923</c:v>
                </c:pt>
                <c:pt idx="192">
                  <c:v>42924</c:v>
                </c:pt>
                <c:pt idx="193">
                  <c:v>42925</c:v>
                </c:pt>
                <c:pt idx="194">
                  <c:v>42926</c:v>
                </c:pt>
                <c:pt idx="195">
                  <c:v>42927</c:v>
                </c:pt>
                <c:pt idx="196">
                  <c:v>42928</c:v>
                </c:pt>
                <c:pt idx="197">
                  <c:v>42929</c:v>
                </c:pt>
                <c:pt idx="198">
                  <c:v>42930</c:v>
                </c:pt>
                <c:pt idx="199">
                  <c:v>42931</c:v>
                </c:pt>
                <c:pt idx="200">
                  <c:v>42932</c:v>
                </c:pt>
                <c:pt idx="201">
                  <c:v>42933</c:v>
                </c:pt>
                <c:pt idx="202">
                  <c:v>42934</c:v>
                </c:pt>
                <c:pt idx="203">
                  <c:v>42935</c:v>
                </c:pt>
                <c:pt idx="204">
                  <c:v>42936</c:v>
                </c:pt>
                <c:pt idx="205">
                  <c:v>42937</c:v>
                </c:pt>
                <c:pt idx="206">
                  <c:v>42938</c:v>
                </c:pt>
                <c:pt idx="207">
                  <c:v>42939</c:v>
                </c:pt>
                <c:pt idx="208">
                  <c:v>42940</c:v>
                </c:pt>
                <c:pt idx="209">
                  <c:v>42941</c:v>
                </c:pt>
                <c:pt idx="210">
                  <c:v>42942</c:v>
                </c:pt>
                <c:pt idx="211">
                  <c:v>42943</c:v>
                </c:pt>
                <c:pt idx="212">
                  <c:v>42944</c:v>
                </c:pt>
                <c:pt idx="213">
                  <c:v>42945</c:v>
                </c:pt>
                <c:pt idx="214">
                  <c:v>42946</c:v>
                </c:pt>
                <c:pt idx="215">
                  <c:v>42947</c:v>
                </c:pt>
                <c:pt idx="216">
                  <c:v>42948</c:v>
                </c:pt>
                <c:pt idx="217">
                  <c:v>42949</c:v>
                </c:pt>
                <c:pt idx="218">
                  <c:v>42950</c:v>
                </c:pt>
                <c:pt idx="219">
                  <c:v>42951</c:v>
                </c:pt>
                <c:pt idx="220">
                  <c:v>42952</c:v>
                </c:pt>
                <c:pt idx="221">
                  <c:v>42953</c:v>
                </c:pt>
                <c:pt idx="222">
                  <c:v>42954</c:v>
                </c:pt>
                <c:pt idx="223">
                  <c:v>42955</c:v>
                </c:pt>
                <c:pt idx="224">
                  <c:v>42956</c:v>
                </c:pt>
                <c:pt idx="225">
                  <c:v>42957</c:v>
                </c:pt>
                <c:pt idx="226">
                  <c:v>42958</c:v>
                </c:pt>
                <c:pt idx="227">
                  <c:v>42959</c:v>
                </c:pt>
                <c:pt idx="228">
                  <c:v>42960</c:v>
                </c:pt>
                <c:pt idx="229">
                  <c:v>42961</c:v>
                </c:pt>
                <c:pt idx="230">
                  <c:v>42962</c:v>
                </c:pt>
                <c:pt idx="231">
                  <c:v>42963</c:v>
                </c:pt>
                <c:pt idx="232">
                  <c:v>42964</c:v>
                </c:pt>
                <c:pt idx="233">
                  <c:v>42965</c:v>
                </c:pt>
                <c:pt idx="234">
                  <c:v>42966</c:v>
                </c:pt>
                <c:pt idx="235">
                  <c:v>42967</c:v>
                </c:pt>
                <c:pt idx="236">
                  <c:v>42968</c:v>
                </c:pt>
                <c:pt idx="237">
                  <c:v>42969</c:v>
                </c:pt>
                <c:pt idx="238">
                  <c:v>42970</c:v>
                </c:pt>
                <c:pt idx="239">
                  <c:v>42971</c:v>
                </c:pt>
                <c:pt idx="240">
                  <c:v>42972</c:v>
                </c:pt>
                <c:pt idx="241">
                  <c:v>42973</c:v>
                </c:pt>
                <c:pt idx="242">
                  <c:v>42974</c:v>
                </c:pt>
                <c:pt idx="243">
                  <c:v>42975</c:v>
                </c:pt>
                <c:pt idx="244">
                  <c:v>42976</c:v>
                </c:pt>
                <c:pt idx="245">
                  <c:v>42977</c:v>
                </c:pt>
                <c:pt idx="246">
                  <c:v>42978</c:v>
                </c:pt>
                <c:pt idx="247">
                  <c:v>42979</c:v>
                </c:pt>
                <c:pt idx="248">
                  <c:v>42980</c:v>
                </c:pt>
                <c:pt idx="249">
                  <c:v>42981</c:v>
                </c:pt>
                <c:pt idx="250">
                  <c:v>42982</c:v>
                </c:pt>
                <c:pt idx="251">
                  <c:v>42983</c:v>
                </c:pt>
                <c:pt idx="252">
                  <c:v>42984</c:v>
                </c:pt>
                <c:pt idx="253">
                  <c:v>42985</c:v>
                </c:pt>
                <c:pt idx="254">
                  <c:v>42986</c:v>
                </c:pt>
                <c:pt idx="255">
                  <c:v>42987</c:v>
                </c:pt>
                <c:pt idx="256">
                  <c:v>42988</c:v>
                </c:pt>
                <c:pt idx="257">
                  <c:v>42989</c:v>
                </c:pt>
                <c:pt idx="258">
                  <c:v>42990</c:v>
                </c:pt>
                <c:pt idx="259">
                  <c:v>42991</c:v>
                </c:pt>
                <c:pt idx="260">
                  <c:v>42992</c:v>
                </c:pt>
                <c:pt idx="261">
                  <c:v>42993</c:v>
                </c:pt>
                <c:pt idx="262">
                  <c:v>42994</c:v>
                </c:pt>
                <c:pt idx="263">
                  <c:v>42995</c:v>
                </c:pt>
                <c:pt idx="264">
                  <c:v>42996</c:v>
                </c:pt>
                <c:pt idx="265">
                  <c:v>42997</c:v>
                </c:pt>
                <c:pt idx="266">
                  <c:v>42998</c:v>
                </c:pt>
                <c:pt idx="267">
                  <c:v>42999</c:v>
                </c:pt>
                <c:pt idx="268">
                  <c:v>43000</c:v>
                </c:pt>
                <c:pt idx="269">
                  <c:v>43001</c:v>
                </c:pt>
                <c:pt idx="270">
                  <c:v>43002</c:v>
                </c:pt>
                <c:pt idx="271">
                  <c:v>43003</c:v>
                </c:pt>
                <c:pt idx="272">
                  <c:v>43004</c:v>
                </c:pt>
                <c:pt idx="273">
                  <c:v>43005</c:v>
                </c:pt>
                <c:pt idx="274">
                  <c:v>43006</c:v>
                </c:pt>
                <c:pt idx="275">
                  <c:v>43007</c:v>
                </c:pt>
                <c:pt idx="276">
                  <c:v>43008</c:v>
                </c:pt>
                <c:pt idx="277">
                  <c:v>43009</c:v>
                </c:pt>
                <c:pt idx="278">
                  <c:v>43010</c:v>
                </c:pt>
                <c:pt idx="279">
                  <c:v>43011</c:v>
                </c:pt>
                <c:pt idx="280">
                  <c:v>43012</c:v>
                </c:pt>
                <c:pt idx="281">
                  <c:v>43013</c:v>
                </c:pt>
                <c:pt idx="282">
                  <c:v>43014</c:v>
                </c:pt>
                <c:pt idx="283">
                  <c:v>43015</c:v>
                </c:pt>
                <c:pt idx="284">
                  <c:v>43016</c:v>
                </c:pt>
                <c:pt idx="285">
                  <c:v>43017</c:v>
                </c:pt>
                <c:pt idx="286">
                  <c:v>43018</c:v>
                </c:pt>
                <c:pt idx="287">
                  <c:v>43019</c:v>
                </c:pt>
                <c:pt idx="288">
                  <c:v>43020</c:v>
                </c:pt>
                <c:pt idx="289">
                  <c:v>43021</c:v>
                </c:pt>
                <c:pt idx="290">
                  <c:v>43022</c:v>
                </c:pt>
                <c:pt idx="291">
                  <c:v>43023</c:v>
                </c:pt>
                <c:pt idx="292">
                  <c:v>43024</c:v>
                </c:pt>
                <c:pt idx="293">
                  <c:v>43025</c:v>
                </c:pt>
                <c:pt idx="294">
                  <c:v>43026</c:v>
                </c:pt>
                <c:pt idx="295">
                  <c:v>43027</c:v>
                </c:pt>
                <c:pt idx="296">
                  <c:v>43028</c:v>
                </c:pt>
                <c:pt idx="297">
                  <c:v>43029</c:v>
                </c:pt>
                <c:pt idx="298">
                  <c:v>43030</c:v>
                </c:pt>
                <c:pt idx="299">
                  <c:v>43031</c:v>
                </c:pt>
                <c:pt idx="300">
                  <c:v>43032</c:v>
                </c:pt>
                <c:pt idx="301">
                  <c:v>43033</c:v>
                </c:pt>
                <c:pt idx="302">
                  <c:v>43034</c:v>
                </c:pt>
                <c:pt idx="303">
                  <c:v>43035</c:v>
                </c:pt>
                <c:pt idx="304">
                  <c:v>43036</c:v>
                </c:pt>
                <c:pt idx="305">
                  <c:v>43037</c:v>
                </c:pt>
                <c:pt idx="306">
                  <c:v>43038</c:v>
                </c:pt>
                <c:pt idx="307">
                  <c:v>43039</c:v>
                </c:pt>
                <c:pt idx="308">
                  <c:v>43040</c:v>
                </c:pt>
                <c:pt idx="309">
                  <c:v>43041</c:v>
                </c:pt>
                <c:pt idx="310">
                  <c:v>43042</c:v>
                </c:pt>
                <c:pt idx="311">
                  <c:v>43043</c:v>
                </c:pt>
                <c:pt idx="312">
                  <c:v>43044</c:v>
                </c:pt>
                <c:pt idx="313">
                  <c:v>43045</c:v>
                </c:pt>
                <c:pt idx="314">
                  <c:v>43046</c:v>
                </c:pt>
                <c:pt idx="315">
                  <c:v>43047</c:v>
                </c:pt>
                <c:pt idx="316">
                  <c:v>43048</c:v>
                </c:pt>
                <c:pt idx="317">
                  <c:v>43049</c:v>
                </c:pt>
                <c:pt idx="318">
                  <c:v>43050</c:v>
                </c:pt>
                <c:pt idx="319">
                  <c:v>43051</c:v>
                </c:pt>
                <c:pt idx="320">
                  <c:v>43052</c:v>
                </c:pt>
                <c:pt idx="321">
                  <c:v>43053</c:v>
                </c:pt>
                <c:pt idx="322">
                  <c:v>43054</c:v>
                </c:pt>
                <c:pt idx="323">
                  <c:v>43055</c:v>
                </c:pt>
                <c:pt idx="324">
                  <c:v>43056</c:v>
                </c:pt>
                <c:pt idx="325">
                  <c:v>43057</c:v>
                </c:pt>
                <c:pt idx="326">
                  <c:v>43058</c:v>
                </c:pt>
                <c:pt idx="327">
                  <c:v>43059</c:v>
                </c:pt>
                <c:pt idx="328">
                  <c:v>43060</c:v>
                </c:pt>
                <c:pt idx="329">
                  <c:v>43061</c:v>
                </c:pt>
                <c:pt idx="330">
                  <c:v>43062</c:v>
                </c:pt>
                <c:pt idx="331">
                  <c:v>43063</c:v>
                </c:pt>
                <c:pt idx="332">
                  <c:v>43064</c:v>
                </c:pt>
                <c:pt idx="333">
                  <c:v>43065</c:v>
                </c:pt>
                <c:pt idx="334">
                  <c:v>43066</c:v>
                </c:pt>
                <c:pt idx="335">
                  <c:v>43067</c:v>
                </c:pt>
                <c:pt idx="336">
                  <c:v>43068</c:v>
                </c:pt>
                <c:pt idx="337">
                  <c:v>43069</c:v>
                </c:pt>
                <c:pt idx="338">
                  <c:v>43070</c:v>
                </c:pt>
                <c:pt idx="339">
                  <c:v>43071</c:v>
                </c:pt>
                <c:pt idx="340">
                  <c:v>43072</c:v>
                </c:pt>
                <c:pt idx="341">
                  <c:v>43073</c:v>
                </c:pt>
                <c:pt idx="342">
                  <c:v>43074</c:v>
                </c:pt>
                <c:pt idx="343">
                  <c:v>43075</c:v>
                </c:pt>
                <c:pt idx="344">
                  <c:v>43076</c:v>
                </c:pt>
                <c:pt idx="345">
                  <c:v>43077</c:v>
                </c:pt>
                <c:pt idx="346">
                  <c:v>43078</c:v>
                </c:pt>
                <c:pt idx="347">
                  <c:v>43079</c:v>
                </c:pt>
                <c:pt idx="348">
                  <c:v>43080</c:v>
                </c:pt>
                <c:pt idx="349">
                  <c:v>43081</c:v>
                </c:pt>
                <c:pt idx="350">
                  <c:v>43082</c:v>
                </c:pt>
                <c:pt idx="351">
                  <c:v>43083</c:v>
                </c:pt>
                <c:pt idx="352">
                  <c:v>43084</c:v>
                </c:pt>
                <c:pt idx="353">
                  <c:v>43085</c:v>
                </c:pt>
                <c:pt idx="354">
                  <c:v>43086</c:v>
                </c:pt>
                <c:pt idx="355">
                  <c:v>43087</c:v>
                </c:pt>
                <c:pt idx="356">
                  <c:v>43088</c:v>
                </c:pt>
                <c:pt idx="357">
                  <c:v>43089</c:v>
                </c:pt>
                <c:pt idx="358">
                  <c:v>43090</c:v>
                </c:pt>
                <c:pt idx="359">
                  <c:v>43091</c:v>
                </c:pt>
                <c:pt idx="360">
                  <c:v>43092</c:v>
                </c:pt>
                <c:pt idx="361">
                  <c:v>43093</c:v>
                </c:pt>
                <c:pt idx="362">
                  <c:v>43094</c:v>
                </c:pt>
                <c:pt idx="363">
                  <c:v>43095</c:v>
                </c:pt>
                <c:pt idx="364">
                  <c:v>43096</c:v>
                </c:pt>
                <c:pt idx="365">
                  <c:v>43097</c:v>
                </c:pt>
              </c:numCache>
            </c:numRef>
          </c:cat>
          <c:val>
            <c:numRef>
              <c:f>'12M'!$AS$3:$AS$368</c:f>
              <c:numCache>
                <c:formatCode>General</c:formatCode>
                <c:ptCount val="366"/>
                <c:pt idx="0">
                  <c:v>100</c:v>
                </c:pt>
                <c:pt idx="1">
                  <c:v>100</c:v>
                </c:pt>
                <c:pt idx="2">
                  <c:v>100.17220201328621</c:v>
                </c:pt>
                <c:pt idx="3">
                  <c:v>100.17220201328621</c:v>
                </c:pt>
                <c:pt idx="4">
                  <c:v>100.17220201328621</c:v>
                </c:pt>
                <c:pt idx="5">
                  <c:v>100.17220201328621</c:v>
                </c:pt>
                <c:pt idx="6">
                  <c:v>100.31932425945401</c:v>
                </c:pt>
                <c:pt idx="7">
                  <c:v>100.5949759727593</c:v>
                </c:pt>
                <c:pt idx="8">
                  <c:v>100.87782783319535</c:v>
                </c:pt>
                <c:pt idx="9">
                  <c:v>100.96068283190529</c:v>
                </c:pt>
                <c:pt idx="10">
                  <c:v>100.96068283190529</c:v>
                </c:pt>
                <c:pt idx="11">
                  <c:v>100.96068283190529</c:v>
                </c:pt>
                <c:pt idx="12">
                  <c:v>100.8531479140175</c:v>
                </c:pt>
                <c:pt idx="13">
                  <c:v>100.88469799028265</c:v>
                </c:pt>
                <c:pt idx="14">
                  <c:v>100.80742122631358</c:v>
                </c:pt>
                <c:pt idx="15">
                  <c:v>100.86529999119779</c:v>
                </c:pt>
                <c:pt idx="16">
                  <c:v>100.92649455500144</c:v>
                </c:pt>
                <c:pt idx="17">
                  <c:v>100.92649455500144</c:v>
                </c:pt>
                <c:pt idx="18">
                  <c:v>100.92649455500144</c:v>
                </c:pt>
                <c:pt idx="19">
                  <c:v>100.86127252400507</c:v>
                </c:pt>
                <c:pt idx="20">
                  <c:v>100.83902675410049</c:v>
                </c:pt>
                <c:pt idx="21">
                  <c:v>100.79360942857443</c:v>
                </c:pt>
                <c:pt idx="22">
                  <c:v>100.72307553411189</c:v>
                </c:pt>
                <c:pt idx="23">
                  <c:v>100.69567284914184</c:v>
                </c:pt>
                <c:pt idx="24">
                  <c:v>100.69567284914184</c:v>
                </c:pt>
                <c:pt idx="25">
                  <c:v>100.69567284914184</c:v>
                </c:pt>
                <c:pt idx="26">
                  <c:v>100.7797180943799</c:v>
                </c:pt>
                <c:pt idx="27">
                  <c:v>100.7039642362984</c:v>
                </c:pt>
                <c:pt idx="28">
                  <c:v>100.76806329019496</c:v>
                </c:pt>
                <c:pt idx="29">
                  <c:v>100.81925945556749</c:v>
                </c:pt>
                <c:pt idx="30">
                  <c:v>100.76641396537485</c:v>
                </c:pt>
                <c:pt idx="31">
                  <c:v>100.76641396537485</c:v>
                </c:pt>
                <c:pt idx="32">
                  <c:v>100.76641396537485</c:v>
                </c:pt>
                <c:pt idx="33">
                  <c:v>100.78134154009048</c:v>
                </c:pt>
                <c:pt idx="34">
                  <c:v>100.79272437625851</c:v>
                </c:pt>
                <c:pt idx="35">
                  <c:v>100.86264259457151</c:v>
                </c:pt>
                <c:pt idx="36">
                  <c:v>101.01468306511792</c:v>
                </c:pt>
                <c:pt idx="37">
                  <c:v>101.08878581271257</c:v>
                </c:pt>
                <c:pt idx="38">
                  <c:v>101.08878581271257</c:v>
                </c:pt>
                <c:pt idx="39">
                  <c:v>101.08878581271257</c:v>
                </c:pt>
                <c:pt idx="40">
                  <c:v>101.12955019636074</c:v>
                </c:pt>
                <c:pt idx="41">
                  <c:v>101.0866731420471</c:v>
                </c:pt>
                <c:pt idx="42">
                  <c:v>101.30413163799763</c:v>
                </c:pt>
                <c:pt idx="43">
                  <c:v>101.41049291828887</c:v>
                </c:pt>
                <c:pt idx="44">
                  <c:v>101.5285772703818</c:v>
                </c:pt>
                <c:pt idx="45">
                  <c:v>101.5285772703818</c:v>
                </c:pt>
                <c:pt idx="46">
                  <c:v>101.5285772703818</c:v>
                </c:pt>
                <c:pt idx="47">
                  <c:v>101.50822981500626</c:v>
                </c:pt>
                <c:pt idx="48">
                  <c:v>101.54075321342073</c:v>
                </c:pt>
                <c:pt idx="49">
                  <c:v>101.61959250924237</c:v>
                </c:pt>
                <c:pt idx="50">
                  <c:v>101.56272300108861</c:v>
                </c:pt>
                <c:pt idx="51">
                  <c:v>101.47018337224989</c:v>
                </c:pt>
                <c:pt idx="52">
                  <c:v>101.47018337224989</c:v>
                </c:pt>
                <c:pt idx="53">
                  <c:v>101.47018337224989</c:v>
                </c:pt>
                <c:pt idx="54">
                  <c:v>101.61274914287468</c:v>
                </c:pt>
                <c:pt idx="55">
                  <c:v>101.55430892639338</c:v>
                </c:pt>
                <c:pt idx="56">
                  <c:v>101.52078680080837</c:v>
                </c:pt>
                <c:pt idx="57">
                  <c:v>101.60402456918193</c:v>
                </c:pt>
                <c:pt idx="58">
                  <c:v>101.73673653135056</c:v>
                </c:pt>
                <c:pt idx="59">
                  <c:v>101.73673653135056</c:v>
                </c:pt>
                <c:pt idx="60">
                  <c:v>101.73673653135056</c:v>
                </c:pt>
                <c:pt idx="61">
                  <c:v>101.89806912077894</c:v>
                </c:pt>
                <c:pt idx="62">
                  <c:v>101.89075090607973</c:v>
                </c:pt>
                <c:pt idx="63">
                  <c:v>101.99829665223194</c:v>
                </c:pt>
                <c:pt idx="64">
                  <c:v>102.00825234691969</c:v>
                </c:pt>
                <c:pt idx="65">
                  <c:v>102.01985612489659</c:v>
                </c:pt>
                <c:pt idx="66">
                  <c:v>102.01985612489659</c:v>
                </c:pt>
                <c:pt idx="67">
                  <c:v>102.01985612489659</c:v>
                </c:pt>
                <c:pt idx="68">
                  <c:v>102.07760399275402</c:v>
                </c:pt>
                <c:pt idx="69">
                  <c:v>102.07105680955847</c:v>
                </c:pt>
                <c:pt idx="70">
                  <c:v>102.03250079109574</c:v>
                </c:pt>
                <c:pt idx="71">
                  <c:v>101.99394050267972</c:v>
                </c:pt>
                <c:pt idx="72">
                  <c:v>101.83884296265167</c:v>
                </c:pt>
                <c:pt idx="73">
                  <c:v>101.83884296265167</c:v>
                </c:pt>
                <c:pt idx="74">
                  <c:v>101.83884296265167</c:v>
                </c:pt>
                <c:pt idx="75">
                  <c:v>101.73493328882343</c:v>
                </c:pt>
                <c:pt idx="76">
                  <c:v>101.70441612176393</c:v>
                </c:pt>
                <c:pt idx="77">
                  <c:v>101.51999401435462</c:v>
                </c:pt>
                <c:pt idx="78">
                  <c:v>101.4915900341839</c:v>
                </c:pt>
                <c:pt idx="79">
                  <c:v>101.76866781633872</c:v>
                </c:pt>
                <c:pt idx="80">
                  <c:v>101.76866781633872</c:v>
                </c:pt>
                <c:pt idx="81">
                  <c:v>101.76866781633872</c:v>
                </c:pt>
                <c:pt idx="82">
                  <c:v>101.98887882271401</c:v>
                </c:pt>
                <c:pt idx="83">
                  <c:v>102.09562565894169</c:v>
                </c:pt>
                <c:pt idx="84">
                  <c:v>101.96978175644433</c:v>
                </c:pt>
                <c:pt idx="85">
                  <c:v>102.17844353159445</c:v>
                </c:pt>
                <c:pt idx="86">
                  <c:v>102.33351292439086</c:v>
                </c:pt>
                <c:pt idx="87">
                  <c:v>102.33351292439086</c:v>
                </c:pt>
                <c:pt idx="88">
                  <c:v>102.33351292439086</c:v>
                </c:pt>
                <c:pt idx="89">
                  <c:v>102.40300284775765</c:v>
                </c:pt>
                <c:pt idx="90">
                  <c:v>102.53040753191777</c:v>
                </c:pt>
                <c:pt idx="91">
                  <c:v>102.59089527275688</c:v>
                </c:pt>
                <c:pt idx="92">
                  <c:v>102.60542420190944</c:v>
                </c:pt>
                <c:pt idx="93">
                  <c:v>102.67880529750612</c:v>
                </c:pt>
                <c:pt idx="94">
                  <c:v>102.67880529750612</c:v>
                </c:pt>
                <c:pt idx="95">
                  <c:v>102.67880529750612</c:v>
                </c:pt>
                <c:pt idx="96">
                  <c:v>102.92353122586546</c:v>
                </c:pt>
                <c:pt idx="97">
                  <c:v>102.89759009778339</c:v>
                </c:pt>
                <c:pt idx="98">
                  <c:v>103.07682452155542</c:v>
                </c:pt>
                <c:pt idx="99">
                  <c:v>103.06399181920339</c:v>
                </c:pt>
                <c:pt idx="100">
                  <c:v>103.0635669413341</c:v>
                </c:pt>
                <c:pt idx="101">
                  <c:v>103.0635669413341</c:v>
                </c:pt>
                <c:pt idx="102">
                  <c:v>103.0635669413341</c:v>
                </c:pt>
                <c:pt idx="103">
                  <c:v>103.16333865710887</c:v>
                </c:pt>
                <c:pt idx="104">
                  <c:v>103.22371001634787</c:v>
                </c:pt>
                <c:pt idx="105">
                  <c:v>103.3071462716412</c:v>
                </c:pt>
                <c:pt idx="106">
                  <c:v>103.3071462716412</c:v>
                </c:pt>
                <c:pt idx="107">
                  <c:v>103.38162933264243</c:v>
                </c:pt>
                <c:pt idx="108">
                  <c:v>103.38162933264243</c:v>
                </c:pt>
                <c:pt idx="109">
                  <c:v>103.38162933264243</c:v>
                </c:pt>
                <c:pt idx="110">
                  <c:v>103.46654958572641</c:v>
                </c:pt>
                <c:pt idx="111">
                  <c:v>103.85019999974647</c:v>
                </c:pt>
                <c:pt idx="112">
                  <c:v>103.85019999974647</c:v>
                </c:pt>
                <c:pt idx="113">
                  <c:v>103.71239400887561</c:v>
                </c:pt>
                <c:pt idx="114">
                  <c:v>103.69624661069047</c:v>
                </c:pt>
                <c:pt idx="115">
                  <c:v>103.69624661069047</c:v>
                </c:pt>
                <c:pt idx="116">
                  <c:v>103.69624661069047</c:v>
                </c:pt>
                <c:pt idx="117">
                  <c:v>103.73374989584026</c:v>
                </c:pt>
                <c:pt idx="118">
                  <c:v>103.6909356530774</c:v>
                </c:pt>
                <c:pt idx="119">
                  <c:v>103.62729427187543</c:v>
                </c:pt>
                <c:pt idx="120">
                  <c:v>103.51943164671066</c:v>
                </c:pt>
                <c:pt idx="121">
                  <c:v>103.62944118930916</c:v>
                </c:pt>
                <c:pt idx="122">
                  <c:v>103.62944118930916</c:v>
                </c:pt>
                <c:pt idx="123">
                  <c:v>103.62944118930916</c:v>
                </c:pt>
                <c:pt idx="124">
                  <c:v>103.62944118930916</c:v>
                </c:pt>
                <c:pt idx="125">
                  <c:v>103.74869376657311</c:v>
                </c:pt>
                <c:pt idx="126">
                  <c:v>103.86084066057617</c:v>
                </c:pt>
                <c:pt idx="127">
                  <c:v>103.87083641129523</c:v>
                </c:pt>
                <c:pt idx="128">
                  <c:v>103.69646057729734</c:v>
                </c:pt>
                <c:pt idx="129">
                  <c:v>103.69646057729734</c:v>
                </c:pt>
                <c:pt idx="130">
                  <c:v>103.69646057729734</c:v>
                </c:pt>
                <c:pt idx="131">
                  <c:v>103.73673478442045</c:v>
                </c:pt>
                <c:pt idx="132">
                  <c:v>103.56182540986855</c:v>
                </c:pt>
                <c:pt idx="133">
                  <c:v>103.31422141266152</c:v>
                </c:pt>
                <c:pt idx="134">
                  <c:v>103.32606030181159</c:v>
                </c:pt>
                <c:pt idx="135">
                  <c:v>103.11156140592897</c:v>
                </c:pt>
                <c:pt idx="136">
                  <c:v>103.11156140592897</c:v>
                </c:pt>
                <c:pt idx="137">
                  <c:v>103.11156140592897</c:v>
                </c:pt>
                <c:pt idx="138">
                  <c:v>103.17443896430029</c:v>
                </c:pt>
                <c:pt idx="139">
                  <c:v>103.390846160067</c:v>
                </c:pt>
                <c:pt idx="140">
                  <c:v>103.47849654403301</c:v>
                </c:pt>
                <c:pt idx="141">
                  <c:v>103.70375964069414</c:v>
                </c:pt>
                <c:pt idx="142">
                  <c:v>103.82104696855318</c:v>
                </c:pt>
                <c:pt idx="143">
                  <c:v>103.82104696855318</c:v>
                </c:pt>
                <c:pt idx="144">
                  <c:v>103.82104696855318</c:v>
                </c:pt>
                <c:pt idx="145">
                  <c:v>103.7159501574243</c:v>
                </c:pt>
                <c:pt idx="146">
                  <c:v>103.65824210312451</c:v>
                </c:pt>
                <c:pt idx="147">
                  <c:v>103.63967543275778</c:v>
                </c:pt>
                <c:pt idx="148">
                  <c:v>103.71557665909837</c:v>
                </c:pt>
                <c:pt idx="149">
                  <c:v>103.52963993967735</c:v>
                </c:pt>
                <c:pt idx="150">
                  <c:v>103.52963993967735</c:v>
                </c:pt>
                <c:pt idx="151">
                  <c:v>103.52963993967735</c:v>
                </c:pt>
                <c:pt idx="152">
                  <c:v>103.38785712500628</c:v>
                </c:pt>
                <c:pt idx="153">
                  <c:v>103.40452537263015</c:v>
                </c:pt>
                <c:pt idx="154">
                  <c:v>103.61834518019538</c:v>
                </c:pt>
                <c:pt idx="155">
                  <c:v>103.81797832289492</c:v>
                </c:pt>
                <c:pt idx="156">
                  <c:v>103.87819789375793</c:v>
                </c:pt>
                <c:pt idx="157">
                  <c:v>103.87819789375793</c:v>
                </c:pt>
                <c:pt idx="158">
                  <c:v>103.87819789375793</c:v>
                </c:pt>
                <c:pt idx="159">
                  <c:v>104.05385310925301</c:v>
                </c:pt>
                <c:pt idx="160">
                  <c:v>104.09823767864509</c:v>
                </c:pt>
                <c:pt idx="161">
                  <c:v>104.11167117278455</c:v>
                </c:pt>
                <c:pt idx="162">
                  <c:v>104.11710310554348</c:v>
                </c:pt>
                <c:pt idx="163">
                  <c:v>104.06122854577696</c:v>
                </c:pt>
                <c:pt idx="164">
                  <c:v>104.06122854577696</c:v>
                </c:pt>
                <c:pt idx="165">
                  <c:v>104.06122854577696</c:v>
                </c:pt>
                <c:pt idx="166">
                  <c:v>104.01957306004412</c:v>
                </c:pt>
                <c:pt idx="167">
                  <c:v>103.90700455174137</c:v>
                </c:pt>
                <c:pt idx="168">
                  <c:v>103.99819072679101</c:v>
                </c:pt>
                <c:pt idx="169">
                  <c:v>104.04435855304251</c:v>
                </c:pt>
                <c:pt idx="170">
                  <c:v>104.05909634097799</c:v>
                </c:pt>
                <c:pt idx="171">
                  <c:v>104.05909634097799</c:v>
                </c:pt>
                <c:pt idx="172">
                  <c:v>104.05909634097799</c:v>
                </c:pt>
                <c:pt idx="173">
                  <c:v>103.95415889786811</c:v>
                </c:pt>
                <c:pt idx="174">
                  <c:v>103.97516229757071</c:v>
                </c:pt>
                <c:pt idx="175">
                  <c:v>103.88754606291349</c:v>
                </c:pt>
                <c:pt idx="176">
                  <c:v>103.77058105873283</c:v>
                </c:pt>
                <c:pt idx="177">
                  <c:v>103.83186464061696</c:v>
                </c:pt>
                <c:pt idx="178">
                  <c:v>103.83186464061696</c:v>
                </c:pt>
                <c:pt idx="179">
                  <c:v>103.83186464061696</c:v>
                </c:pt>
                <c:pt idx="180">
                  <c:v>103.83186464061696</c:v>
                </c:pt>
                <c:pt idx="181">
                  <c:v>103.73360099845888</c:v>
                </c:pt>
                <c:pt idx="182">
                  <c:v>103.53565542835408</c:v>
                </c:pt>
                <c:pt idx="183">
                  <c:v>103.52882134012191</c:v>
                </c:pt>
                <c:pt idx="184">
                  <c:v>103.38937813942408</c:v>
                </c:pt>
                <c:pt idx="185">
                  <c:v>103.38937813942408</c:v>
                </c:pt>
                <c:pt idx="186">
                  <c:v>103.38937813942408</c:v>
                </c:pt>
                <c:pt idx="187">
                  <c:v>103.40784880728893</c:v>
                </c:pt>
                <c:pt idx="188">
                  <c:v>103.36199199446368</c:v>
                </c:pt>
                <c:pt idx="189">
                  <c:v>103.26786167193887</c:v>
                </c:pt>
                <c:pt idx="190">
                  <c:v>103.28623429631307</c:v>
                </c:pt>
                <c:pt idx="191">
                  <c:v>103.06194857559547</c:v>
                </c:pt>
                <c:pt idx="192">
                  <c:v>103.06194857559547</c:v>
                </c:pt>
                <c:pt idx="193">
                  <c:v>103.06194857559547</c:v>
                </c:pt>
                <c:pt idx="194">
                  <c:v>102.99065623482748</c:v>
                </c:pt>
                <c:pt idx="195">
                  <c:v>103.00810938428914</c:v>
                </c:pt>
                <c:pt idx="196">
                  <c:v>103.17862013413678</c:v>
                </c:pt>
                <c:pt idx="197">
                  <c:v>103.29168642997507</c:v>
                </c:pt>
                <c:pt idx="198">
                  <c:v>103.0001624642652</c:v>
                </c:pt>
                <c:pt idx="199">
                  <c:v>103.0001624642652</c:v>
                </c:pt>
                <c:pt idx="200">
                  <c:v>103.0001624642652</c:v>
                </c:pt>
                <c:pt idx="201">
                  <c:v>102.78688826055718</c:v>
                </c:pt>
                <c:pt idx="202">
                  <c:v>102.66612726503797</c:v>
                </c:pt>
                <c:pt idx="203">
                  <c:v>102.61785495613866</c:v>
                </c:pt>
                <c:pt idx="204">
                  <c:v>102.55334124191374</c:v>
                </c:pt>
                <c:pt idx="205">
                  <c:v>102.5777956841459</c:v>
                </c:pt>
                <c:pt idx="206">
                  <c:v>102.5777956841459</c:v>
                </c:pt>
                <c:pt idx="207">
                  <c:v>102.5777956841459</c:v>
                </c:pt>
                <c:pt idx="208">
                  <c:v>102.73926807751825</c:v>
                </c:pt>
                <c:pt idx="209">
                  <c:v>102.88772937858322</c:v>
                </c:pt>
                <c:pt idx="210">
                  <c:v>102.80224844130062</c:v>
                </c:pt>
                <c:pt idx="211">
                  <c:v>102.92397840961236</c:v>
                </c:pt>
                <c:pt idx="212">
                  <c:v>102.95829439503478</c:v>
                </c:pt>
                <c:pt idx="213">
                  <c:v>102.95829439503478</c:v>
                </c:pt>
                <c:pt idx="214">
                  <c:v>102.95829439503478</c:v>
                </c:pt>
                <c:pt idx="215">
                  <c:v>103.12031707374092</c:v>
                </c:pt>
                <c:pt idx="216">
                  <c:v>103.1867003657627</c:v>
                </c:pt>
                <c:pt idx="217">
                  <c:v>103.25398012399155</c:v>
                </c:pt>
                <c:pt idx="218">
                  <c:v>103.29763367603319</c:v>
                </c:pt>
                <c:pt idx="219">
                  <c:v>103.11430489415123</c:v>
                </c:pt>
                <c:pt idx="220">
                  <c:v>103.11430489415123</c:v>
                </c:pt>
                <c:pt idx="221">
                  <c:v>103.11430489415123</c:v>
                </c:pt>
                <c:pt idx="222">
                  <c:v>102.99020695295724</c:v>
                </c:pt>
                <c:pt idx="223">
                  <c:v>102.89913735407883</c:v>
                </c:pt>
                <c:pt idx="224">
                  <c:v>102.9845290495944</c:v>
                </c:pt>
                <c:pt idx="225">
                  <c:v>102.90153443476864</c:v>
                </c:pt>
                <c:pt idx="226">
                  <c:v>102.83748462880112</c:v>
                </c:pt>
                <c:pt idx="227">
                  <c:v>102.83748462880112</c:v>
                </c:pt>
                <c:pt idx="228">
                  <c:v>102.83748462880112</c:v>
                </c:pt>
                <c:pt idx="229">
                  <c:v>102.83748462880112</c:v>
                </c:pt>
                <c:pt idx="230">
                  <c:v>103.03881509862565</c:v>
                </c:pt>
                <c:pt idx="231">
                  <c:v>103.10252046961114</c:v>
                </c:pt>
                <c:pt idx="232">
                  <c:v>103.12102276745519</c:v>
                </c:pt>
                <c:pt idx="233">
                  <c:v>103.14789572345849</c:v>
                </c:pt>
                <c:pt idx="234">
                  <c:v>103.14789572345849</c:v>
                </c:pt>
                <c:pt idx="235">
                  <c:v>103.14789572345849</c:v>
                </c:pt>
                <c:pt idx="236">
                  <c:v>103.20105407626795</c:v>
                </c:pt>
                <c:pt idx="237">
                  <c:v>103.24511918933955</c:v>
                </c:pt>
                <c:pt idx="238">
                  <c:v>103.24465250402405</c:v>
                </c:pt>
                <c:pt idx="239">
                  <c:v>103.08833526383459</c:v>
                </c:pt>
                <c:pt idx="240">
                  <c:v>102.96227453259917</c:v>
                </c:pt>
                <c:pt idx="241">
                  <c:v>102.96227453259917</c:v>
                </c:pt>
                <c:pt idx="242">
                  <c:v>102.96227453259917</c:v>
                </c:pt>
                <c:pt idx="243">
                  <c:v>102.97232879331546</c:v>
                </c:pt>
                <c:pt idx="244">
                  <c:v>102.87071991563489</c:v>
                </c:pt>
                <c:pt idx="245">
                  <c:v>102.91751412698437</c:v>
                </c:pt>
                <c:pt idx="246">
                  <c:v>102.98597904537574</c:v>
                </c:pt>
                <c:pt idx="247">
                  <c:v>103.01232605329879</c:v>
                </c:pt>
                <c:pt idx="248">
                  <c:v>103.01232605329879</c:v>
                </c:pt>
                <c:pt idx="249">
                  <c:v>103.01232605329879</c:v>
                </c:pt>
                <c:pt idx="250">
                  <c:v>103.10780882996617</c:v>
                </c:pt>
                <c:pt idx="251">
                  <c:v>103.11698275983913</c:v>
                </c:pt>
                <c:pt idx="252">
                  <c:v>103.11184298786044</c:v>
                </c:pt>
                <c:pt idx="253">
                  <c:v>103.12403034722466</c:v>
                </c:pt>
                <c:pt idx="254">
                  <c:v>103.08062821717407</c:v>
                </c:pt>
                <c:pt idx="255">
                  <c:v>103.08062821717407</c:v>
                </c:pt>
                <c:pt idx="256">
                  <c:v>103.08062821717407</c:v>
                </c:pt>
                <c:pt idx="257">
                  <c:v>103.24475699931452</c:v>
                </c:pt>
                <c:pt idx="258">
                  <c:v>103.25308393696612</c:v>
                </c:pt>
                <c:pt idx="259">
                  <c:v>103.10976072313923</c:v>
                </c:pt>
                <c:pt idx="260">
                  <c:v>103.15564561773539</c:v>
                </c:pt>
                <c:pt idx="261">
                  <c:v>103.02105406595395</c:v>
                </c:pt>
                <c:pt idx="262">
                  <c:v>103.02105406595395</c:v>
                </c:pt>
                <c:pt idx="263">
                  <c:v>103.02105406595395</c:v>
                </c:pt>
                <c:pt idx="264">
                  <c:v>103.02105406595395</c:v>
                </c:pt>
                <c:pt idx="265">
                  <c:v>103.02105406595395</c:v>
                </c:pt>
                <c:pt idx="266">
                  <c:v>102.92289309257865</c:v>
                </c:pt>
                <c:pt idx="267">
                  <c:v>102.89026112529565</c:v>
                </c:pt>
                <c:pt idx="268">
                  <c:v>102.96146440807064</c:v>
                </c:pt>
                <c:pt idx="269">
                  <c:v>102.96146440807064</c:v>
                </c:pt>
                <c:pt idx="270">
                  <c:v>102.96146440807064</c:v>
                </c:pt>
                <c:pt idx="271">
                  <c:v>103.17019683939826</c:v>
                </c:pt>
                <c:pt idx="272">
                  <c:v>103.23314806728497</c:v>
                </c:pt>
                <c:pt idx="273">
                  <c:v>103.30814798818649</c:v>
                </c:pt>
                <c:pt idx="274">
                  <c:v>103.29654551729925</c:v>
                </c:pt>
                <c:pt idx="275">
                  <c:v>103.2704895301661</c:v>
                </c:pt>
                <c:pt idx="276">
                  <c:v>103.2704895301661</c:v>
                </c:pt>
                <c:pt idx="277">
                  <c:v>103.2704895301661</c:v>
                </c:pt>
                <c:pt idx="278">
                  <c:v>103.07926172135609</c:v>
                </c:pt>
                <c:pt idx="279">
                  <c:v>102.92705372716193</c:v>
                </c:pt>
                <c:pt idx="280">
                  <c:v>102.7690441101936</c:v>
                </c:pt>
                <c:pt idx="281">
                  <c:v>102.54051584063949</c:v>
                </c:pt>
                <c:pt idx="282">
                  <c:v>102.54051584063949</c:v>
                </c:pt>
                <c:pt idx="283">
                  <c:v>102.54051584063949</c:v>
                </c:pt>
                <c:pt idx="284">
                  <c:v>102.54051584063949</c:v>
                </c:pt>
                <c:pt idx="285">
                  <c:v>102.28584136263258</c:v>
                </c:pt>
                <c:pt idx="286">
                  <c:v>101.72123027318479</c:v>
                </c:pt>
                <c:pt idx="287">
                  <c:v>101.44306039925694</c:v>
                </c:pt>
                <c:pt idx="288">
                  <c:v>101.3845257150121</c:v>
                </c:pt>
                <c:pt idx="289">
                  <c:v>101.26975506391062</c:v>
                </c:pt>
                <c:pt idx="290">
                  <c:v>101.26975506391062</c:v>
                </c:pt>
                <c:pt idx="291">
                  <c:v>101.26975506391062</c:v>
                </c:pt>
                <c:pt idx="292">
                  <c:v>101.27438990839427</c:v>
                </c:pt>
                <c:pt idx="293">
                  <c:v>101.22154600907272</c:v>
                </c:pt>
                <c:pt idx="294">
                  <c:v>101.16297924389704</c:v>
                </c:pt>
                <c:pt idx="295">
                  <c:v>101.14515302893268</c:v>
                </c:pt>
                <c:pt idx="296">
                  <c:v>101.23756650019756</c:v>
                </c:pt>
                <c:pt idx="297">
                  <c:v>101.23756650019756</c:v>
                </c:pt>
                <c:pt idx="298">
                  <c:v>101.23756650019756</c:v>
                </c:pt>
                <c:pt idx="299">
                  <c:v>101.59633230417883</c:v>
                </c:pt>
                <c:pt idx="300">
                  <c:v>102.00373561193379</c:v>
                </c:pt>
                <c:pt idx="301">
                  <c:v>102.18616164383309</c:v>
                </c:pt>
                <c:pt idx="302">
                  <c:v>102.18616164383309</c:v>
                </c:pt>
                <c:pt idx="303">
                  <c:v>101.88803160880524</c:v>
                </c:pt>
                <c:pt idx="304">
                  <c:v>101.88803160880524</c:v>
                </c:pt>
                <c:pt idx="305">
                  <c:v>101.88803160880524</c:v>
                </c:pt>
                <c:pt idx="306">
                  <c:v>102.04103883248865</c:v>
                </c:pt>
                <c:pt idx="307">
                  <c:v>102.04103883248865</c:v>
                </c:pt>
                <c:pt idx="308">
                  <c:v>102.22570777582321</c:v>
                </c:pt>
                <c:pt idx="309">
                  <c:v>102.303386434442</c:v>
                </c:pt>
                <c:pt idx="310">
                  <c:v>102.35497837694901</c:v>
                </c:pt>
                <c:pt idx="311">
                  <c:v>102.35497837694901</c:v>
                </c:pt>
                <c:pt idx="312">
                  <c:v>102.35497837694901</c:v>
                </c:pt>
                <c:pt idx="313">
                  <c:v>102.32198264575423</c:v>
                </c:pt>
                <c:pt idx="314">
                  <c:v>102.40508699171848</c:v>
                </c:pt>
                <c:pt idx="315">
                  <c:v>102.41382251246046</c:v>
                </c:pt>
                <c:pt idx="316">
                  <c:v>102.58094951475152</c:v>
                </c:pt>
                <c:pt idx="317">
                  <c:v>102.64768125530406</c:v>
                </c:pt>
                <c:pt idx="318">
                  <c:v>102.64768125530406</c:v>
                </c:pt>
                <c:pt idx="319">
                  <c:v>102.64768125530406</c:v>
                </c:pt>
                <c:pt idx="320">
                  <c:v>102.70751147699252</c:v>
                </c:pt>
                <c:pt idx="321">
                  <c:v>102.72201813263734</c:v>
                </c:pt>
                <c:pt idx="322">
                  <c:v>102.72522080057017</c:v>
                </c:pt>
                <c:pt idx="323">
                  <c:v>102.69073597040824</c:v>
                </c:pt>
                <c:pt idx="324">
                  <c:v>102.54827211309106</c:v>
                </c:pt>
                <c:pt idx="325">
                  <c:v>102.54827211309106</c:v>
                </c:pt>
                <c:pt idx="326">
                  <c:v>102.54827211309106</c:v>
                </c:pt>
                <c:pt idx="327">
                  <c:v>102.51579363629958</c:v>
                </c:pt>
                <c:pt idx="328">
                  <c:v>102.596379226492</c:v>
                </c:pt>
                <c:pt idx="329">
                  <c:v>102.29601980623356</c:v>
                </c:pt>
                <c:pt idx="330">
                  <c:v>102.11942243485221</c:v>
                </c:pt>
                <c:pt idx="331">
                  <c:v>101.90532507901888</c:v>
                </c:pt>
                <c:pt idx="332">
                  <c:v>101.90532507901888</c:v>
                </c:pt>
                <c:pt idx="333">
                  <c:v>101.90532507901888</c:v>
                </c:pt>
                <c:pt idx="334">
                  <c:v>101.93889204573854</c:v>
                </c:pt>
                <c:pt idx="335">
                  <c:v>102.0351015116717</c:v>
                </c:pt>
                <c:pt idx="336">
                  <c:v>101.9940430890007</c:v>
                </c:pt>
                <c:pt idx="337">
                  <c:v>101.99094817307135</c:v>
                </c:pt>
                <c:pt idx="338">
                  <c:v>101.9591250445045</c:v>
                </c:pt>
                <c:pt idx="339">
                  <c:v>101.9591250445045</c:v>
                </c:pt>
                <c:pt idx="340">
                  <c:v>101.9591250445045</c:v>
                </c:pt>
                <c:pt idx="341">
                  <c:v>102.02425941454521</c:v>
                </c:pt>
                <c:pt idx="342">
                  <c:v>102.00791606775614</c:v>
                </c:pt>
                <c:pt idx="343">
                  <c:v>101.96853066556451</c:v>
                </c:pt>
                <c:pt idx="344">
                  <c:v>101.96853066556451</c:v>
                </c:pt>
                <c:pt idx="345">
                  <c:v>101.91852174431671</c:v>
                </c:pt>
                <c:pt idx="346">
                  <c:v>101.91852174431671</c:v>
                </c:pt>
                <c:pt idx="347">
                  <c:v>101.91852174431671</c:v>
                </c:pt>
                <c:pt idx="348">
                  <c:v>101.89376846140455</c:v>
                </c:pt>
                <c:pt idx="349">
                  <c:v>101.77179227525922</c:v>
                </c:pt>
                <c:pt idx="350">
                  <c:v>101.75827665001026</c:v>
                </c:pt>
                <c:pt idx="351">
                  <c:v>101.68463176550692</c:v>
                </c:pt>
                <c:pt idx="352">
                  <c:v>101.60642414241694</c:v>
                </c:pt>
                <c:pt idx="353">
                  <c:v>101.60642414241694</c:v>
                </c:pt>
                <c:pt idx="354">
                  <c:v>101.60642414241694</c:v>
                </c:pt>
                <c:pt idx="355">
                  <c:v>101.68085671411559</c:v>
                </c:pt>
                <c:pt idx="356">
                  <c:v>102.12136911897983</c:v>
                </c:pt>
                <c:pt idx="357">
                  <c:v>102.10374412694141</c:v>
                </c:pt>
                <c:pt idx="358">
                  <c:v>102.30862072739728</c:v>
                </c:pt>
                <c:pt idx="359">
                  <c:v>102.30862072739728</c:v>
                </c:pt>
                <c:pt idx="360">
                  <c:v>102.30862072739728</c:v>
                </c:pt>
                <c:pt idx="361">
                  <c:v>102.30862072739728</c:v>
                </c:pt>
                <c:pt idx="362">
                  <c:v>102.60578040281875</c:v>
                </c:pt>
                <c:pt idx="363">
                  <c:v>102.64820387944791</c:v>
                </c:pt>
                <c:pt idx="364">
                  <c:v>102.77711049987865</c:v>
                </c:pt>
                <c:pt idx="365">
                  <c:v>102.81963636306993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554B-441B-8C51-A7FDDB80B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102272"/>
        <c:axId val="34210944"/>
      </c:lineChart>
      <c:dateAx>
        <c:axId val="130102272"/>
        <c:scaling>
          <c:orientation val="minMax"/>
        </c:scaling>
        <c:delete val="0"/>
        <c:axPos val="b"/>
        <c:numFmt formatCode="d\-mmm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s-CL"/>
          </a:p>
        </c:txPr>
        <c:crossAx val="34210944"/>
        <c:crosses val="autoZero"/>
        <c:auto val="1"/>
        <c:lblOffset val="100"/>
        <c:baseTimeUnit val="days"/>
        <c:majorUnit val="30"/>
        <c:majorTimeUnit val="days"/>
        <c:minorUnit val="1"/>
        <c:minorTimeUnit val="months"/>
      </c:dateAx>
      <c:valAx>
        <c:axId val="34210944"/>
        <c:scaling>
          <c:orientation val="minMax"/>
          <c:min val="99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s-CL"/>
          </a:p>
        </c:txPr>
        <c:crossAx val="130102272"/>
        <c:crosses val="autoZero"/>
        <c:crossBetween val="between"/>
      </c:valAx>
    </c:plotArea>
    <c:legend>
      <c:legendPos val="t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0.30164646144286655"/>
          <c:y val="3.3601950593326095E-2"/>
          <c:w val="0.4725344341027069"/>
          <c:h val="7.9322209707612751E-2"/>
        </c:manualLayout>
      </c:layout>
      <c:overlay val="1"/>
      <c:txPr>
        <a:bodyPr/>
        <a:lstStyle/>
        <a:p>
          <a:pPr>
            <a:defRPr sz="900"/>
          </a:pPr>
          <a:endParaRPr lang="es-CL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100">
          <a:latin typeface="Arial" panose="020B0604020202020204" pitchFamily="34" charset="0"/>
          <a:cs typeface="Arial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8400934843729652E-2"/>
          <c:y val="4.0674590941555198E-2"/>
          <c:w val="0.88250633216919649"/>
          <c:h val="0.84455279989023535"/>
        </c:manualLayout>
      </c:layout>
      <c:areaChart>
        <c:grouping val="standard"/>
        <c:varyColors val="0"/>
        <c:ser>
          <c:idx val="1"/>
          <c:order val="0"/>
          <c:tx>
            <c:strRef>
              <c:f>YTD!$AT$1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 w="25400">
              <a:noFill/>
            </a:ln>
          </c:spPr>
          <c:cat>
            <c:numRef>
              <c:f>YTD!$B$3:$B$338</c:f>
              <c:numCache>
                <c:formatCode>m/d/yyyy</c:formatCode>
                <c:ptCount val="336"/>
                <c:pt idx="0" formatCode="dd\-mm\-yyyy">
                  <c:v>42733</c:v>
                </c:pt>
                <c:pt idx="1">
                  <c:v>42734</c:v>
                </c:pt>
                <c:pt idx="2">
                  <c:v>42735</c:v>
                </c:pt>
                <c:pt idx="3">
                  <c:v>42736</c:v>
                </c:pt>
                <c:pt idx="4">
                  <c:v>42737</c:v>
                </c:pt>
                <c:pt idx="5">
                  <c:v>42738</c:v>
                </c:pt>
                <c:pt idx="6">
                  <c:v>42739</c:v>
                </c:pt>
                <c:pt idx="7">
                  <c:v>42740</c:v>
                </c:pt>
                <c:pt idx="8">
                  <c:v>42741</c:v>
                </c:pt>
                <c:pt idx="9">
                  <c:v>42742</c:v>
                </c:pt>
                <c:pt idx="10">
                  <c:v>42743</c:v>
                </c:pt>
                <c:pt idx="11">
                  <c:v>42744</c:v>
                </c:pt>
                <c:pt idx="12">
                  <c:v>42745</c:v>
                </c:pt>
                <c:pt idx="13">
                  <c:v>42746</c:v>
                </c:pt>
                <c:pt idx="14">
                  <c:v>42747</c:v>
                </c:pt>
                <c:pt idx="15">
                  <c:v>42748</c:v>
                </c:pt>
                <c:pt idx="16">
                  <c:v>42749</c:v>
                </c:pt>
                <c:pt idx="17">
                  <c:v>42750</c:v>
                </c:pt>
                <c:pt idx="18">
                  <c:v>42751</c:v>
                </c:pt>
                <c:pt idx="19">
                  <c:v>42752</c:v>
                </c:pt>
                <c:pt idx="20">
                  <c:v>42753</c:v>
                </c:pt>
                <c:pt idx="21">
                  <c:v>42754</c:v>
                </c:pt>
                <c:pt idx="22">
                  <c:v>42755</c:v>
                </c:pt>
                <c:pt idx="23">
                  <c:v>42756</c:v>
                </c:pt>
                <c:pt idx="24">
                  <c:v>42757</c:v>
                </c:pt>
                <c:pt idx="25">
                  <c:v>42758</c:v>
                </c:pt>
                <c:pt idx="26">
                  <c:v>42759</c:v>
                </c:pt>
                <c:pt idx="27">
                  <c:v>42760</c:v>
                </c:pt>
                <c:pt idx="28">
                  <c:v>42761</c:v>
                </c:pt>
                <c:pt idx="29">
                  <c:v>42762</c:v>
                </c:pt>
                <c:pt idx="30">
                  <c:v>42763</c:v>
                </c:pt>
                <c:pt idx="31">
                  <c:v>42764</c:v>
                </c:pt>
                <c:pt idx="32">
                  <c:v>42765</c:v>
                </c:pt>
                <c:pt idx="33">
                  <c:v>42766</c:v>
                </c:pt>
                <c:pt idx="34">
                  <c:v>42767</c:v>
                </c:pt>
                <c:pt idx="35">
                  <c:v>42768</c:v>
                </c:pt>
                <c:pt idx="36">
                  <c:v>42769</c:v>
                </c:pt>
                <c:pt idx="37">
                  <c:v>42770</c:v>
                </c:pt>
                <c:pt idx="38">
                  <c:v>42771</c:v>
                </c:pt>
                <c:pt idx="39">
                  <c:v>42772</c:v>
                </c:pt>
                <c:pt idx="40">
                  <c:v>42773</c:v>
                </c:pt>
                <c:pt idx="41">
                  <c:v>42774</c:v>
                </c:pt>
                <c:pt idx="42">
                  <c:v>42775</c:v>
                </c:pt>
                <c:pt idx="43">
                  <c:v>42776</c:v>
                </c:pt>
                <c:pt idx="44">
                  <c:v>42777</c:v>
                </c:pt>
                <c:pt idx="45">
                  <c:v>42778</c:v>
                </c:pt>
                <c:pt idx="46">
                  <c:v>42779</c:v>
                </c:pt>
                <c:pt idx="47">
                  <c:v>42780</c:v>
                </c:pt>
                <c:pt idx="48">
                  <c:v>42781</c:v>
                </c:pt>
                <c:pt idx="49">
                  <c:v>42782</c:v>
                </c:pt>
                <c:pt idx="50">
                  <c:v>42783</c:v>
                </c:pt>
                <c:pt idx="51">
                  <c:v>42784</c:v>
                </c:pt>
                <c:pt idx="52">
                  <c:v>42785</c:v>
                </c:pt>
                <c:pt idx="53">
                  <c:v>42786</c:v>
                </c:pt>
                <c:pt idx="54">
                  <c:v>42787</c:v>
                </c:pt>
                <c:pt idx="55">
                  <c:v>42788</c:v>
                </c:pt>
                <c:pt idx="56">
                  <c:v>42789</c:v>
                </c:pt>
                <c:pt idx="57">
                  <c:v>42790</c:v>
                </c:pt>
                <c:pt idx="58">
                  <c:v>42791</c:v>
                </c:pt>
                <c:pt idx="59">
                  <c:v>42792</c:v>
                </c:pt>
                <c:pt idx="60">
                  <c:v>42793</c:v>
                </c:pt>
                <c:pt idx="61">
                  <c:v>42794</c:v>
                </c:pt>
                <c:pt idx="62">
                  <c:v>42795</c:v>
                </c:pt>
                <c:pt idx="63">
                  <c:v>42796</c:v>
                </c:pt>
                <c:pt idx="64">
                  <c:v>42797</c:v>
                </c:pt>
                <c:pt idx="65">
                  <c:v>42798</c:v>
                </c:pt>
                <c:pt idx="66">
                  <c:v>42799</c:v>
                </c:pt>
                <c:pt idx="67">
                  <c:v>42800</c:v>
                </c:pt>
                <c:pt idx="68">
                  <c:v>42801</c:v>
                </c:pt>
                <c:pt idx="69">
                  <c:v>42802</c:v>
                </c:pt>
                <c:pt idx="70">
                  <c:v>42803</c:v>
                </c:pt>
                <c:pt idx="71">
                  <c:v>42804</c:v>
                </c:pt>
                <c:pt idx="72">
                  <c:v>42805</c:v>
                </c:pt>
                <c:pt idx="73">
                  <c:v>42806</c:v>
                </c:pt>
                <c:pt idx="74">
                  <c:v>42807</c:v>
                </c:pt>
                <c:pt idx="75">
                  <c:v>42808</c:v>
                </c:pt>
                <c:pt idx="76">
                  <c:v>42809</c:v>
                </c:pt>
                <c:pt idx="77">
                  <c:v>42810</c:v>
                </c:pt>
                <c:pt idx="78">
                  <c:v>42811</c:v>
                </c:pt>
                <c:pt idx="79">
                  <c:v>42812</c:v>
                </c:pt>
                <c:pt idx="80">
                  <c:v>42813</c:v>
                </c:pt>
                <c:pt idx="81">
                  <c:v>42814</c:v>
                </c:pt>
                <c:pt idx="82">
                  <c:v>42815</c:v>
                </c:pt>
                <c:pt idx="83">
                  <c:v>42816</c:v>
                </c:pt>
                <c:pt idx="84">
                  <c:v>42817</c:v>
                </c:pt>
                <c:pt idx="85">
                  <c:v>42818</c:v>
                </c:pt>
                <c:pt idx="86">
                  <c:v>42819</c:v>
                </c:pt>
                <c:pt idx="87">
                  <c:v>42820</c:v>
                </c:pt>
                <c:pt idx="88">
                  <c:v>42821</c:v>
                </c:pt>
                <c:pt idx="89">
                  <c:v>42822</c:v>
                </c:pt>
                <c:pt idx="90">
                  <c:v>42823</c:v>
                </c:pt>
                <c:pt idx="91">
                  <c:v>42824</c:v>
                </c:pt>
                <c:pt idx="92">
                  <c:v>42825</c:v>
                </c:pt>
                <c:pt idx="93">
                  <c:v>42826</c:v>
                </c:pt>
                <c:pt idx="94">
                  <c:v>42827</c:v>
                </c:pt>
                <c:pt idx="95">
                  <c:v>42828</c:v>
                </c:pt>
                <c:pt idx="96">
                  <c:v>42829</c:v>
                </c:pt>
                <c:pt idx="97">
                  <c:v>42830</c:v>
                </c:pt>
                <c:pt idx="98">
                  <c:v>42831</c:v>
                </c:pt>
                <c:pt idx="99">
                  <c:v>42832</c:v>
                </c:pt>
                <c:pt idx="100">
                  <c:v>42833</c:v>
                </c:pt>
                <c:pt idx="101">
                  <c:v>42834</c:v>
                </c:pt>
                <c:pt idx="102">
                  <c:v>42835</c:v>
                </c:pt>
                <c:pt idx="103">
                  <c:v>42836</c:v>
                </c:pt>
                <c:pt idx="104">
                  <c:v>42837</c:v>
                </c:pt>
                <c:pt idx="105">
                  <c:v>42838</c:v>
                </c:pt>
                <c:pt idx="106">
                  <c:v>42839</c:v>
                </c:pt>
                <c:pt idx="107">
                  <c:v>42840</c:v>
                </c:pt>
                <c:pt idx="108">
                  <c:v>42841</c:v>
                </c:pt>
                <c:pt idx="109">
                  <c:v>42842</c:v>
                </c:pt>
                <c:pt idx="110">
                  <c:v>42843</c:v>
                </c:pt>
                <c:pt idx="111">
                  <c:v>42844</c:v>
                </c:pt>
                <c:pt idx="112">
                  <c:v>42845</c:v>
                </c:pt>
                <c:pt idx="113">
                  <c:v>42846</c:v>
                </c:pt>
                <c:pt idx="114">
                  <c:v>42847</c:v>
                </c:pt>
                <c:pt idx="115">
                  <c:v>42848</c:v>
                </c:pt>
                <c:pt idx="116">
                  <c:v>42849</c:v>
                </c:pt>
                <c:pt idx="117">
                  <c:v>42850</c:v>
                </c:pt>
                <c:pt idx="118">
                  <c:v>42851</c:v>
                </c:pt>
                <c:pt idx="119">
                  <c:v>42852</c:v>
                </c:pt>
                <c:pt idx="120">
                  <c:v>42853</c:v>
                </c:pt>
                <c:pt idx="121">
                  <c:v>42854</c:v>
                </c:pt>
                <c:pt idx="122">
                  <c:v>42855</c:v>
                </c:pt>
                <c:pt idx="123">
                  <c:v>42856</c:v>
                </c:pt>
                <c:pt idx="124">
                  <c:v>42857</c:v>
                </c:pt>
                <c:pt idx="125">
                  <c:v>42858</c:v>
                </c:pt>
                <c:pt idx="126">
                  <c:v>42859</c:v>
                </c:pt>
                <c:pt idx="127">
                  <c:v>42860</c:v>
                </c:pt>
                <c:pt idx="128">
                  <c:v>42861</c:v>
                </c:pt>
                <c:pt idx="129">
                  <c:v>42862</c:v>
                </c:pt>
                <c:pt idx="130">
                  <c:v>42863</c:v>
                </c:pt>
                <c:pt idx="131">
                  <c:v>42864</c:v>
                </c:pt>
                <c:pt idx="132">
                  <c:v>42865</c:v>
                </c:pt>
                <c:pt idx="133">
                  <c:v>42866</c:v>
                </c:pt>
                <c:pt idx="134">
                  <c:v>42867</c:v>
                </c:pt>
                <c:pt idx="135">
                  <c:v>42868</c:v>
                </c:pt>
                <c:pt idx="136">
                  <c:v>42869</c:v>
                </c:pt>
                <c:pt idx="137">
                  <c:v>42870</c:v>
                </c:pt>
                <c:pt idx="138">
                  <c:v>42871</c:v>
                </c:pt>
                <c:pt idx="139">
                  <c:v>42872</c:v>
                </c:pt>
                <c:pt idx="140">
                  <c:v>42873</c:v>
                </c:pt>
                <c:pt idx="141">
                  <c:v>42874</c:v>
                </c:pt>
                <c:pt idx="142">
                  <c:v>42875</c:v>
                </c:pt>
                <c:pt idx="143">
                  <c:v>42876</c:v>
                </c:pt>
                <c:pt idx="144">
                  <c:v>42877</c:v>
                </c:pt>
                <c:pt idx="145">
                  <c:v>42878</c:v>
                </c:pt>
                <c:pt idx="146">
                  <c:v>42879</c:v>
                </c:pt>
                <c:pt idx="147">
                  <c:v>42880</c:v>
                </c:pt>
                <c:pt idx="148">
                  <c:v>42881</c:v>
                </c:pt>
                <c:pt idx="149">
                  <c:v>42882</c:v>
                </c:pt>
                <c:pt idx="150">
                  <c:v>42883</c:v>
                </c:pt>
                <c:pt idx="151">
                  <c:v>42884</c:v>
                </c:pt>
                <c:pt idx="152">
                  <c:v>42885</c:v>
                </c:pt>
                <c:pt idx="153">
                  <c:v>42886</c:v>
                </c:pt>
                <c:pt idx="154">
                  <c:v>42887</c:v>
                </c:pt>
                <c:pt idx="155">
                  <c:v>42888</c:v>
                </c:pt>
                <c:pt idx="156">
                  <c:v>42889</c:v>
                </c:pt>
                <c:pt idx="157">
                  <c:v>42890</c:v>
                </c:pt>
                <c:pt idx="158">
                  <c:v>42891</c:v>
                </c:pt>
                <c:pt idx="159">
                  <c:v>42892</c:v>
                </c:pt>
                <c:pt idx="160">
                  <c:v>42893</c:v>
                </c:pt>
                <c:pt idx="161">
                  <c:v>42894</c:v>
                </c:pt>
                <c:pt idx="162">
                  <c:v>42895</c:v>
                </c:pt>
                <c:pt idx="163">
                  <c:v>42896</c:v>
                </c:pt>
                <c:pt idx="164">
                  <c:v>42897</c:v>
                </c:pt>
                <c:pt idx="165">
                  <c:v>42898</c:v>
                </c:pt>
                <c:pt idx="166">
                  <c:v>42899</c:v>
                </c:pt>
                <c:pt idx="167">
                  <c:v>42900</c:v>
                </c:pt>
                <c:pt idx="168">
                  <c:v>42901</c:v>
                </c:pt>
                <c:pt idx="169">
                  <c:v>42902</c:v>
                </c:pt>
                <c:pt idx="170">
                  <c:v>42903</c:v>
                </c:pt>
                <c:pt idx="171">
                  <c:v>42904</c:v>
                </c:pt>
                <c:pt idx="172">
                  <c:v>42905</c:v>
                </c:pt>
                <c:pt idx="173">
                  <c:v>42906</c:v>
                </c:pt>
                <c:pt idx="174">
                  <c:v>42907</c:v>
                </c:pt>
                <c:pt idx="175">
                  <c:v>42908</c:v>
                </c:pt>
                <c:pt idx="176">
                  <c:v>42909</c:v>
                </c:pt>
                <c:pt idx="177">
                  <c:v>42910</c:v>
                </c:pt>
                <c:pt idx="178">
                  <c:v>42911</c:v>
                </c:pt>
                <c:pt idx="179">
                  <c:v>42912</c:v>
                </c:pt>
                <c:pt idx="180">
                  <c:v>42913</c:v>
                </c:pt>
                <c:pt idx="181">
                  <c:v>42914</c:v>
                </c:pt>
                <c:pt idx="182">
                  <c:v>42915</c:v>
                </c:pt>
                <c:pt idx="183">
                  <c:v>42916</c:v>
                </c:pt>
                <c:pt idx="184">
                  <c:v>42917</c:v>
                </c:pt>
                <c:pt idx="185">
                  <c:v>42918</c:v>
                </c:pt>
                <c:pt idx="186">
                  <c:v>42919</c:v>
                </c:pt>
                <c:pt idx="187">
                  <c:v>42920</c:v>
                </c:pt>
                <c:pt idx="188">
                  <c:v>42921</c:v>
                </c:pt>
                <c:pt idx="189">
                  <c:v>42922</c:v>
                </c:pt>
                <c:pt idx="190">
                  <c:v>42923</c:v>
                </c:pt>
                <c:pt idx="191">
                  <c:v>42924</c:v>
                </c:pt>
                <c:pt idx="192">
                  <c:v>42925</c:v>
                </c:pt>
                <c:pt idx="193">
                  <c:v>42926</c:v>
                </c:pt>
                <c:pt idx="194">
                  <c:v>42927</c:v>
                </c:pt>
                <c:pt idx="195">
                  <c:v>42928</c:v>
                </c:pt>
                <c:pt idx="196">
                  <c:v>42929</c:v>
                </c:pt>
                <c:pt idx="197">
                  <c:v>42930</c:v>
                </c:pt>
                <c:pt idx="198">
                  <c:v>42931</c:v>
                </c:pt>
                <c:pt idx="199">
                  <c:v>42932</c:v>
                </c:pt>
                <c:pt idx="200">
                  <c:v>42933</c:v>
                </c:pt>
                <c:pt idx="201">
                  <c:v>42934</c:v>
                </c:pt>
                <c:pt idx="202">
                  <c:v>42935</c:v>
                </c:pt>
                <c:pt idx="203">
                  <c:v>42936</c:v>
                </c:pt>
                <c:pt idx="204">
                  <c:v>42937</c:v>
                </c:pt>
                <c:pt idx="205">
                  <c:v>42938</c:v>
                </c:pt>
                <c:pt idx="206">
                  <c:v>42939</c:v>
                </c:pt>
                <c:pt idx="207">
                  <c:v>42940</c:v>
                </c:pt>
                <c:pt idx="208">
                  <c:v>42941</c:v>
                </c:pt>
                <c:pt idx="209">
                  <c:v>42942</c:v>
                </c:pt>
                <c:pt idx="210">
                  <c:v>42943</c:v>
                </c:pt>
                <c:pt idx="211">
                  <c:v>42944</c:v>
                </c:pt>
                <c:pt idx="212">
                  <c:v>42945</c:v>
                </c:pt>
                <c:pt idx="213">
                  <c:v>42946</c:v>
                </c:pt>
                <c:pt idx="214">
                  <c:v>42947</c:v>
                </c:pt>
                <c:pt idx="215">
                  <c:v>42948</c:v>
                </c:pt>
                <c:pt idx="216">
                  <c:v>42949</c:v>
                </c:pt>
                <c:pt idx="217">
                  <c:v>42950</c:v>
                </c:pt>
                <c:pt idx="218">
                  <c:v>42951</c:v>
                </c:pt>
                <c:pt idx="219">
                  <c:v>42952</c:v>
                </c:pt>
                <c:pt idx="220">
                  <c:v>42953</c:v>
                </c:pt>
                <c:pt idx="221">
                  <c:v>42954</c:v>
                </c:pt>
                <c:pt idx="222">
                  <c:v>42955</c:v>
                </c:pt>
                <c:pt idx="223">
                  <c:v>42956</c:v>
                </c:pt>
                <c:pt idx="224">
                  <c:v>42957</c:v>
                </c:pt>
                <c:pt idx="225">
                  <c:v>42958</c:v>
                </c:pt>
                <c:pt idx="226">
                  <c:v>42959</c:v>
                </c:pt>
                <c:pt idx="227">
                  <c:v>42960</c:v>
                </c:pt>
                <c:pt idx="228">
                  <c:v>42961</c:v>
                </c:pt>
                <c:pt idx="229">
                  <c:v>42962</c:v>
                </c:pt>
                <c:pt idx="230">
                  <c:v>42963</c:v>
                </c:pt>
                <c:pt idx="231">
                  <c:v>42964</c:v>
                </c:pt>
                <c:pt idx="232">
                  <c:v>42965</c:v>
                </c:pt>
                <c:pt idx="233">
                  <c:v>42966</c:v>
                </c:pt>
                <c:pt idx="234">
                  <c:v>42967</c:v>
                </c:pt>
                <c:pt idx="235">
                  <c:v>42968</c:v>
                </c:pt>
                <c:pt idx="236">
                  <c:v>42969</c:v>
                </c:pt>
                <c:pt idx="237">
                  <c:v>42970</c:v>
                </c:pt>
                <c:pt idx="238">
                  <c:v>42971</c:v>
                </c:pt>
                <c:pt idx="239">
                  <c:v>42972</c:v>
                </c:pt>
                <c:pt idx="240">
                  <c:v>42973</c:v>
                </c:pt>
                <c:pt idx="241">
                  <c:v>42974</c:v>
                </c:pt>
                <c:pt idx="242">
                  <c:v>42975</c:v>
                </c:pt>
                <c:pt idx="243">
                  <c:v>42976</c:v>
                </c:pt>
                <c:pt idx="244">
                  <c:v>42977</c:v>
                </c:pt>
                <c:pt idx="245">
                  <c:v>42978</c:v>
                </c:pt>
                <c:pt idx="246">
                  <c:v>42979</c:v>
                </c:pt>
                <c:pt idx="247">
                  <c:v>42980</c:v>
                </c:pt>
                <c:pt idx="248">
                  <c:v>42981</c:v>
                </c:pt>
                <c:pt idx="249">
                  <c:v>42982</c:v>
                </c:pt>
                <c:pt idx="250">
                  <c:v>42983</c:v>
                </c:pt>
                <c:pt idx="251">
                  <c:v>42984</c:v>
                </c:pt>
                <c:pt idx="252">
                  <c:v>42985</c:v>
                </c:pt>
                <c:pt idx="253">
                  <c:v>42986</c:v>
                </c:pt>
                <c:pt idx="254">
                  <c:v>42987</c:v>
                </c:pt>
                <c:pt idx="255">
                  <c:v>42988</c:v>
                </c:pt>
                <c:pt idx="256">
                  <c:v>42989</c:v>
                </c:pt>
                <c:pt idx="257">
                  <c:v>42990</c:v>
                </c:pt>
                <c:pt idx="258">
                  <c:v>42991</c:v>
                </c:pt>
                <c:pt idx="259">
                  <c:v>42992</c:v>
                </c:pt>
                <c:pt idx="260">
                  <c:v>42993</c:v>
                </c:pt>
                <c:pt idx="261">
                  <c:v>42994</c:v>
                </c:pt>
                <c:pt idx="262">
                  <c:v>42995</c:v>
                </c:pt>
                <c:pt idx="263">
                  <c:v>42996</c:v>
                </c:pt>
                <c:pt idx="264">
                  <c:v>42997</c:v>
                </c:pt>
                <c:pt idx="265">
                  <c:v>42998</c:v>
                </c:pt>
                <c:pt idx="266">
                  <c:v>42999</c:v>
                </c:pt>
                <c:pt idx="267">
                  <c:v>43000</c:v>
                </c:pt>
                <c:pt idx="268">
                  <c:v>43001</c:v>
                </c:pt>
                <c:pt idx="269">
                  <c:v>43002</c:v>
                </c:pt>
                <c:pt idx="270">
                  <c:v>43003</c:v>
                </c:pt>
                <c:pt idx="271">
                  <c:v>43004</c:v>
                </c:pt>
                <c:pt idx="272">
                  <c:v>43005</c:v>
                </c:pt>
                <c:pt idx="273">
                  <c:v>43006</c:v>
                </c:pt>
                <c:pt idx="274">
                  <c:v>43007</c:v>
                </c:pt>
                <c:pt idx="275">
                  <c:v>43008</c:v>
                </c:pt>
                <c:pt idx="276">
                  <c:v>43009</c:v>
                </c:pt>
                <c:pt idx="277">
                  <c:v>43010</c:v>
                </c:pt>
                <c:pt idx="278">
                  <c:v>43011</c:v>
                </c:pt>
                <c:pt idx="279">
                  <c:v>43012</c:v>
                </c:pt>
                <c:pt idx="280">
                  <c:v>43013</c:v>
                </c:pt>
                <c:pt idx="281">
                  <c:v>43014</c:v>
                </c:pt>
                <c:pt idx="282">
                  <c:v>43015</c:v>
                </c:pt>
                <c:pt idx="283">
                  <c:v>43016</c:v>
                </c:pt>
                <c:pt idx="284">
                  <c:v>43017</c:v>
                </c:pt>
                <c:pt idx="285">
                  <c:v>43018</c:v>
                </c:pt>
                <c:pt idx="286">
                  <c:v>43019</c:v>
                </c:pt>
                <c:pt idx="287">
                  <c:v>43020</c:v>
                </c:pt>
                <c:pt idx="288">
                  <c:v>43021</c:v>
                </c:pt>
                <c:pt idx="289">
                  <c:v>43022</c:v>
                </c:pt>
                <c:pt idx="290">
                  <c:v>43023</c:v>
                </c:pt>
                <c:pt idx="291">
                  <c:v>43024</c:v>
                </c:pt>
                <c:pt idx="292">
                  <c:v>43025</c:v>
                </c:pt>
                <c:pt idx="293">
                  <c:v>43026</c:v>
                </c:pt>
                <c:pt idx="294">
                  <c:v>43027</c:v>
                </c:pt>
                <c:pt idx="295">
                  <c:v>43028</c:v>
                </c:pt>
                <c:pt idx="296">
                  <c:v>43029</c:v>
                </c:pt>
                <c:pt idx="297">
                  <c:v>43030</c:v>
                </c:pt>
                <c:pt idx="298">
                  <c:v>43031</c:v>
                </c:pt>
                <c:pt idx="299">
                  <c:v>43032</c:v>
                </c:pt>
                <c:pt idx="300">
                  <c:v>43033</c:v>
                </c:pt>
                <c:pt idx="301">
                  <c:v>43034</c:v>
                </c:pt>
                <c:pt idx="302">
                  <c:v>43035</c:v>
                </c:pt>
                <c:pt idx="303">
                  <c:v>43036</c:v>
                </c:pt>
                <c:pt idx="304">
                  <c:v>43037</c:v>
                </c:pt>
                <c:pt idx="305">
                  <c:v>43038</c:v>
                </c:pt>
                <c:pt idx="306">
                  <c:v>43039</c:v>
                </c:pt>
                <c:pt idx="307">
                  <c:v>43040</c:v>
                </c:pt>
                <c:pt idx="308">
                  <c:v>43041</c:v>
                </c:pt>
                <c:pt idx="309">
                  <c:v>43042</c:v>
                </c:pt>
                <c:pt idx="310">
                  <c:v>43043</c:v>
                </c:pt>
                <c:pt idx="311">
                  <c:v>43044</c:v>
                </c:pt>
                <c:pt idx="312">
                  <c:v>43045</c:v>
                </c:pt>
                <c:pt idx="313">
                  <c:v>43046</c:v>
                </c:pt>
                <c:pt idx="314">
                  <c:v>43047</c:v>
                </c:pt>
                <c:pt idx="315">
                  <c:v>43048</c:v>
                </c:pt>
                <c:pt idx="316">
                  <c:v>43049</c:v>
                </c:pt>
                <c:pt idx="317">
                  <c:v>43050</c:v>
                </c:pt>
                <c:pt idx="318">
                  <c:v>43051</c:v>
                </c:pt>
                <c:pt idx="319">
                  <c:v>43052</c:v>
                </c:pt>
                <c:pt idx="320">
                  <c:v>43053</c:v>
                </c:pt>
                <c:pt idx="321">
                  <c:v>43054</c:v>
                </c:pt>
                <c:pt idx="322">
                  <c:v>43055</c:v>
                </c:pt>
                <c:pt idx="323">
                  <c:v>43056</c:v>
                </c:pt>
                <c:pt idx="324">
                  <c:v>43057</c:v>
                </c:pt>
                <c:pt idx="325">
                  <c:v>43058</c:v>
                </c:pt>
                <c:pt idx="326">
                  <c:v>43059</c:v>
                </c:pt>
                <c:pt idx="327">
                  <c:v>43060</c:v>
                </c:pt>
                <c:pt idx="328">
                  <c:v>43061</c:v>
                </c:pt>
                <c:pt idx="329">
                  <c:v>43062</c:v>
                </c:pt>
                <c:pt idx="330">
                  <c:v>43063</c:v>
                </c:pt>
                <c:pt idx="331">
                  <c:v>43064</c:v>
                </c:pt>
                <c:pt idx="332">
                  <c:v>43065</c:v>
                </c:pt>
                <c:pt idx="333">
                  <c:v>43066</c:v>
                </c:pt>
                <c:pt idx="334">
                  <c:v>43067</c:v>
                </c:pt>
                <c:pt idx="335">
                  <c:v>43068</c:v>
                </c:pt>
              </c:numCache>
            </c:numRef>
          </c:cat>
          <c:val>
            <c:numRef>
              <c:f>YTD!$AT$3:$AT$365</c:f>
              <c:numCache>
                <c:formatCode>General</c:formatCode>
                <c:ptCount val="36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100.1715076356227</c:v>
                </c:pt>
                <c:pt idx="6">
                  <c:v>100.47684006899398</c:v>
                </c:pt>
                <c:pt idx="7">
                  <c:v>100.76328383315315</c:v>
                </c:pt>
                <c:pt idx="8">
                  <c:v>100.85538078558127</c:v>
                </c:pt>
                <c:pt idx="9">
                  <c:v>100.85538078558127</c:v>
                </c:pt>
                <c:pt idx="10">
                  <c:v>100.85538078558127</c:v>
                </c:pt>
                <c:pt idx="11">
                  <c:v>100.7689948320532</c:v>
                </c:pt>
                <c:pt idx="12">
                  <c:v>100.80143711608089</c:v>
                </c:pt>
                <c:pt idx="13">
                  <c:v>100.71103101679181</c:v>
                </c:pt>
                <c:pt idx="14">
                  <c:v>100.77799076075289</c:v>
                </c:pt>
                <c:pt idx="15">
                  <c:v>100.82879633902833</c:v>
                </c:pt>
                <c:pt idx="16">
                  <c:v>100.82879633902833</c:v>
                </c:pt>
                <c:pt idx="17">
                  <c:v>100.82879633902833</c:v>
                </c:pt>
                <c:pt idx="18">
                  <c:v>100.76262628570387</c:v>
                </c:pt>
                <c:pt idx="19">
                  <c:v>100.74228579401671</c:v>
                </c:pt>
                <c:pt idx="20">
                  <c:v>100.69403812773895</c:v>
                </c:pt>
                <c:pt idx="21">
                  <c:v>100.63791129957188</c:v>
                </c:pt>
                <c:pt idx="22">
                  <c:v>100.61460756046411</c:v>
                </c:pt>
                <c:pt idx="23">
                  <c:v>100.61460756046411</c:v>
                </c:pt>
                <c:pt idx="24">
                  <c:v>100.61460756046411</c:v>
                </c:pt>
                <c:pt idx="25">
                  <c:v>100.68477580432175</c:v>
                </c:pt>
                <c:pt idx="26">
                  <c:v>100.59973523717179</c:v>
                </c:pt>
                <c:pt idx="27">
                  <c:v>100.67269555721073</c:v>
                </c:pt>
                <c:pt idx="28">
                  <c:v>100.72261582186812</c:v>
                </c:pt>
                <c:pt idx="29">
                  <c:v>100.66083578861266</c:v>
                </c:pt>
                <c:pt idx="30">
                  <c:v>100.66083578861266</c:v>
                </c:pt>
                <c:pt idx="31">
                  <c:v>100.66083578861266</c:v>
                </c:pt>
                <c:pt idx="32">
                  <c:v>100.67851280665199</c:v>
                </c:pt>
                <c:pt idx="33">
                  <c:v>100.68351923015418</c:v>
                </c:pt>
                <c:pt idx="34">
                  <c:v>100.75705354929029</c:v>
                </c:pt>
                <c:pt idx="35">
                  <c:v>100.92260842225271</c:v>
                </c:pt>
                <c:pt idx="36">
                  <c:v>101.03124581959037</c:v>
                </c:pt>
                <c:pt idx="37">
                  <c:v>101.03124581959037</c:v>
                </c:pt>
                <c:pt idx="38">
                  <c:v>101.03124581959037</c:v>
                </c:pt>
                <c:pt idx="39">
                  <c:v>101.07728535451437</c:v>
                </c:pt>
                <c:pt idx="40">
                  <c:v>101.02349209162354</c:v>
                </c:pt>
                <c:pt idx="41">
                  <c:v>101.26769191967821</c:v>
                </c:pt>
                <c:pt idx="42">
                  <c:v>101.35335215245479</c:v>
                </c:pt>
                <c:pt idx="43">
                  <c:v>101.48735247680487</c:v>
                </c:pt>
                <c:pt idx="44">
                  <c:v>101.48735247680487</c:v>
                </c:pt>
                <c:pt idx="45">
                  <c:v>101.48735247680487</c:v>
                </c:pt>
                <c:pt idx="46">
                  <c:v>101.43378891825765</c:v>
                </c:pt>
                <c:pt idx="47">
                  <c:v>101.47529663563863</c:v>
                </c:pt>
                <c:pt idx="48">
                  <c:v>101.57188860812708</c:v>
                </c:pt>
                <c:pt idx="49">
                  <c:v>101.53364877152741</c:v>
                </c:pt>
                <c:pt idx="50">
                  <c:v>101.43506481638023</c:v>
                </c:pt>
                <c:pt idx="51">
                  <c:v>101.43506481638023</c:v>
                </c:pt>
                <c:pt idx="52">
                  <c:v>101.43506481638023</c:v>
                </c:pt>
                <c:pt idx="53">
                  <c:v>101.58633921105418</c:v>
                </c:pt>
                <c:pt idx="54">
                  <c:v>101.53119274019986</c:v>
                </c:pt>
                <c:pt idx="55">
                  <c:v>101.49972126900283</c:v>
                </c:pt>
                <c:pt idx="56">
                  <c:v>101.59222226283877</c:v>
                </c:pt>
                <c:pt idx="57">
                  <c:v>101.73127361788265</c:v>
                </c:pt>
                <c:pt idx="58">
                  <c:v>101.73127361788265</c:v>
                </c:pt>
                <c:pt idx="59">
                  <c:v>101.73127361788265</c:v>
                </c:pt>
                <c:pt idx="60">
                  <c:v>101.89048727661539</c:v>
                </c:pt>
                <c:pt idx="61">
                  <c:v>101.86452759665342</c:v>
                </c:pt>
                <c:pt idx="62">
                  <c:v>101.99629653322611</c:v>
                </c:pt>
                <c:pt idx="63">
                  <c:v>102.02988133370499</c:v>
                </c:pt>
                <c:pt idx="64">
                  <c:v>102.04110482570177</c:v>
                </c:pt>
                <c:pt idx="65">
                  <c:v>102.04110482570177</c:v>
                </c:pt>
                <c:pt idx="66">
                  <c:v>102.04110482570177</c:v>
                </c:pt>
                <c:pt idx="67">
                  <c:v>102.09847885985316</c:v>
                </c:pt>
                <c:pt idx="68">
                  <c:v>102.109987936888</c:v>
                </c:pt>
                <c:pt idx="69">
                  <c:v>102.06081019332966</c:v>
                </c:pt>
                <c:pt idx="70">
                  <c:v>102.01951459682248</c:v>
                </c:pt>
                <c:pt idx="71">
                  <c:v>101.86552714428672</c:v>
                </c:pt>
                <c:pt idx="72">
                  <c:v>101.86552714428672</c:v>
                </c:pt>
                <c:pt idx="73">
                  <c:v>101.86552714428672</c:v>
                </c:pt>
                <c:pt idx="74">
                  <c:v>101.75711906382942</c:v>
                </c:pt>
                <c:pt idx="75">
                  <c:v>101.71530941425368</c:v>
                </c:pt>
                <c:pt idx="76">
                  <c:v>101.53579065931307</c:v>
                </c:pt>
                <c:pt idx="77">
                  <c:v>101.49735091318674</c:v>
                </c:pt>
                <c:pt idx="78">
                  <c:v>101.75763311689798</c:v>
                </c:pt>
                <c:pt idx="79">
                  <c:v>101.75763311689798</c:v>
                </c:pt>
                <c:pt idx="80">
                  <c:v>101.75763311689798</c:v>
                </c:pt>
                <c:pt idx="81">
                  <c:v>101.97470630434685</c:v>
                </c:pt>
                <c:pt idx="82">
                  <c:v>102.0845219303653</c:v>
                </c:pt>
                <c:pt idx="83">
                  <c:v>101.95639889734566</c:v>
                </c:pt>
                <c:pt idx="84">
                  <c:v>102.16849187899606</c:v>
                </c:pt>
                <c:pt idx="85">
                  <c:v>102.33509545684133</c:v>
                </c:pt>
                <c:pt idx="86">
                  <c:v>102.33509545684133</c:v>
                </c:pt>
                <c:pt idx="87">
                  <c:v>102.33509545684133</c:v>
                </c:pt>
                <c:pt idx="88">
                  <c:v>102.42432886766301</c:v>
                </c:pt>
                <c:pt idx="89">
                  <c:v>102.55119739674078</c:v>
                </c:pt>
                <c:pt idx="90">
                  <c:v>102.61828608580596</c:v>
                </c:pt>
                <c:pt idx="91">
                  <c:v>102.63683092668579</c:v>
                </c:pt>
                <c:pt idx="92">
                  <c:v>102.71695554801649</c:v>
                </c:pt>
                <c:pt idx="93">
                  <c:v>102.71695554801649</c:v>
                </c:pt>
                <c:pt idx="94">
                  <c:v>102.71695554801649</c:v>
                </c:pt>
                <c:pt idx="95">
                  <c:v>102.9595111579945</c:v>
                </c:pt>
                <c:pt idx="96">
                  <c:v>102.95462950135114</c:v>
                </c:pt>
                <c:pt idx="97">
                  <c:v>103.14100515219324</c:v>
                </c:pt>
                <c:pt idx="98">
                  <c:v>103.13901430898113</c:v>
                </c:pt>
                <c:pt idx="99">
                  <c:v>103.14179603511312</c:v>
                </c:pt>
                <c:pt idx="100">
                  <c:v>103.14179603511312</c:v>
                </c:pt>
                <c:pt idx="101">
                  <c:v>103.14179603511312</c:v>
                </c:pt>
                <c:pt idx="102">
                  <c:v>103.24684710433229</c:v>
                </c:pt>
                <c:pt idx="103">
                  <c:v>103.30411793646113</c:v>
                </c:pt>
                <c:pt idx="104">
                  <c:v>103.37213386757033</c:v>
                </c:pt>
                <c:pt idx="105">
                  <c:v>103.37213386757033</c:v>
                </c:pt>
                <c:pt idx="106">
                  <c:v>103.44917677269601</c:v>
                </c:pt>
                <c:pt idx="107">
                  <c:v>103.44917677269601</c:v>
                </c:pt>
                <c:pt idx="108">
                  <c:v>103.44917677269601</c:v>
                </c:pt>
                <c:pt idx="109">
                  <c:v>103.53339216775019</c:v>
                </c:pt>
                <c:pt idx="110">
                  <c:v>103.95067835937076</c:v>
                </c:pt>
                <c:pt idx="111">
                  <c:v>103.95067835937076</c:v>
                </c:pt>
                <c:pt idx="112">
                  <c:v>103.82211897715395</c:v>
                </c:pt>
                <c:pt idx="113">
                  <c:v>103.7868837794823</c:v>
                </c:pt>
                <c:pt idx="114">
                  <c:v>103.7868837794823</c:v>
                </c:pt>
                <c:pt idx="115">
                  <c:v>103.7868837794823</c:v>
                </c:pt>
                <c:pt idx="116">
                  <c:v>103.82866421511152</c:v>
                </c:pt>
                <c:pt idx="117">
                  <c:v>103.77823861101332</c:v>
                </c:pt>
                <c:pt idx="118">
                  <c:v>103.70962269975803</c:v>
                </c:pt>
                <c:pt idx="119">
                  <c:v>103.59123185392669</c:v>
                </c:pt>
                <c:pt idx="120">
                  <c:v>103.69444228669086</c:v>
                </c:pt>
                <c:pt idx="121">
                  <c:v>103.69444228669086</c:v>
                </c:pt>
                <c:pt idx="122">
                  <c:v>103.69444228669086</c:v>
                </c:pt>
                <c:pt idx="123">
                  <c:v>103.69444228669086</c:v>
                </c:pt>
                <c:pt idx="124">
                  <c:v>103.87030555314398</c:v>
                </c:pt>
                <c:pt idx="125">
                  <c:v>103.97600057573948</c:v>
                </c:pt>
                <c:pt idx="126">
                  <c:v>103.98017011729553</c:v>
                </c:pt>
                <c:pt idx="127">
                  <c:v>103.79816677252357</c:v>
                </c:pt>
                <c:pt idx="128">
                  <c:v>103.79816677252357</c:v>
                </c:pt>
                <c:pt idx="129">
                  <c:v>103.79816677252357</c:v>
                </c:pt>
                <c:pt idx="130">
                  <c:v>103.82401221847032</c:v>
                </c:pt>
                <c:pt idx="131">
                  <c:v>103.63809635867658</c:v>
                </c:pt>
                <c:pt idx="132">
                  <c:v>103.39432097016669</c:v>
                </c:pt>
                <c:pt idx="133">
                  <c:v>103.40680103633105</c:v>
                </c:pt>
                <c:pt idx="134">
                  <c:v>103.19378315642297</c:v>
                </c:pt>
                <c:pt idx="135">
                  <c:v>103.19378315642297</c:v>
                </c:pt>
                <c:pt idx="136">
                  <c:v>103.19378315642297</c:v>
                </c:pt>
                <c:pt idx="137">
                  <c:v>103.24498855375171</c:v>
                </c:pt>
                <c:pt idx="138">
                  <c:v>103.47254271209833</c:v>
                </c:pt>
                <c:pt idx="139">
                  <c:v>103.57067275228354</c:v>
                </c:pt>
                <c:pt idx="140">
                  <c:v>103.80589224138407</c:v>
                </c:pt>
                <c:pt idx="141">
                  <c:v>103.9054889456386</c:v>
                </c:pt>
                <c:pt idx="142">
                  <c:v>103.9054889456386</c:v>
                </c:pt>
                <c:pt idx="143">
                  <c:v>103.9054889456386</c:v>
                </c:pt>
                <c:pt idx="144">
                  <c:v>103.78524746999287</c:v>
                </c:pt>
                <c:pt idx="145">
                  <c:v>103.75623024838093</c:v>
                </c:pt>
                <c:pt idx="146">
                  <c:v>103.73209468341236</c:v>
                </c:pt>
                <c:pt idx="147">
                  <c:v>103.82157354065744</c:v>
                </c:pt>
                <c:pt idx="148">
                  <c:v>103.62393462616333</c:v>
                </c:pt>
                <c:pt idx="149">
                  <c:v>103.62393462616333</c:v>
                </c:pt>
                <c:pt idx="150">
                  <c:v>103.62393462616333</c:v>
                </c:pt>
                <c:pt idx="151">
                  <c:v>103.48011071560759</c:v>
                </c:pt>
                <c:pt idx="152">
                  <c:v>103.52226306722905</c:v>
                </c:pt>
                <c:pt idx="153">
                  <c:v>103.71009234677794</c:v>
                </c:pt>
                <c:pt idx="154">
                  <c:v>103.9266518817014</c:v>
                </c:pt>
                <c:pt idx="155">
                  <c:v>103.99794043178937</c:v>
                </c:pt>
                <c:pt idx="156">
                  <c:v>103.99794043178937</c:v>
                </c:pt>
                <c:pt idx="157">
                  <c:v>103.99794043178937</c:v>
                </c:pt>
                <c:pt idx="158">
                  <c:v>104.19481573518843</c:v>
                </c:pt>
                <c:pt idx="159">
                  <c:v>104.2535319740329</c:v>
                </c:pt>
                <c:pt idx="160">
                  <c:v>104.27622213228584</c:v>
                </c:pt>
                <c:pt idx="161">
                  <c:v>104.28391278688599</c:v>
                </c:pt>
                <c:pt idx="162">
                  <c:v>104.23332355183886</c:v>
                </c:pt>
                <c:pt idx="163">
                  <c:v>104.23332355183886</c:v>
                </c:pt>
                <c:pt idx="164">
                  <c:v>104.23332355183886</c:v>
                </c:pt>
                <c:pt idx="165">
                  <c:v>104.19926104263463</c:v>
                </c:pt>
                <c:pt idx="166">
                  <c:v>104.0951917591091</c:v>
                </c:pt>
                <c:pt idx="167">
                  <c:v>104.2037881655553</c:v>
                </c:pt>
                <c:pt idx="168">
                  <c:v>104.25514101169748</c:v>
                </c:pt>
                <c:pt idx="169">
                  <c:v>104.26250440439975</c:v>
                </c:pt>
                <c:pt idx="170">
                  <c:v>104.26250440439975</c:v>
                </c:pt>
                <c:pt idx="171">
                  <c:v>104.26250440439975</c:v>
                </c:pt>
                <c:pt idx="172">
                  <c:v>104.14948996233221</c:v>
                </c:pt>
                <c:pt idx="173">
                  <c:v>104.17065289839505</c:v>
                </c:pt>
                <c:pt idx="174">
                  <c:v>104.05712029165586</c:v>
                </c:pt>
                <c:pt idx="175">
                  <c:v>103.93172444111855</c:v>
                </c:pt>
                <c:pt idx="176">
                  <c:v>103.99444963821202</c:v>
                </c:pt>
                <c:pt idx="177">
                  <c:v>103.99444963821202</c:v>
                </c:pt>
                <c:pt idx="178">
                  <c:v>103.99444963821202</c:v>
                </c:pt>
                <c:pt idx="179">
                  <c:v>103.99444963821202</c:v>
                </c:pt>
                <c:pt idx="180">
                  <c:v>103.89948914417747</c:v>
                </c:pt>
                <c:pt idx="181">
                  <c:v>103.69405048778393</c:v>
                </c:pt>
                <c:pt idx="182">
                  <c:v>103.68581439668729</c:v>
                </c:pt>
                <c:pt idx="183">
                  <c:v>103.53011954877135</c:v>
                </c:pt>
                <c:pt idx="184">
                  <c:v>103.53011954877135</c:v>
                </c:pt>
                <c:pt idx="185">
                  <c:v>103.53011954877135</c:v>
                </c:pt>
                <c:pt idx="186">
                  <c:v>103.54326456833616</c:v>
                </c:pt>
                <c:pt idx="187">
                  <c:v>103.50158671047164</c:v>
                </c:pt>
                <c:pt idx="188">
                  <c:v>103.39877609676083</c:v>
                </c:pt>
                <c:pt idx="189">
                  <c:v>103.41985227257156</c:v>
                </c:pt>
                <c:pt idx="190">
                  <c:v>103.16768068394195</c:v>
                </c:pt>
                <c:pt idx="191">
                  <c:v>103.16768068394195</c:v>
                </c:pt>
                <c:pt idx="192">
                  <c:v>103.16768068394195</c:v>
                </c:pt>
                <c:pt idx="193">
                  <c:v>103.09916883330521</c:v>
                </c:pt>
                <c:pt idx="194">
                  <c:v>103.0975338634249</c:v>
                </c:pt>
                <c:pt idx="195">
                  <c:v>103.2770026365211</c:v>
                </c:pt>
                <c:pt idx="196">
                  <c:v>103.39228774611462</c:v>
                </c:pt>
                <c:pt idx="197">
                  <c:v>103.09603391305963</c:v>
                </c:pt>
                <c:pt idx="198">
                  <c:v>103.09603391305963</c:v>
                </c:pt>
                <c:pt idx="199">
                  <c:v>103.09603391305963</c:v>
                </c:pt>
                <c:pt idx="200">
                  <c:v>102.88355912586169</c:v>
                </c:pt>
                <c:pt idx="201">
                  <c:v>102.75074533897245</c:v>
                </c:pt>
                <c:pt idx="202">
                  <c:v>102.69906419494724</c:v>
                </c:pt>
                <c:pt idx="203">
                  <c:v>102.61675858697096</c:v>
                </c:pt>
                <c:pt idx="204">
                  <c:v>102.64525792055612</c:v>
                </c:pt>
                <c:pt idx="205">
                  <c:v>102.64525792055612</c:v>
                </c:pt>
                <c:pt idx="206">
                  <c:v>102.64525792055612</c:v>
                </c:pt>
                <c:pt idx="207">
                  <c:v>102.81210694482478</c:v>
                </c:pt>
                <c:pt idx="208">
                  <c:v>102.9598111480675</c:v>
                </c:pt>
                <c:pt idx="209">
                  <c:v>102.87492746140033</c:v>
                </c:pt>
                <c:pt idx="210">
                  <c:v>103.00969131566924</c:v>
                </c:pt>
                <c:pt idx="211">
                  <c:v>103.04397199947208</c:v>
                </c:pt>
                <c:pt idx="212">
                  <c:v>103.04397199947208</c:v>
                </c:pt>
                <c:pt idx="213">
                  <c:v>103.04397199947208</c:v>
                </c:pt>
                <c:pt idx="214">
                  <c:v>103.21848626221734</c:v>
                </c:pt>
                <c:pt idx="215">
                  <c:v>103.30452701383344</c:v>
                </c:pt>
                <c:pt idx="216">
                  <c:v>103.37647008771717</c:v>
                </c:pt>
                <c:pt idx="217">
                  <c:v>103.42534119780044</c:v>
                </c:pt>
                <c:pt idx="218">
                  <c:v>103.24586531863862</c:v>
                </c:pt>
                <c:pt idx="219">
                  <c:v>103.24586531863862</c:v>
                </c:pt>
                <c:pt idx="220">
                  <c:v>103.24586531863862</c:v>
                </c:pt>
                <c:pt idx="221">
                  <c:v>103.11264245437704</c:v>
                </c:pt>
                <c:pt idx="222">
                  <c:v>103.02049095829928</c:v>
                </c:pt>
                <c:pt idx="223">
                  <c:v>103.12046946810131</c:v>
                </c:pt>
                <c:pt idx="224">
                  <c:v>103.03707222779182</c:v>
                </c:pt>
                <c:pt idx="225">
                  <c:v>102.98746477843832</c:v>
                </c:pt>
                <c:pt idx="226">
                  <c:v>102.98746477843832</c:v>
                </c:pt>
                <c:pt idx="227">
                  <c:v>102.98746477843832</c:v>
                </c:pt>
                <c:pt idx="228">
                  <c:v>102.98746477843832</c:v>
                </c:pt>
                <c:pt idx="229">
                  <c:v>103.18862175833462</c:v>
                </c:pt>
                <c:pt idx="230">
                  <c:v>103.28099142901095</c:v>
                </c:pt>
                <c:pt idx="231">
                  <c:v>103.30158165675252</c:v>
                </c:pt>
                <c:pt idx="232">
                  <c:v>103.31265401763076</c:v>
                </c:pt>
                <c:pt idx="233">
                  <c:v>103.31265401763076</c:v>
                </c:pt>
                <c:pt idx="234">
                  <c:v>103.31265401763076</c:v>
                </c:pt>
                <c:pt idx="235">
                  <c:v>103.3777791353087</c:v>
                </c:pt>
                <c:pt idx="236">
                  <c:v>103.4225867434933</c:v>
                </c:pt>
                <c:pt idx="237">
                  <c:v>103.42692296364018</c:v>
                </c:pt>
                <c:pt idx="238">
                  <c:v>103.26544648886171</c:v>
                </c:pt>
                <c:pt idx="239">
                  <c:v>103.15401381263391</c:v>
                </c:pt>
                <c:pt idx="240">
                  <c:v>103.15401381263391</c:v>
                </c:pt>
                <c:pt idx="241">
                  <c:v>103.15401381263391</c:v>
                </c:pt>
                <c:pt idx="242">
                  <c:v>103.173594982857</c:v>
                </c:pt>
                <c:pt idx="243">
                  <c:v>103.069907504879</c:v>
                </c:pt>
                <c:pt idx="244">
                  <c:v>103.10116101612644</c:v>
                </c:pt>
                <c:pt idx="245">
                  <c:v>103.19238527016022</c:v>
                </c:pt>
                <c:pt idx="246">
                  <c:v>103.21692991250116</c:v>
                </c:pt>
                <c:pt idx="247">
                  <c:v>103.21692991250116</c:v>
                </c:pt>
                <c:pt idx="248">
                  <c:v>103.21692991250116</c:v>
                </c:pt>
                <c:pt idx="249">
                  <c:v>103.3296989081453</c:v>
                </c:pt>
                <c:pt idx="250">
                  <c:v>103.3313352176347</c:v>
                </c:pt>
                <c:pt idx="251">
                  <c:v>103.31663570405495</c:v>
                </c:pt>
                <c:pt idx="252">
                  <c:v>103.35727072304159</c:v>
                </c:pt>
                <c:pt idx="253">
                  <c:v>103.30850870025762</c:v>
                </c:pt>
                <c:pt idx="254">
                  <c:v>103.30850870025762</c:v>
                </c:pt>
                <c:pt idx="255">
                  <c:v>103.30850870025762</c:v>
                </c:pt>
                <c:pt idx="256">
                  <c:v>103.48861183139036</c:v>
                </c:pt>
                <c:pt idx="257">
                  <c:v>103.50172957913034</c:v>
                </c:pt>
                <c:pt idx="258">
                  <c:v>103.33924404683341</c:v>
                </c:pt>
                <c:pt idx="259">
                  <c:v>103.37311565326392</c:v>
                </c:pt>
                <c:pt idx="260">
                  <c:v>103.21856622199054</c:v>
                </c:pt>
                <c:pt idx="261">
                  <c:v>103.21856622199054</c:v>
                </c:pt>
                <c:pt idx="262">
                  <c:v>103.21856622199054</c:v>
                </c:pt>
                <c:pt idx="263">
                  <c:v>103.21856622199054</c:v>
                </c:pt>
                <c:pt idx="264">
                  <c:v>103.21856622199054</c:v>
                </c:pt>
                <c:pt idx="265">
                  <c:v>103.11730593642181</c:v>
                </c:pt>
                <c:pt idx="266">
                  <c:v>103.08722511364176</c:v>
                </c:pt>
                <c:pt idx="267">
                  <c:v>103.13426901146188</c:v>
                </c:pt>
                <c:pt idx="268">
                  <c:v>103.13426901146188</c:v>
                </c:pt>
                <c:pt idx="269">
                  <c:v>103.13426901146188</c:v>
                </c:pt>
                <c:pt idx="270">
                  <c:v>103.35896157618065</c:v>
                </c:pt>
                <c:pt idx="271">
                  <c:v>103.39967841064176</c:v>
                </c:pt>
                <c:pt idx="272">
                  <c:v>103.46657619693318</c:v>
                </c:pt>
                <c:pt idx="273">
                  <c:v>103.44715865765902</c:v>
                </c:pt>
                <c:pt idx="274">
                  <c:v>103.42130496772658</c:v>
                </c:pt>
                <c:pt idx="275">
                  <c:v>103.42130496772658</c:v>
                </c:pt>
                <c:pt idx="276">
                  <c:v>103.42130496772658</c:v>
                </c:pt>
                <c:pt idx="277">
                  <c:v>103.22887497177371</c:v>
                </c:pt>
                <c:pt idx="278">
                  <c:v>103.06208049115472</c:v>
                </c:pt>
                <c:pt idx="279">
                  <c:v>102.90093127827411</c:v>
                </c:pt>
                <c:pt idx="280">
                  <c:v>102.68147490392143</c:v>
                </c:pt>
                <c:pt idx="281">
                  <c:v>102.68147490392143</c:v>
                </c:pt>
                <c:pt idx="282">
                  <c:v>102.68147490392143</c:v>
                </c:pt>
                <c:pt idx="283">
                  <c:v>102.68147490392143</c:v>
                </c:pt>
                <c:pt idx="284">
                  <c:v>102.42010173481538</c:v>
                </c:pt>
                <c:pt idx="285">
                  <c:v>101.80161321276312</c:v>
                </c:pt>
                <c:pt idx="286">
                  <c:v>101.50534729425308</c:v>
                </c:pt>
                <c:pt idx="287">
                  <c:v>101.44529762833308</c:v>
                </c:pt>
                <c:pt idx="288">
                  <c:v>101.34964633148881</c:v>
                </c:pt>
                <c:pt idx="289">
                  <c:v>101.34964633148881</c:v>
                </c:pt>
                <c:pt idx="290">
                  <c:v>101.34964633148881</c:v>
                </c:pt>
                <c:pt idx="291">
                  <c:v>101.3492465124355</c:v>
                </c:pt>
                <c:pt idx="292">
                  <c:v>101.30198218863232</c:v>
                </c:pt>
                <c:pt idx="293">
                  <c:v>101.26871153169535</c:v>
                </c:pt>
                <c:pt idx="294">
                  <c:v>101.24949165863219</c:v>
                </c:pt>
                <c:pt idx="295">
                  <c:v>101.33071204346376</c:v>
                </c:pt>
                <c:pt idx="296">
                  <c:v>101.33071204346376</c:v>
                </c:pt>
                <c:pt idx="297">
                  <c:v>101.33071204346376</c:v>
                </c:pt>
                <c:pt idx="298">
                  <c:v>101.74895133174016</c:v>
                </c:pt>
                <c:pt idx="299">
                  <c:v>102.11849837102297</c:v>
                </c:pt>
                <c:pt idx="300">
                  <c:v>102.33163048494627</c:v>
                </c:pt>
                <c:pt idx="301">
                  <c:v>102.33163048494627</c:v>
                </c:pt>
                <c:pt idx="302">
                  <c:v>102.08968284068013</c:v>
                </c:pt>
                <c:pt idx="303">
                  <c:v>102.08968284068013</c:v>
                </c:pt>
                <c:pt idx="304">
                  <c:v>102.08968284068013</c:v>
                </c:pt>
                <c:pt idx="305">
                  <c:v>102.21391233224738</c:v>
                </c:pt>
                <c:pt idx="306">
                  <c:v>102.21391233224738</c:v>
                </c:pt>
                <c:pt idx="307">
                  <c:v>102.39722936819454</c:v>
                </c:pt>
                <c:pt idx="308">
                  <c:v>102.49104405320567</c:v>
                </c:pt>
                <c:pt idx="309">
                  <c:v>102.5541869051264</c:v>
                </c:pt>
                <c:pt idx="310">
                  <c:v>102.5541869051264</c:v>
                </c:pt>
                <c:pt idx="311">
                  <c:v>102.5541869051264</c:v>
                </c:pt>
                <c:pt idx="312">
                  <c:v>102.52488588021882</c:v>
                </c:pt>
                <c:pt idx="313">
                  <c:v>102.62612577622019</c:v>
                </c:pt>
                <c:pt idx="314">
                  <c:v>102.64805870714517</c:v>
                </c:pt>
                <c:pt idx="315">
                  <c:v>102.80984263122068</c:v>
                </c:pt>
                <c:pt idx="316">
                  <c:v>102.89277652628071</c:v>
                </c:pt>
                <c:pt idx="317">
                  <c:v>102.89277652628071</c:v>
                </c:pt>
                <c:pt idx="318">
                  <c:v>102.89277652628071</c:v>
                </c:pt>
                <c:pt idx="319" formatCode="0.00">
                  <c:v>102.97588177236365</c:v>
                </c:pt>
                <c:pt idx="320">
                  <c:v>102.99438768283159</c:v>
                </c:pt>
                <c:pt idx="321">
                  <c:v>102.99250282158023</c:v>
                </c:pt>
                <c:pt idx="322">
                  <c:v>102.98085095202633</c:v>
                </c:pt>
                <c:pt idx="323">
                  <c:v>102.83131862608469</c:v>
                </c:pt>
                <c:pt idx="324">
                  <c:v>102.83131862608469</c:v>
                </c:pt>
                <c:pt idx="325">
                  <c:v>102.83131862608469</c:v>
                </c:pt>
                <c:pt idx="326">
                  <c:v>102.7873385302195</c:v>
                </c:pt>
                <c:pt idx="327">
                  <c:v>102.90128696041566</c:v>
                </c:pt>
                <c:pt idx="328">
                  <c:v>102.57903280343986</c:v>
                </c:pt>
                <c:pt idx="329">
                  <c:v>102.42136130391278</c:v>
                </c:pt>
                <c:pt idx="330">
                  <c:v>102.19257912990238</c:v>
                </c:pt>
                <c:pt idx="331">
                  <c:v>102.19257912990238</c:v>
                </c:pt>
                <c:pt idx="332">
                  <c:v>102.19257912990238</c:v>
                </c:pt>
                <c:pt idx="333">
                  <c:v>102.19043724211674</c:v>
                </c:pt>
                <c:pt idx="334">
                  <c:v>102.30938341047941</c:v>
                </c:pt>
                <c:pt idx="335">
                  <c:v>102.30301486413011</c:v>
                </c:pt>
                <c:pt idx="336">
                  <c:v>102.28219571485366</c:v>
                </c:pt>
                <c:pt idx="337">
                  <c:v>102.22322240448896</c:v>
                </c:pt>
                <c:pt idx="338">
                  <c:v>102.22322240448896</c:v>
                </c:pt>
                <c:pt idx="339">
                  <c:v>102.22322240448896</c:v>
                </c:pt>
                <c:pt idx="340">
                  <c:v>102.30841242134991</c:v>
                </c:pt>
                <c:pt idx="341">
                  <c:v>102.29576100416271</c:v>
                </c:pt>
                <c:pt idx="342">
                  <c:v>102.28233850737267</c:v>
                </c:pt>
                <c:pt idx="343">
                  <c:v>102.28233850737267</c:v>
                </c:pt>
                <c:pt idx="344">
                  <c:v>102.22379357456512</c:v>
                </c:pt>
                <c:pt idx="345">
                  <c:v>102.22379357456512</c:v>
                </c:pt>
                <c:pt idx="346">
                  <c:v>102.22379357456512</c:v>
                </c:pt>
                <c:pt idx="347">
                  <c:v>102.2066870307838</c:v>
                </c:pt>
                <c:pt idx="348">
                  <c:v>102.05658353476599</c:v>
                </c:pt>
                <c:pt idx="349">
                  <c:v>102.04870138771483</c:v>
                </c:pt>
                <c:pt idx="350">
                  <c:v>101.9678808219366</c:v>
                </c:pt>
                <c:pt idx="351">
                  <c:v>101.89642744540757</c:v>
                </c:pt>
                <c:pt idx="352">
                  <c:v>101.89642744540757</c:v>
                </c:pt>
                <c:pt idx="353">
                  <c:v>101.89642744540757</c:v>
                </c:pt>
                <c:pt idx="354">
                  <c:v>101.97119360837837</c:v>
                </c:pt>
                <c:pt idx="355">
                  <c:v>102.43078561016956</c:v>
                </c:pt>
                <c:pt idx="356">
                  <c:v>102.43803947013696</c:v>
                </c:pt>
                <c:pt idx="357">
                  <c:v>102.6486298772213</c:v>
                </c:pt>
                <c:pt idx="358">
                  <c:v>102.6486298772213</c:v>
                </c:pt>
                <c:pt idx="359">
                  <c:v>102.6486298772213</c:v>
                </c:pt>
                <c:pt idx="360">
                  <c:v>102.6486298772213</c:v>
                </c:pt>
                <c:pt idx="361">
                  <c:v>102.97159799679233</c:v>
                </c:pt>
                <c:pt idx="362">
                  <c:v>102.98910435962696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117-4D9E-9568-B1F31C51B00D}"/>
            </c:ext>
          </c:extLst>
        </c:ser>
        <c:ser>
          <c:idx val="6"/>
          <c:order val="1"/>
          <c:tx>
            <c:strRef>
              <c:f>YTD!$AS$1</c:f>
              <c:strCache>
                <c:ptCount val="1"/>
                <c:pt idx="0">
                  <c:v>MIN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</c:spPr>
          <c:cat>
            <c:numRef>
              <c:f>YTD!$B$3:$B$338</c:f>
              <c:numCache>
                <c:formatCode>m/d/yyyy</c:formatCode>
                <c:ptCount val="336"/>
                <c:pt idx="0" formatCode="dd\-mm\-yyyy">
                  <c:v>42733</c:v>
                </c:pt>
                <c:pt idx="1">
                  <c:v>42734</c:v>
                </c:pt>
                <c:pt idx="2">
                  <c:v>42735</c:v>
                </c:pt>
                <c:pt idx="3">
                  <c:v>42736</c:v>
                </c:pt>
                <c:pt idx="4">
                  <c:v>42737</c:v>
                </c:pt>
                <c:pt idx="5">
                  <c:v>42738</c:v>
                </c:pt>
                <c:pt idx="6">
                  <c:v>42739</c:v>
                </c:pt>
                <c:pt idx="7">
                  <c:v>42740</c:v>
                </c:pt>
                <c:pt idx="8">
                  <c:v>42741</c:v>
                </c:pt>
                <c:pt idx="9">
                  <c:v>42742</c:v>
                </c:pt>
                <c:pt idx="10">
                  <c:v>42743</c:v>
                </c:pt>
                <c:pt idx="11">
                  <c:v>42744</c:v>
                </c:pt>
                <c:pt idx="12">
                  <c:v>42745</c:v>
                </c:pt>
                <c:pt idx="13">
                  <c:v>42746</c:v>
                </c:pt>
                <c:pt idx="14">
                  <c:v>42747</c:v>
                </c:pt>
                <c:pt idx="15">
                  <c:v>42748</c:v>
                </c:pt>
                <c:pt idx="16">
                  <c:v>42749</c:v>
                </c:pt>
                <c:pt idx="17">
                  <c:v>42750</c:v>
                </c:pt>
                <c:pt idx="18">
                  <c:v>42751</c:v>
                </c:pt>
                <c:pt idx="19">
                  <c:v>42752</c:v>
                </c:pt>
                <c:pt idx="20">
                  <c:v>42753</c:v>
                </c:pt>
                <c:pt idx="21">
                  <c:v>42754</c:v>
                </c:pt>
                <c:pt idx="22">
                  <c:v>42755</c:v>
                </c:pt>
                <c:pt idx="23">
                  <c:v>42756</c:v>
                </c:pt>
                <c:pt idx="24">
                  <c:v>42757</c:v>
                </c:pt>
                <c:pt idx="25">
                  <c:v>42758</c:v>
                </c:pt>
                <c:pt idx="26">
                  <c:v>42759</c:v>
                </c:pt>
                <c:pt idx="27">
                  <c:v>42760</c:v>
                </c:pt>
                <c:pt idx="28">
                  <c:v>42761</c:v>
                </c:pt>
                <c:pt idx="29">
                  <c:v>42762</c:v>
                </c:pt>
                <c:pt idx="30">
                  <c:v>42763</c:v>
                </c:pt>
                <c:pt idx="31">
                  <c:v>42764</c:v>
                </c:pt>
                <c:pt idx="32">
                  <c:v>42765</c:v>
                </c:pt>
                <c:pt idx="33">
                  <c:v>42766</c:v>
                </c:pt>
                <c:pt idx="34">
                  <c:v>42767</c:v>
                </c:pt>
                <c:pt idx="35">
                  <c:v>42768</c:v>
                </c:pt>
                <c:pt idx="36">
                  <c:v>42769</c:v>
                </c:pt>
                <c:pt idx="37">
                  <c:v>42770</c:v>
                </c:pt>
                <c:pt idx="38">
                  <c:v>42771</c:v>
                </c:pt>
                <c:pt idx="39">
                  <c:v>42772</c:v>
                </c:pt>
                <c:pt idx="40">
                  <c:v>42773</c:v>
                </c:pt>
                <c:pt idx="41">
                  <c:v>42774</c:v>
                </c:pt>
                <c:pt idx="42">
                  <c:v>42775</c:v>
                </c:pt>
                <c:pt idx="43">
                  <c:v>42776</c:v>
                </c:pt>
                <c:pt idx="44">
                  <c:v>42777</c:v>
                </c:pt>
                <c:pt idx="45">
                  <c:v>42778</c:v>
                </c:pt>
                <c:pt idx="46">
                  <c:v>42779</c:v>
                </c:pt>
                <c:pt idx="47">
                  <c:v>42780</c:v>
                </c:pt>
                <c:pt idx="48">
                  <c:v>42781</c:v>
                </c:pt>
                <c:pt idx="49">
                  <c:v>42782</c:v>
                </c:pt>
                <c:pt idx="50">
                  <c:v>42783</c:v>
                </c:pt>
                <c:pt idx="51">
                  <c:v>42784</c:v>
                </c:pt>
                <c:pt idx="52">
                  <c:v>42785</c:v>
                </c:pt>
                <c:pt idx="53">
                  <c:v>42786</c:v>
                </c:pt>
                <c:pt idx="54">
                  <c:v>42787</c:v>
                </c:pt>
                <c:pt idx="55">
                  <c:v>42788</c:v>
                </c:pt>
                <c:pt idx="56">
                  <c:v>42789</c:v>
                </c:pt>
                <c:pt idx="57">
                  <c:v>42790</c:v>
                </c:pt>
                <c:pt idx="58">
                  <c:v>42791</c:v>
                </c:pt>
                <c:pt idx="59">
                  <c:v>42792</c:v>
                </c:pt>
                <c:pt idx="60">
                  <c:v>42793</c:v>
                </c:pt>
                <c:pt idx="61">
                  <c:v>42794</c:v>
                </c:pt>
                <c:pt idx="62">
                  <c:v>42795</c:v>
                </c:pt>
                <c:pt idx="63">
                  <c:v>42796</c:v>
                </c:pt>
                <c:pt idx="64">
                  <c:v>42797</c:v>
                </c:pt>
                <c:pt idx="65">
                  <c:v>42798</c:v>
                </c:pt>
                <c:pt idx="66">
                  <c:v>42799</c:v>
                </c:pt>
                <c:pt idx="67">
                  <c:v>42800</c:v>
                </c:pt>
                <c:pt idx="68">
                  <c:v>42801</c:v>
                </c:pt>
                <c:pt idx="69">
                  <c:v>42802</c:v>
                </c:pt>
                <c:pt idx="70">
                  <c:v>42803</c:v>
                </c:pt>
                <c:pt idx="71">
                  <c:v>42804</c:v>
                </c:pt>
                <c:pt idx="72">
                  <c:v>42805</c:v>
                </c:pt>
                <c:pt idx="73">
                  <c:v>42806</c:v>
                </c:pt>
                <c:pt idx="74">
                  <c:v>42807</c:v>
                </c:pt>
                <c:pt idx="75">
                  <c:v>42808</c:v>
                </c:pt>
                <c:pt idx="76">
                  <c:v>42809</c:v>
                </c:pt>
                <c:pt idx="77">
                  <c:v>42810</c:v>
                </c:pt>
                <c:pt idx="78">
                  <c:v>42811</c:v>
                </c:pt>
                <c:pt idx="79">
                  <c:v>42812</c:v>
                </c:pt>
                <c:pt idx="80">
                  <c:v>42813</c:v>
                </c:pt>
                <c:pt idx="81">
                  <c:v>42814</c:v>
                </c:pt>
                <c:pt idx="82">
                  <c:v>42815</c:v>
                </c:pt>
                <c:pt idx="83">
                  <c:v>42816</c:v>
                </c:pt>
                <c:pt idx="84">
                  <c:v>42817</c:v>
                </c:pt>
                <c:pt idx="85">
                  <c:v>42818</c:v>
                </c:pt>
                <c:pt idx="86">
                  <c:v>42819</c:v>
                </c:pt>
                <c:pt idx="87">
                  <c:v>42820</c:v>
                </c:pt>
                <c:pt idx="88">
                  <c:v>42821</c:v>
                </c:pt>
                <c:pt idx="89">
                  <c:v>42822</c:v>
                </c:pt>
                <c:pt idx="90">
                  <c:v>42823</c:v>
                </c:pt>
                <c:pt idx="91">
                  <c:v>42824</c:v>
                </c:pt>
                <c:pt idx="92">
                  <c:v>42825</c:v>
                </c:pt>
                <c:pt idx="93">
                  <c:v>42826</c:v>
                </c:pt>
                <c:pt idx="94">
                  <c:v>42827</c:v>
                </c:pt>
                <c:pt idx="95">
                  <c:v>42828</c:v>
                </c:pt>
                <c:pt idx="96">
                  <c:v>42829</c:v>
                </c:pt>
                <c:pt idx="97">
                  <c:v>42830</c:v>
                </c:pt>
                <c:pt idx="98">
                  <c:v>42831</c:v>
                </c:pt>
                <c:pt idx="99">
                  <c:v>42832</c:v>
                </c:pt>
                <c:pt idx="100">
                  <c:v>42833</c:v>
                </c:pt>
                <c:pt idx="101">
                  <c:v>42834</c:v>
                </c:pt>
                <c:pt idx="102">
                  <c:v>42835</c:v>
                </c:pt>
                <c:pt idx="103">
                  <c:v>42836</c:v>
                </c:pt>
                <c:pt idx="104">
                  <c:v>42837</c:v>
                </c:pt>
                <c:pt idx="105">
                  <c:v>42838</c:v>
                </c:pt>
                <c:pt idx="106">
                  <c:v>42839</c:v>
                </c:pt>
                <c:pt idx="107">
                  <c:v>42840</c:v>
                </c:pt>
                <c:pt idx="108">
                  <c:v>42841</c:v>
                </c:pt>
                <c:pt idx="109">
                  <c:v>42842</c:v>
                </c:pt>
                <c:pt idx="110">
                  <c:v>42843</c:v>
                </c:pt>
                <c:pt idx="111">
                  <c:v>42844</c:v>
                </c:pt>
                <c:pt idx="112">
                  <c:v>42845</c:v>
                </c:pt>
                <c:pt idx="113">
                  <c:v>42846</c:v>
                </c:pt>
                <c:pt idx="114">
                  <c:v>42847</c:v>
                </c:pt>
                <c:pt idx="115">
                  <c:v>42848</c:v>
                </c:pt>
                <c:pt idx="116">
                  <c:v>42849</c:v>
                </c:pt>
                <c:pt idx="117">
                  <c:v>42850</c:v>
                </c:pt>
                <c:pt idx="118">
                  <c:v>42851</c:v>
                </c:pt>
                <c:pt idx="119">
                  <c:v>42852</c:v>
                </c:pt>
                <c:pt idx="120">
                  <c:v>42853</c:v>
                </c:pt>
                <c:pt idx="121">
                  <c:v>42854</c:v>
                </c:pt>
                <c:pt idx="122">
                  <c:v>42855</c:v>
                </c:pt>
                <c:pt idx="123">
                  <c:v>42856</c:v>
                </c:pt>
                <c:pt idx="124">
                  <c:v>42857</c:v>
                </c:pt>
                <c:pt idx="125">
                  <c:v>42858</c:v>
                </c:pt>
                <c:pt idx="126">
                  <c:v>42859</c:v>
                </c:pt>
                <c:pt idx="127">
                  <c:v>42860</c:v>
                </c:pt>
                <c:pt idx="128">
                  <c:v>42861</c:v>
                </c:pt>
                <c:pt idx="129">
                  <c:v>42862</c:v>
                </c:pt>
                <c:pt idx="130">
                  <c:v>42863</c:v>
                </c:pt>
                <c:pt idx="131">
                  <c:v>42864</c:v>
                </c:pt>
                <c:pt idx="132">
                  <c:v>42865</c:v>
                </c:pt>
                <c:pt idx="133">
                  <c:v>42866</c:v>
                </c:pt>
                <c:pt idx="134">
                  <c:v>42867</c:v>
                </c:pt>
                <c:pt idx="135">
                  <c:v>42868</c:v>
                </c:pt>
                <c:pt idx="136">
                  <c:v>42869</c:v>
                </c:pt>
                <c:pt idx="137">
                  <c:v>42870</c:v>
                </c:pt>
                <c:pt idx="138">
                  <c:v>42871</c:v>
                </c:pt>
                <c:pt idx="139">
                  <c:v>42872</c:v>
                </c:pt>
                <c:pt idx="140">
                  <c:v>42873</c:v>
                </c:pt>
                <c:pt idx="141">
                  <c:v>42874</c:v>
                </c:pt>
                <c:pt idx="142">
                  <c:v>42875</c:v>
                </c:pt>
                <c:pt idx="143">
                  <c:v>42876</c:v>
                </c:pt>
                <c:pt idx="144">
                  <c:v>42877</c:v>
                </c:pt>
                <c:pt idx="145">
                  <c:v>42878</c:v>
                </c:pt>
                <c:pt idx="146">
                  <c:v>42879</c:v>
                </c:pt>
                <c:pt idx="147">
                  <c:v>42880</c:v>
                </c:pt>
                <c:pt idx="148">
                  <c:v>42881</c:v>
                </c:pt>
                <c:pt idx="149">
                  <c:v>42882</c:v>
                </c:pt>
                <c:pt idx="150">
                  <c:v>42883</c:v>
                </c:pt>
                <c:pt idx="151">
                  <c:v>42884</c:v>
                </c:pt>
                <c:pt idx="152">
                  <c:v>42885</c:v>
                </c:pt>
                <c:pt idx="153">
                  <c:v>42886</c:v>
                </c:pt>
                <c:pt idx="154">
                  <c:v>42887</c:v>
                </c:pt>
                <c:pt idx="155">
                  <c:v>42888</c:v>
                </c:pt>
                <c:pt idx="156">
                  <c:v>42889</c:v>
                </c:pt>
                <c:pt idx="157">
                  <c:v>42890</c:v>
                </c:pt>
                <c:pt idx="158">
                  <c:v>42891</c:v>
                </c:pt>
                <c:pt idx="159">
                  <c:v>42892</c:v>
                </c:pt>
                <c:pt idx="160">
                  <c:v>42893</c:v>
                </c:pt>
                <c:pt idx="161">
                  <c:v>42894</c:v>
                </c:pt>
                <c:pt idx="162">
                  <c:v>42895</c:v>
                </c:pt>
                <c:pt idx="163">
                  <c:v>42896</c:v>
                </c:pt>
                <c:pt idx="164">
                  <c:v>42897</c:v>
                </c:pt>
                <c:pt idx="165">
                  <c:v>42898</c:v>
                </c:pt>
                <c:pt idx="166">
                  <c:v>42899</c:v>
                </c:pt>
                <c:pt idx="167">
                  <c:v>42900</c:v>
                </c:pt>
                <c:pt idx="168">
                  <c:v>42901</c:v>
                </c:pt>
                <c:pt idx="169">
                  <c:v>42902</c:v>
                </c:pt>
                <c:pt idx="170">
                  <c:v>42903</c:v>
                </c:pt>
                <c:pt idx="171">
                  <c:v>42904</c:v>
                </c:pt>
                <c:pt idx="172">
                  <c:v>42905</c:v>
                </c:pt>
                <c:pt idx="173">
                  <c:v>42906</c:v>
                </c:pt>
                <c:pt idx="174">
                  <c:v>42907</c:v>
                </c:pt>
                <c:pt idx="175">
                  <c:v>42908</c:v>
                </c:pt>
                <c:pt idx="176">
                  <c:v>42909</c:v>
                </c:pt>
                <c:pt idx="177">
                  <c:v>42910</c:v>
                </c:pt>
                <c:pt idx="178">
                  <c:v>42911</c:v>
                </c:pt>
                <c:pt idx="179">
                  <c:v>42912</c:v>
                </c:pt>
                <c:pt idx="180">
                  <c:v>42913</c:v>
                </c:pt>
                <c:pt idx="181">
                  <c:v>42914</c:v>
                </c:pt>
                <c:pt idx="182">
                  <c:v>42915</c:v>
                </c:pt>
                <c:pt idx="183">
                  <c:v>42916</c:v>
                </c:pt>
                <c:pt idx="184">
                  <c:v>42917</c:v>
                </c:pt>
                <c:pt idx="185">
                  <c:v>42918</c:v>
                </c:pt>
                <c:pt idx="186">
                  <c:v>42919</c:v>
                </c:pt>
                <c:pt idx="187">
                  <c:v>42920</c:v>
                </c:pt>
                <c:pt idx="188">
                  <c:v>42921</c:v>
                </c:pt>
                <c:pt idx="189">
                  <c:v>42922</c:v>
                </c:pt>
                <c:pt idx="190">
                  <c:v>42923</c:v>
                </c:pt>
                <c:pt idx="191">
                  <c:v>42924</c:v>
                </c:pt>
                <c:pt idx="192">
                  <c:v>42925</c:v>
                </c:pt>
                <c:pt idx="193">
                  <c:v>42926</c:v>
                </c:pt>
                <c:pt idx="194">
                  <c:v>42927</c:v>
                </c:pt>
                <c:pt idx="195">
                  <c:v>42928</c:v>
                </c:pt>
                <c:pt idx="196">
                  <c:v>42929</c:v>
                </c:pt>
                <c:pt idx="197">
                  <c:v>42930</c:v>
                </c:pt>
                <c:pt idx="198">
                  <c:v>42931</c:v>
                </c:pt>
                <c:pt idx="199">
                  <c:v>42932</c:v>
                </c:pt>
                <c:pt idx="200">
                  <c:v>42933</c:v>
                </c:pt>
                <c:pt idx="201">
                  <c:v>42934</c:v>
                </c:pt>
                <c:pt idx="202">
                  <c:v>42935</c:v>
                </c:pt>
                <c:pt idx="203">
                  <c:v>42936</c:v>
                </c:pt>
                <c:pt idx="204">
                  <c:v>42937</c:v>
                </c:pt>
                <c:pt idx="205">
                  <c:v>42938</c:v>
                </c:pt>
                <c:pt idx="206">
                  <c:v>42939</c:v>
                </c:pt>
                <c:pt idx="207">
                  <c:v>42940</c:v>
                </c:pt>
                <c:pt idx="208">
                  <c:v>42941</c:v>
                </c:pt>
                <c:pt idx="209">
                  <c:v>42942</c:v>
                </c:pt>
                <c:pt idx="210">
                  <c:v>42943</c:v>
                </c:pt>
                <c:pt idx="211">
                  <c:v>42944</c:v>
                </c:pt>
                <c:pt idx="212">
                  <c:v>42945</c:v>
                </c:pt>
                <c:pt idx="213">
                  <c:v>42946</c:v>
                </c:pt>
                <c:pt idx="214">
                  <c:v>42947</c:v>
                </c:pt>
                <c:pt idx="215">
                  <c:v>42948</c:v>
                </c:pt>
                <c:pt idx="216">
                  <c:v>42949</c:v>
                </c:pt>
                <c:pt idx="217">
                  <c:v>42950</c:v>
                </c:pt>
                <c:pt idx="218">
                  <c:v>42951</c:v>
                </c:pt>
                <c:pt idx="219">
                  <c:v>42952</c:v>
                </c:pt>
                <c:pt idx="220">
                  <c:v>42953</c:v>
                </c:pt>
                <c:pt idx="221">
                  <c:v>42954</c:v>
                </c:pt>
                <c:pt idx="222">
                  <c:v>42955</c:v>
                </c:pt>
                <c:pt idx="223">
                  <c:v>42956</c:v>
                </c:pt>
                <c:pt idx="224">
                  <c:v>42957</c:v>
                </c:pt>
                <c:pt idx="225">
                  <c:v>42958</c:v>
                </c:pt>
                <c:pt idx="226">
                  <c:v>42959</c:v>
                </c:pt>
                <c:pt idx="227">
                  <c:v>42960</c:v>
                </c:pt>
                <c:pt idx="228">
                  <c:v>42961</c:v>
                </c:pt>
                <c:pt idx="229">
                  <c:v>42962</c:v>
                </c:pt>
                <c:pt idx="230">
                  <c:v>42963</c:v>
                </c:pt>
                <c:pt idx="231">
                  <c:v>42964</c:v>
                </c:pt>
                <c:pt idx="232">
                  <c:v>42965</c:v>
                </c:pt>
                <c:pt idx="233">
                  <c:v>42966</c:v>
                </c:pt>
                <c:pt idx="234">
                  <c:v>42967</c:v>
                </c:pt>
                <c:pt idx="235">
                  <c:v>42968</c:v>
                </c:pt>
                <c:pt idx="236">
                  <c:v>42969</c:v>
                </c:pt>
                <c:pt idx="237">
                  <c:v>42970</c:v>
                </c:pt>
                <c:pt idx="238">
                  <c:v>42971</c:v>
                </c:pt>
                <c:pt idx="239">
                  <c:v>42972</c:v>
                </c:pt>
                <c:pt idx="240">
                  <c:v>42973</c:v>
                </c:pt>
                <c:pt idx="241">
                  <c:v>42974</c:v>
                </c:pt>
                <c:pt idx="242">
                  <c:v>42975</c:v>
                </c:pt>
                <c:pt idx="243">
                  <c:v>42976</c:v>
                </c:pt>
                <c:pt idx="244">
                  <c:v>42977</c:v>
                </c:pt>
                <c:pt idx="245">
                  <c:v>42978</c:v>
                </c:pt>
                <c:pt idx="246">
                  <c:v>42979</c:v>
                </c:pt>
                <c:pt idx="247">
                  <c:v>42980</c:v>
                </c:pt>
                <c:pt idx="248">
                  <c:v>42981</c:v>
                </c:pt>
                <c:pt idx="249">
                  <c:v>42982</c:v>
                </c:pt>
                <c:pt idx="250">
                  <c:v>42983</c:v>
                </c:pt>
                <c:pt idx="251">
                  <c:v>42984</c:v>
                </c:pt>
                <c:pt idx="252">
                  <c:v>42985</c:v>
                </c:pt>
                <c:pt idx="253">
                  <c:v>42986</c:v>
                </c:pt>
                <c:pt idx="254">
                  <c:v>42987</c:v>
                </c:pt>
                <c:pt idx="255">
                  <c:v>42988</c:v>
                </c:pt>
                <c:pt idx="256">
                  <c:v>42989</c:v>
                </c:pt>
                <c:pt idx="257">
                  <c:v>42990</c:v>
                </c:pt>
                <c:pt idx="258">
                  <c:v>42991</c:v>
                </c:pt>
                <c:pt idx="259">
                  <c:v>42992</c:v>
                </c:pt>
                <c:pt idx="260">
                  <c:v>42993</c:v>
                </c:pt>
                <c:pt idx="261">
                  <c:v>42994</c:v>
                </c:pt>
                <c:pt idx="262">
                  <c:v>42995</c:v>
                </c:pt>
                <c:pt idx="263">
                  <c:v>42996</c:v>
                </c:pt>
                <c:pt idx="264">
                  <c:v>42997</c:v>
                </c:pt>
                <c:pt idx="265">
                  <c:v>42998</c:v>
                </c:pt>
                <c:pt idx="266">
                  <c:v>42999</c:v>
                </c:pt>
                <c:pt idx="267">
                  <c:v>43000</c:v>
                </c:pt>
                <c:pt idx="268">
                  <c:v>43001</c:v>
                </c:pt>
                <c:pt idx="269">
                  <c:v>43002</c:v>
                </c:pt>
                <c:pt idx="270">
                  <c:v>43003</c:v>
                </c:pt>
                <c:pt idx="271">
                  <c:v>43004</c:v>
                </c:pt>
                <c:pt idx="272">
                  <c:v>43005</c:v>
                </c:pt>
                <c:pt idx="273">
                  <c:v>43006</c:v>
                </c:pt>
                <c:pt idx="274">
                  <c:v>43007</c:v>
                </c:pt>
                <c:pt idx="275">
                  <c:v>43008</c:v>
                </c:pt>
                <c:pt idx="276">
                  <c:v>43009</c:v>
                </c:pt>
                <c:pt idx="277">
                  <c:v>43010</c:v>
                </c:pt>
                <c:pt idx="278">
                  <c:v>43011</c:v>
                </c:pt>
                <c:pt idx="279">
                  <c:v>43012</c:v>
                </c:pt>
                <c:pt idx="280">
                  <c:v>43013</c:v>
                </c:pt>
                <c:pt idx="281">
                  <c:v>43014</c:v>
                </c:pt>
                <c:pt idx="282">
                  <c:v>43015</c:v>
                </c:pt>
                <c:pt idx="283">
                  <c:v>43016</c:v>
                </c:pt>
                <c:pt idx="284">
                  <c:v>43017</c:v>
                </c:pt>
                <c:pt idx="285">
                  <c:v>43018</c:v>
                </c:pt>
                <c:pt idx="286">
                  <c:v>43019</c:v>
                </c:pt>
                <c:pt idx="287">
                  <c:v>43020</c:v>
                </c:pt>
                <c:pt idx="288">
                  <c:v>43021</c:v>
                </c:pt>
                <c:pt idx="289">
                  <c:v>43022</c:v>
                </c:pt>
                <c:pt idx="290">
                  <c:v>43023</c:v>
                </c:pt>
                <c:pt idx="291">
                  <c:v>43024</c:v>
                </c:pt>
                <c:pt idx="292">
                  <c:v>43025</c:v>
                </c:pt>
                <c:pt idx="293">
                  <c:v>43026</c:v>
                </c:pt>
                <c:pt idx="294">
                  <c:v>43027</c:v>
                </c:pt>
                <c:pt idx="295">
                  <c:v>43028</c:v>
                </c:pt>
                <c:pt idx="296">
                  <c:v>43029</c:v>
                </c:pt>
                <c:pt idx="297">
                  <c:v>43030</c:v>
                </c:pt>
                <c:pt idx="298">
                  <c:v>43031</c:v>
                </c:pt>
                <c:pt idx="299">
                  <c:v>43032</c:v>
                </c:pt>
                <c:pt idx="300">
                  <c:v>43033</c:v>
                </c:pt>
                <c:pt idx="301">
                  <c:v>43034</c:v>
                </c:pt>
                <c:pt idx="302">
                  <c:v>43035</c:v>
                </c:pt>
                <c:pt idx="303">
                  <c:v>43036</c:v>
                </c:pt>
                <c:pt idx="304">
                  <c:v>43037</c:v>
                </c:pt>
                <c:pt idx="305">
                  <c:v>43038</c:v>
                </c:pt>
                <c:pt idx="306">
                  <c:v>43039</c:v>
                </c:pt>
                <c:pt idx="307">
                  <c:v>43040</c:v>
                </c:pt>
                <c:pt idx="308">
                  <c:v>43041</c:v>
                </c:pt>
                <c:pt idx="309">
                  <c:v>43042</c:v>
                </c:pt>
                <c:pt idx="310">
                  <c:v>43043</c:v>
                </c:pt>
                <c:pt idx="311">
                  <c:v>43044</c:v>
                </c:pt>
                <c:pt idx="312">
                  <c:v>43045</c:v>
                </c:pt>
                <c:pt idx="313">
                  <c:v>43046</c:v>
                </c:pt>
                <c:pt idx="314">
                  <c:v>43047</c:v>
                </c:pt>
                <c:pt idx="315">
                  <c:v>43048</c:v>
                </c:pt>
                <c:pt idx="316">
                  <c:v>43049</c:v>
                </c:pt>
                <c:pt idx="317">
                  <c:v>43050</c:v>
                </c:pt>
                <c:pt idx="318">
                  <c:v>43051</c:v>
                </c:pt>
                <c:pt idx="319">
                  <c:v>43052</c:v>
                </c:pt>
                <c:pt idx="320">
                  <c:v>43053</c:v>
                </c:pt>
                <c:pt idx="321">
                  <c:v>43054</c:v>
                </c:pt>
                <c:pt idx="322">
                  <c:v>43055</c:v>
                </c:pt>
                <c:pt idx="323">
                  <c:v>43056</c:v>
                </c:pt>
                <c:pt idx="324">
                  <c:v>43057</c:v>
                </c:pt>
                <c:pt idx="325">
                  <c:v>43058</c:v>
                </c:pt>
                <c:pt idx="326">
                  <c:v>43059</c:v>
                </c:pt>
                <c:pt idx="327">
                  <c:v>43060</c:v>
                </c:pt>
                <c:pt idx="328">
                  <c:v>43061</c:v>
                </c:pt>
                <c:pt idx="329">
                  <c:v>43062</c:v>
                </c:pt>
                <c:pt idx="330">
                  <c:v>43063</c:v>
                </c:pt>
                <c:pt idx="331">
                  <c:v>43064</c:v>
                </c:pt>
                <c:pt idx="332">
                  <c:v>43065</c:v>
                </c:pt>
                <c:pt idx="333">
                  <c:v>43066</c:v>
                </c:pt>
                <c:pt idx="334">
                  <c:v>43067</c:v>
                </c:pt>
                <c:pt idx="335">
                  <c:v>43068</c:v>
                </c:pt>
              </c:numCache>
            </c:numRef>
          </c:cat>
          <c:val>
            <c:numRef>
              <c:f>YTD!$AS$3:$AS$365</c:f>
              <c:numCache>
                <c:formatCode>General</c:formatCode>
                <c:ptCount val="36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100.10532295488517</c:v>
                </c:pt>
                <c:pt idx="6">
                  <c:v>100.3016708178919</c:v>
                </c:pt>
                <c:pt idx="7">
                  <c:v>100.55084701166972</c:v>
                </c:pt>
                <c:pt idx="8">
                  <c:v>100.59887510052911</c:v>
                </c:pt>
                <c:pt idx="9">
                  <c:v>100.59887510052911</c:v>
                </c:pt>
                <c:pt idx="10">
                  <c:v>100.59887510052911</c:v>
                </c:pt>
                <c:pt idx="11">
                  <c:v>100.49563139481423</c:v>
                </c:pt>
                <c:pt idx="12">
                  <c:v>100.51691161163114</c:v>
                </c:pt>
                <c:pt idx="13">
                  <c:v>100.43356195661966</c:v>
                </c:pt>
                <c:pt idx="14">
                  <c:v>100.47134781808467</c:v>
                </c:pt>
                <c:pt idx="15">
                  <c:v>100.52581901239769</c:v>
                </c:pt>
                <c:pt idx="16">
                  <c:v>100.52581901239769</c:v>
                </c:pt>
                <c:pt idx="17">
                  <c:v>100.52581901239769</c:v>
                </c:pt>
                <c:pt idx="18">
                  <c:v>100.44082649384424</c:v>
                </c:pt>
                <c:pt idx="19">
                  <c:v>100.41967462574155</c:v>
                </c:pt>
                <c:pt idx="20">
                  <c:v>100.36748803854157</c:v>
                </c:pt>
                <c:pt idx="21">
                  <c:v>100.29761499852269</c:v>
                </c:pt>
                <c:pt idx="22">
                  <c:v>100.28988840592693</c:v>
                </c:pt>
                <c:pt idx="23">
                  <c:v>100.28988840592693</c:v>
                </c:pt>
                <c:pt idx="24">
                  <c:v>100.28988840592693</c:v>
                </c:pt>
                <c:pt idx="25">
                  <c:v>100.3669746436847</c:v>
                </c:pt>
                <c:pt idx="26">
                  <c:v>100.27199659516529</c:v>
                </c:pt>
                <c:pt idx="27">
                  <c:v>100.34163860749857</c:v>
                </c:pt>
                <c:pt idx="28">
                  <c:v>100.40411876157864</c:v>
                </c:pt>
                <c:pt idx="29">
                  <c:v>100.38905062252975</c:v>
                </c:pt>
                <c:pt idx="30">
                  <c:v>100.38905062252975</c:v>
                </c:pt>
                <c:pt idx="31">
                  <c:v>100.38905062252975</c:v>
                </c:pt>
                <c:pt idx="32">
                  <c:v>100.38743342873065</c:v>
                </c:pt>
                <c:pt idx="33">
                  <c:v>100.41556746688666</c:v>
                </c:pt>
                <c:pt idx="34">
                  <c:v>100.44878411412559</c:v>
                </c:pt>
                <c:pt idx="35">
                  <c:v>100.55557024435282</c:v>
                </c:pt>
                <c:pt idx="36">
                  <c:v>100.59843871490077</c:v>
                </c:pt>
                <c:pt idx="37">
                  <c:v>100.59843871490077</c:v>
                </c:pt>
                <c:pt idx="38">
                  <c:v>100.59843871490077</c:v>
                </c:pt>
                <c:pt idx="39">
                  <c:v>100.63766208196499</c:v>
                </c:pt>
                <c:pt idx="40">
                  <c:v>100.57751787448365</c:v>
                </c:pt>
                <c:pt idx="41">
                  <c:v>100.75738576258512</c:v>
                </c:pt>
                <c:pt idx="42">
                  <c:v>100.88316750251622</c:v>
                </c:pt>
                <c:pt idx="43">
                  <c:v>100.97542455829426</c:v>
                </c:pt>
                <c:pt idx="44">
                  <c:v>100.97542455829426</c:v>
                </c:pt>
                <c:pt idx="45">
                  <c:v>100.97542455829426</c:v>
                </c:pt>
                <c:pt idx="46">
                  <c:v>100.97203615223899</c:v>
                </c:pt>
                <c:pt idx="47">
                  <c:v>101.0172662391285</c:v>
                </c:pt>
                <c:pt idx="48">
                  <c:v>101.04362906502834</c:v>
                </c:pt>
                <c:pt idx="49">
                  <c:v>101.01077179418918</c:v>
                </c:pt>
                <c:pt idx="50">
                  <c:v>100.98923487994384</c:v>
                </c:pt>
                <c:pt idx="51">
                  <c:v>100.98923487994384</c:v>
                </c:pt>
                <c:pt idx="52">
                  <c:v>100.98923487994384</c:v>
                </c:pt>
                <c:pt idx="53">
                  <c:v>101.10341389610988</c:v>
                </c:pt>
                <c:pt idx="54">
                  <c:v>101.05733670770654</c:v>
                </c:pt>
                <c:pt idx="55">
                  <c:v>101.05176637350959</c:v>
                </c:pt>
                <c:pt idx="56">
                  <c:v>101.12089499098602</c:v>
                </c:pt>
                <c:pt idx="57">
                  <c:v>101.19074236126205</c:v>
                </c:pt>
                <c:pt idx="58">
                  <c:v>101.19074236126205</c:v>
                </c:pt>
                <c:pt idx="59">
                  <c:v>101.19074236126205</c:v>
                </c:pt>
                <c:pt idx="60">
                  <c:v>101.32679199833039</c:v>
                </c:pt>
                <c:pt idx="61">
                  <c:v>101.3386000800382</c:v>
                </c:pt>
                <c:pt idx="62">
                  <c:v>101.43396317470027</c:v>
                </c:pt>
                <c:pt idx="63">
                  <c:v>101.45188065520475</c:v>
                </c:pt>
                <c:pt idx="64">
                  <c:v>101.49397903346741</c:v>
                </c:pt>
                <c:pt idx="65">
                  <c:v>101.49397903346741</c:v>
                </c:pt>
                <c:pt idx="66">
                  <c:v>101.49397903346741</c:v>
                </c:pt>
                <c:pt idx="67">
                  <c:v>101.55568909526218</c:v>
                </c:pt>
                <c:pt idx="68">
                  <c:v>101.55176162460717</c:v>
                </c:pt>
                <c:pt idx="69">
                  <c:v>101.56893468256919</c:v>
                </c:pt>
                <c:pt idx="70">
                  <c:v>101.52886421399114</c:v>
                </c:pt>
                <c:pt idx="71">
                  <c:v>101.44633599075063</c:v>
                </c:pt>
                <c:pt idx="72">
                  <c:v>101.44633599075063</c:v>
                </c:pt>
                <c:pt idx="73">
                  <c:v>101.44633599075063</c:v>
                </c:pt>
                <c:pt idx="74">
                  <c:v>101.39271189795143</c:v>
                </c:pt>
                <c:pt idx="75">
                  <c:v>101.39684472654916</c:v>
                </c:pt>
                <c:pt idx="76">
                  <c:v>101.22534175982</c:v>
                </c:pt>
                <c:pt idx="77">
                  <c:v>101.21572532959449</c:v>
                </c:pt>
                <c:pt idx="78">
                  <c:v>101.4600949729145</c:v>
                </c:pt>
                <c:pt idx="79">
                  <c:v>101.4600949729145</c:v>
                </c:pt>
                <c:pt idx="80">
                  <c:v>101.4600949729145</c:v>
                </c:pt>
                <c:pt idx="81">
                  <c:v>101.60361450515019</c:v>
                </c:pt>
                <c:pt idx="82">
                  <c:v>101.67587483125348</c:v>
                </c:pt>
                <c:pt idx="83">
                  <c:v>101.58174388424789</c:v>
                </c:pt>
                <c:pt idx="84">
                  <c:v>101.74015186733254</c:v>
                </c:pt>
                <c:pt idx="85">
                  <c:v>101.84152168181988</c:v>
                </c:pt>
                <c:pt idx="86">
                  <c:v>101.84152168181988</c:v>
                </c:pt>
                <c:pt idx="87">
                  <c:v>101.84152168181988</c:v>
                </c:pt>
                <c:pt idx="88">
                  <c:v>101.89527412333328</c:v>
                </c:pt>
                <c:pt idx="89">
                  <c:v>101.98134477108616</c:v>
                </c:pt>
                <c:pt idx="90">
                  <c:v>102.05175687570473</c:v>
                </c:pt>
                <c:pt idx="91">
                  <c:v>102.06151137798508</c:v>
                </c:pt>
                <c:pt idx="92">
                  <c:v>102.10971915504439</c:v>
                </c:pt>
                <c:pt idx="93">
                  <c:v>102.10971915504439</c:v>
                </c:pt>
                <c:pt idx="94">
                  <c:v>102.10971915504439</c:v>
                </c:pt>
                <c:pt idx="95">
                  <c:v>102.22125418769758</c:v>
                </c:pt>
                <c:pt idx="96">
                  <c:v>102.18634333743097</c:v>
                </c:pt>
                <c:pt idx="97">
                  <c:v>102.2988538203122</c:v>
                </c:pt>
                <c:pt idx="98">
                  <c:v>102.26802445915767</c:v>
                </c:pt>
                <c:pt idx="99">
                  <c:v>102.28578792120508</c:v>
                </c:pt>
                <c:pt idx="100">
                  <c:v>102.28578792120508</c:v>
                </c:pt>
                <c:pt idx="101">
                  <c:v>102.28578792120508</c:v>
                </c:pt>
                <c:pt idx="102">
                  <c:v>102.35314532642532</c:v>
                </c:pt>
                <c:pt idx="103">
                  <c:v>102.38723474492093</c:v>
                </c:pt>
                <c:pt idx="104">
                  <c:v>102.40314998548365</c:v>
                </c:pt>
                <c:pt idx="105">
                  <c:v>102.40314998548365</c:v>
                </c:pt>
                <c:pt idx="106">
                  <c:v>102.46642590159183</c:v>
                </c:pt>
                <c:pt idx="107">
                  <c:v>102.46642590159183</c:v>
                </c:pt>
                <c:pt idx="108">
                  <c:v>102.46642590159183</c:v>
                </c:pt>
                <c:pt idx="109">
                  <c:v>102.50536690148481</c:v>
                </c:pt>
                <c:pt idx="110">
                  <c:v>102.72930973804786</c:v>
                </c:pt>
                <c:pt idx="111">
                  <c:v>102.72930973804786</c:v>
                </c:pt>
                <c:pt idx="112">
                  <c:v>102.66269675537008</c:v>
                </c:pt>
                <c:pt idx="113">
                  <c:v>102.67496689244908</c:v>
                </c:pt>
                <c:pt idx="114">
                  <c:v>102.67496689244908</c:v>
                </c:pt>
                <c:pt idx="115">
                  <c:v>102.67496689244908</c:v>
                </c:pt>
                <c:pt idx="116">
                  <c:v>102.70612996026058</c:v>
                </c:pt>
                <c:pt idx="117">
                  <c:v>102.72874500370534</c:v>
                </c:pt>
                <c:pt idx="118">
                  <c:v>102.73036219750446</c:v>
                </c:pt>
                <c:pt idx="119">
                  <c:v>102.67445349759222</c:v>
                </c:pt>
                <c:pt idx="120">
                  <c:v>102.74987120206521</c:v>
                </c:pt>
                <c:pt idx="121">
                  <c:v>102.74987120206521</c:v>
                </c:pt>
                <c:pt idx="122">
                  <c:v>102.74987120206521</c:v>
                </c:pt>
                <c:pt idx="123">
                  <c:v>102.74987120206521</c:v>
                </c:pt>
                <c:pt idx="124">
                  <c:v>102.82962709307866</c:v>
                </c:pt>
                <c:pt idx="125">
                  <c:v>102.90037290435419</c:v>
                </c:pt>
                <c:pt idx="126">
                  <c:v>102.88864183187489</c:v>
                </c:pt>
                <c:pt idx="127">
                  <c:v>102.82169514254012</c:v>
                </c:pt>
                <c:pt idx="128">
                  <c:v>102.82169514254012</c:v>
                </c:pt>
                <c:pt idx="129">
                  <c:v>102.82169514254012</c:v>
                </c:pt>
                <c:pt idx="130">
                  <c:v>102.87408708768285</c:v>
                </c:pt>
                <c:pt idx="131">
                  <c:v>102.76296277091514</c:v>
                </c:pt>
                <c:pt idx="132">
                  <c:v>102.62106043247857</c:v>
                </c:pt>
                <c:pt idx="133">
                  <c:v>102.59369648660784</c:v>
                </c:pt>
                <c:pt idx="134">
                  <c:v>102.45369370914166</c:v>
                </c:pt>
                <c:pt idx="135">
                  <c:v>102.45369370914166</c:v>
                </c:pt>
                <c:pt idx="136">
                  <c:v>102.45369370914166</c:v>
                </c:pt>
                <c:pt idx="137">
                  <c:v>102.52551764961662</c:v>
                </c:pt>
                <c:pt idx="138">
                  <c:v>102.63289418392922</c:v>
                </c:pt>
                <c:pt idx="139">
                  <c:v>102.63176471524413</c:v>
                </c:pt>
                <c:pt idx="140">
                  <c:v>102.7204023372813</c:v>
                </c:pt>
                <c:pt idx="141">
                  <c:v>102.83409362833332</c:v>
                </c:pt>
                <c:pt idx="142">
                  <c:v>102.83409362833332</c:v>
                </c:pt>
                <c:pt idx="143">
                  <c:v>102.83409362833332</c:v>
                </c:pt>
                <c:pt idx="144">
                  <c:v>102.77854430482088</c:v>
                </c:pt>
                <c:pt idx="145">
                  <c:v>102.7666335441417</c:v>
                </c:pt>
                <c:pt idx="146">
                  <c:v>102.77233222705286</c:v>
                </c:pt>
                <c:pt idx="147">
                  <c:v>102.82451881425284</c:v>
                </c:pt>
                <c:pt idx="148">
                  <c:v>102.75716140903259</c:v>
                </c:pt>
                <c:pt idx="149">
                  <c:v>102.75716140903259</c:v>
                </c:pt>
                <c:pt idx="150">
                  <c:v>102.75716140903259</c:v>
                </c:pt>
                <c:pt idx="151">
                  <c:v>102.66662422602505</c:v>
                </c:pt>
                <c:pt idx="152">
                  <c:v>102.6808966030458</c:v>
                </c:pt>
                <c:pt idx="153">
                  <c:v>102.81458462377257</c:v>
                </c:pt>
                <c:pt idx="154">
                  <c:v>102.90912628666366</c:v>
                </c:pt>
                <c:pt idx="155">
                  <c:v>102.97273590942882</c:v>
                </c:pt>
                <c:pt idx="156">
                  <c:v>102.97273590942882</c:v>
                </c:pt>
                <c:pt idx="157">
                  <c:v>102.97273590942882</c:v>
                </c:pt>
                <c:pt idx="158">
                  <c:v>103.10182904618668</c:v>
                </c:pt>
                <c:pt idx="159">
                  <c:v>103.12678003623014</c:v>
                </c:pt>
                <c:pt idx="160">
                  <c:v>103.1417711660505</c:v>
                </c:pt>
                <c:pt idx="161">
                  <c:v>103.16215294186793</c:v>
                </c:pt>
                <c:pt idx="162">
                  <c:v>103.14166848707914</c:v>
                </c:pt>
                <c:pt idx="163">
                  <c:v>103.14166848707914</c:v>
                </c:pt>
                <c:pt idx="164">
                  <c:v>103.14166848707914</c:v>
                </c:pt>
                <c:pt idx="165">
                  <c:v>103.12349430914624</c:v>
                </c:pt>
                <c:pt idx="166">
                  <c:v>103.0568556567256</c:v>
                </c:pt>
                <c:pt idx="167">
                  <c:v>103.12095300460479</c:v>
                </c:pt>
                <c:pt idx="168">
                  <c:v>103.12785816542959</c:v>
                </c:pt>
                <c:pt idx="169">
                  <c:v>103.14379907573513</c:v>
                </c:pt>
                <c:pt idx="170">
                  <c:v>103.14379907573513</c:v>
                </c:pt>
                <c:pt idx="171">
                  <c:v>103.14379907573513</c:v>
                </c:pt>
                <c:pt idx="172">
                  <c:v>103.10016051290189</c:v>
                </c:pt>
                <c:pt idx="173">
                  <c:v>103.12606128343056</c:v>
                </c:pt>
                <c:pt idx="174">
                  <c:v>103.04497056578927</c:v>
                </c:pt>
                <c:pt idx="175">
                  <c:v>102.99758422050094</c:v>
                </c:pt>
                <c:pt idx="176">
                  <c:v>103.04871834824436</c:v>
                </c:pt>
                <c:pt idx="177">
                  <c:v>103.04871834824436</c:v>
                </c:pt>
                <c:pt idx="178">
                  <c:v>103.04871834824436</c:v>
                </c:pt>
                <c:pt idx="179">
                  <c:v>103.04871834824436</c:v>
                </c:pt>
                <c:pt idx="180">
                  <c:v>102.98880516844861</c:v>
                </c:pt>
                <c:pt idx="181">
                  <c:v>102.85129235603821</c:v>
                </c:pt>
                <c:pt idx="182">
                  <c:v>102.84633809566949</c:v>
                </c:pt>
                <c:pt idx="183">
                  <c:v>102.74288903201187</c:v>
                </c:pt>
                <c:pt idx="184">
                  <c:v>102.74288903201187</c:v>
                </c:pt>
                <c:pt idx="185">
                  <c:v>102.74288903201187</c:v>
                </c:pt>
                <c:pt idx="186">
                  <c:v>102.77608000950798</c:v>
                </c:pt>
                <c:pt idx="187">
                  <c:v>102.76057548483075</c:v>
                </c:pt>
                <c:pt idx="188">
                  <c:v>102.68713435055669</c:v>
                </c:pt>
                <c:pt idx="189">
                  <c:v>102.72389342230798</c:v>
                </c:pt>
                <c:pt idx="190">
                  <c:v>102.5586829573699</c:v>
                </c:pt>
                <c:pt idx="191">
                  <c:v>102.5586829573699</c:v>
                </c:pt>
                <c:pt idx="192">
                  <c:v>102.5586829573699</c:v>
                </c:pt>
                <c:pt idx="193">
                  <c:v>102.50290260617189</c:v>
                </c:pt>
                <c:pt idx="194">
                  <c:v>102.52446519016007</c:v>
                </c:pt>
                <c:pt idx="195">
                  <c:v>102.63887523401169</c:v>
                </c:pt>
                <c:pt idx="196">
                  <c:v>102.74440354683961</c:v>
                </c:pt>
                <c:pt idx="197">
                  <c:v>102.52143616050458</c:v>
                </c:pt>
                <c:pt idx="198">
                  <c:v>102.52143616050458</c:v>
                </c:pt>
                <c:pt idx="199">
                  <c:v>102.52143616050458</c:v>
                </c:pt>
                <c:pt idx="200">
                  <c:v>102.38697804749252</c:v>
                </c:pt>
                <c:pt idx="201">
                  <c:v>102.33694771869135</c:v>
                </c:pt>
                <c:pt idx="202">
                  <c:v>102.29285795956022</c:v>
                </c:pt>
                <c:pt idx="203">
                  <c:v>102.19994835500417</c:v>
                </c:pt>
                <c:pt idx="204">
                  <c:v>102.21867930127668</c:v>
                </c:pt>
                <c:pt idx="205">
                  <c:v>102.21867930127668</c:v>
                </c:pt>
                <c:pt idx="206">
                  <c:v>102.21867930127668</c:v>
                </c:pt>
                <c:pt idx="207">
                  <c:v>102.40126106288493</c:v>
                </c:pt>
                <c:pt idx="208">
                  <c:v>102.5610779158547</c:v>
                </c:pt>
                <c:pt idx="209">
                  <c:v>102.45691432711844</c:v>
                </c:pt>
                <c:pt idx="210">
                  <c:v>102.57921789948762</c:v>
                </c:pt>
                <c:pt idx="211">
                  <c:v>102.60516886757433</c:v>
                </c:pt>
                <c:pt idx="212">
                  <c:v>102.60516886757433</c:v>
                </c:pt>
                <c:pt idx="213">
                  <c:v>102.60516886757433</c:v>
                </c:pt>
                <c:pt idx="214">
                  <c:v>102.76455429497142</c:v>
                </c:pt>
                <c:pt idx="215">
                  <c:v>102.80724307731948</c:v>
                </c:pt>
                <c:pt idx="216">
                  <c:v>102.85059927298144</c:v>
                </c:pt>
                <c:pt idx="217">
                  <c:v>102.88653691296177</c:v>
                </c:pt>
                <c:pt idx="218">
                  <c:v>102.73647159630112</c:v>
                </c:pt>
                <c:pt idx="219">
                  <c:v>102.73647159630112</c:v>
                </c:pt>
                <c:pt idx="220">
                  <c:v>102.73647159630112</c:v>
                </c:pt>
                <c:pt idx="221">
                  <c:v>102.61498398619723</c:v>
                </c:pt>
                <c:pt idx="222">
                  <c:v>102.51395506885363</c:v>
                </c:pt>
                <c:pt idx="223">
                  <c:v>102.61421316536297</c:v>
                </c:pt>
                <c:pt idx="224">
                  <c:v>102.50259830856223</c:v>
                </c:pt>
                <c:pt idx="225">
                  <c:v>102.42767452347221</c:v>
                </c:pt>
                <c:pt idx="226">
                  <c:v>102.42767452347221</c:v>
                </c:pt>
                <c:pt idx="227">
                  <c:v>102.42767452347221</c:v>
                </c:pt>
                <c:pt idx="228">
                  <c:v>102.42767452347221</c:v>
                </c:pt>
                <c:pt idx="229">
                  <c:v>102.63361215635851</c:v>
                </c:pt>
                <c:pt idx="230">
                  <c:v>102.70817622505918</c:v>
                </c:pt>
                <c:pt idx="231">
                  <c:v>102.73882920023489</c:v>
                </c:pt>
                <c:pt idx="232">
                  <c:v>102.74787349802355</c:v>
                </c:pt>
                <c:pt idx="233">
                  <c:v>102.74787349802355</c:v>
                </c:pt>
                <c:pt idx="234">
                  <c:v>102.74787349802355</c:v>
                </c:pt>
                <c:pt idx="235">
                  <c:v>102.81344465699121</c:v>
                </c:pt>
                <c:pt idx="236">
                  <c:v>102.85337317620584</c:v>
                </c:pt>
                <c:pt idx="237">
                  <c:v>102.84826006467192</c:v>
                </c:pt>
                <c:pt idx="238">
                  <c:v>102.66745119098248</c:v>
                </c:pt>
                <c:pt idx="239">
                  <c:v>102.52967981387251</c:v>
                </c:pt>
                <c:pt idx="240">
                  <c:v>102.52967981387251</c:v>
                </c:pt>
                <c:pt idx="241">
                  <c:v>102.52967981387251</c:v>
                </c:pt>
                <c:pt idx="242">
                  <c:v>102.54167892485917</c:v>
                </c:pt>
                <c:pt idx="243">
                  <c:v>102.39219107106847</c:v>
                </c:pt>
                <c:pt idx="244">
                  <c:v>102.42620996388712</c:v>
                </c:pt>
                <c:pt idx="245">
                  <c:v>102.51251620329639</c:v>
                </c:pt>
                <c:pt idx="246">
                  <c:v>102.54722883486585</c:v>
                </c:pt>
                <c:pt idx="247">
                  <c:v>102.54722883486585</c:v>
                </c:pt>
                <c:pt idx="248">
                  <c:v>102.54722883486585</c:v>
                </c:pt>
                <c:pt idx="249">
                  <c:v>102.63792875303038</c:v>
                </c:pt>
                <c:pt idx="250">
                  <c:v>102.64535432706707</c:v>
                </c:pt>
                <c:pt idx="251">
                  <c:v>102.64317033470334</c:v>
                </c:pt>
                <c:pt idx="252">
                  <c:v>102.64705013290242</c:v>
                </c:pt>
                <c:pt idx="253">
                  <c:v>102.61706520244974</c:v>
                </c:pt>
                <c:pt idx="254">
                  <c:v>102.61706520244974</c:v>
                </c:pt>
                <c:pt idx="255">
                  <c:v>102.61706520244974</c:v>
                </c:pt>
                <c:pt idx="256">
                  <c:v>102.78908671862862</c:v>
                </c:pt>
                <c:pt idx="257">
                  <c:v>102.81313632865752</c:v>
                </c:pt>
                <c:pt idx="258">
                  <c:v>102.64905426707151</c:v>
                </c:pt>
                <c:pt idx="259">
                  <c:v>102.71370044103804</c:v>
                </c:pt>
                <c:pt idx="260">
                  <c:v>102.55478287904157</c:v>
                </c:pt>
                <c:pt idx="261">
                  <c:v>102.55478287904157</c:v>
                </c:pt>
                <c:pt idx="262">
                  <c:v>102.55478287904157</c:v>
                </c:pt>
                <c:pt idx="263">
                  <c:v>102.55478287904157</c:v>
                </c:pt>
                <c:pt idx="264">
                  <c:v>102.55478287904157</c:v>
                </c:pt>
                <c:pt idx="265">
                  <c:v>102.42990990389156</c:v>
                </c:pt>
                <c:pt idx="266">
                  <c:v>102.41315739776032</c:v>
                </c:pt>
                <c:pt idx="267">
                  <c:v>102.48671939937648</c:v>
                </c:pt>
                <c:pt idx="268">
                  <c:v>102.48671939937648</c:v>
                </c:pt>
                <c:pt idx="269">
                  <c:v>102.48671939937648</c:v>
                </c:pt>
                <c:pt idx="270">
                  <c:v>102.71758023923717</c:v>
                </c:pt>
                <c:pt idx="271">
                  <c:v>102.77546888389003</c:v>
                </c:pt>
                <c:pt idx="272">
                  <c:v>102.84088587869083</c:v>
                </c:pt>
                <c:pt idx="273">
                  <c:v>102.81950844755403</c:v>
                </c:pt>
                <c:pt idx="274">
                  <c:v>102.80062333711467</c:v>
                </c:pt>
                <c:pt idx="275">
                  <c:v>102.80062333711467</c:v>
                </c:pt>
                <c:pt idx="276">
                  <c:v>102.80062333711467</c:v>
                </c:pt>
                <c:pt idx="277">
                  <c:v>102.60709591965994</c:v>
                </c:pt>
                <c:pt idx="278">
                  <c:v>102.45079914849994</c:v>
                </c:pt>
                <c:pt idx="279">
                  <c:v>102.29894744415085</c:v>
                </c:pt>
                <c:pt idx="280">
                  <c:v>102.0750496858263</c:v>
                </c:pt>
                <c:pt idx="281">
                  <c:v>102.0750496858263</c:v>
                </c:pt>
                <c:pt idx="282">
                  <c:v>102.0750496858263</c:v>
                </c:pt>
                <c:pt idx="283">
                  <c:v>102.0750496858263</c:v>
                </c:pt>
                <c:pt idx="284">
                  <c:v>101.79963540174541</c:v>
                </c:pt>
                <c:pt idx="285">
                  <c:v>101.21232131409536</c:v>
                </c:pt>
                <c:pt idx="286">
                  <c:v>100.98135769812345</c:v>
                </c:pt>
                <c:pt idx="287">
                  <c:v>100.9000856886347</c:v>
                </c:pt>
                <c:pt idx="288">
                  <c:v>100.7638984153709</c:v>
                </c:pt>
                <c:pt idx="289">
                  <c:v>100.7638984153709</c:v>
                </c:pt>
                <c:pt idx="290">
                  <c:v>100.7638984153709</c:v>
                </c:pt>
                <c:pt idx="291">
                  <c:v>100.7955097678511</c:v>
                </c:pt>
                <c:pt idx="292">
                  <c:v>100.75338969981142</c:v>
                </c:pt>
                <c:pt idx="293">
                  <c:v>100.69641092972557</c:v>
                </c:pt>
                <c:pt idx="294">
                  <c:v>100.67135925261215</c:v>
                </c:pt>
                <c:pt idx="295">
                  <c:v>100.72508546476003</c:v>
                </c:pt>
                <c:pt idx="296">
                  <c:v>100.72508546476003</c:v>
                </c:pt>
                <c:pt idx="297">
                  <c:v>100.72508546476003</c:v>
                </c:pt>
                <c:pt idx="298">
                  <c:v>101.09358921159162</c:v>
                </c:pt>
                <c:pt idx="299">
                  <c:v>101.50248397013843</c:v>
                </c:pt>
                <c:pt idx="300">
                  <c:v>101.64513721253205</c:v>
                </c:pt>
                <c:pt idx="301">
                  <c:v>101.64513721253205</c:v>
                </c:pt>
                <c:pt idx="302">
                  <c:v>101.3374255354957</c:v>
                </c:pt>
                <c:pt idx="303">
                  <c:v>101.3374255354957</c:v>
                </c:pt>
                <c:pt idx="304">
                  <c:v>101.3374255354957</c:v>
                </c:pt>
                <c:pt idx="305">
                  <c:v>101.51291574542876</c:v>
                </c:pt>
                <c:pt idx="306">
                  <c:v>101.51291574542876</c:v>
                </c:pt>
                <c:pt idx="307">
                  <c:v>101.70901256566434</c:v>
                </c:pt>
                <c:pt idx="308">
                  <c:v>101.80580196841952</c:v>
                </c:pt>
                <c:pt idx="309">
                  <c:v>101.83951253290446</c:v>
                </c:pt>
                <c:pt idx="310">
                  <c:v>101.83951253290446</c:v>
                </c:pt>
                <c:pt idx="311">
                  <c:v>101.83951253290446</c:v>
                </c:pt>
                <c:pt idx="312">
                  <c:v>101.79973817785667</c:v>
                </c:pt>
                <c:pt idx="313">
                  <c:v>101.87923549989664</c:v>
                </c:pt>
                <c:pt idx="314">
                  <c:v>101.86718500085438</c:v>
                </c:pt>
                <c:pt idx="315">
                  <c:v>102.0574492767774</c:v>
                </c:pt>
                <c:pt idx="316">
                  <c:v>102.12343154019001</c:v>
                </c:pt>
                <c:pt idx="317">
                  <c:v>102.12343154019001</c:v>
                </c:pt>
                <c:pt idx="318">
                  <c:v>102.12343154019001</c:v>
                </c:pt>
                <c:pt idx="319">
                  <c:v>102.17638693150363</c:v>
                </c:pt>
                <c:pt idx="320">
                  <c:v>102.17669525983733</c:v>
                </c:pt>
                <c:pt idx="321">
                  <c:v>102.18214239373278</c:v>
                </c:pt>
                <c:pt idx="322">
                  <c:v>102.14473188924337</c:v>
                </c:pt>
                <c:pt idx="323">
                  <c:v>101.99914952767961</c:v>
                </c:pt>
                <c:pt idx="324">
                  <c:v>101.99914952767961</c:v>
                </c:pt>
                <c:pt idx="325">
                  <c:v>101.99914952767961</c:v>
                </c:pt>
                <c:pt idx="326">
                  <c:v>101.95672868776754</c:v>
                </c:pt>
                <c:pt idx="327">
                  <c:v>102.05197644885419</c:v>
                </c:pt>
                <c:pt idx="328">
                  <c:v>101.73591421278005</c:v>
                </c:pt>
                <c:pt idx="329">
                  <c:v>101.55387202575577</c:v>
                </c:pt>
                <c:pt idx="330">
                  <c:v>101.3471378780074</c:v>
                </c:pt>
                <c:pt idx="331">
                  <c:v>101.3471378780074</c:v>
                </c:pt>
                <c:pt idx="332">
                  <c:v>101.3471378780074</c:v>
                </c:pt>
                <c:pt idx="333">
                  <c:v>101.38295535277267</c:v>
                </c:pt>
                <c:pt idx="334">
                  <c:v>101.48162041955787</c:v>
                </c:pt>
                <c:pt idx="335">
                  <c:v>101.45679998869471</c:v>
                </c:pt>
                <c:pt idx="336">
                  <c:v>101.43007819977372</c:v>
                </c:pt>
                <c:pt idx="337">
                  <c:v>101.41936379017751</c:v>
                </c:pt>
                <c:pt idx="338">
                  <c:v>101.41936379017751</c:v>
                </c:pt>
                <c:pt idx="339">
                  <c:v>101.41936379017751</c:v>
                </c:pt>
                <c:pt idx="340">
                  <c:v>101.46486791342662</c:v>
                </c:pt>
                <c:pt idx="341">
                  <c:v>101.45394795160794</c:v>
                </c:pt>
                <c:pt idx="342">
                  <c:v>101.40908617905404</c:v>
                </c:pt>
                <c:pt idx="343">
                  <c:v>101.40908617905404</c:v>
                </c:pt>
                <c:pt idx="344">
                  <c:v>101.37917833068478</c:v>
                </c:pt>
                <c:pt idx="345">
                  <c:v>101.37917833068478</c:v>
                </c:pt>
                <c:pt idx="346">
                  <c:v>101.37917833068478</c:v>
                </c:pt>
                <c:pt idx="347">
                  <c:v>101.37817626360024</c:v>
                </c:pt>
                <c:pt idx="348">
                  <c:v>101.24682839344243</c:v>
                </c:pt>
                <c:pt idx="349">
                  <c:v>101.2538942510898</c:v>
                </c:pt>
                <c:pt idx="350">
                  <c:v>101.13891347664611</c:v>
                </c:pt>
                <c:pt idx="351">
                  <c:v>101.03778178319128</c:v>
                </c:pt>
                <c:pt idx="352">
                  <c:v>101.03778178319128</c:v>
                </c:pt>
                <c:pt idx="353">
                  <c:v>101.03778178319128</c:v>
                </c:pt>
                <c:pt idx="354">
                  <c:v>101.07642560101549</c:v>
                </c:pt>
                <c:pt idx="355">
                  <c:v>101.45996035411515</c:v>
                </c:pt>
                <c:pt idx="356">
                  <c:v>101.40220017960131</c:v>
                </c:pt>
                <c:pt idx="357">
                  <c:v>101.58560415009943</c:v>
                </c:pt>
                <c:pt idx="358">
                  <c:v>101.58560415009943</c:v>
                </c:pt>
                <c:pt idx="359">
                  <c:v>101.58560415009943</c:v>
                </c:pt>
                <c:pt idx="360">
                  <c:v>101.58560415009943</c:v>
                </c:pt>
                <c:pt idx="361">
                  <c:v>101.86733916502122</c:v>
                </c:pt>
                <c:pt idx="362">
                  <c:v>101.9111731764628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6117-4D9E-9568-B1F31C51B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3005056"/>
        <c:axId val="232530496"/>
      </c:areaChart>
      <c:lineChart>
        <c:grouping val="standard"/>
        <c:varyColors val="0"/>
        <c:ser>
          <c:idx val="7"/>
          <c:order val="2"/>
          <c:tx>
            <c:strRef>
              <c:f>YTD!$AC$2</c:f>
              <c:strCache>
                <c:ptCount val="1"/>
                <c:pt idx="0">
                  <c:v>E Plus</c:v>
                </c:pt>
              </c:strCache>
            </c:strRef>
          </c:tx>
          <c:spPr>
            <a:ln w="22225">
              <a:solidFill>
                <a:schemeClr val="accent5"/>
              </a:solidFill>
            </a:ln>
          </c:spPr>
          <c:marker>
            <c:symbol val="none"/>
          </c:marker>
          <c:cat>
            <c:numRef>
              <c:f>YTD!$B$3:$B$362</c:f>
              <c:numCache>
                <c:formatCode>m/d/yyyy</c:formatCode>
                <c:ptCount val="360"/>
                <c:pt idx="0" formatCode="dd\-mm\-yyyy">
                  <c:v>42733</c:v>
                </c:pt>
                <c:pt idx="1">
                  <c:v>42734</c:v>
                </c:pt>
                <c:pt idx="2">
                  <c:v>42735</c:v>
                </c:pt>
                <c:pt idx="3">
                  <c:v>42736</c:v>
                </c:pt>
                <c:pt idx="4">
                  <c:v>42737</c:v>
                </c:pt>
                <c:pt idx="5">
                  <c:v>42738</c:v>
                </c:pt>
                <c:pt idx="6">
                  <c:v>42739</c:v>
                </c:pt>
                <c:pt idx="7">
                  <c:v>42740</c:v>
                </c:pt>
                <c:pt idx="8">
                  <c:v>42741</c:v>
                </c:pt>
                <c:pt idx="9">
                  <c:v>42742</c:v>
                </c:pt>
                <c:pt idx="10">
                  <c:v>42743</c:v>
                </c:pt>
                <c:pt idx="11">
                  <c:v>42744</c:v>
                </c:pt>
                <c:pt idx="12">
                  <c:v>42745</c:v>
                </c:pt>
                <c:pt idx="13">
                  <c:v>42746</c:v>
                </c:pt>
                <c:pt idx="14">
                  <c:v>42747</c:v>
                </c:pt>
                <c:pt idx="15">
                  <c:v>42748</c:v>
                </c:pt>
                <c:pt idx="16">
                  <c:v>42749</c:v>
                </c:pt>
                <c:pt idx="17">
                  <c:v>42750</c:v>
                </c:pt>
                <c:pt idx="18">
                  <c:v>42751</c:v>
                </c:pt>
                <c:pt idx="19">
                  <c:v>42752</c:v>
                </c:pt>
                <c:pt idx="20">
                  <c:v>42753</c:v>
                </c:pt>
                <c:pt idx="21">
                  <c:v>42754</c:v>
                </c:pt>
                <c:pt idx="22">
                  <c:v>42755</c:v>
                </c:pt>
                <c:pt idx="23">
                  <c:v>42756</c:v>
                </c:pt>
                <c:pt idx="24">
                  <c:v>42757</c:v>
                </c:pt>
                <c:pt idx="25">
                  <c:v>42758</c:v>
                </c:pt>
                <c:pt idx="26">
                  <c:v>42759</c:v>
                </c:pt>
                <c:pt idx="27">
                  <c:v>42760</c:v>
                </c:pt>
                <c:pt idx="28">
                  <c:v>42761</c:v>
                </c:pt>
                <c:pt idx="29">
                  <c:v>42762</c:v>
                </c:pt>
                <c:pt idx="30">
                  <c:v>42763</c:v>
                </c:pt>
                <c:pt idx="31">
                  <c:v>42764</c:v>
                </c:pt>
                <c:pt idx="32">
                  <c:v>42765</c:v>
                </c:pt>
                <c:pt idx="33">
                  <c:v>42766</c:v>
                </c:pt>
                <c:pt idx="34">
                  <c:v>42767</c:v>
                </c:pt>
                <c:pt idx="35">
                  <c:v>42768</c:v>
                </c:pt>
                <c:pt idx="36">
                  <c:v>42769</c:v>
                </c:pt>
                <c:pt idx="37">
                  <c:v>42770</c:v>
                </c:pt>
                <c:pt idx="38">
                  <c:v>42771</c:v>
                </c:pt>
                <c:pt idx="39">
                  <c:v>42772</c:v>
                </c:pt>
                <c:pt idx="40">
                  <c:v>42773</c:v>
                </c:pt>
                <c:pt idx="41">
                  <c:v>42774</c:v>
                </c:pt>
                <c:pt idx="42">
                  <c:v>42775</c:v>
                </c:pt>
                <c:pt idx="43">
                  <c:v>42776</c:v>
                </c:pt>
                <c:pt idx="44">
                  <c:v>42777</c:v>
                </c:pt>
                <c:pt idx="45">
                  <c:v>42778</c:v>
                </c:pt>
                <c:pt idx="46">
                  <c:v>42779</c:v>
                </c:pt>
                <c:pt idx="47">
                  <c:v>42780</c:v>
                </c:pt>
                <c:pt idx="48">
                  <c:v>42781</c:v>
                </c:pt>
                <c:pt idx="49">
                  <c:v>42782</c:v>
                </c:pt>
                <c:pt idx="50">
                  <c:v>42783</c:v>
                </c:pt>
                <c:pt idx="51">
                  <c:v>42784</c:v>
                </c:pt>
                <c:pt idx="52">
                  <c:v>42785</c:v>
                </c:pt>
                <c:pt idx="53">
                  <c:v>42786</c:v>
                </c:pt>
                <c:pt idx="54">
                  <c:v>42787</c:v>
                </c:pt>
                <c:pt idx="55">
                  <c:v>42788</c:v>
                </c:pt>
                <c:pt idx="56">
                  <c:v>42789</c:v>
                </c:pt>
                <c:pt idx="57">
                  <c:v>42790</c:v>
                </c:pt>
                <c:pt idx="58">
                  <c:v>42791</c:v>
                </c:pt>
                <c:pt idx="59">
                  <c:v>42792</c:v>
                </c:pt>
                <c:pt idx="60">
                  <c:v>42793</c:v>
                </c:pt>
                <c:pt idx="61">
                  <c:v>42794</c:v>
                </c:pt>
                <c:pt idx="62">
                  <c:v>42795</c:v>
                </c:pt>
                <c:pt idx="63">
                  <c:v>42796</c:v>
                </c:pt>
                <c:pt idx="64">
                  <c:v>42797</c:v>
                </c:pt>
                <c:pt idx="65">
                  <c:v>42798</c:v>
                </c:pt>
                <c:pt idx="66">
                  <c:v>42799</c:v>
                </c:pt>
                <c:pt idx="67">
                  <c:v>42800</c:v>
                </c:pt>
                <c:pt idx="68">
                  <c:v>42801</c:v>
                </c:pt>
                <c:pt idx="69">
                  <c:v>42802</c:v>
                </c:pt>
                <c:pt idx="70">
                  <c:v>42803</c:v>
                </c:pt>
                <c:pt idx="71">
                  <c:v>42804</c:v>
                </c:pt>
                <c:pt idx="72">
                  <c:v>42805</c:v>
                </c:pt>
                <c:pt idx="73">
                  <c:v>42806</c:v>
                </c:pt>
                <c:pt idx="74">
                  <c:v>42807</c:v>
                </c:pt>
                <c:pt idx="75">
                  <c:v>42808</c:v>
                </c:pt>
                <c:pt idx="76">
                  <c:v>42809</c:v>
                </c:pt>
                <c:pt idx="77">
                  <c:v>42810</c:v>
                </c:pt>
                <c:pt idx="78">
                  <c:v>42811</c:v>
                </c:pt>
                <c:pt idx="79">
                  <c:v>42812</c:v>
                </c:pt>
                <c:pt idx="80">
                  <c:v>42813</c:v>
                </c:pt>
                <c:pt idx="81">
                  <c:v>42814</c:v>
                </c:pt>
                <c:pt idx="82">
                  <c:v>42815</c:v>
                </c:pt>
                <c:pt idx="83">
                  <c:v>42816</c:v>
                </c:pt>
                <c:pt idx="84">
                  <c:v>42817</c:v>
                </c:pt>
                <c:pt idx="85">
                  <c:v>42818</c:v>
                </c:pt>
                <c:pt idx="86">
                  <c:v>42819</c:v>
                </c:pt>
                <c:pt idx="87">
                  <c:v>42820</c:v>
                </c:pt>
                <c:pt idx="88">
                  <c:v>42821</c:v>
                </c:pt>
                <c:pt idx="89">
                  <c:v>42822</c:v>
                </c:pt>
                <c:pt idx="90">
                  <c:v>42823</c:v>
                </c:pt>
                <c:pt idx="91">
                  <c:v>42824</c:v>
                </c:pt>
                <c:pt idx="92">
                  <c:v>42825</c:v>
                </c:pt>
                <c:pt idx="93">
                  <c:v>42826</c:v>
                </c:pt>
                <c:pt idx="94">
                  <c:v>42827</c:v>
                </c:pt>
                <c:pt idx="95">
                  <c:v>42828</c:v>
                </c:pt>
                <c:pt idx="96">
                  <c:v>42829</c:v>
                </c:pt>
                <c:pt idx="97">
                  <c:v>42830</c:v>
                </c:pt>
                <c:pt idx="98">
                  <c:v>42831</c:v>
                </c:pt>
                <c:pt idx="99">
                  <c:v>42832</c:v>
                </c:pt>
                <c:pt idx="100">
                  <c:v>42833</c:v>
                </c:pt>
                <c:pt idx="101">
                  <c:v>42834</c:v>
                </c:pt>
                <c:pt idx="102">
                  <c:v>42835</c:v>
                </c:pt>
                <c:pt idx="103">
                  <c:v>42836</c:v>
                </c:pt>
                <c:pt idx="104">
                  <c:v>42837</c:v>
                </c:pt>
                <c:pt idx="105">
                  <c:v>42838</c:v>
                </c:pt>
                <c:pt idx="106">
                  <c:v>42839</c:v>
                </c:pt>
                <c:pt idx="107">
                  <c:v>42840</c:v>
                </c:pt>
                <c:pt idx="108">
                  <c:v>42841</c:v>
                </c:pt>
                <c:pt idx="109">
                  <c:v>42842</c:v>
                </c:pt>
                <c:pt idx="110">
                  <c:v>42843</c:v>
                </c:pt>
                <c:pt idx="111">
                  <c:v>42844</c:v>
                </c:pt>
                <c:pt idx="112">
                  <c:v>42845</c:v>
                </c:pt>
                <c:pt idx="113">
                  <c:v>42846</c:v>
                </c:pt>
                <c:pt idx="114">
                  <c:v>42847</c:v>
                </c:pt>
                <c:pt idx="115">
                  <c:v>42848</c:v>
                </c:pt>
                <c:pt idx="116">
                  <c:v>42849</c:v>
                </c:pt>
                <c:pt idx="117">
                  <c:v>42850</c:v>
                </c:pt>
                <c:pt idx="118">
                  <c:v>42851</c:v>
                </c:pt>
                <c:pt idx="119">
                  <c:v>42852</c:v>
                </c:pt>
                <c:pt idx="120">
                  <c:v>42853</c:v>
                </c:pt>
                <c:pt idx="121">
                  <c:v>42854</c:v>
                </c:pt>
                <c:pt idx="122">
                  <c:v>42855</c:v>
                </c:pt>
                <c:pt idx="123">
                  <c:v>42856</c:v>
                </c:pt>
                <c:pt idx="124">
                  <c:v>42857</c:v>
                </c:pt>
                <c:pt idx="125">
                  <c:v>42858</c:v>
                </c:pt>
                <c:pt idx="126">
                  <c:v>42859</c:v>
                </c:pt>
                <c:pt idx="127">
                  <c:v>42860</c:v>
                </c:pt>
                <c:pt idx="128">
                  <c:v>42861</c:v>
                </c:pt>
                <c:pt idx="129">
                  <c:v>42862</c:v>
                </c:pt>
                <c:pt idx="130">
                  <c:v>42863</c:v>
                </c:pt>
                <c:pt idx="131">
                  <c:v>42864</c:v>
                </c:pt>
                <c:pt idx="132">
                  <c:v>42865</c:v>
                </c:pt>
                <c:pt idx="133">
                  <c:v>42866</c:v>
                </c:pt>
                <c:pt idx="134">
                  <c:v>42867</c:v>
                </c:pt>
                <c:pt idx="135">
                  <c:v>42868</c:v>
                </c:pt>
                <c:pt idx="136">
                  <c:v>42869</c:v>
                </c:pt>
                <c:pt idx="137">
                  <c:v>42870</c:v>
                </c:pt>
                <c:pt idx="138">
                  <c:v>42871</c:v>
                </c:pt>
                <c:pt idx="139">
                  <c:v>42872</c:v>
                </c:pt>
                <c:pt idx="140">
                  <c:v>42873</c:v>
                </c:pt>
                <c:pt idx="141">
                  <c:v>42874</c:v>
                </c:pt>
                <c:pt idx="142">
                  <c:v>42875</c:v>
                </c:pt>
                <c:pt idx="143">
                  <c:v>42876</c:v>
                </c:pt>
                <c:pt idx="144">
                  <c:v>42877</c:v>
                </c:pt>
                <c:pt idx="145">
                  <c:v>42878</c:v>
                </c:pt>
                <c:pt idx="146">
                  <c:v>42879</c:v>
                </c:pt>
                <c:pt idx="147">
                  <c:v>42880</c:v>
                </c:pt>
                <c:pt idx="148">
                  <c:v>42881</c:v>
                </c:pt>
                <c:pt idx="149">
                  <c:v>42882</c:v>
                </c:pt>
                <c:pt idx="150">
                  <c:v>42883</c:v>
                </c:pt>
                <c:pt idx="151">
                  <c:v>42884</c:v>
                </c:pt>
                <c:pt idx="152">
                  <c:v>42885</c:v>
                </c:pt>
                <c:pt idx="153">
                  <c:v>42886</c:v>
                </c:pt>
                <c:pt idx="154">
                  <c:v>42887</c:v>
                </c:pt>
                <c:pt idx="155">
                  <c:v>42888</c:v>
                </c:pt>
                <c:pt idx="156">
                  <c:v>42889</c:v>
                </c:pt>
                <c:pt idx="157">
                  <c:v>42890</c:v>
                </c:pt>
                <c:pt idx="158">
                  <c:v>42891</c:v>
                </c:pt>
                <c:pt idx="159">
                  <c:v>42892</c:v>
                </c:pt>
                <c:pt idx="160">
                  <c:v>42893</c:v>
                </c:pt>
                <c:pt idx="161">
                  <c:v>42894</c:v>
                </c:pt>
                <c:pt idx="162">
                  <c:v>42895</c:v>
                </c:pt>
                <c:pt idx="163">
                  <c:v>42896</c:v>
                </c:pt>
                <c:pt idx="164">
                  <c:v>42897</c:v>
                </c:pt>
                <c:pt idx="165">
                  <c:v>42898</c:v>
                </c:pt>
                <c:pt idx="166">
                  <c:v>42899</c:v>
                </c:pt>
                <c:pt idx="167">
                  <c:v>42900</c:v>
                </c:pt>
                <c:pt idx="168">
                  <c:v>42901</c:v>
                </c:pt>
                <c:pt idx="169">
                  <c:v>42902</c:v>
                </c:pt>
                <c:pt idx="170">
                  <c:v>42903</c:v>
                </c:pt>
                <c:pt idx="171">
                  <c:v>42904</c:v>
                </c:pt>
                <c:pt idx="172">
                  <c:v>42905</c:v>
                </c:pt>
                <c:pt idx="173">
                  <c:v>42906</c:v>
                </c:pt>
                <c:pt idx="174">
                  <c:v>42907</c:v>
                </c:pt>
                <c:pt idx="175">
                  <c:v>42908</c:v>
                </c:pt>
                <c:pt idx="176">
                  <c:v>42909</c:v>
                </c:pt>
                <c:pt idx="177">
                  <c:v>42910</c:v>
                </c:pt>
                <c:pt idx="178">
                  <c:v>42911</c:v>
                </c:pt>
                <c:pt idx="179">
                  <c:v>42912</c:v>
                </c:pt>
                <c:pt idx="180">
                  <c:v>42913</c:v>
                </c:pt>
                <c:pt idx="181">
                  <c:v>42914</c:v>
                </c:pt>
                <c:pt idx="182">
                  <c:v>42915</c:v>
                </c:pt>
                <c:pt idx="183">
                  <c:v>42916</c:v>
                </c:pt>
                <c:pt idx="184">
                  <c:v>42917</c:v>
                </c:pt>
                <c:pt idx="185">
                  <c:v>42918</c:v>
                </c:pt>
                <c:pt idx="186">
                  <c:v>42919</c:v>
                </c:pt>
                <c:pt idx="187">
                  <c:v>42920</c:v>
                </c:pt>
                <c:pt idx="188">
                  <c:v>42921</c:v>
                </c:pt>
                <c:pt idx="189">
                  <c:v>42922</c:v>
                </c:pt>
                <c:pt idx="190">
                  <c:v>42923</c:v>
                </c:pt>
                <c:pt idx="191">
                  <c:v>42924</c:v>
                </c:pt>
                <c:pt idx="192">
                  <c:v>42925</c:v>
                </c:pt>
                <c:pt idx="193">
                  <c:v>42926</c:v>
                </c:pt>
                <c:pt idx="194">
                  <c:v>42927</c:v>
                </c:pt>
                <c:pt idx="195">
                  <c:v>42928</c:v>
                </c:pt>
                <c:pt idx="196">
                  <c:v>42929</c:v>
                </c:pt>
                <c:pt idx="197">
                  <c:v>42930</c:v>
                </c:pt>
                <c:pt idx="198">
                  <c:v>42931</c:v>
                </c:pt>
                <c:pt idx="199">
                  <c:v>42932</c:v>
                </c:pt>
                <c:pt idx="200">
                  <c:v>42933</c:v>
                </c:pt>
                <c:pt idx="201">
                  <c:v>42934</c:v>
                </c:pt>
                <c:pt idx="202">
                  <c:v>42935</c:v>
                </c:pt>
                <c:pt idx="203">
                  <c:v>42936</c:v>
                </c:pt>
                <c:pt idx="204">
                  <c:v>42937</c:v>
                </c:pt>
                <c:pt idx="205">
                  <c:v>42938</c:v>
                </c:pt>
                <c:pt idx="206">
                  <c:v>42939</c:v>
                </c:pt>
                <c:pt idx="207">
                  <c:v>42940</c:v>
                </c:pt>
                <c:pt idx="208">
                  <c:v>42941</c:v>
                </c:pt>
                <c:pt idx="209">
                  <c:v>42942</c:v>
                </c:pt>
                <c:pt idx="210">
                  <c:v>42943</c:v>
                </c:pt>
                <c:pt idx="211">
                  <c:v>42944</c:v>
                </c:pt>
                <c:pt idx="212">
                  <c:v>42945</c:v>
                </c:pt>
                <c:pt idx="213">
                  <c:v>42946</c:v>
                </c:pt>
                <c:pt idx="214">
                  <c:v>42947</c:v>
                </c:pt>
                <c:pt idx="215">
                  <c:v>42948</c:v>
                </c:pt>
                <c:pt idx="216">
                  <c:v>42949</c:v>
                </c:pt>
                <c:pt idx="217">
                  <c:v>42950</c:v>
                </c:pt>
                <c:pt idx="218">
                  <c:v>42951</c:v>
                </c:pt>
                <c:pt idx="219">
                  <c:v>42952</c:v>
                </c:pt>
                <c:pt idx="220">
                  <c:v>42953</c:v>
                </c:pt>
                <c:pt idx="221">
                  <c:v>42954</c:v>
                </c:pt>
                <c:pt idx="222">
                  <c:v>42955</c:v>
                </c:pt>
                <c:pt idx="223">
                  <c:v>42956</c:v>
                </c:pt>
                <c:pt idx="224">
                  <c:v>42957</c:v>
                </c:pt>
                <c:pt idx="225">
                  <c:v>42958</c:v>
                </c:pt>
                <c:pt idx="226">
                  <c:v>42959</c:v>
                </c:pt>
                <c:pt idx="227">
                  <c:v>42960</c:v>
                </c:pt>
                <c:pt idx="228">
                  <c:v>42961</c:v>
                </c:pt>
                <c:pt idx="229">
                  <c:v>42962</c:v>
                </c:pt>
                <c:pt idx="230">
                  <c:v>42963</c:v>
                </c:pt>
                <c:pt idx="231">
                  <c:v>42964</c:v>
                </c:pt>
                <c:pt idx="232">
                  <c:v>42965</c:v>
                </c:pt>
                <c:pt idx="233">
                  <c:v>42966</c:v>
                </c:pt>
                <c:pt idx="234">
                  <c:v>42967</c:v>
                </c:pt>
                <c:pt idx="235">
                  <c:v>42968</c:v>
                </c:pt>
                <c:pt idx="236">
                  <c:v>42969</c:v>
                </c:pt>
                <c:pt idx="237">
                  <c:v>42970</c:v>
                </c:pt>
                <c:pt idx="238">
                  <c:v>42971</c:v>
                </c:pt>
                <c:pt idx="239">
                  <c:v>42972</c:v>
                </c:pt>
                <c:pt idx="240">
                  <c:v>42973</c:v>
                </c:pt>
                <c:pt idx="241">
                  <c:v>42974</c:v>
                </c:pt>
                <c:pt idx="242">
                  <c:v>42975</c:v>
                </c:pt>
                <c:pt idx="243">
                  <c:v>42976</c:v>
                </c:pt>
                <c:pt idx="244">
                  <c:v>42977</c:v>
                </c:pt>
                <c:pt idx="245">
                  <c:v>42978</c:v>
                </c:pt>
                <c:pt idx="246">
                  <c:v>42979</c:v>
                </c:pt>
                <c:pt idx="247">
                  <c:v>42980</c:v>
                </c:pt>
                <c:pt idx="248">
                  <c:v>42981</c:v>
                </c:pt>
                <c:pt idx="249">
                  <c:v>42982</c:v>
                </c:pt>
                <c:pt idx="250">
                  <c:v>42983</c:v>
                </c:pt>
                <c:pt idx="251">
                  <c:v>42984</c:v>
                </c:pt>
                <c:pt idx="252">
                  <c:v>42985</c:v>
                </c:pt>
                <c:pt idx="253">
                  <c:v>42986</c:v>
                </c:pt>
                <c:pt idx="254">
                  <c:v>42987</c:v>
                </c:pt>
                <c:pt idx="255">
                  <c:v>42988</c:v>
                </c:pt>
                <c:pt idx="256">
                  <c:v>42989</c:v>
                </c:pt>
                <c:pt idx="257">
                  <c:v>42990</c:v>
                </c:pt>
                <c:pt idx="258">
                  <c:v>42991</c:v>
                </c:pt>
                <c:pt idx="259">
                  <c:v>42992</c:v>
                </c:pt>
                <c:pt idx="260">
                  <c:v>42993</c:v>
                </c:pt>
                <c:pt idx="261">
                  <c:v>42994</c:v>
                </c:pt>
                <c:pt idx="262">
                  <c:v>42995</c:v>
                </c:pt>
                <c:pt idx="263">
                  <c:v>42996</c:v>
                </c:pt>
                <c:pt idx="264">
                  <c:v>42997</c:v>
                </c:pt>
                <c:pt idx="265">
                  <c:v>42998</c:v>
                </c:pt>
                <c:pt idx="266">
                  <c:v>42999</c:v>
                </c:pt>
                <c:pt idx="267">
                  <c:v>43000</c:v>
                </c:pt>
                <c:pt idx="268">
                  <c:v>43001</c:v>
                </c:pt>
                <c:pt idx="269">
                  <c:v>43002</c:v>
                </c:pt>
                <c:pt idx="270">
                  <c:v>43003</c:v>
                </c:pt>
                <c:pt idx="271">
                  <c:v>43004</c:v>
                </c:pt>
                <c:pt idx="272">
                  <c:v>43005</c:v>
                </c:pt>
                <c:pt idx="273">
                  <c:v>43006</c:v>
                </c:pt>
                <c:pt idx="274">
                  <c:v>43007</c:v>
                </c:pt>
                <c:pt idx="275">
                  <c:v>43008</c:v>
                </c:pt>
                <c:pt idx="276">
                  <c:v>43009</c:v>
                </c:pt>
                <c:pt idx="277">
                  <c:v>43010</c:v>
                </c:pt>
                <c:pt idx="278">
                  <c:v>43011</c:v>
                </c:pt>
                <c:pt idx="279">
                  <c:v>43012</c:v>
                </c:pt>
                <c:pt idx="280">
                  <c:v>43013</c:v>
                </c:pt>
                <c:pt idx="281">
                  <c:v>43014</c:v>
                </c:pt>
                <c:pt idx="282">
                  <c:v>43015</c:v>
                </c:pt>
                <c:pt idx="283">
                  <c:v>43016</c:v>
                </c:pt>
                <c:pt idx="284">
                  <c:v>43017</c:v>
                </c:pt>
                <c:pt idx="285">
                  <c:v>43018</c:v>
                </c:pt>
                <c:pt idx="286">
                  <c:v>43019</c:v>
                </c:pt>
                <c:pt idx="287">
                  <c:v>43020</c:v>
                </c:pt>
                <c:pt idx="288">
                  <c:v>43021</c:v>
                </c:pt>
                <c:pt idx="289">
                  <c:v>43022</c:v>
                </c:pt>
                <c:pt idx="290">
                  <c:v>43023</c:v>
                </c:pt>
                <c:pt idx="291">
                  <c:v>43024</c:v>
                </c:pt>
                <c:pt idx="292">
                  <c:v>43025</c:v>
                </c:pt>
                <c:pt idx="293">
                  <c:v>43026</c:v>
                </c:pt>
                <c:pt idx="294">
                  <c:v>43027</c:v>
                </c:pt>
                <c:pt idx="295">
                  <c:v>43028</c:v>
                </c:pt>
                <c:pt idx="296">
                  <c:v>43029</c:v>
                </c:pt>
                <c:pt idx="297">
                  <c:v>43030</c:v>
                </c:pt>
                <c:pt idx="298">
                  <c:v>43031</c:v>
                </c:pt>
                <c:pt idx="299">
                  <c:v>43032</c:v>
                </c:pt>
                <c:pt idx="300">
                  <c:v>43033</c:v>
                </c:pt>
                <c:pt idx="301">
                  <c:v>43034</c:v>
                </c:pt>
                <c:pt idx="302">
                  <c:v>43035</c:v>
                </c:pt>
                <c:pt idx="303">
                  <c:v>43036</c:v>
                </c:pt>
                <c:pt idx="304">
                  <c:v>43037</c:v>
                </c:pt>
                <c:pt idx="305">
                  <c:v>43038</c:v>
                </c:pt>
                <c:pt idx="306">
                  <c:v>43039</c:v>
                </c:pt>
                <c:pt idx="307">
                  <c:v>43040</c:v>
                </c:pt>
                <c:pt idx="308">
                  <c:v>43041</c:v>
                </c:pt>
                <c:pt idx="309">
                  <c:v>43042</c:v>
                </c:pt>
                <c:pt idx="310">
                  <c:v>43043</c:v>
                </c:pt>
                <c:pt idx="311">
                  <c:v>43044</c:v>
                </c:pt>
                <c:pt idx="312">
                  <c:v>43045</c:v>
                </c:pt>
                <c:pt idx="313">
                  <c:v>43046</c:v>
                </c:pt>
                <c:pt idx="314">
                  <c:v>43047</c:v>
                </c:pt>
                <c:pt idx="315">
                  <c:v>43048</c:v>
                </c:pt>
                <c:pt idx="316">
                  <c:v>43049</c:v>
                </c:pt>
                <c:pt idx="317">
                  <c:v>43050</c:v>
                </c:pt>
                <c:pt idx="318">
                  <c:v>43051</c:v>
                </c:pt>
                <c:pt idx="319">
                  <c:v>43052</c:v>
                </c:pt>
                <c:pt idx="320">
                  <c:v>43053</c:v>
                </c:pt>
                <c:pt idx="321">
                  <c:v>43054</c:v>
                </c:pt>
                <c:pt idx="322">
                  <c:v>43055</c:v>
                </c:pt>
                <c:pt idx="323">
                  <c:v>43056</c:v>
                </c:pt>
                <c:pt idx="324">
                  <c:v>43057</c:v>
                </c:pt>
                <c:pt idx="325">
                  <c:v>43058</c:v>
                </c:pt>
                <c:pt idx="326">
                  <c:v>43059</c:v>
                </c:pt>
                <c:pt idx="327">
                  <c:v>43060</c:v>
                </c:pt>
                <c:pt idx="328">
                  <c:v>43061</c:v>
                </c:pt>
                <c:pt idx="329">
                  <c:v>43062</c:v>
                </c:pt>
                <c:pt idx="330">
                  <c:v>43063</c:v>
                </c:pt>
                <c:pt idx="331">
                  <c:v>43064</c:v>
                </c:pt>
                <c:pt idx="332">
                  <c:v>43065</c:v>
                </c:pt>
                <c:pt idx="333">
                  <c:v>43066</c:v>
                </c:pt>
                <c:pt idx="334">
                  <c:v>43067</c:v>
                </c:pt>
                <c:pt idx="335">
                  <c:v>43068</c:v>
                </c:pt>
                <c:pt idx="336">
                  <c:v>43069</c:v>
                </c:pt>
                <c:pt idx="337">
                  <c:v>43070</c:v>
                </c:pt>
                <c:pt idx="338">
                  <c:v>43071</c:v>
                </c:pt>
                <c:pt idx="339">
                  <c:v>43072</c:v>
                </c:pt>
                <c:pt idx="340">
                  <c:v>43073</c:v>
                </c:pt>
                <c:pt idx="341">
                  <c:v>43074</c:v>
                </c:pt>
                <c:pt idx="342">
                  <c:v>43075</c:v>
                </c:pt>
                <c:pt idx="343">
                  <c:v>43076</c:v>
                </c:pt>
                <c:pt idx="344">
                  <c:v>43077</c:v>
                </c:pt>
                <c:pt idx="345">
                  <c:v>43078</c:v>
                </c:pt>
                <c:pt idx="346">
                  <c:v>43079</c:v>
                </c:pt>
                <c:pt idx="347">
                  <c:v>43080</c:v>
                </c:pt>
                <c:pt idx="348">
                  <c:v>43081</c:v>
                </c:pt>
                <c:pt idx="349">
                  <c:v>43082</c:v>
                </c:pt>
                <c:pt idx="350">
                  <c:v>43083</c:v>
                </c:pt>
                <c:pt idx="351">
                  <c:v>43084</c:v>
                </c:pt>
                <c:pt idx="352">
                  <c:v>43085</c:v>
                </c:pt>
                <c:pt idx="353">
                  <c:v>43086</c:v>
                </c:pt>
                <c:pt idx="354">
                  <c:v>43087</c:v>
                </c:pt>
                <c:pt idx="355">
                  <c:v>43088</c:v>
                </c:pt>
                <c:pt idx="356">
                  <c:v>43089</c:v>
                </c:pt>
                <c:pt idx="357">
                  <c:v>43090</c:v>
                </c:pt>
                <c:pt idx="358">
                  <c:v>43091</c:v>
                </c:pt>
                <c:pt idx="359">
                  <c:v>43092</c:v>
                </c:pt>
              </c:numCache>
            </c:numRef>
          </c:cat>
          <c:val>
            <c:numRef>
              <c:f>YTD!$AC$3:$AC$363</c:f>
              <c:numCache>
                <c:formatCode>0.00</c:formatCode>
                <c:ptCount val="361"/>
                <c:pt idx="0" formatCode="General">
                  <c:v>100</c:v>
                </c:pt>
                <c:pt idx="1">
                  <c:v>100</c:v>
                </c:pt>
                <c:pt idx="2">
                  <c:v>100.06134765625583</c:v>
                </c:pt>
                <c:pt idx="3">
                  <c:v>100.07239356205055</c:v>
                </c:pt>
                <c:pt idx="4">
                  <c:v>100.08235096060379</c:v>
                </c:pt>
                <c:pt idx="5">
                  <c:v>100.09298883692117</c:v>
                </c:pt>
                <c:pt idx="6">
                  <c:v>100.33546890630753</c:v>
                </c:pt>
                <c:pt idx="7">
                  <c:v>100.53241322668917</c:v>
                </c:pt>
                <c:pt idx="8">
                  <c:v>100.56414726495981</c:v>
                </c:pt>
                <c:pt idx="9">
                  <c:v>100.51292782370989</c:v>
                </c:pt>
                <c:pt idx="10">
                  <c:v>100.52358352045489</c:v>
                </c:pt>
                <c:pt idx="11">
                  <c:v>100.53287985184427</c:v>
                </c:pt>
                <c:pt idx="12">
                  <c:v>100.57277870880405</c:v>
                </c:pt>
                <c:pt idx="13">
                  <c:v>100.52767177351329</c:v>
                </c:pt>
                <c:pt idx="14">
                  <c:v>100.5152058241474</c:v>
                </c:pt>
                <c:pt idx="15">
                  <c:v>100.55850876070745</c:v>
                </c:pt>
                <c:pt idx="16">
                  <c:v>100.48618972570461</c:v>
                </c:pt>
                <c:pt idx="17">
                  <c:v>100.48868413476362</c:v>
                </c:pt>
                <c:pt idx="18">
                  <c:v>100.49389938779505</c:v>
                </c:pt>
                <c:pt idx="19">
                  <c:v>100.48210923782024</c:v>
                </c:pt>
                <c:pt idx="20">
                  <c:v>100.44786970912384</c:v>
                </c:pt>
                <c:pt idx="21">
                  <c:v>100.36600791612888</c:v>
                </c:pt>
                <c:pt idx="22">
                  <c:v>100.36985806293542</c:v>
                </c:pt>
                <c:pt idx="23">
                  <c:v>100.41656918708004</c:v>
                </c:pt>
                <c:pt idx="24">
                  <c:v>100.42178198690334</c:v>
                </c:pt>
                <c:pt idx="25">
                  <c:v>100.42427350763222</c:v>
                </c:pt>
                <c:pt idx="26">
                  <c:v>100.40090953293978</c:v>
                </c:pt>
                <c:pt idx="27">
                  <c:v>100.4619175606264</c:v>
                </c:pt>
                <c:pt idx="28">
                  <c:v>100.43378971439445</c:v>
                </c:pt>
                <c:pt idx="29">
                  <c:v>100.41790833191888</c:v>
                </c:pt>
                <c:pt idx="30">
                  <c:v>100.42992662966745</c:v>
                </c:pt>
                <c:pt idx="31">
                  <c:v>100.43377922846382</c:v>
                </c:pt>
                <c:pt idx="32">
                  <c:v>100.43763197504998</c:v>
                </c:pt>
                <c:pt idx="33">
                  <c:v>100.47075031032857</c:v>
                </c:pt>
                <c:pt idx="34">
                  <c:v>100.54334686785219</c:v>
                </c:pt>
                <c:pt idx="35">
                  <c:v>100.67437553775598</c:v>
                </c:pt>
                <c:pt idx="36">
                  <c:v>100.7128428225509</c:v>
                </c:pt>
                <c:pt idx="37">
                  <c:v>100.74314450051564</c:v>
                </c:pt>
                <c:pt idx="38">
                  <c:v>100.74621950076663</c:v>
                </c:pt>
                <c:pt idx="39">
                  <c:v>100.75133682616791</c:v>
                </c:pt>
                <c:pt idx="40">
                  <c:v>100.76258132917532</c:v>
                </c:pt>
                <c:pt idx="41">
                  <c:v>100.89909300417403</c:v>
                </c:pt>
                <c:pt idx="42">
                  <c:v>101.03697635377154</c:v>
                </c:pt>
                <c:pt idx="43">
                  <c:v>101.12584887136882</c:v>
                </c:pt>
                <c:pt idx="44">
                  <c:v>101.12621449828143</c:v>
                </c:pt>
                <c:pt idx="45">
                  <c:v>101.14700693664186</c:v>
                </c:pt>
                <c:pt idx="46">
                  <c:v>101.16780078463997</c:v>
                </c:pt>
                <c:pt idx="47">
                  <c:v>101.17293423256628</c:v>
                </c:pt>
                <c:pt idx="48">
                  <c:v>101.29451441457769</c:v>
                </c:pt>
                <c:pt idx="49">
                  <c:v>101.26083574521597</c:v>
                </c:pt>
                <c:pt idx="50">
                  <c:v>101.18084476484465</c:v>
                </c:pt>
                <c:pt idx="51">
                  <c:v>101.27315327670529</c:v>
                </c:pt>
                <c:pt idx="52">
                  <c:v>101.29463671007061</c:v>
                </c:pt>
                <c:pt idx="53">
                  <c:v>101.31544050382681</c:v>
                </c:pt>
                <c:pt idx="54">
                  <c:v>101.27290099522165</c:v>
                </c:pt>
                <c:pt idx="55">
                  <c:v>101.26305343787401</c:v>
                </c:pt>
                <c:pt idx="56">
                  <c:v>101.26682854033102</c:v>
                </c:pt>
                <c:pt idx="57">
                  <c:v>101.48450125466083</c:v>
                </c:pt>
                <c:pt idx="58">
                  <c:v>101.58093154989442</c:v>
                </c:pt>
                <c:pt idx="59">
                  <c:v>101.60243107705627</c:v>
                </c:pt>
                <c:pt idx="60">
                  <c:v>101.62325078769121</c:v>
                </c:pt>
                <c:pt idx="61">
                  <c:v>101.64884103480853</c:v>
                </c:pt>
                <c:pt idx="62">
                  <c:v>101.73166468727149</c:v>
                </c:pt>
                <c:pt idx="63">
                  <c:v>101.79138330814567</c:v>
                </c:pt>
                <c:pt idx="64">
                  <c:v>101.8102234894541</c:v>
                </c:pt>
                <c:pt idx="65">
                  <c:v>101.887665860542</c:v>
                </c:pt>
                <c:pt idx="66">
                  <c:v>101.90787368011414</c:v>
                </c:pt>
                <c:pt idx="67">
                  <c:v>101.9280828823929</c:v>
                </c:pt>
                <c:pt idx="68">
                  <c:v>101.9333008365208</c:v>
                </c:pt>
                <c:pt idx="69">
                  <c:v>101.92352584158596</c:v>
                </c:pt>
                <c:pt idx="70">
                  <c:v>101.89330391808473</c:v>
                </c:pt>
                <c:pt idx="71">
                  <c:v>101.79628662732458</c:v>
                </c:pt>
                <c:pt idx="72">
                  <c:v>101.71970943943721</c:v>
                </c:pt>
                <c:pt idx="73">
                  <c:v>101.7324175044057</c:v>
                </c:pt>
                <c:pt idx="74">
                  <c:v>101.7458080230389</c:v>
                </c:pt>
                <c:pt idx="75">
                  <c:v>101.69239636475687</c:v>
                </c:pt>
                <c:pt idx="76">
                  <c:v>101.58512704812374</c:v>
                </c:pt>
                <c:pt idx="77">
                  <c:v>101.57260789724916</c:v>
                </c:pt>
                <c:pt idx="78">
                  <c:v>101.57644944062895</c:v>
                </c:pt>
                <c:pt idx="79">
                  <c:v>101.94435465034884</c:v>
                </c:pt>
                <c:pt idx="80">
                  <c:v>101.95775534964334</c:v>
                </c:pt>
                <c:pt idx="81">
                  <c:v>101.9711569167292</c:v>
                </c:pt>
                <c:pt idx="82">
                  <c:v>102.11820080583396</c:v>
                </c:pt>
                <c:pt idx="83">
                  <c:v>101.97682469400173</c:v>
                </c:pt>
                <c:pt idx="84">
                  <c:v>102.15320114510341</c:v>
                </c:pt>
                <c:pt idx="85">
                  <c:v>102.35209418941761</c:v>
                </c:pt>
                <c:pt idx="86">
                  <c:v>102.58305363737763</c:v>
                </c:pt>
                <c:pt idx="87">
                  <c:v>102.40893845562361</c:v>
                </c:pt>
                <c:pt idx="88">
                  <c:v>102.42167761386258</c:v>
                </c:pt>
                <c:pt idx="89">
                  <c:v>102.59469336605908</c:v>
                </c:pt>
                <c:pt idx="90">
                  <c:v>102.55765054531889</c:v>
                </c:pt>
                <c:pt idx="91">
                  <c:v>102.60791052121138</c:v>
                </c:pt>
                <c:pt idx="92">
                  <c:v>102.68409402450486</c:v>
                </c:pt>
                <c:pt idx="93">
                  <c:v>102.91990102461932</c:v>
                </c:pt>
                <c:pt idx="94">
                  <c:v>102.94207257374636</c:v>
                </c:pt>
                <c:pt idx="95">
                  <c:v>102.95537728489002</c:v>
                </c:pt>
                <c:pt idx="96">
                  <c:v>102.94821673368065</c:v>
                </c:pt>
                <c:pt idx="97">
                  <c:v>103.13071492846736</c:v>
                </c:pt>
                <c:pt idx="98">
                  <c:v>103.14129855192749</c:v>
                </c:pt>
                <c:pt idx="99">
                  <c:v>103.11981575387966</c:v>
                </c:pt>
                <c:pt idx="100">
                  <c:v>103.23342718242537</c:v>
                </c:pt>
                <c:pt idx="101">
                  <c:v>103.24606228057608</c:v>
                </c:pt>
                <c:pt idx="102">
                  <c:v>103.25801581056233</c:v>
                </c:pt>
                <c:pt idx="103">
                  <c:v>103.3225131273808</c:v>
                </c:pt>
                <c:pt idx="104">
                  <c:v>103.41431109684463</c:v>
                </c:pt>
                <c:pt idx="105">
                  <c:v>103.49792649728208</c:v>
                </c:pt>
                <c:pt idx="106">
                  <c:v>103.53923583843429</c:v>
                </c:pt>
                <c:pt idx="107">
                  <c:v>103.55597889014135</c:v>
                </c:pt>
                <c:pt idx="108">
                  <c:v>103.57340552696637</c:v>
                </c:pt>
                <c:pt idx="109">
                  <c:v>103.58946824394636</c:v>
                </c:pt>
                <c:pt idx="110">
                  <c:v>103.8969814632411</c:v>
                </c:pt>
                <c:pt idx="111">
                  <c:v>103.82090907934767</c:v>
                </c:pt>
                <c:pt idx="112">
                  <c:v>103.83834736809861</c:v>
                </c:pt>
                <c:pt idx="113">
                  <c:v>103.78206317498898</c:v>
                </c:pt>
                <c:pt idx="114">
                  <c:v>103.76058993720324</c:v>
                </c:pt>
                <c:pt idx="115">
                  <c:v>103.7759794925518</c:v>
                </c:pt>
                <c:pt idx="116">
                  <c:v>103.79341813466738</c:v>
                </c:pt>
                <c:pt idx="117">
                  <c:v>103.67840913069242</c:v>
                </c:pt>
                <c:pt idx="118">
                  <c:v>103.58182586125021</c:v>
                </c:pt>
                <c:pt idx="119">
                  <c:v>103.51527752863444</c:v>
                </c:pt>
                <c:pt idx="120">
                  <c:v>103.71911317583859</c:v>
                </c:pt>
                <c:pt idx="121">
                  <c:v>103.78912978176822</c:v>
                </c:pt>
                <c:pt idx="122">
                  <c:v>103.80520619113639</c:v>
                </c:pt>
                <c:pt idx="123">
                  <c:v>103.82196651007611</c:v>
                </c:pt>
                <c:pt idx="124">
                  <c:v>103.83753047941039</c:v>
                </c:pt>
                <c:pt idx="125">
                  <c:v>103.95075389989742</c:v>
                </c:pt>
                <c:pt idx="126">
                  <c:v>103.95812823510013</c:v>
                </c:pt>
                <c:pt idx="127">
                  <c:v>103.69845858860486</c:v>
                </c:pt>
                <c:pt idx="128">
                  <c:v>103.74133978565283</c:v>
                </c:pt>
                <c:pt idx="129">
                  <c:v>103.75826895563286</c:v>
                </c:pt>
                <c:pt idx="130">
                  <c:v>103.77519926472505</c:v>
                </c:pt>
                <c:pt idx="131">
                  <c:v>103.67327442705501</c:v>
                </c:pt>
                <c:pt idx="132">
                  <c:v>103.49688288165922</c:v>
                </c:pt>
                <c:pt idx="133">
                  <c:v>103.51243845029671</c:v>
                </c:pt>
                <c:pt idx="134">
                  <c:v>103.31826486234802</c:v>
                </c:pt>
                <c:pt idx="135">
                  <c:v>103.36455789651653</c:v>
                </c:pt>
                <c:pt idx="136">
                  <c:v>103.37669369094144</c:v>
                </c:pt>
                <c:pt idx="137">
                  <c:v>103.38883025989452</c:v>
                </c:pt>
                <c:pt idx="138">
                  <c:v>103.54172006207013</c:v>
                </c:pt>
                <c:pt idx="139">
                  <c:v>103.64405786750757</c:v>
                </c:pt>
                <c:pt idx="140">
                  <c:v>103.89604959684848</c:v>
                </c:pt>
                <c:pt idx="141">
                  <c:v>104.00865851724969</c:v>
                </c:pt>
                <c:pt idx="142">
                  <c:v>103.93676641454971</c:v>
                </c:pt>
                <c:pt idx="143">
                  <c:v>103.95302655576099</c:v>
                </c:pt>
                <c:pt idx="144">
                  <c:v>103.96655410324547</c:v>
                </c:pt>
                <c:pt idx="145">
                  <c:v>103.82015606622438</c:v>
                </c:pt>
                <c:pt idx="146">
                  <c:v>103.80292301950823</c:v>
                </c:pt>
                <c:pt idx="147">
                  <c:v>103.86360734252153</c:v>
                </c:pt>
                <c:pt idx="148">
                  <c:v>103.65908860781789</c:v>
                </c:pt>
                <c:pt idx="149">
                  <c:v>103.48941520887782</c:v>
                </c:pt>
                <c:pt idx="150">
                  <c:v>103.50292728561722</c:v>
                </c:pt>
                <c:pt idx="151">
                  <c:v>103.51712384430624</c:v>
                </c:pt>
                <c:pt idx="152">
                  <c:v>103.51012884148868</c:v>
                </c:pt>
                <c:pt idx="153">
                  <c:v>103.76565661532244</c:v>
                </c:pt>
                <c:pt idx="154">
                  <c:v>104.03145889460583</c:v>
                </c:pt>
                <c:pt idx="155">
                  <c:v>104.10553397426443</c:v>
                </c:pt>
                <c:pt idx="156">
                  <c:v>104.27670389888388</c:v>
                </c:pt>
                <c:pt idx="157">
                  <c:v>104.28993835736752</c:v>
                </c:pt>
                <c:pt idx="158">
                  <c:v>104.30248983796375</c:v>
                </c:pt>
                <c:pt idx="159">
                  <c:v>104.32598291598605</c:v>
                </c:pt>
                <c:pt idx="160">
                  <c:v>104.35905109034169</c:v>
                </c:pt>
                <c:pt idx="161">
                  <c:v>104.35314196275621</c:v>
                </c:pt>
                <c:pt idx="162">
                  <c:v>104.26379956393734</c:v>
                </c:pt>
                <c:pt idx="163">
                  <c:v>104.23326605994845</c:v>
                </c:pt>
                <c:pt idx="164">
                  <c:v>104.24513350086278</c:v>
                </c:pt>
                <c:pt idx="165">
                  <c:v>104.25631769982006</c:v>
                </c:pt>
                <c:pt idx="166">
                  <c:v>104.15533132665735</c:v>
                </c:pt>
                <c:pt idx="167">
                  <c:v>104.18429676943592</c:v>
                </c:pt>
                <c:pt idx="168">
                  <c:v>104.27482582486793</c:v>
                </c:pt>
                <c:pt idx="169">
                  <c:v>104.19913866656042</c:v>
                </c:pt>
                <c:pt idx="170" formatCode="0.0000">
                  <c:v>104.10087185049437</c:v>
                </c:pt>
                <c:pt idx="171">
                  <c:v>104.11342075127418</c:v>
                </c:pt>
                <c:pt idx="172">
                  <c:v>104.1252862899365</c:v>
                </c:pt>
                <c:pt idx="173">
                  <c:v>104.13373183806775</c:v>
                </c:pt>
                <c:pt idx="174">
                  <c:v>104.06349909215236</c:v>
                </c:pt>
                <c:pt idx="175">
                  <c:v>103.91252719802611</c:v>
                </c:pt>
                <c:pt idx="176">
                  <c:v>104.06122908075828</c:v>
                </c:pt>
                <c:pt idx="177">
                  <c:v>103.89587730656672</c:v>
                </c:pt>
                <c:pt idx="178">
                  <c:v>103.90842119558135</c:v>
                </c:pt>
                <c:pt idx="179">
                  <c:v>103.92233440408067</c:v>
                </c:pt>
                <c:pt idx="180">
                  <c:v>103.93077400285441</c:v>
                </c:pt>
                <c:pt idx="181">
                  <c:v>103.75649759010709</c:v>
                </c:pt>
                <c:pt idx="182">
                  <c:v>103.74234797224227</c:v>
                </c:pt>
                <c:pt idx="183">
                  <c:v>103.67344687406907</c:v>
                </c:pt>
                <c:pt idx="184">
                  <c:v>103.69967289777594</c:v>
                </c:pt>
                <c:pt idx="185">
                  <c:v>103.71232426222026</c:v>
                </c:pt>
                <c:pt idx="186">
                  <c:v>103.72360750201591</c:v>
                </c:pt>
                <c:pt idx="187">
                  <c:v>103.63495776501637</c:v>
                </c:pt>
                <c:pt idx="188">
                  <c:v>103.53192693103439</c:v>
                </c:pt>
                <c:pt idx="189">
                  <c:v>103.52335318419421</c:v>
                </c:pt>
                <c:pt idx="190">
                  <c:v>103.36349280096412</c:v>
                </c:pt>
                <c:pt idx="191">
                  <c:v>103.32752901169755</c:v>
                </c:pt>
                <c:pt idx="192">
                  <c:v>103.33811535771673</c:v>
                </c:pt>
                <c:pt idx="193">
                  <c:v>103.35007158651565</c:v>
                </c:pt>
                <c:pt idx="194">
                  <c:v>103.42090850253332</c:v>
                </c:pt>
                <c:pt idx="195">
                  <c:v>103.55542522504335</c:v>
                </c:pt>
                <c:pt idx="196">
                  <c:v>103.64955423389662</c:v>
                </c:pt>
                <c:pt idx="197">
                  <c:v>103.31025902702412</c:v>
                </c:pt>
                <c:pt idx="198">
                  <c:v>103.01613256679592</c:v>
                </c:pt>
                <c:pt idx="199">
                  <c:v>103.01438343220394</c:v>
                </c:pt>
                <c:pt idx="200">
                  <c:v>103.01263403598051</c:v>
                </c:pt>
                <c:pt idx="201">
                  <c:v>102.83283007189475</c:v>
                </c:pt>
                <c:pt idx="202">
                  <c:v>102.74957666509758</c:v>
                </c:pt>
                <c:pt idx="203">
                  <c:v>102.68138431934719</c:v>
                </c:pt>
                <c:pt idx="204">
                  <c:v>102.68989555562915</c:v>
                </c:pt>
                <c:pt idx="205">
                  <c:v>102.84635074972628</c:v>
                </c:pt>
                <c:pt idx="206">
                  <c:v>102.84459408057332</c:v>
                </c:pt>
                <c:pt idx="207">
                  <c:v>102.844207095572</c:v>
                </c:pt>
                <c:pt idx="208">
                  <c:v>103.00342444666785</c:v>
                </c:pt>
                <c:pt idx="209">
                  <c:v>102.90097454522278</c:v>
                </c:pt>
                <c:pt idx="210">
                  <c:v>103.02732292951761</c:v>
                </c:pt>
                <c:pt idx="211">
                  <c:v>103.06941644054591</c:v>
                </c:pt>
                <c:pt idx="212">
                  <c:v>103.24510677629091</c:v>
                </c:pt>
                <c:pt idx="213">
                  <c:v>103.24404827546789</c:v>
                </c:pt>
                <c:pt idx="214">
                  <c:v>103.24161926961872</c:v>
                </c:pt>
                <c:pt idx="215">
                  <c:v>103.34333599806942</c:v>
                </c:pt>
                <c:pt idx="216">
                  <c:v>103.36623445290687</c:v>
                </c:pt>
                <c:pt idx="217">
                  <c:v>103.43435898873015</c:v>
                </c:pt>
                <c:pt idx="218">
                  <c:v>103.27567207485103</c:v>
                </c:pt>
                <c:pt idx="219">
                  <c:v>103.12656739562125</c:v>
                </c:pt>
                <c:pt idx="220">
                  <c:v>103.12479021334325</c:v>
                </c:pt>
                <c:pt idx="221">
                  <c:v>103.12369808951705</c:v>
                </c:pt>
                <c:pt idx="222">
                  <c:v>102.96771803049981</c:v>
                </c:pt>
                <c:pt idx="223">
                  <c:v>102.98718097545775</c:v>
                </c:pt>
                <c:pt idx="224">
                  <c:v>102.92165643019577</c:v>
                </c:pt>
                <c:pt idx="225">
                  <c:v>102.90547712592991</c:v>
                </c:pt>
                <c:pt idx="226">
                  <c:v>103.07710776122194</c:v>
                </c:pt>
                <c:pt idx="227">
                  <c:v>103.08903676385239</c:v>
                </c:pt>
                <c:pt idx="228">
                  <c:v>103.10302296561225</c:v>
                </c:pt>
                <c:pt idx="229">
                  <c:v>103.13414794683565</c:v>
                </c:pt>
                <c:pt idx="230">
                  <c:v>103.14676542625503</c:v>
                </c:pt>
                <c:pt idx="231">
                  <c:v>103.1299043603464</c:v>
                </c:pt>
                <c:pt idx="232">
                  <c:v>103.1932560018132</c:v>
                </c:pt>
                <c:pt idx="233">
                  <c:v>103.26072575001395</c:v>
                </c:pt>
                <c:pt idx="234">
                  <c:v>103.27403469710373</c:v>
                </c:pt>
                <c:pt idx="235">
                  <c:v>103.28665880314851</c:v>
                </c:pt>
                <c:pt idx="236">
                  <c:v>103.42339333593405</c:v>
                </c:pt>
                <c:pt idx="237">
                  <c:v>103.37225211190085</c:v>
                </c:pt>
                <c:pt idx="238">
                  <c:v>103.21893212480866</c:v>
                </c:pt>
                <c:pt idx="239">
                  <c:v>103.0505142009853</c:v>
                </c:pt>
                <c:pt idx="240">
                  <c:v>103.02198464051075</c:v>
                </c:pt>
                <c:pt idx="241">
                  <c:v>103.03597323722744</c:v>
                </c:pt>
                <c:pt idx="242">
                  <c:v>103.04996270609759</c:v>
                </c:pt>
                <c:pt idx="243">
                  <c:v>102.91100599471649</c:v>
                </c:pt>
                <c:pt idx="244">
                  <c:v>103.00386859167942</c:v>
                </c:pt>
                <c:pt idx="245">
                  <c:v>103.08439133649259</c:v>
                </c:pt>
                <c:pt idx="246">
                  <c:v>103.10387150452695</c:v>
                </c:pt>
                <c:pt idx="247">
                  <c:v>103.21252771129356</c:v>
                </c:pt>
                <c:pt idx="248">
                  <c:v>103.22515377201533</c:v>
                </c:pt>
                <c:pt idx="249">
                  <c:v>103.23915262484628</c:v>
                </c:pt>
                <c:pt idx="250">
                  <c:v>103.27579146223287</c:v>
                </c:pt>
                <c:pt idx="251">
                  <c:v>103.32889819876763</c:v>
                </c:pt>
                <c:pt idx="252">
                  <c:v>103.3504488005003</c:v>
                </c:pt>
                <c:pt idx="253">
                  <c:v>103.33083436022703</c:v>
                </c:pt>
                <c:pt idx="254">
                  <c:v>103.48549597456598</c:v>
                </c:pt>
                <c:pt idx="255">
                  <c:v>103.49813408490031</c:v>
                </c:pt>
                <c:pt idx="256">
                  <c:v>103.51214533283797</c:v>
                </c:pt>
                <c:pt idx="257">
                  <c:v>103.43077479335724</c:v>
                </c:pt>
                <c:pt idx="258">
                  <c:v>103.27734402979797</c:v>
                </c:pt>
                <c:pt idx="259">
                  <c:v>103.28860343313674</c:v>
                </c:pt>
                <c:pt idx="260">
                  <c:v>103.22162756794171</c:v>
                </c:pt>
                <c:pt idx="261">
                  <c:v>103.05650515620594</c:v>
                </c:pt>
                <c:pt idx="262">
                  <c:v>103.06981642819707</c:v>
                </c:pt>
                <c:pt idx="263">
                  <c:v>103.08381487787275</c:v>
                </c:pt>
                <c:pt idx="264">
                  <c:v>103.09781420034815</c:v>
                </c:pt>
                <c:pt idx="265">
                  <c:v>103.11181439566788</c:v>
                </c:pt>
                <c:pt idx="266">
                  <c:v>103.03520693942677</c:v>
                </c:pt>
                <c:pt idx="267">
                  <c:v>103.11304574489733</c:v>
                </c:pt>
                <c:pt idx="268">
                  <c:v>103.38241724305111</c:v>
                </c:pt>
                <c:pt idx="269">
                  <c:v>103.39505613822159</c:v>
                </c:pt>
                <c:pt idx="270">
                  <c:v>103.40906886171614</c:v>
                </c:pt>
                <c:pt idx="271">
                  <c:v>103.40935142922972</c:v>
                </c:pt>
                <c:pt idx="272">
                  <c:v>103.47142573587519</c:v>
                </c:pt>
                <c:pt idx="273">
                  <c:v>103.43738025763966</c:v>
                </c:pt>
                <c:pt idx="274">
                  <c:v>103.40401882440982</c:v>
                </c:pt>
                <c:pt idx="275">
                  <c:v>103.11384770523424</c:v>
                </c:pt>
                <c:pt idx="276">
                  <c:v>103.1285392214528</c:v>
                </c:pt>
                <c:pt idx="277">
                  <c:v>103.14174668994688</c:v>
                </c:pt>
                <c:pt idx="278">
                  <c:v>102.98945459443493</c:v>
                </c:pt>
                <c:pt idx="279">
                  <c:v>102.76573001711262</c:v>
                </c:pt>
                <c:pt idx="280">
                  <c:v>102.53786907655423</c:v>
                </c:pt>
                <c:pt idx="281">
                  <c:v>102.16645187035304</c:v>
                </c:pt>
                <c:pt idx="282">
                  <c:v>101.6617656354713</c:v>
                </c:pt>
                <c:pt idx="283">
                  <c:v>101.67561085054358</c:v>
                </c:pt>
                <c:pt idx="284">
                  <c:v>101.69083064189502</c:v>
                </c:pt>
                <c:pt idx="285">
                  <c:v>101.70467758774161</c:v>
                </c:pt>
                <c:pt idx="286">
                  <c:v>101.35789484874252</c:v>
                </c:pt>
                <c:pt idx="287">
                  <c:v>101.29067207390688</c:v>
                </c:pt>
                <c:pt idx="288">
                  <c:v>101.10459984500237</c:v>
                </c:pt>
                <c:pt idx="289">
                  <c:v>101.05797292350837</c:v>
                </c:pt>
                <c:pt idx="290">
                  <c:v>101.05943341252882</c:v>
                </c:pt>
                <c:pt idx="291">
                  <c:v>101.06295498603059</c:v>
                </c:pt>
                <c:pt idx="292">
                  <c:v>101.0018931289741</c:v>
                </c:pt>
                <c:pt idx="293">
                  <c:v>100.9057856574177</c:v>
                </c:pt>
                <c:pt idx="294">
                  <c:v>100.85845595879094</c:v>
                </c:pt>
                <c:pt idx="295">
                  <c:v>101.09284653007926</c:v>
                </c:pt>
                <c:pt idx="296">
                  <c:v>101.3863486126276</c:v>
                </c:pt>
                <c:pt idx="297">
                  <c:v>101.38919439927739</c:v>
                </c:pt>
                <c:pt idx="298">
                  <c:v>101.39204026114706</c:v>
                </c:pt>
                <c:pt idx="299">
                  <c:v>102.01064124489747</c:v>
                </c:pt>
                <c:pt idx="300">
                  <c:v>102.19219382289363</c:v>
                </c:pt>
                <c:pt idx="301">
                  <c:v>101.80881942463931</c:v>
                </c:pt>
                <c:pt idx="302">
                  <c:v>102.0164947259006</c:v>
                </c:pt>
                <c:pt idx="303">
                  <c:v>102.01936232742935</c:v>
                </c:pt>
                <c:pt idx="304">
                  <c:v>102.02291735115062</c:v>
                </c:pt>
                <c:pt idx="305">
                  <c:v>102.02578512858311</c:v>
                </c:pt>
                <c:pt idx="306">
                  <c:v>102.21149981838417</c:v>
                </c:pt>
                <c:pt idx="307">
                  <c:v>102.21506153743584</c:v>
                </c:pt>
                <c:pt idx="308">
                  <c:v>102.21870632185356</c:v>
                </c:pt>
                <c:pt idx="309">
                  <c:v>102.22235123623699</c:v>
                </c:pt>
                <c:pt idx="310">
                  <c:v>102.28924545378939</c:v>
                </c:pt>
                <c:pt idx="311">
                  <c:v>102.29220536794459</c:v>
                </c:pt>
                <c:pt idx="312">
                  <c:v>102.29516536312882</c:v>
                </c:pt>
                <c:pt idx="313">
                  <c:v>102.31875237567846</c:v>
                </c:pt>
                <c:pt idx="314">
                  <c:v>102.31002425448006</c:v>
                </c:pt>
                <c:pt idx="315">
                  <c:v>102.46219695790265</c:v>
                </c:pt>
                <c:pt idx="316">
                  <c:v>102.618506204277</c:v>
                </c:pt>
                <c:pt idx="317">
                  <c:v>102.61941472454529</c:v>
                </c:pt>
                <c:pt idx="318">
                  <c:v>102.64576760056326</c:v>
                </c:pt>
                <c:pt idx="319">
                  <c:v>102.67212222530407</c:v>
                </c:pt>
                <c:pt idx="320">
                  <c:v>102.73492861210789</c:v>
                </c:pt>
                <c:pt idx="321">
                  <c:v>102.79773934625064</c:v>
                </c:pt>
                <c:pt idx="322">
                  <c:v>102.75394773463191</c:v>
                </c:pt>
                <c:pt idx="323">
                  <c:v>102.5629616023911</c:v>
                </c:pt>
                <c:pt idx="324">
                  <c:v>102.44624780248657</c:v>
                </c:pt>
                <c:pt idx="325">
                  <c:v>102.4719123115902</c:v>
                </c:pt>
                <c:pt idx="326">
                  <c:v>102.49757852055556</c:v>
                </c:pt>
                <c:pt idx="327">
                  <c:v>102.58103068705509</c:v>
                </c:pt>
                <c:pt idx="328">
                  <c:v>102.29506900660206</c:v>
                </c:pt>
                <c:pt idx="329">
                  <c:v>101.99051193549816</c:v>
                </c:pt>
                <c:pt idx="330">
                  <c:v>101.81252158537539</c:v>
                </c:pt>
                <c:pt idx="331">
                  <c:v>101.81615201602446</c:v>
                </c:pt>
                <c:pt idx="332">
                  <c:v>101.81978257612742</c:v>
                </c:pt>
                <c:pt idx="333">
                  <c:v>101.82341326568888</c:v>
                </c:pt>
                <c:pt idx="334">
                  <c:v>102.04929383458047</c:v>
                </c:pt>
                <c:pt idx="335">
                  <c:v>101.88090665728923</c:v>
                </c:pt>
                <c:pt idx="336">
                  <c:v>101.93202041229567</c:v>
                </c:pt>
                <c:pt idx="337">
                  <c:v>101.93565510403363</c:v>
                </c:pt>
                <c:pt idx="338">
                  <c:v>101.83399871510144</c:v>
                </c:pt>
                <c:pt idx="339">
                  <c:v>101.85965238868141</c:v>
                </c:pt>
                <c:pt idx="340">
                  <c:v>101.88599598907163</c:v>
                </c:pt>
                <c:pt idx="341">
                  <c:v>101.8042858562381</c:v>
                </c:pt>
                <c:pt idx="342">
                  <c:v>101.70467458698658</c:v>
                </c:pt>
                <c:pt idx="343">
                  <c:v>101.68145744827667</c:v>
                </c:pt>
                <c:pt idx="344">
                  <c:v>101.55361310009103</c:v>
                </c:pt>
                <c:pt idx="345">
                  <c:v>101.57994983983609</c:v>
                </c:pt>
                <c:pt idx="346">
                  <c:v>101.60628832850611</c:v>
                </c:pt>
                <c:pt idx="347">
                  <c:v>101.61748379225759</c:v>
                </c:pt>
                <c:pt idx="348">
                  <c:v>101.36019481469135</c:v>
                </c:pt>
                <c:pt idx="349">
                  <c:v>101.26811484826266</c:v>
                </c:pt>
                <c:pt idx="350">
                  <c:v>101.14160455579739</c:v>
                </c:pt>
                <c:pt idx="351">
                  <c:v>101.03436302587428</c:v>
                </c:pt>
                <c:pt idx="352">
                  <c:v>101.03796570894733</c:v>
                </c:pt>
                <c:pt idx="353">
                  <c:v>101.04156852048483</c:v>
                </c:pt>
                <c:pt idx="354">
                  <c:v>101.08579713799601</c:v>
                </c:pt>
                <c:pt idx="355">
                  <c:v>101.56315525477233</c:v>
                </c:pt>
                <c:pt idx="356">
                  <c:v>101.63632739207951</c:v>
                </c:pt>
                <c:pt idx="357">
                  <c:v>102.0111308315719</c:v>
                </c:pt>
                <c:pt idx="358">
                  <c:v>102.36530075939203</c:v>
                </c:pt>
                <c:pt idx="359">
                  <c:v>102.36895090103955</c:v>
                </c:pt>
                <c:pt idx="360">
                  <c:v>102.37260117284382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6117-4D9E-9568-B1F31C51B00D}"/>
            </c:ext>
          </c:extLst>
        </c:ser>
        <c:ser>
          <c:idx val="0"/>
          <c:order val="3"/>
          <c:tx>
            <c:strRef>
              <c:f>YTD!$AQ$1</c:f>
              <c:strCache>
                <c:ptCount val="1"/>
                <c:pt idx="0">
                  <c:v>Benchmark</c:v>
                </c:pt>
              </c:strCache>
            </c:strRef>
          </c:tx>
          <c:spPr>
            <a:ln w="22225"/>
          </c:spPr>
          <c:marker>
            <c:symbol val="none"/>
          </c:marker>
          <c:cat>
            <c:numRef>
              <c:f>YTD!$B$3:$B$362</c:f>
              <c:numCache>
                <c:formatCode>m/d/yyyy</c:formatCode>
                <c:ptCount val="360"/>
                <c:pt idx="0" formatCode="dd\-mm\-yyyy">
                  <c:v>42733</c:v>
                </c:pt>
                <c:pt idx="1">
                  <c:v>42734</c:v>
                </c:pt>
                <c:pt idx="2">
                  <c:v>42735</c:v>
                </c:pt>
                <c:pt idx="3">
                  <c:v>42736</c:v>
                </c:pt>
                <c:pt idx="4">
                  <c:v>42737</c:v>
                </c:pt>
                <c:pt idx="5">
                  <c:v>42738</c:v>
                </c:pt>
                <c:pt idx="6">
                  <c:v>42739</c:v>
                </c:pt>
                <c:pt idx="7">
                  <c:v>42740</c:v>
                </c:pt>
                <c:pt idx="8">
                  <c:v>42741</c:v>
                </c:pt>
                <c:pt idx="9">
                  <c:v>42742</c:v>
                </c:pt>
                <c:pt idx="10">
                  <c:v>42743</c:v>
                </c:pt>
                <c:pt idx="11">
                  <c:v>42744</c:v>
                </c:pt>
                <c:pt idx="12">
                  <c:v>42745</c:v>
                </c:pt>
                <c:pt idx="13">
                  <c:v>42746</c:v>
                </c:pt>
                <c:pt idx="14">
                  <c:v>42747</c:v>
                </c:pt>
                <c:pt idx="15">
                  <c:v>42748</c:v>
                </c:pt>
                <c:pt idx="16">
                  <c:v>42749</c:v>
                </c:pt>
                <c:pt idx="17">
                  <c:v>42750</c:v>
                </c:pt>
                <c:pt idx="18">
                  <c:v>42751</c:v>
                </c:pt>
                <c:pt idx="19">
                  <c:v>42752</c:v>
                </c:pt>
                <c:pt idx="20">
                  <c:v>42753</c:v>
                </c:pt>
                <c:pt idx="21">
                  <c:v>42754</c:v>
                </c:pt>
                <c:pt idx="22">
                  <c:v>42755</c:v>
                </c:pt>
                <c:pt idx="23">
                  <c:v>42756</c:v>
                </c:pt>
                <c:pt idx="24">
                  <c:v>42757</c:v>
                </c:pt>
                <c:pt idx="25">
                  <c:v>42758</c:v>
                </c:pt>
                <c:pt idx="26">
                  <c:v>42759</c:v>
                </c:pt>
                <c:pt idx="27">
                  <c:v>42760</c:v>
                </c:pt>
                <c:pt idx="28">
                  <c:v>42761</c:v>
                </c:pt>
                <c:pt idx="29">
                  <c:v>42762</c:v>
                </c:pt>
                <c:pt idx="30">
                  <c:v>42763</c:v>
                </c:pt>
                <c:pt idx="31">
                  <c:v>42764</c:v>
                </c:pt>
                <c:pt idx="32">
                  <c:v>42765</c:v>
                </c:pt>
                <c:pt idx="33">
                  <c:v>42766</c:v>
                </c:pt>
                <c:pt idx="34">
                  <c:v>42767</c:v>
                </c:pt>
                <c:pt idx="35">
                  <c:v>42768</c:v>
                </c:pt>
                <c:pt idx="36">
                  <c:v>42769</c:v>
                </c:pt>
                <c:pt idx="37">
                  <c:v>42770</c:v>
                </c:pt>
                <c:pt idx="38">
                  <c:v>42771</c:v>
                </c:pt>
                <c:pt idx="39">
                  <c:v>42772</c:v>
                </c:pt>
                <c:pt idx="40">
                  <c:v>42773</c:v>
                </c:pt>
                <c:pt idx="41">
                  <c:v>42774</c:v>
                </c:pt>
                <c:pt idx="42">
                  <c:v>42775</c:v>
                </c:pt>
                <c:pt idx="43">
                  <c:v>42776</c:v>
                </c:pt>
                <c:pt idx="44">
                  <c:v>42777</c:v>
                </c:pt>
                <c:pt idx="45">
                  <c:v>42778</c:v>
                </c:pt>
                <c:pt idx="46">
                  <c:v>42779</c:v>
                </c:pt>
                <c:pt idx="47">
                  <c:v>42780</c:v>
                </c:pt>
                <c:pt idx="48">
                  <c:v>42781</c:v>
                </c:pt>
                <c:pt idx="49">
                  <c:v>42782</c:v>
                </c:pt>
                <c:pt idx="50">
                  <c:v>42783</c:v>
                </c:pt>
                <c:pt idx="51">
                  <c:v>42784</c:v>
                </c:pt>
                <c:pt idx="52">
                  <c:v>42785</c:v>
                </c:pt>
                <c:pt idx="53">
                  <c:v>42786</c:v>
                </c:pt>
                <c:pt idx="54">
                  <c:v>42787</c:v>
                </c:pt>
                <c:pt idx="55">
                  <c:v>42788</c:v>
                </c:pt>
                <c:pt idx="56">
                  <c:v>42789</c:v>
                </c:pt>
                <c:pt idx="57">
                  <c:v>42790</c:v>
                </c:pt>
                <c:pt idx="58">
                  <c:v>42791</c:v>
                </c:pt>
                <c:pt idx="59">
                  <c:v>42792</c:v>
                </c:pt>
                <c:pt idx="60">
                  <c:v>42793</c:v>
                </c:pt>
                <c:pt idx="61">
                  <c:v>42794</c:v>
                </c:pt>
                <c:pt idx="62">
                  <c:v>42795</c:v>
                </c:pt>
                <c:pt idx="63">
                  <c:v>42796</c:v>
                </c:pt>
                <c:pt idx="64">
                  <c:v>42797</c:v>
                </c:pt>
                <c:pt idx="65">
                  <c:v>42798</c:v>
                </c:pt>
                <c:pt idx="66">
                  <c:v>42799</c:v>
                </c:pt>
                <c:pt idx="67">
                  <c:v>42800</c:v>
                </c:pt>
                <c:pt idx="68">
                  <c:v>42801</c:v>
                </c:pt>
                <c:pt idx="69">
                  <c:v>42802</c:v>
                </c:pt>
                <c:pt idx="70">
                  <c:v>42803</c:v>
                </c:pt>
                <c:pt idx="71">
                  <c:v>42804</c:v>
                </c:pt>
                <c:pt idx="72">
                  <c:v>42805</c:v>
                </c:pt>
                <c:pt idx="73">
                  <c:v>42806</c:v>
                </c:pt>
                <c:pt idx="74">
                  <c:v>42807</c:v>
                </c:pt>
                <c:pt idx="75">
                  <c:v>42808</c:v>
                </c:pt>
                <c:pt idx="76">
                  <c:v>42809</c:v>
                </c:pt>
                <c:pt idx="77">
                  <c:v>42810</c:v>
                </c:pt>
                <c:pt idx="78">
                  <c:v>42811</c:v>
                </c:pt>
                <c:pt idx="79">
                  <c:v>42812</c:v>
                </c:pt>
                <c:pt idx="80">
                  <c:v>42813</c:v>
                </c:pt>
                <c:pt idx="81">
                  <c:v>42814</c:v>
                </c:pt>
                <c:pt idx="82">
                  <c:v>42815</c:v>
                </c:pt>
                <c:pt idx="83">
                  <c:v>42816</c:v>
                </c:pt>
                <c:pt idx="84">
                  <c:v>42817</c:v>
                </c:pt>
                <c:pt idx="85">
                  <c:v>42818</c:v>
                </c:pt>
                <c:pt idx="86">
                  <c:v>42819</c:v>
                </c:pt>
                <c:pt idx="87">
                  <c:v>42820</c:v>
                </c:pt>
                <c:pt idx="88">
                  <c:v>42821</c:v>
                </c:pt>
                <c:pt idx="89">
                  <c:v>42822</c:v>
                </c:pt>
                <c:pt idx="90">
                  <c:v>42823</c:v>
                </c:pt>
                <c:pt idx="91">
                  <c:v>42824</c:v>
                </c:pt>
                <c:pt idx="92">
                  <c:v>42825</c:v>
                </c:pt>
                <c:pt idx="93">
                  <c:v>42826</c:v>
                </c:pt>
                <c:pt idx="94">
                  <c:v>42827</c:v>
                </c:pt>
                <c:pt idx="95">
                  <c:v>42828</c:v>
                </c:pt>
                <c:pt idx="96">
                  <c:v>42829</c:v>
                </c:pt>
                <c:pt idx="97">
                  <c:v>42830</c:v>
                </c:pt>
                <c:pt idx="98">
                  <c:v>42831</c:v>
                </c:pt>
                <c:pt idx="99">
                  <c:v>42832</c:v>
                </c:pt>
                <c:pt idx="100">
                  <c:v>42833</c:v>
                </c:pt>
                <c:pt idx="101">
                  <c:v>42834</c:v>
                </c:pt>
                <c:pt idx="102">
                  <c:v>42835</c:v>
                </c:pt>
                <c:pt idx="103">
                  <c:v>42836</c:v>
                </c:pt>
                <c:pt idx="104">
                  <c:v>42837</c:v>
                </c:pt>
                <c:pt idx="105">
                  <c:v>42838</c:v>
                </c:pt>
                <c:pt idx="106">
                  <c:v>42839</c:v>
                </c:pt>
                <c:pt idx="107">
                  <c:v>42840</c:v>
                </c:pt>
                <c:pt idx="108">
                  <c:v>42841</c:v>
                </c:pt>
                <c:pt idx="109">
                  <c:v>42842</c:v>
                </c:pt>
                <c:pt idx="110">
                  <c:v>42843</c:v>
                </c:pt>
                <c:pt idx="111">
                  <c:v>42844</c:v>
                </c:pt>
                <c:pt idx="112">
                  <c:v>42845</c:v>
                </c:pt>
                <c:pt idx="113">
                  <c:v>42846</c:v>
                </c:pt>
                <c:pt idx="114">
                  <c:v>42847</c:v>
                </c:pt>
                <c:pt idx="115">
                  <c:v>42848</c:v>
                </c:pt>
                <c:pt idx="116">
                  <c:v>42849</c:v>
                </c:pt>
                <c:pt idx="117">
                  <c:v>42850</c:v>
                </c:pt>
                <c:pt idx="118">
                  <c:v>42851</c:v>
                </c:pt>
                <c:pt idx="119">
                  <c:v>42852</c:v>
                </c:pt>
                <c:pt idx="120">
                  <c:v>42853</c:v>
                </c:pt>
                <c:pt idx="121">
                  <c:v>42854</c:v>
                </c:pt>
                <c:pt idx="122">
                  <c:v>42855</c:v>
                </c:pt>
                <c:pt idx="123">
                  <c:v>42856</c:v>
                </c:pt>
                <c:pt idx="124">
                  <c:v>42857</c:v>
                </c:pt>
                <c:pt idx="125">
                  <c:v>42858</c:v>
                </c:pt>
                <c:pt idx="126">
                  <c:v>42859</c:v>
                </c:pt>
                <c:pt idx="127">
                  <c:v>42860</c:v>
                </c:pt>
                <c:pt idx="128">
                  <c:v>42861</c:v>
                </c:pt>
                <c:pt idx="129">
                  <c:v>42862</c:v>
                </c:pt>
                <c:pt idx="130">
                  <c:v>42863</c:v>
                </c:pt>
                <c:pt idx="131">
                  <c:v>42864</c:v>
                </c:pt>
                <c:pt idx="132">
                  <c:v>42865</c:v>
                </c:pt>
                <c:pt idx="133">
                  <c:v>42866</c:v>
                </c:pt>
                <c:pt idx="134">
                  <c:v>42867</c:v>
                </c:pt>
                <c:pt idx="135">
                  <c:v>42868</c:v>
                </c:pt>
                <c:pt idx="136">
                  <c:v>42869</c:v>
                </c:pt>
                <c:pt idx="137">
                  <c:v>42870</c:v>
                </c:pt>
                <c:pt idx="138">
                  <c:v>42871</c:v>
                </c:pt>
                <c:pt idx="139">
                  <c:v>42872</c:v>
                </c:pt>
                <c:pt idx="140">
                  <c:v>42873</c:v>
                </c:pt>
                <c:pt idx="141">
                  <c:v>42874</c:v>
                </c:pt>
                <c:pt idx="142">
                  <c:v>42875</c:v>
                </c:pt>
                <c:pt idx="143">
                  <c:v>42876</c:v>
                </c:pt>
                <c:pt idx="144">
                  <c:v>42877</c:v>
                </c:pt>
                <c:pt idx="145">
                  <c:v>42878</c:v>
                </c:pt>
                <c:pt idx="146">
                  <c:v>42879</c:v>
                </c:pt>
                <c:pt idx="147">
                  <c:v>42880</c:v>
                </c:pt>
                <c:pt idx="148">
                  <c:v>42881</c:v>
                </c:pt>
                <c:pt idx="149">
                  <c:v>42882</c:v>
                </c:pt>
                <c:pt idx="150">
                  <c:v>42883</c:v>
                </c:pt>
                <c:pt idx="151">
                  <c:v>42884</c:v>
                </c:pt>
                <c:pt idx="152">
                  <c:v>42885</c:v>
                </c:pt>
                <c:pt idx="153">
                  <c:v>42886</c:v>
                </c:pt>
                <c:pt idx="154">
                  <c:v>42887</c:v>
                </c:pt>
                <c:pt idx="155">
                  <c:v>42888</c:v>
                </c:pt>
                <c:pt idx="156">
                  <c:v>42889</c:v>
                </c:pt>
                <c:pt idx="157">
                  <c:v>42890</c:v>
                </c:pt>
                <c:pt idx="158">
                  <c:v>42891</c:v>
                </c:pt>
                <c:pt idx="159">
                  <c:v>42892</c:v>
                </c:pt>
                <c:pt idx="160">
                  <c:v>42893</c:v>
                </c:pt>
                <c:pt idx="161">
                  <c:v>42894</c:v>
                </c:pt>
                <c:pt idx="162">
                  <c:v>42895</c:v>
                </c:pt>
                <c:pt idx="163">
                  <c:v>42896</c:v>
                </c:pt>
                <c:pt idx="164">
                  <c:v>42897</c:v>
                </c:pt>
                <c:pt idx="165">
                  <c:v>42898</c:v>
                </c:pt>
                <c:pt idx="166">
                  <c:v>42899</c:v>
                </c:pt>
                <c:pt idx="167">
                  <c:v>42900</c:v>
                </c:pt>
                <c:pt idx="168">
                  <c:v>42901</c:v>
                </c:pt>
                <c:pt idx="169">
                  <c:v>42902</c:v>
                </c:pt>
                <c:pt idx="170">
                  <c:v>42903</c:v>
                </c:pt>
                <c:pt idx="171">
                  <c:v>42904</c:v>
                </c:pt>
                <c:pt idx="172">
                  <c:v>42905</c:v>
                </c:pt>
                <c:pt idx="173">
                  <c:v>42906</c:v>
                </c:pt>
                <c:pt idx="174">
                  <c:v>42907</c:v>
                </c:pt>
                <c:pt idx="175">
                  <c:v>42908</c:v>
                </c:pt>
                <c:pt idx="176">
                  <c:v>42909</c:v>
                </c:pt>
                <c:pt idx="177">
                  <c:v>42910</c:v>
                </c:pt>
                <c:pt idx="178">
                  <c:v>42911</c:v>
                </c:pt>
                <c:pt idx="179">
                  <c:v>42912</c:v>
                </c:pt>
                <c:pt idx="180">
                  <c:v>42913</c:v>
                </c:pt>
                <c:pt idx="181">
                  <c:v>42914</c:v>
                </c:pt>
                <c:pt idx="182">
                  <c:v>42915</c:v>
                </c:pt>
                <c:pt idx="183">
                  <c:v>42916</c:v>
                </c:pt>
                <c:pt idx="184">
                  <c:v>42917</c:v>
                </c:pt>
                <c:pt idx="185">
                  <c:v>42918</c:v>
                </c:pt>
                <c:pt idx="186">
                  <c:v>42919</c:v>
                </c:pt>
                <c:pt idx="187">
                  <c:v>42920</c:v>
                </c:pt>
                <c:pt idx="188">
                  <c:v>42921</c:v>
                </c:pt>
                <c:pt idx="189">
                  <c:v>42922</c:v>
                </c:pt>
                <c:pt idx="190">
                  <c:v>42923</c:v>
                </c:pt>
                <c:pt idx="191">
                  <c:v>42924</c:v>
                </c:pt>
                <c:pt idx="192">
                  <c:v>42925</c:v>
                </c:pt>
                <c:pt idx="193">
                  <c:v>42926</c:v>
                </c:pt>
                <c:pt idx="194">
                  <c:v>42927</c:v>
                </c:pt>
                <c:pt idx="195">
                  <c:v>42928</c:v>
                </c:pt>
                <c:pt idx="196">
                  <c:v>42929</c:v>
                </c:pt>
                <c:pt idx="197">
                  <c:v>42930</c:v>
                </c:pt>
                <c:pt idx="198">
                  <c:v>42931</c:v>
                </c:pt>
                <c:pt idx="199">
                  <c:v>42932</c:v>
                </c:pt>
                <c:pt idx="200">
                  <c:v>42933</c:v>
                </c:pt>
                <c:pt idx="201">
                  <c:v>42934</c:v>
                </c:pt>
                <c:pt idx="202">
                  <c:v>42935</c:v>
                </c:pt>
                <c:pt idx="203">
                  <c:v>42936</c:v>
                </c:pt>
                <c:pt idx="204">
                  <c:v>42937</c:v>
                </c:pt>
                <c:pt idx="205">
                  <c:v>42938</c:v>
                </c:pt>
                <c:pt idx="206">
                  <c:v>42939</c:v>
                </c:pt>
                <c:pt idx="207">
                  <c:v>42940</c:v>
                </c:pt>
                <c:pt idx="208">
                  <c:v>42941</c:v>
                </c:pt>
                <c:pt idx="209">
                  <c:v>42942</c:v>
                </c:pt>
                <c:pt idx="210">
                  <c:v>42943</c:v>
                </c:pt>
                <c:pt idx="211">
                  <c:v>42944</c:v>
                </c:pt>
                <c:pt idx="212">
                  <c:v>42945</c:v>
                </c:pt>
                <c:pt idx="213">
                  <c:v>42946</c:v>
                </c:pt>
                <c:pt idx="214">
                  <c:v>42947</c:v>
                </c:pt>
                <c:pt idx="215">
                  <c:v>42948</c:v>
                </c:pt>
                <c:pt idx="216">
                  <c:v>42949</c:v>
                </c:pt>
                <c:pt idx="217">
                  <c:v>42950</c:v>
                </c:pt>
                <c:pt idx="218">
                  <c:v>42951</c:v>
                </c:pt>
                <c:pt idx="219">
                  <c:v>42952</c:v>
                </c:pt>
                <c:pt idx="220">
                  <c:v>42953</c:v>
                </c:pt>
                <c:pt idx="221">
                  <c:v>42954</c:v>
                </c:pt>
                <c:pt idx="222">
                  <c:v>42955</c:v>
                </c:pt>
                <c:pt idx="223">
                  <c:v>42956</c:v>
                </c:pt>
                <c:pt idx="224">
                  <c:v>42957</c:v>
                </c:pt>
                <c:pt idx="225">
                  <c:v>42958</c:v>
                </c:pt>
                <c:pt idx="226">
                  <c:v>42959</c:v>
                </c:pt>
                <c:pt idx="227">
                  <c:v>42960</c:v>
                </c:pt>
                <c:pt idx="228">
                  <c:v>42961</c:v>
                </c:pt>
                <c:pt idx="229">
                  <c:v>42962</c:v>
                </c:pt>
                <c:pt idx="230">
                  <c:v>42963</c:v>
                </c:pt>
                <c:pt idx="231">
                  <c:v>42964</c:v>
                </c:pt>
                <c:pt idx="232">
                  <c:v>42965</c:v>
                </c:pt>
                <c:pt idx="233">
                  <c:v>42966</c:v>
                </c:pt>
                <c:pt idx="234">
                  <c:v>42967</c:v>
                </c:pt>
                <c:pt idx="235">
                  <c:v>42968</c:v>
                </c:pt>
                <c:pt idx="236">
                  <c:v>42969</c:v>
                </c:pt>
                <c:pt idx="237">
                  <c:v>42970</c:v>
                </c:pt>
                <c:pt idx="238">
                  <c:v>42971</c:v>
                </c:pt>
                <c:pt idx="239">
                  <c:v>42972</c:v>
                </c:pt>
                <c:pt idx="240">
                  <c:v>42973</c:v>
                </c:pt>
                <c:pt idx="241">
                  <c:v>42974</c:v>
                </c:pt>
                <c:pt idx="242">
                  <c:v>42975</c:v>
                </c:pt>
                <c:pt idx="243">
                  <c:v>42976</c:v>
                </c:pt>
                <c:pt idx="244">
                  <c:v>42977</c:v>
                </c:pt>
                <c:pt idx="245">
                  <c:v>42978</c:v>
                </c:pt>
                <c:pt idx="246">
                  <c:v>42979</c:v>
                </c:pt>
                <c:pt idx="247">
                  <c:v>42980</c:v>
                </c:pt>
                <c:pt idx="248">
                  <c:v>42981</c:v>
                </c:pt>
                <c:pt idx="249">
                  <c:v>42982</c:v>
                </c:pt>
                <c:pt idx="250">
                  <c:v>42983</c:v>
                </c:pt>
                <c:pt idx="251">
                  <c:v>42984</c:v>
                </c:pt>
                <c:pt idx="252">
                  <c:v>42985</c:v>
                </c:pt>
                <c:pt idx="253">
                  <c:v>42986</c:v>
                </c:pt>
                <c:pt idx="254">
                  <c:v>42987</c:v>
                </c:pt>
                <c:pt idx="255">
                  <c:v>42988</c:v>
                </c:pt>
                <c:pt idx="256">
                  <c:v>42989</c:v>
                </c:pt>
                <c:pt idx="257">
                  <c:v>42990</c:v>
                </c:pt>
                <c:pt idx="258">
                  <c:v>42991</c:v>
                </c:pt>
                <c:pt idx="259">
                  <c:v>42992</c:v>
                </c:pt>
                <c:pt idx="260">
                  <c:v>42993</c:v>
                </c:pt>
                <c:pt idx="261">
                  <c:v>42994</c:v>
                </c:pt>
                <c:pt idx="262">
                  <c:v>42995</c:v>
                </c:pt>
                <c:pt idx="263">
                  <c:v>42996</c:v>
                </c:pt>
                <c:pt idx="264">
                  <c:v>42997</c:v>
                </c:pt>
                <c:pt idx="265">
                  <c:v>42998</c:v>
                </c:pt>
                <c:pt idx="266">
                  <c:v>42999</c:v>
                </c:pt>
                <c:pt idx="267">
                  <c:v>43000</c:v>
                </c:pt>
                <c:pt idx="268">
                  <c:v>43001</c:v>
                </c:pt>
                <c:pt idx="269">
                  <c:v>43002</c:v>
                </c:pt>
                <c:pt idx="270">
                  <c:v>43003</c:v>
                </c:pt>
                <c:pt idx="271">
                  <c:v>43004</c:v>
                </c:pt>
                <c:pt idx="272">
                  <c:v>43005</c:v>
                </c:pt>
                <c:pt idx="273">
                  <c:v>43006</c:v>
                </c:pt>
                <c:pt idx="274">
                  <c:v>43007</c:v>
                </c:pt>
                <c:pt idx="275">
                  <c:v>43008</c:v>
                </c:pt>
                <c:pt idx="276">
                  <c:v>43009</c:v>
                </c:pt>
                <c:pt idx="277">
                  <c:v>43010</c:v>
                </c:pt>
                <c:pt idx="278">
                  <c:v>43011</c:v>
                </c:pt>
                <c:pt idx="279">
                  <c:v>43012</c:v>
                </c:pt>
                <c:pt idx="280">
                  <c:v>43013</c:v>
                </c:pt>
                <c:pt idx="281">
                  <c:v>43014</c:v>
                </c:pt>
                <c:pt idx="282">
                  <c:v>43015</c:v>
                </c:pt>
                <c:pt idx="283">
                  <c:v>43016</c:v>
                </c:pt>
                <c:pt idx="284">
                  <c:v>43017</c:v>
                </c:pt>
                <c:pt idx="285">
                  <c:v>43018</c:v>
                </c:pt>
                <c:pt idx="286">
                  <c:v>43019</c:v>
                </c:pt>
                <c:pt idx="287">
                  <c:v>43020</c:v>
                </c:pt>
                <c:pt idx="288">
                  <c:v>43021</c:v>
                </c:pt>
                <c:pt idx="289">
                  <c:v>43022</c:v>
                </c:pt>
                <c:pt idx="290">
                  <c:v>43023</c:v>
                </c:pt>
                <c:pt idx="291">
                  <c:v>43024</c:v>
                </c:pt>
                <c:pt idx="292">
                  <c:v>43025</c:v>
                </c:pt>
                <c:pt idx="293">
                  <c:v>43026</c:v>
                </c:pt>
                <c:pt idx="294">
                  <c:v>43027</c:v>
                </c:pt>
                <c:pt idx="295">
                  <c:v>43028</c:v>
                </c:pt>
                <c:pt idx="296">
                  <c:v>43029</c:v>
                </c:pt>
                <c:pt idx="297">
                  <c:v>43030</c:v>
                </c:pt>
                <c:pt idx="298">
                  <c:v>43031</c:v>
                </c:pt>
                <c:pt idx="299">
                  <c:v>43032</c:v>
                </c:pt>
                <c:pt idx="300">
                  <c:v>43033</c:v>
                </c:pt>
                <c:pt idx="301">
                  <c:v>43034</c:v>
                </c:pt>
                <c:pt idx="302">
                  <c:v>43035</c:v>
                </c:pt>
                <c:pt idx="303">
                  <c:v>43036</c:v>
                </c:pt>
                <c:pt idx="304">
                  <c:v>43037</c:v>
                </c:pt>
                <c:pt idx="305">
                  <c:v>43038</c:v>
                </c:pt>
                <c:pt idx="306">
                  <c:v>43039</c:v>
                </c:pt>
                <c:pt idx="307">
                  <c:v>43040</c:v>
                </c:pt>
                <c:pt idx="308">
                  <c:v>43041</c:v>
                </c:pt>
                <c:pt idx="309">
                  <c:v>43042</c:v>
                </c:pt>
                <c:pt idx="310">
                  <c:v>43043</c:v>
                </c:pt>
                <c:pt idx="311">
                  <c:v>43044</c:v>
                </c:pt>
                <c:pt idx="312">
                  <c:v>43045</c:v>
                </c:pt>
                <c:pt idx="313">
                  <c:v>43046</c:v>
                </c:pt>
                <c:pt idx="314">
                  <c:v>43047</c:v>
                </c:pt>
                <c:pt idx="315">
                  <c:v>43048</c:v>
                </c:pt>
                <c:pt idx="316">
                  <c:v>43049</c:v>
                </c:pt>
                <c:pt idx="317">
                  <c:v>43050</c:v>
                </c:pt>
                <c:pt idx="318">
                  <c:v>43051</c:v>
                </c:pt>
                <c:pt idx="319">
                  <c:v>43052</c:v>
                </c:pt>
                <c:pt idx="320">
                  <c:v>43053</c:v>
                </c:pt>
                <c:pt idx="321">
                  <c:v>43054</c:v>
                </c:pt>
                <c:pt idx="322">
                  <c:v>43055</c:v>
                </c:pt>
                <c:pt idx="323">
                  <c:v>43056</c:v>
                </c:pt>
                <c:pt idx="324">
                  <c:v>43057</c:v>
                </c:pt>
                <c:pt idx="325">
                  <c:v>43058</c:v>
                </c:pt>
                <c:pt idx="326">
                  <c:v>43059</c:v>
                </c:pt>
                <c:pt idx="327">
                  <c:v>43060</c:v>
                </c:pt>
                <c:pt idx="328">
                  <c:v>43061</c:v>
                </c:pt>
                <c:pt idx="329">
                  <c:v>43062</c:v>
                </c:pt>
                <c:pt idx="330">
                  <c:v>43063</c:v>
                </c:pt>
                <c:pt idx="331">
                  <c:v>43064</c:v>
                </c:pt>
                <c:pt idx="332">
                  <c:v>43065</c:v>
                </c:pt>
                <c:pt idx="333">
                  <c:v>43066</c:v>
                </c:pt>
                <c:pt idx="334">
                  <c:v>43067</c:v>
                </c:pt>
                <c:pt idx="335">
                  <c:v>43068</c:v>
                </c:pt>
                <c:pt idx="336">
                  <c:v>43069</c:v>
                </c:pt>
                <c:pt idx="337">
                  <c:v>43070</c:v>
                </c:pt>
                <c:pt idx="338">
                  <c:v>43071</c:v>
                </c:pt>
                <c:pt idx="339">
                  <c:v>43072</c:v>
                </c:pt>
                <c:pt idx="340">
                  <c:v>43073</c:v>
                </c:pt>
                <c:pt idx="341">
                  <c:v>43074</c:v>
                </c:pt>
                <c:pt idx="342">
                  <c:v>43075</c:v>
                </c:pt>
                <c:pt idx="343">
                  <c:v>43076</c:v>
                </c:pt>
                <c:pt idx="344">
                  <c:v>43077</c:v>
                </c:pt>
                <c:pt idx="345">
                  <c:v>43078</c:v>
                </c:pt>
                <c:pt idx="346">
                  <c:v>43079</c:v>
                </c:pt>
                <c:pt idx="347">
                  <c:v>43080</c:v>
                </c:pt>
                <c:pt idx="348">
                  <c:v>43081</c:v>
                </c:pt>
                <c:pt idx="349">
                  <c:v>43082</c:v>
                </c:pt>
                <c:pt idx="350">
                  <c:v>43083</c:v>
                </c:pt>
                <c:pt idx="351">
                  <c:v>43084</c:v>
                </c:pt>
                <c:pt idx="352">
                  <c:v>43085</c:v>
                </c:pt>
                <c:pt idx="353">
                  <c:v>43086</c:v>
                </c:pt>
                <c:pt idx="354">
                  <c:v>43087</c:v>
                </c:pt>
                <c:pt idx="355">
                  <c:v>43088</c:v>
                </c:pt>
                <c:pt idx="356">
                  <c:v>43089</c:v>
                </c:pt>
                <c:pt idx="357">
                  <c:v>43090</c:v>
                </c:pt>
                <c:pt idx="358">
                  <c:v>43091</c:v>
                </c:pt>
                <c:pt idx="359">
                  <c:v>43092</c:v>
                </c:pt>
              </c:numCache>
            </c:numRef>
          </c:cat>
          <c:val>
            <c:numRef>
              <c:f>YTD!$AQ$3:$AQ$365</c:f>
              <c:numCache>
                <c:formatCode>General</c:formatCode>
                <c:ptCount val="36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100.146869668509</c:v>
                </c:pt>
                <c:pt idx="6">
                  <c:v>100.42203561355747</c:v>
                </c:pt>
                <c:pt idx="7">
                  <c:v>100.7044060436142</c:v>
                </c:pt>
                <c:pt idx="8">
                  <c:v>100.78711209740102</c:v>
                </c:pt>
                <c:pt idx="9">
                  <c:v>100.78711209740102</c:v>
                </c:pt>
                <c:pt idx="10">
                  <c:v>100.78711209740102</c:v>
                </c:pt>
                <c:pt idx="11">
                  <c:v>100.67976595234994</c:v>
                </c:pt>
                <c:pt idx="12">
                  <c:v>100.71126317761166</c:v>
                </c:pt>
                <c:pt idx="13">
                  <c:v>100.63411353265595</c:v>
                </c:pt>
                <c:pt idx="14">
                  <c:v>100.69189451138209</c:v>
                </c:pt>
                <c:pt idx="15">
                  <c:v>100.75297935217696</c:v>
                </c:pt>
                <c:pt idx="16">
                  <c:v>100.75297935217696</c:v>
                </c:pt>
                <c:pt idx="17">
                  <c:v>100.75297935217696</c:v>
                </c:pt>
                <c:pt idx="18">
                  <c:v>100.68786431315573</c:v>
                </c:pt>
                <c:pt idx="19">
                  <c:v>100.66565547061474</c:v>
                </c:pt>
                <c:pt idx="20">
                  <c:v>100.62031475946986</c:v>
                </c:pt>
                <c:pt idx="21">
                  <c:v>100.54990528515778</c:v>
                </c:pt>
                <c:pt idx="22">
                  <c:v>100.52255142605475</c:v>
                </c:pt>
                <c:pt idx="23">
                  <c:v>100.52255142605475</c:v>
                </c:pt>
                <c:pt idx="24">
                  <c:v>100.52255142605475</c:v>
                </c:pt>
                <c:pt idx="25">
                  <c:v>100.60645056237468</c:v>
                </c:pt>
                <c:pt idx="26">
                  <c:v>100.53082419488419</c:v>
                </c:pt>
                <c:pt idx="27">
                  <c:v>100.59481600346193</c:v>
                </c:pt>
                <c:pt idx="28">
                  <c:v>100.64592342574242</c:v>
                </c:pt>
                <c:pt idx="29">
                  <c:v>100.59316946613977</c:v>
                </c:pt>
                <c:pt idx="30">
                  <c:v>100.59316946613977</c:v>
                </c:pt>
                <c:pt idx="31">
                  <c:v>100.59316946613977</c:v>
                </c:pt>
                <c:pt idx="32">
                  <c:v>100.60807238327162</c:v>
                </c:pt>
                <c:pt idx="33">
                  <c:v>100.6194382047657</c:v>
                </c:pt>
                <c:pt idx="34">
                  <c:v>100.68922829483792</c:v>
                </c:pt>
                <c:pt idx="35">
                  <c:v>100.84100244046174</c:v>
                </c:pt>
                <c:pt idx="36">
                  <c:v>100.91497576139038</c:v>
                </c:pt>
                <c:pt idx="37">
                  <c:v>100.91497576139038</c:v>
                </c:pt>
                <c:pt idx="38">
                  <c:v>100.91497576139038</c:v>
                </c:pt>
                <c:pt idx="39">
                  <c:v>100.95566862617419</c:v>
                </c:pt>
                <c:pt idx="40">
                  <c:v>100.91286539794667</c:v>
                </c:pt>
                <c:pt idx="41">
                  <c:v>101.12994698739442</c:v>
                </c:pt>
                <c:pt idx="42">
                  <c:v>101.23612699669779</c:v>
                </c:pt>
                <c:pt idx="43">
                  <c:v>101.35400683114727</c:v>
                </c:pt>
                <c:pt idx="44">
                  <c:v>101.35400683114727</c:v>
                </c:pt>
                <c:pt idx="45">
                  <c:v>101.35400683114727</c:v>
                </c:pt>
                <c:pt idx="46">
                  <c:v>101.33369561513307</c:v>
                </c:pt>
                <c:pt idx="47">
                  <c:v>101.36616906134553</c:v>
                </c:pt>
                <c:pt idx="48">
                  <c:v>101.44487035375131</c:v>
                </c:pt>
                <c:pt idx="49">
                  <c:v>101.38810457889282</c:v>
                </c:pt>
                <c:pt idx="50">
                  <c:v>101.29573160767247</c:v>
                </c:pt>
                <c:pt idx="51">
                  <c:v>101.29573160767247</c:v>
                </c:pt>
                <c:pt idx="52">
                  <c:v>101.29573160767247</c:v>
                </c:pt>
                <c:pt idx="53">
                  <c:v>101.43805022350305</c:v>
                </c:pt>
                <c:pt idx="54">
                  <c:v>101.37971438734307</c:v>
                </c:pt>
                <c:pt idx="55">
                  <c:v>101.34625526845683</c:v>
                </c:pt>
                <c:pt idx="56">
                  <c:v>101.42934896924118</c:v>
                </c:pt>
                <c:pt idx="57">
                  <c:v>101.56182610029576</c:v>
                </c:pt>
                <c:pt idx="58">
                  <c:v>101.56182610029576</c:v>
                </c:pt>
                <c:pt idx="59">
                  <c:v>101.56182610029576</c:v>
                </c:pt>
                <c:pt idx="60">
                  <c:v>101.72288086177036</c:v>
                </c:pt>
                <c:pt idx="61">
                  <c:v>101.71558009847315</c:v>
                </c:pt>
                <c:pt idx="62">
                  <c:v>101.8229420377091</c:v>
                </c:pt>
                <c:pt idx="63">
                  <c:v>101.83288767081893</c:v>
                </c:pt>
                <c:pt idx="64">
                  <c:v>101.84447496322808</c:v>
                </c:pt>
                <c:pt idx="65">
                  <c:v>101.84447496322808</c:v>
                </c:pt>
                <c:pt idx="66">
                  <c:v>101.84447496322808</c:v>
                </c:pt>
                <c:pt idx="67">
                  <c:v>101.90212257764779</c:v>
                </c:pt>
                <c:pt idx="68">
                  <c:v>101.89559098162051</c:v>
                </c:pt>
                <c:pt idx="69">
                  <c:v>101.85710691673317</c:v>
                </c:pt>
                <c:pt idx="70">
                  <c:v>101.8186137057002</c:v>
                </c:pt>
                <c:pt idx="71">
                  <c:v>101.66378908925439</c:v>
                </c:pt>
                <c:pt idx="72">
                  <c:v>101.66378908925439</c:v>
                </c:pt>
                <c:pt idx="73">
                  <c:v>101.66378908925439</c:v>
                </c:pt>
                <c:pt idx="74">
                  <c:v>101.56006132570683</c:v>
                </c:pt>
                <c:pt idx="75">
                  <c:v>101.52960095996377</c:v>
                </c:pt>
                <c:pt idx="76">
                  <c:v>101.34550944258397</c:v>
                </c:pt>
                <c:pt idx="77">
                  <c:v>101.31715311929479</c:v>
                </c:pt>
                <c:pt idx="78">
                  <c:v>101.59374174703233</c:v>
                </c:pt>
                <c:pt idx="79">
                  <c:v>101.59374174703233</c:v>
                </c:pt>
                <c:pt idx="80">
                  <c:v>101.59374174703233</c:v>
                </c:pt>
                <c:pt idx="81">
                  <c:v>101.81356369416427</c:v>
                </c:pt>
                <c:pt idx="82">
                  <c:v>101.92012439222033</c:v>
                </c:pt>
                <c:pt idx="83">
                  <c:v>101.79449913808038</c:v>
                </c:pt>
                <c:pt idx="84">
                  <c:v>102.00279667794392</c:v>
                </c:pt>
                <c:pt idx="85">
                  <c:v>102.15759364667367</c:v>
                </c:pt>
                <c:pt idx="86">
                  <c:v>102.15759364667367</c:v>
                </c:pt>
                <c:pt idx="87">
                  <c:v>102.15759364667367</c:v>
                </c:pt>
                <c:pt idx="88">
                  <c:v>102.22696477403228</c:v>
                </c:pt>
                <c:pt idx="89">
                  <c:v>102.35414290550239</c:v>
                </c:pt>
                <c:pt idx="90">
                  <c:v>102.41453443747109</c:v>
                </c:pt>
                <c:pt idx="91">
                  <c:v>102.42903651746315</c:v>
                </c:pt>
                <c:pt idx="92">
                  <c:v>102.50229044878211</c:v>
                </c:pt>
                <c:pt idx="93">
                  <c:v>102.50229044878211</c:v>
                </c:pt>
                <c:pt idx="94">
                  <c:v>102.50229044878211</c:v>
                </c:pt>
                <c:pt idx="95">
                  <c:v>102.74657886739796</c:v>
                </c:pt>
                <c:pt idx="96">
                  <c:v>102.72068300622745</c:v>
                </c:pt>
                <c:pt idx="97">
                  <c:v>102.89960003977541</c:v>
                </c:pt>
                <c:pt idx="98">
                  <c:v>102.88678858781758</c:v>
                </c:pt>
                <c:pt idx="99">
                  <c:v>102.88636717392806</c:v>
                </c:pt>
                <c:pt idx="100">
                  <c:v>102.88636717392806</c:v>
                </c:pt>
                <c:pt idx="101">
                  <c:v>102.88636717392806</c:v>
                </c:pt>
                <c:pt idx="102">
                  <c:v>102.98596453785255</c:v>
                </c:pt>
                <c:pt idx="103">
                  <c:v>103.04623031037487</c:v>
                </c:pt>
                <c:pt idx="104">
                  <c:v>103.12950993406434</c:v>
                </c:pt>
                <c:pt idx="105">
                  <c:v>103.12950993406434</c:v>
                </c:pt>
                <c:pt idx="106">
                  <c:v>103.2038646019152</c:v>
                </c:pt>
                <c:pt idx="107">
                  <c:v>103.2038646019152</c:v>
                </c:pt>
                <c:pt idx="108">
                  <c:v>103.2038646019152</c:v>
                </c:pt>
                <c:pt idx="109">
                  <c:v>103.28863412619712</c:v>
                </c:pt>
                <c:pt idx="110">
                  <c:v>103.67161465275554</c:v>
                </c:pt>
                <c:pt idx="111">
                  <c:v>103.67161465275554</c:v>
                </c:pt>
                <c:pt idx="112">
                  <c:v>103.53405567708982</c:v>
                </c:pt>
                <c:pt idx="113">
                  <c:v>103.51793752141013</c:v>
                </c:pt>
                <c:pt idx="114">
                  <c:v>103.51793752141013</c:v>
                </c:pt>
                <c:pt idx="115">
                  <c:v>103.51793752141013</c:v>
                </c:pt>
                <c:pt idx="116">
                  <c:v>103.55537291772437</c:v>
                </c:pt>
                <c:pt idx="117">
                  <c:v>103.51264229919518</c:v>
                </c:pt>
                <c:pt idx="118">
                  <c:v>103.44912023617179</c:v>
                </c:pt>
                <c:pt idx="119">
                  <c:v>103.34144756824389</c:v>
                </c:pt>
                <c:pt idx="120">
                  <c:v>103.45126373199906</c:v>
                </c:pt>
                <c:pt idx="121">
                  <c:v>103.45126373199906</c:v>
                </c:pt>
                <c:pt idx="122">
                  <c:v>103.45126373199906</c:v>
                </c:pt>
                <c:pt idx="123">
                  <c:v>103.45126373199906</c:v>
                </c:pt>
                <c:pt idx="124">
                  <c:v>103.57031664815894</c:v>
                </c:pt>
                <c:pt idx="125">
                  <c:v>103.68226401697508</c:v>
                </c:pt>
                <c:pt idx="126">
                  <c:v>103.69223664004829</c:v>
                </c:pt>
                <c:pt idx="127">
                  <c:v>103.51817351985686</c:v>
                </c:pt>
                <c:pt idx="128">
                  <c:v>103.51817351985686</c:v>
                </c:pt>
                <c:pt idx="129">
                  <c:v>103.51817351985686</c:v>
                </c:pt>
                <c:pt idx="130">
                  <c:v>103.55837783750046</c:v>
                </c:pt>
                <c:pt idx="131">
                  <c:v>103.38377423856873</c:v>
                </c:pt>
                <c:pt idx="132">
                  <c:v>103.13660895789654</c:v>
                </c:pt>
                <c:pt idx="133">
                  <c:v>103.1484227156858</c:v>
                </c:pt>
                <c:pt idx="134">
                  <c:v>102.93430239444253</c:v>
                </c:pt>
                <c:pt idx="135">
                  <c:v>102.93430239444253</c:v>
                </c:pt>
                <c:pt idx="136">
                  <c:v>102.93430239444253</c:v>
                </c:pt>
                <c:pt idx="137">
                  <c:v>102.99706932917496</c:v>
                </c:pt>
                <c:pt idx="138">
                  <c:v>103.21309286364401</c:v>
                </c:pt>
                <c:pt idx="139">
                  <c:v>103.30058185755195</c:v>
                </c:pt>
                <c:pt idx="140">
                  <c:v>103.52543382967428</c:v>
                </c:pt>
                <c:pt idx="141">
                  <c:v>103.64251510009144</c:v>
                </c:pt>
                <c:pt idx="142">
                  <c:v>103.64251510009144</c:v>
                </c:pt>
                <c:pt idx="143">
                  <c:v>103.64251510009144</c:v>
                </c:pt>
                <c:pt idx="144">
                  <c:v>103.53760293297317</c:v>
                </c:pt>
                <c:pt idx="145">
                  <c:v>103.48000571964475</c:v>
                </c:pt>
                <c:pt idx="146">
                  <c:v>103.46147820390973</c:v>
                </c:pt>
                <c:pt idx="147">
                  <c:v>103.53724970743291</c:v>
                </c:pt>
                <c:pt idx="148">
                  <c:v>103.35164790669624</c:v>
                </c:pt>
                <c:pt idx="149">
                  <c:v>103.35164790669624</c:v>
                </c:pt>
                <c:pt idx="150">
                  <c:v>103.35164790669624</c:v>
                </c:pt>
                <c:pt idx="151">
                  <c:v>103.21011649053935</c:v>
                </c:pt>
                <c:pt idx="152">
                  <c:v>103.22675726776301</c:v>
                </c:pt>
                <c:pt idx="153">
                  <c:v>103.44019430533571</c:v>
                </c:pt>
                <c:pt idx="154">
                  <c:v>103.63947171895097</c:v>
                </c:pt>
                <c:pt idx="155">
                  <c:v>103.69959151667673</c:v>
                </c:pt>
                <c:pt idx="156">
                  <c:v>103.69959151667673</c:v>
                </c:pt>
                <c:pt idx="157">
                  <c:v>103.69959151667673</c:v>
                </c:pt>
                <c:pt idx="158">
                  <c:v>103.87493882538736</c:v>
                </c:pt>
                <c:pt idx="159">
                  <c:v>103.91924744047083</c:v>
                </c:pt>
                <c:pt idx="160">
                  <c:v>103.93265912632772</c:v>
                </c:pt>
                <c:pt idx="161">
                  <c:v>103.93808426069846</c:v>
                </c:pt>
                <c:pt idx="162">
                  <c:v>103.88231548044548</c:v>
                </c:pt>
                <c:pt idx="163">
                  <c:v>103.88231548044548</c:v>
                </c:pt>
                <c:pt idx="164">
                  <c:v>103.88231548044548</c:v>
                </c:pt>
                <c:pt idx="165">
                  <c:v>103.84073325834333</c:v>
                </c:pt>
                <c:pt idx="166">
                  <c:v>103.72836704803767</c:v>
                </c:pt>
                <c:pt idx="167" formatCode="0.00">
                  <c:v>103.81939863376999</c:v>
                </c:pt>
                <c:pt idx="168" formatCode="0.00">
                  <c:v>103.86548024339977</c:v>
                </c:pt>
                <c:pt idx="169" formatCode="0.00">
                  <c:v>103.88019318930269</c:v>
                </c:pt>
                <c:pt idx="170" formatCode="0.00">
                  <c:v>103.88019318930269</c:v>
                </c:pt>
                <c:pt idx="171" formatCode="0.00">
                  <c:v>103.88019318930269</c:v>
                </c:pt>
                <c:pt idx="172" formatCode="0.00">
                  <c:v>103.77544209354924</c:v>
                </c:pt>
                <c:pt idx="173" formatCode="0.00">
                  <c:v>103.79641029462346</c:v>
                </c:pt>
                <c:pt idx="174" formatCode="0.00">
                  <c:v>103.70893744955026</c:v>
                </c:pt>
                <c:pt idx="175" formatCode="0.00">
                  <c:v>103.59218494054954</c:v>
                </c:pt>
                <c:pt idx="176" formatCode="0.00">
                  <c:v>103.65336235286101</c:v>
                </c:pt>
                <c:pt idx="177" formatCode="0.00">
                  <c:v>103.65336235286101</c:v>
                </c:pt>
                <c:pt idx="178" formatCode="0.00">
                  <c:v>103.65336235286101</c:v>
                </c:pt>
                <c:pt idx="179" formatCode="0.00">
                  <c:v>103.65336235286101</c:v>
                </c:pt>
                <c:pt idx="180" formatCode="0.00">
                  <c:v>103.55527178397119</c:v>
                </c:pt>
                <c:pt idx="181" formatCode="0.00">
                  <c:v>103.35767104385407</c:v>
                </c:pt>
                <c:pt idx="182" formatCode="0.00">
                  <c:v>103.35085112790165</c:v>
                </c:pt>
                <c:pt idx="183" formatCode="0.00">
                  <c:v>103.21164971404282</c:v>
                </c:pt>
                <c:pt idx="184" formatCode="0.00">
                  <c:v>103.21164971404282</c:v>
                </c:pt>
                <c:pt idx="185" formatCode="0.00">
                  <c:v>103.21164971404282</c:v>
                </c:pt>
                <c:pt idx="186" formatCode="0.00">
                  <c:v>103.23009052841395</c:v>
                </c:pt>
                <c:pt idx="187" formatCode="0.00">
                  <c:v>103.18431908940518</c:v>
                </c:pt>
                <c:pt idx="188" formatCode="0.00">
                  <c:v>103.09034990030823</c:v>
                </c:pt>
                <c:pt idx="189" formatCode="0.00">
                  <c:v>103.10869251471648</c:v>
                </c:pt>
                <c:pt idx="190" formatCode="0.00">
                  <c:v>102.88479158292937</c:v>
                </c:pt>
                <c:pt idx="191" formatCode="0.00">
                  <c:v>102.88479158292937</c:v>
                </c:pt>
                <c:pt idx="192" formatCode="0.00">
                  <c:v>102.88479158292937</c:v>
                </c:pt>
                <c:pt idx="193" formatCode="0.00">
                  <c:v>102.81362520112374</c:v>
                </c:pt>
                <c:pt idx="194" formatCode="0.00">
                  <c:v>102.83104757022397</c:v>
                </c:pt>
                <c:pt idx="195" formatCode="0.00">
                  <c:v>103.00126106921734</c:v>
                </c:pt>
                <c:pt idx="196" formatCode="0.00">
                  <c:v>103.11413552126415</c:v>
                </c:pt>
                <c:pt idx="197" formatCode="0.00">
                  <c:v>102.82311661574829</c:v>
                </c:pt>
                <c:pt idx="198" formatCode="0.00">
                  <c:v>102.82311661574829</c:v>
                </c:pt>
                <c:pt idx="199" formatCode="0.00">
                  <c:v>102.82311661574829</c:v>
                </c:pt>
                <c:pt idx="200" formatCode="0.00">
                  <c:v>102.61021823775754</c:v>
                </c:pt>
                <c:pt idx="201" formatCode="0.00">
                  <c:v>102.48967157026836</c:v>
                </c:pt>
                <c:pt idx="202" formatCode="0.00">
                  <c:v>102.44148529918915</c:v>
                </c:pt>
                <c:pt idx="203" formatCode="0.00">
                  <c:v>102.37708729633374</c:v>
                </c:pt>
                <c:pt idx="204" formatCode="0.00">
                  <c:v>102.4015002484184</c:v>
                </c:pt>
                <c:pt idx="205" formatCode="0.00">
                  <c:v>102.4015002484184</c:v>
                </c:pt>
                <c:pt idx="206" formatCode="0.00">
                  <c:v>102.4015002484184</c:v>
                </c:pt>
                <c:pt idx="207" formatCode="0.00">
                  <c:v>102.56269528081826</c:v>
                </c:pt>
                <c:pt idx="208" formatCode="0.00">
                  <c:v>102.71089902681818</c:v>
                </c:pt>
                <c:pt idx="209" formatCode="0.00">
                  <c:v>102.6255685863341</c:v>
                </c:pt>
                <c:pt idx="210" formatCode="0.00">
                  <c:v>102.74708377163495</c:v>
                </c:pt>
                <c:pt idx="211" formatCode="0.00">
                  <c:v>102.78133641563029</c:v>
                </c:pt>
                <c:pt idx="212" formatCode="0.00">
                  <c:v>102.78133641563029</c:v>
                </c:pt>
                <c:pt idx="213" formatCode="0.00">
                  <c:v>102.78133641563029</c:v>
                </c:pt>
                <c:pt idx="214" formatCode="0.00">
                  <c:v>102.94307814645771</c:v>
                </c:pt>
                <c:pt idx="215" formatCode="0.00">
                  <c:v>103.00934477141037</c:v>
                </c:pt>
                <c:pt idx="216" formatCode="0.00">
                  <c:v>103.07650896985776</c:v>
                </c:pt>
                <c:pt idx="217" formatCode="0.00">
                  <c:v>103.12008520758796</c:v>
                </c:pt>
                <c:pt idx="218" formatCode="0.00">
                  <c:v>102.93707375386599</c:v>
                </c:pt>
                <c:pt idx="219" formatCode="0.00">
                  <c:v>102.93707375386599</c:v>
                </c:pt>
                <c:pt idx="220" formatCode="0.00">
                  <c:v>102.93707375386599</c:v>
                </c:pt>
                <c:pt idx="221" formatCode="0.00">
                  <c:v>102.81318762617838</c:v>
                </c:pt>
                <c:pt idx="222" formatCode="0.00">
                  <c:v>102.72228161000783</c:v>
                </c:pt>
                <c:pt idx="223" formatCode="0.00">
                  <c:v>102.80753432304232</c:v>
                </c:pt>
                <c:pt idx="224" formatCode="0.00">
                  <c:v>102.72468187523744</c:v>
                </c:pt>
                <c:pt idx="225" formatCode="0.00">
                  <c:v>102.66073960768215</c:v>
                </c:pt>
                <c:pt idx="226" formatCode="0.00">
                  <c:v>102.66073960768215</c:v>
                </c:pt>
                <c:pt idx="227" formatCode="0.00">
                  <c:v>102.66073960768215</c:v>
                </c:pt>
                <c:pt idx="228" formatCode="0.00">
                  <c:v>102.66073960768215</c:v>
                </c:pt>
                <c:pt idx="229" formatCode="0.00">
                  <c:v>102.86172375474807</c:v>
                </c:pt>
                <c:pt idx="230" formatCode="0.00">
                  <c:v>102.92531610636989</c:v>
                </c:pt>
                <c:pt idx="231" formatCode="0.00">
                  <c:v>102.94378927241105</c:v>
                </c:pt>
                <c:pt idx="232" formatCode="0.00">
                  <c:v>102.97062127917629</c:v>
                </c:pt>
                <c:pt idx="233" formatCode="0.00">
                  <c:v>102.97062127917629</c:v>
                </c:pt>
                <c:pt idx="234" formatCode="0.00">
                  <c:v>102.97062127917629</c:v>
                </c:pt>
                <c:pt idx="235" formatCode="0.00">
                  <c:v>103.02368665217411</c:v>
                </c:pt>
                <c:pt idx="236" formatCode="0.00">
                  <c:v>103.06766640297236</c:v>
                </c:pt>
                <c:pt idx="237" formatCode="0.00">
                  <c:v>103.06720893602171</c:v>
                </c:pt>
                <c:pt idx="238" formatCode="0.00">
                  <c:v>102.91116133116087</c:v>
                </c:pt>
                <c:pt idx="239" formatCode="0.00">
                  <c:v>102.78532280979984</c:v>
                </c:pt>
                <c:pt idx="240" formatCode="0.00">
                  <c:v>102.78532280979984</c:v>
                </c:pt>
                <c:pt idx="241" formatCode="0.00">
                  <c:v>102.78532280979984</c:v>
                </c:pt>
                <c:pt idx="242" formatCode="0.00">
                  <c:v>102.79536580252778</c:v>
                </c:pt>
                <c:pt idx="243" formatCode="0.00">
                  <c:v>102.69393663596168</c:v>
                </c:pt>
                <c:pt idx="244" formatCode="0.00">
                  <c:v>102.74064552815594</c:v>
                </c:pt>
                <c:pt idx="245" formatCode="0.00">
                  <c:v>102.80899037304505</c:v>
                </c:pt>
                <c:pt idx="246" formatCode="0.00">
                  <c:v>102.83529485673354</c:v>
                </c:pt>
                <c:pt idx="247" formatCode="0.00">
                  <c:v>102.83529485673354</c:v>
                </c:pt>
                <c:pt idx="248" formatCode="0.00">
                  <c:v>102.83529485673354</c:v>
                </c:pt>
                <c:pt idx="249" formatCode="0.00">
                  <c:v>102.93061321336849</c:v>
                </c:pt>
                <c:pt idx="250" formatCode="0.00">
                  <c:v>102.93977232741777</c:v>
                </c:pt>
                <c:pt idx="251" formatCode="0.00">
                  <c:v>102.93463491220579</c:v>
                </c:pt>
                <c:pt idx="252" formatCode="0.00">
                  <c:v>102.94679886395147</c:v>
                </c:pt>
                <c:pt idx="253" formatCode="0.00">
                  <c:v>102.90347428114434</c:v>
                </c:pt>
                <c:pt idx="254" formatCode="0.00">
                  <c:v>102.90347428114434</c:v>
                </c:pt>
                <c:pt idx="255" formatCode="0.00">
                  <c:v>102.90347428114434</c:v>
                </c:pt>
                <c:pt idx="256" formatCode="0.00">
                  <c:v>103.06731428991243</c:v>
                </c:pt>
                <c:pt idx="257" formatCode="0.00">
                  <c:v>103.07563172028058</c:v>
                </c:pt>
                <c:pt idx="258" formatCode="0.00">
                  <c:v>102.93255730562628</c:v>
                </c:pt>
                <c:pt idx="259" formatCode="0.00">
                  <c:v>102.97836156268413</c:v>
                </c:pt>
                <c:pt idx="260" formatCode="0.00">
                  <c:v>102.84400195671911</c:v>
                </c:pt>
                <c:pt idx="261" formatCode="0.00">
                  <c:v>102.84400195671911</c:v>
                </c:pt>
                <c:pt idx="262" formatCode="0.00">
                  <c:v>102.84400195671911</c:v>
                </c:pt>
                <c:pt idx="263" formatCode="0.00">
                  <c:v>102.84400195671911</c:v>
                </c:pt>
                <c:pt idx="264" formatCode="0.00">
                  <c:v>102.84400195671911</c:v>
                </c:pt>
                <c:pt idx="265" formatCode="0.00">
                  <c:v>102.74601984534701</c:v>
                </c:pt>
                <c:pt idx="266" formatCode="0.00">
                  <c:v>102.71344611369894</c:v>
                </c:pt>
                <c:pt idx="267" formatCode="0.00">
                  <c:v>102.78452174991712</c:v>
                </c:pt>
                <c:pt idx="268" formatCode="0.00">
                  <c:v>102.78452174991712</c:v>
                </c:pt>
                <c:pt idx="269" formatCode="0.00">
                  <c:v>102.78452174991712</c:v>
                </c:pt>
                <c:pt idx="270" formatCode="0.00">
                  <c:v>102.99289639111008</c:v>
                </c:pt>
                <c:pt idx="271" formatCode="0.00">
                  <c:v>103.05572972046883</c:v>
                </c:pt>
                <c:pt idx="272" formatCode="0.00">
                  <c:v>103.13059727876113</c:v>
                </c:pt>
                <c:pt idx="273" formatCode="0.00">
                  <c:v>103.11901664768271</c:v>
                </c:pt>
                <c:pt idx="274" formatCode="0.00">
                  <c:v>103.09300683114407</c:v>
                </c:pt>
                <c:pt idx="275" formatCode="0.00">
                  <c:v>103.09300683114407</c:v>
                </c:pt>
                <c:pt idx="276" formatCode="0.00">
                  <c:v>103.09300683114407</c:v>
                </c:pt>
                <c:pt idx="277" formatCode="0.00">
                  <c:v>102.90211108640442</c:v>
                </c:pt>
                <c:pt idx="278" formatCode="0.00">
                  <c:v>102.7501659388784</c:v>
                </c:pt>
                <c:pt idx="279" formatCode="0.00">
                  <c:v>102.59243509509848</c:v>
                </c:pt>
                <c:pt idx="280" formatCode="0.00">
                  <c:v>102.36430122616844</c:v>
                </c:pt>
                <c:pt idx="281" formatCode="0.00">
                  <c:v>102.36430122616844</c:v>
                </c:pt>
                <c:pt idx="282" formatCode="0.00">
                  <c:v>102.36430122616844</c:v>
                </c:pt>
                <c:pt idx="283" formatCode="0.00">
                  <c:v>102.36430122616844</c:v>
                </c:pt>
                <c:pt idx="284" formatCode="0.00">
                  <c:v>102.11006654597195</c:v>
                </c:pt>
                <c:pt idx="285" formatCode="0.00">
                  <c:v>101.54642392744438</c:v>
                </c:pt>
                <c:pt idx="286" formatCode="0.00">
                  <c:v>101.26874014964504</c:v>
                </c:pt>
                <c:pt idx="287" formatCode="0.00">
                  <c:v>101.2103107621603</c:v>
                </c:pt>
                <c:pt idx="288" formatCode="0.00">
                  <c:v>101.09573964054118</c:v>
                </c:pt>
                <c:pt idx="289" formatCode="0.00">
                  <c:v>101.09573964054118</c:v>
                </c:pt>
                <c:pt idx="290" formatCode="0.00">
                  <c:v>101.09573964054118</c:v>
                </c:pt>
                <c:pt idx="291" formatCode="0.00">
                  <c:v>101.10036543412549</c:v>
                </c:pt>
                <c:pt idx="292" formatCode="0.00">
                  <c:v>101.0476134850049</c:v>
                </c:pt>
                <c:pt idx="293" formatCode="0.00">
                  <c:v>100.98914850324483</c:v>
                </c:pt>
                <c:pt idx="294" formatCode="0.00">
                  <c:v>100.97134960506588</c:v>
                </c:pt>
                <c:pt idx="295" formatCode="0.00">
                  <c:v>101.06359882433577</c:v>
                </c:pt>
                <c:pt idx="296" formatCode="0.00">
                  <c:v>101.06359882433577</c:v>
                </c:pt>
                <c:pt idx="297" formatCode="0.00">
                  <c:v>101.06359882433577</c:v>
                </c:pt>
                <c:pt idx="298" formatCode="0.00">
                  <c:v>101.42175076612686</c:v>
                </c:pt>
                <c:pt idx="299" formatCode="0.00">
                  <c:v>101.8284420599832</c:v>
                </c:pt>
                <c:pt idx="300" formatCode="0.00">
                  <c:v>102.01055113478178</c:v>
                </c:pt>
                <c:pt idx="301" formatCode="0.00">
                  <c:v>102.01055113478178</c:v>
                </c:pt>
                <c:pt idx="302" formatCode="0.00">
                  <c:v>101.71294764187171</c:v>
                </c:pt>
                <c:pt idx="303" formatCode="0.00">
                  <c:v>101.71294764187171</c:v>
                </c:pt>
                <c:pt idx="304" formatCode="0.00">
                  <c:v>101.71294764187171</c:v>
                </c:pt>
                <c:pt idx="305" formatCode="0.00">
                  <c:v>101.86568757806513</c:v>
                </c:pt>
                <c:pt idx="306" formatCode="0.00">
                  <c:v>101.86568757806513</c:v>
                </c:pt>
                <c:pt idx="307" formatCode="0.00">
                  <c:v>102.05003486292763</c:v>
                </c:pt>
                <c:pt idx="308" formatCode="0.00">
                  <c:v>102.12758073674364</c:v>
                </c:pt>
                <c:pt idx="309" formatCode="0.00">
                  <c:v>102.17908108241944</c:v>
                </c:pt>
                <c:pt idx="310" formatCode="0.00">
                  <c:v>102.17908108241944</c:v>
                </c:pt>
                <c:pt idx="311" formatCode="0.00">
                  <c:v>102.17908108241944</c:v>
                </c:pt>
                <c:pt idx="312" formatCode="0.00">
                  <c:v>102.14614533941034</c:v>
                </c:pt>
                <c:pt idx="313" formatCode="0.00">
                  <c:v>102.22910645070469</c:v>
                </c:pt>
                <c:pt idx="314" formatCode="0.00">
                  <c:v>102.23782912598075</c:v>
                </c:pt>
                <c:pt idx="315" formatCode="0.00">
                  <c:v>102.40466865528354</c:v>
                </c:pt>
                <c:pt idx="316" formatCode="0.00">
                  <c:v>102.47128408060017</c:v>
                </c:pt>
                <c:pt idx="317" formatCode="0.00">
                  <c:v>102.47128408060017</c:v>
                </c:pt>
                <c:pt idx="318" formatCode="0.00">
                  <c:v>102.47128408060017</c:v>
                </c:pt>
                <c:pt idx="319" formatCode="0.00">
                  <c:v>102.53101353134463</c:v>
                </c:pt>
                <c:pt idx="320" formatCode="0.00">
                  <c:v>102.54549643463817</c:v>
                </c:pt>
                <c:pt idx="321" formatCode="0.00">
                  <c:v>102.54869224310873</c:v>
                </c:pt>
                <c:pt idx="322" formatCode="0.00">
                  <c:v>102.51426895159925</c:v>
                </c:pt>
                <c:pt idx="323" formatCode="0.00">
                  <c:v>102.37204723547801</c:v>
                </c:pt>
                <c:pt idx="324" formatCode="0.00">
                  <c:v>102.37204723547801</c:v>
                </c:pt>
                <c:pt idx="325" formatCode="0.00">
                  <c:v>102.37204723547801</c:v>
                </c:pt>
                <c:pt idx="326" formatCode="0.00">
                  <c:v>102.33962678592968</c:v>
                </c:pt>
                <c:pt idx="327" formatCode="0.00">
                  <c:v>102.42007398057645</c:v>
                </c:pt>
                <c:pt idx="328" formatCode="0.00">
                  <c:v>102.12023208195394</c:v>
                </c:pt>
                <c:pt idx="329" formatCode="0.00">
                  <c:v>101.94394238382809</c:v>
                </c:pt>
                <c:pt idx="330" formatCode="0.00">
                  <c:v>101.73021335537813</c:v>
                </c:pt>
                <c:pt idx="331" formatCode="0.00">
                  <c:v>101.73021335537813</c:v>
                </c:pt>
                <c:pt idx="332" formatCode="0.00">
                  <c:v>101.73021335537813</c:v>
                </c:pt>
                <c:pt idx="333" formatCode="0.00">
                  <c:v>101.763720584339</c:v>
                </c:pt>
                <c:pt idx="334" formatCode="0.00">
                  <c:v>101.85976737149339</c:v>
                </c:pt>
                <c:pt idx="335" formatCode="0.00">
                  <c:v>101.81878228313182</c:v>
                </c:pt>
                <c:pt idx="336" formatCode="0.00">
                  <c:v>101.81569140429274</c:v>
                </c:pt>
                <c:pt idx="337" formatCode="0.00">
                  <c:v>101.78392577591769</c:v>
                </c:pt>
                <c:pt idx="338" formatCode="0.00">
                  <c:v>101.78392577591769</c:v>
                </c:pt>
                <c:pt idx="339" formatCode="0.00">
                  <c:v>101.78392577591769</c:v>
                </c:pt>
                <c:pt idx="340" formatCode="0.00">
                  <c:v>101.84895033151314</c:v>
                </c:pt>
                <c:pt idx="341" formatCode="0.00">
                  <c:v>101.83263810473677</c:v>
                </c:pt>
                <c:pt idx="342" formatCode="0.00">
                  <c:v>101.79331570591371</c:v>
                </c:pt>
                <c:pt idx="343" formatCode="0.00">
                  <c:v>101.79331570591371</c:v>
                </c:pt>
                <c:pt idx="344" formatCode="0.00">
                  <c:v>101.74339256825199</c:v>
                </c:pt>
                <c:pt idx="345" formatCode="0.00">
                  <c:v>101.74339256825199</c:v>
                </c:pt>
                <c:pt idx="346" formatCode="0.00">
                  <c:v>101.74339256825199</c:v>
                </c:pt>
                <c:pt idx="347" formatCode="0.00">
                  <c:v>101.71868697540077</c:v>
                </c:pt>
                <c:pt idx="348" formatCode="0.00">
                  <c:v>101.59691941958833</c:v>
                </c:pt>
                <c:pt idx="349" formatCode="0.00">
                  <c:v>101.58342944761672</c:v>
                </c:pt>
                <c:pt idx="350" formatCode="0.00">
                  <c:v>101.5099092814721</c:v>
                </c:pt>
                <c:pt idx="351" formatCode="0.00">
                  <c:v>101.43184185899236</c:v>
                </c:pt>
                <c:pt idx="352" formatCode="0.00">
                  <c:v>101.43184185899236</c:v>
                </c:pt>
                <c:pt idx="353" formatCode="0.00">
                  <c:v>101.43184185899236</c:v>
                </c:pt>
                <c:pt idx="354" formatCode="0.00">
                  <c:v>101.50614835427454</c:v>
                </c:pt>
                <c:pt idx="355" formatCode="0.00">
                  <c:v>101.94591836918217</c:v>
                </c:pt>
                <c:pt idx="356" formatCode="0.00">
                  <c:v>101.92832026615143</c:v>
                </c:pt>
                <c:pt idx="357" formatCode="0.00">
                  <c:v>102.13284496516792</c:v>
                </c:pt>
                <c:pt idx="358" formatCode="0.00">
                  <c:v>102.13284496516792</c:v>
                </c:pt>
                <c:pt idx="359" formatCode="0.00">
                  <c:v>102.13284496516792</c:v>
                </c:pt>
                <c:pt idx="360" formatCode="0.00">
                  <c:v>102.13284496516792</c:v>
                </c:pt>
                <c:pt idx="361" formatCode="0.00">
                  <c:v>102.4294981376022</c:v>
                </c:pt>
                <c:pt idx="362" formatCode="0.00">
                  <c:v>102.47184804724851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6117-4D9E-9568-B1F31C51B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005056"/>
        <c:axId val="232530496"/>
      </c:lineChart>
      <c:dateAx>
        <c:axId val="233005056"/>
        <c:scaling>
          <c:orientation val="minMax"/>
          <c:max val="43095"/>
        </c:scaling>
        <c:delete val="0"/>
        <c:axPos val="b"/>
        <c:numFmt formatCode="d\-mmm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s-CL"/>
          </a:p>
        </c:txPr>
        <c:crossAx val="232530496"/>
        <c:crosses val="autoZero"/>
        <c:auto val="1"/>
        <c:lblOffset val="100"/>
        <c:baseTimeUnit val="days"/>
        <c:majorUnit val="25"/>
        <c:majorTimeUnit val="days"/>
        <c:minorUnit val="1"/>
        <c:minorTimeUnit val="months"/>
      </c:dateAx>
      <c:valAx>
        <c:axId val="232530496"/>
        <c:scaling>
          <c:orientation val="minMax"/>
          <c:min val="99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s-CL"/>
          </a:p>
        </c:txPr>
        <c:crossAx val="233005056"/>
        <c:crosses val="autoZero"/>
        <c:crossBetween val="between"/>
      </c:valAx>
    </c:plotArea>
    <c:legend>
      <c:legendPos val="t"/>
      <c:legendEntry>
        <c:idx val="0"/>
        <c:delete val="1"/>
      </c:legendEntry>
      <c:legendEntry>
        <c:idx val="1"/>
        <c:delete val="1"/>
      </c:legendEntry>
      <c:layout/>
      <c:overlay val="0"/>
      <c:txPr>
        <a:bodyPr/>
        <a:lstStyle/>
        <a:p>
          <a:pPr>
            <a:defRPr sz="900"/>
          </a:pPr>
          <a:endParaRPr lang="es-CL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s-CL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Retorno</a:t>
            </a:r>
            <a:r>
              <a:rPr lang="es-CL" baseline="0"/>
              <a:t> Acumulado Macro 1.5</a:t>
            </a:r>
            <a:endParaRPr lang="es-C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YTD!$Q$1</c:f>
              <c:strCache>
                <c:ptCount val="1"/>
                <c:pt idx="0">
                  <c:v>Macro 1.5</c:v>
                </c:pt>
              </c:strCache>
            </c:strRef>
          </c:tx>
          <c:spPr>
            <a:ln w="25400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cat>
            <c:numRef>
              <c:f>YTD!$P$3:$P$365</c:f>
              <c:numCache>
                <c:formatCode>dd/mm/yy</c:formatCode>
                <c:ptCount val="363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 formatCode="m/d/yyyy">
                  <c:v>42739</c:v>
                </c:pt>
                <c:pt idx="4" formatCode="m/d/yyyy">
                  <c:v>42740</c:v>
                </c:pt>
                <c:pt idx="5" formatCode="m/d/yyyy">
                  <c:v>42741</c:v>
                </c:pt>
                <c:pt idx="6" formatCode="m/d/yyyy">
                  <c:v>42742</c:v>
                </c:pt>
                <c:pt idx="7" formatCode="m/d/yyyy">
                  <c:v>42743</c:v>
                </c:pt>
                <c:pt idx="8" formatCode="m/d/yyyy">
                  <c:v>42744</c:v>
                </c:pt>
                <c:pt idx="9" formatCode="m/d/yyyy">
                  <c:v>42745</c:v>
                </c:pt>
                <c:pt idx="10" formatCode="m/d/yyyy">
                  <c:v>42746</c:v>
                </c:pt>
                <c:pt idx="11" formatCode="m/d/yyyy">
                  <c:v>42747</c:v>
                </c:pt>
                <c:pt idx="12" formatCode="m/d/yyyy">
                  <c:v>42748</c:v>
                </c:pt>
                <c:pt idx="13" formatCode="m/d/yyyy">
                  <c:v>42749</c:v>
                </c:pt>
                <c:pt idx="14" formatCode="m/d/yyyy">
                  <c:v>42750</c:v>
                </c:pt>
                <c:pt idx="15" formatCode="m/d/yyyy">
                  <c:v>42751</c:v>
                </c:pt>
                <c:pt idx="16" formatCode="m/d/yyyy">
                  <c:v>42752</c:v>
                </c:pt>
                <c:pt idx="17" formatCode="m/d/yyyy">
                  <c:v>42753</c:v>
                </c:pt>
                <c:pt idx="18" formatCode="m/d/yyyy">
                  <c:v>42754</c:v>
                </c:pt>
                <c:pt idx="19" formatCode="m/d/yyyy">
                  <c:v>42755</c:v>
                </c:pt>
                <c:pt idx="20" formatCode="m/d/yyyy">
                  <c:v>42756</c:v>
                </c:pt>
                <c:pt idx="21" formatCode="m/d/yyyy">
                  <c:v>42757</c:v>
                </c:pt>
                <c:pt idx="22" formatCode="m/d/yyyy">
                  <c:v>42758</c:v>
                </c:pt>
                <c:pt idx="23" formatCode="m/d/yyyy">
                  <c:v>42759</c:v>
                </c:pt>
                <c:pt idx="24" formatCode="m/d/yyyy">
                  <c:v>42760</c:v>
                </c:pt>
                <c:pt idx="25" formatCode="m/d/yyyy">
                  <c:v>42761</c:v>
                </c:pt>
                <c:pt idx="26" formatCode="m/d/yyyy">
                  <c:v>42762</c:v>
                </c:pt>
                <c:pt idx="27" formatCode="m/d/yyyy">
                  <c:v>42763</c:v>
                </c:pt>
                <c:pt idx="28" formatCode="m/d/yyyy">
                  <c:v>42764</c:v>
                </c:pt>
                <c:pt idx="29" formatCode="m/d/yyyy">
                  <c:v>42765</c:v>
                </c:pt>
                <c:pt idx="30" formatCode="m/d/yyyy">
                  <c:v>42766</c:v>
                </c:pt>
                <c:pt idx="31" formatCode="m/d/yyyy">
                  <c:v>42767</c:v>
                </c:pt>
                <c:pt idx="32" formatCode="m/d/yyyy">
                  <c:v>42768</c:v>
                </c:pt>
                <c:pt idx="33" formatCode="m/d/yyyy">
                  <c:v>42769</c:v>
                </c:pt>
                <c:pt idx="34" formatCode="m/d/yyyy">
                  <c:v>42770</c:v>
                </c:pt>
                <c:pt idx="35" formatCode="m/d/yyyy">
                  <c:v>42771</c:v>
                </c:pt>
                <c:pt idx="36" formatCode="m/d/yyyy">
                  <c:v>42772</c:v>
                </c:pt>
                <c:pt idx="37" formatCode="m/d/yyyy">
                  <c:v>42773</c:v>
                </c:pt>
                <c:pt idx="38" formatCode="m/d/yyyy">
                  <c:v>42774</c:v>
                </c:pt>
                <c:pt idx="39" formatCode="m/d/yyyy">
                  <c:v>42775</c:v>
                </c:pt>
                <c:pt idx="40" formatCode="m/d/yyyy">
                  <c:v>42776</c:v>
                </c:pt>
                <c:pt idx="41" formatCode="m/d/yyyy">
                  <c:v>42777</c:v>
                </c:pt>
                <c:pt idx="42" formatCode="m/d/yyyy">
                  <c:v>42778</c:v>
                </c:pt>
                <c:pt idx="43" formatCode="m/d/yyyy">
                  <c:v>42779</c:v>
                </c:pt>
                <c:pt idx="44" formatCode="m/d/yyyy">
                  <c:v>42780</c:v>
                </c:pt>
                <c:pt idx="45" formatCode="m/d/yyyy">
                  <c:v>42781</c:v>
                </c:pt>
                <c:pt idx="46" formatCode="m/d/yyyy">
                  <c:v>42782</c:v>
                </c:pt>
                <c:pt idx="47" formatCode="m/d/yyyy">
                  <c:v>42783</c:v>
                </c:pt>
                <c:pt idx="48" formatCode="m/d/yyyy">
                  <c:v>42784</c:v>
                </c:pt>
                <c:pt idx="49" formatCode="m/d/yyyy">
                  <c:v>42785</c:v>
                </c:pt>
                <c:pt idx="50" formatCode="m/d/yyyy">
                  <c:v>42786</c:v>
                </c:pt>
                <c:pt idx="51" formatCode="m/d/yyyy">
                  <c:v>42787</c:v>
                </c:pt>
                <c:pt idx="52" formatCode="m/d/yyyy">
                  <c:v>42788</c:v>
                </c:pt>
                <c:pt idx="53" formatCode="m/d/yyyy">
                  <c:v>42789</c:v>
                </c:pt>
                <c:pt idx="54" formatCode="m/d/yyyy">
                  <c:v>42790</c:v>
                </c:pt>
                <c:pt idx="55" formatCode="m/d/yyyy">
                  <c:v>42791</c:v>
                </c:pt>
                <c:pt idx="56" formatCode="m/d/yyyy">
                  <c:v>42792</c:v>
                </c:pt>
                <c:pt idx="57" formatCode="m/d/yyyy">
                  <c:v>42793</c:v>
                </c:pt>
                <c:pt idx="58" formatCode="m/d/yyyy">
                  <c:v>42794</c:v>
                </c:pt>
                <c:pt idx="59" formatCode="m/d/yyyy">
                  <c:v>42795</c:v>
                </c:pt>
                <c:pt idx="60" formatCode="m/d/yyyy">
                  <c:v>42796</c:v>
                </c:pt>
                <c:pt idx="61" formatCode="m/d/yyyy">
                  <c:v>42797</c:v>
                </c:pt>
                <c:pt idx="62" formatCode="m/d/yyyy">
                  <c:v>42798</c:v>
                </c:pt>
                <c:pt idx="63" formatCode="m/d/yyyy">
                  <c:v>42799</c:v>
                </c:pt>
                <c:pt idx="64" formatCode="m/d/yyyy">
                  <c:v>42800</c:v>
                </c:pt>
                <c:pt idx="65" formatCode="m/d/yyyy">
                  <c:v>42801</c:v>
                </c:pt>
                <c:pt idx="66" formatCode="m/d/yyyy">
                  <c:v>42802</c:v>
                </c:pt>
                <c:pt idx="67" formatCode="m/d/yyyy">
                  <c:v>42803</c:v>
                </c:pt>
                <c:pt idx="68" formatCode="m/d/yyyy">
                  <c:v>42804</c:v>
                </c:pt>
                <c:pt idx="69" formatCode="m/d/yyyy">
                  <c:v>42805</c:v>
                </c:pt>
                <c:pt idx="70" formatCode="m/d/yyyy">
                  <c:v>42806</c:v>
                </c:pt>
                <c:pt idx="71" formatCode="m/d/yyyy">
                  <c:v>42807</c:v>
                </c:pt>
                <c:pt idx="72" formatCode="m/d/yyyy">
                  <c:v>42808</c:v>
                </c:pt>
                <c:pt idx="73" formatCode="m/d/yyyy">
                  <c:v>42809</c:v>
                </c:pt>
                <c:pt idx="74" formatCode="m/d/yyyy">
                  <c:v>42810</c:v>
                </c:pt>
                <c:pt idx="75" formatCode="m/d/yyyy">
                  <c:v>42811</c:v>
                </c:pt>
                <c:pt idx="76" formatCode="m/d/yyyy">
                  <c:v>42812</c:v>
                </c:pt>
                <c:pt idx="77" formatCode="m/d/yyyy">
                  <c:v>42813</c:v>
                </c:pt>
                <c:pt idx="78" formatCode="m/d/yyyy">
                  <c:v>42814</c:v>
                </c:pt>
                <c:pt idx="79" formatCode="m/d/yyyy">
                  <c:v>42815</c:v>
                </c:pt>
                <c:pt idx="80" formatCode="m/d/yyyy">
                  <c:v>42816</c:v>
                </c:pt>
                <c:pt idx="81" formatCode="m/d/yyyy">
                  <c:v>42817</c:v>
                </c:pt>
                <c:pt idx="82" formatCode="m/d/yyyy">
                  <c:v>42818</c:v>
                </c:pt>
                <c:pt idx="83" formatCode="m/d/yyyy">
                  <c:v>42819</c:v>
                </c:pt>
                <c:pt idx="84" formatCode="m/d/yyyy">
                  <c:v>42820</c:v>
                </c:pt>
                <c:pt idx="85" formatCode="m/d/yyyy">
                  <c:v>42821</c:v>
                </c:pt>
                <c:pt idx="86" formatCode="m/d/yyyy">
                  <c:v>42822</c:v>
                </c:pt>
                <c:pt idx="87" formatCode="m/d/yyyy">
                  <c:v>42823</c:v>
                </c:pt>
                <c:pt idx="88" formatCode="m/d/yyyy">
                  <c:v>42824</c:v>
                </c:pt>
                <c:pt idx="89" formatCode="m/d/yyyy">
                  <c:v>42825</c:v>
                </c:pt>
                <c:pt idx="90" formatCode="m/d/yyyy">
                  <c:v>42826</c:v>
                </c:pt>
                <c:pt idx="91" formatCode="m/d/yyyy">
                  <c:v>42827</c:v>
                </c:pt>
                <c:pt idx="92" formatCode="m/d/yyyy">
                  <c:v>42828</c:v>
                </c:pt>
                <c:pt idx="93" formatCode="m/d/yyyy">
                  <c:v>42829</c:v>
                </c:pt>
                <c:pt idx="94" formatCode="m/d/yyyy">
                  <c:v>42830</c:v>
                </c:pt>
                <c:pt idx="95" formatCode="m/d/yyyy">
                  <c:v>42831</c:v>
                </c:pt>
                <c:pt idx="96" formatCode="m/d/yyyy">
                  <c:v>42832</c:v>
                </c:pt>
                <c:pt idx="97" formatCode="m/d/yyyy">
                  <c:v>42833</c:v>
                </c:pt>
                <c:pt idx="98" formatCode="m/d/yyyy">
                  <c:v>42834</c:v>
                </c:pt>
                <c:pt idx="99" formatCode="m/d/yyyy">
                  <c:v>42835</c:v>
                </c:pt>
                <c:pt idx="100" formatCode="m/d/yyyy">
                  <c:v>42836</c:v>
                </c:pt>
                <c:pt idx="101" formatCode="m/d/yyyy">
                  <c:v>42837</c:v>
                </c:pt>
                <c:pt idx="102" formatCode="m/d/yyyy">
                  <c:v>42838</c:v>
                </c:pt>
                <c:pt idx="103" formatCode="m/d/yyyy">
                  <c:v>42839</c:v>
                </c:pt>
                <c:pt idx="104" formatCode="m/d/yyyy">
                  <c:v>42840</c:v>
                </c:pt>
                <c:pt idx="105" formatCode="m/d/yyyy">
                  <c:v>42841</c:v>
                </c:pt>
                <c:pt idx="106" formatCode="m/d/yyyy">
                  <c:v>42842</c:v>
                </c:pt>
                <c:pt idx="107" formatCode="m/d/yyyy">
                  <c:v>42843</c:v>
                </c:pt>
                <c:pt idx="108" formatCode="m/d/yyyy">
                  <c:v>42844</c:v>
                </c:pt>
                <c:pt idx="109" formatCode="m/d/yyyy">
                  <c:v>42845</c:v>
                </c:pt>
                <c:pt idx="110" formatCode="m/d/yyyy">
                  <c:v>42846</c:v>
                </c:pt>
                <c:pt idx="111" formatCode="m/d/yyyy">
                  <c:v>42847</c:v>
                </c:pt>
                <c:pt idx="112" formatCode="m/d/yyyy">
                  <c:v>42848</c:v>
                </c:pt>
                <c:pt idx="113" formatCode="m/d/yyyy">
                  <c:v>42849</c:v>
                </c:pt>
                <c:pt idx="114" formatCode="m/d/yyyy">
                  <c:v>42850</c:v>
                </c:pt>
                <c:pt idx="115" formatCode="m/d/yyyy">
                  <c:v>42851</c:v>
                </c:pt>
                <c:pt idx="116" formatCode="m/d/yyyy">
                  <c:v>42852</c:v>
                </c:pt>
                <c:pt idx="117" formatCode="m/d/yyyy">
                  <c:v>42853</c:v>
                </c:pt>
                <c:pt idx="118" formatCode="m/d/yyyy">
                  <c:v>42854</c:v>
                </c:pt>
                <c:pt idx="119" formatCode="m/d/yyyy">
                  <c:v>42855</c:v>
                </c:pt>
                <c:pt idx="120" formatCode="m/d/yyyy">
                  <c:v>42856</c:v>
                </c:pt>
                <c:pt idx="121" formatCode="m/d/yyyy">
                  <c:v>42857</c:v>
                </c:pt>
                <c:pt idx="122" formatCode="m/d/yyyy">
                  <c:v>42858</c:v>
                </c:pt>
                <c:pt idx="123" formatCode="m/d/yyyy">
                  <c:v>42859</c:v>
                </c:pt>
                <c:pt idx="124" formatCode="m/d/yyyy">
                  <c:v>42860</c:v>
                </c:pt>
                <c:pt idx="125" formatCode="m/d/yyyy">
                  <c:v>42861</c:v>
                </c:pt>
                <c:pt idx="126" formatCode="m/d/yyyy">
                  <c:v>42862</c:v>
                </c:pt>
                <c:pt idx="127" formatCode="m/d/yyyy">
                  <c:v>42863</c:v>
                </c:pt>
                <c:pt idx="128" formatCode="m/d/yyyy">
                  <c:v>42864</c:v>
                </c:pt>
                <c:pt idx="129" formatCode="m/d/yyyy">
                  <c:v>42865</c:v>
                </c:pt>
                <c:pt idx="130" formatCode="m/d/yyyy">
                  <c:v>42866</c:v>
                </c:pt>
                <c:pt idx="131" formatCode="m/d/yyyy">
                  <c:v>42867</c:v>
                </c:pt>
                <c:pt idx="132" formatCode="m/d/yyyy">
                  <c:v>42868</c:v>
                </c:pt>
                <c:pt idx="133" formatCode="m/d/yyyy">
                  <c:v>42869</c:v>
                </c:pt>
                <c:pt idx="134" formatCode="m/d/yyyy">
                  <c:v>42870</c:v>
                </c:pt>
                <c:pt idx="135" formatCode="m/d/yyyy">
                  <c:v>42871</c:v>
                </c:pt>
                <c:pt idx="136" formatCode="m/d/yyyy">
                  <c:v>42872</c:v>
                </c:pt>
                <c:pt idx="137" formatCode="m/d/yyyy">
                  <c:v>42873</c:v>
                </c:pt>
                <c:pt idx="138" formatCode="m/d/yyyy">
                  <c:v>42874</c:v>
                </c:pt>
                <c:pt idx="139" formatCode="m/d/yyyy">
                  <c:v>42875</c:v>
                </c:pt>
                <c:pt idx="140" formatCode="m/d/yyyy">
                  <c:v>42876</c:v>
                </c:pt>
                <c:pt idx="141" formatCode="m/d/yyyy">
                  <c:v>42877</c:v>
                </c:pt>
                <c:pt idx="142" formatCode="m/d/yyyy">
                  <c:v>42878</c:v>
                </c:pt>
                <c:pt idx="143" formatCode="m/d/yyyy">
                  <c:v>42879</c:v>
                </c:pt>
                <c:pt idx="144" formatCode="m/d/yyyy">
                  <c:v>42880</c:v>
                </c:pt>
                <c:pt idx="145" formatCode="m/d/yyyy">
                  <c:v>42881</c:v>
                </c:pt>
                <c:pt idx="146" formatCode="m/d/yyyy">
                  <c:v>42882</c:v>
                </c:pt>
                <c:pt idx="147" formatCode="m/d/yyyy">
                  <c:v>42883</c:v>
                </c:pt>
                <c:pt idx="148" formatCode="m/d/yyyy">
                  <c:v>42884</c:v>
                </c:pt>
                <c:pt idx="149" formatCode="m/d/yyyy">
                  <c:v>42885</c:v>
                </c:pt>
                <c:pt idx="150" formatCode="m/d/yyyy">
                  <c:v>42886</c:v>
                </c:pt>
                <c:pt idx="151" formatCode="m/d/yyyy">
                  <c:v>42887</c:v>
                </c:pt>
                <c:pt idx="152" formatCode="m/d/yyyy">
                  <c:v>42888</c:v>
                </c:pt>
                <c:pt idx="153" formatCode="m/d/yyyy">
                  <c:v>42889</c:v>
                </c:pt>
                <c:pt idx="154" formatCode="m/d/yyyy">
                  <c:v>42890</c:v>
                </c:pt>
                <c:pt idx="155" formatCode="m/d/yyyy">
                  <c:v>42891</c:v>
                </c:pt>
                <c:pt idx="156" formatCode="m/d/yyyy">
                  <c:v>42892</c:v>
                </c:pt>
                <c:pt idx="157" formatCode="m/d/yyyy">
                  <c:v>42893</c:v>
                </c:pt>
                <c:pt idx="158" formatCode="m/d/yyyy">
                  <c:v>42894</c:v>
                </c:pt>
                <c:pt idx="159" formatCode="m/d/yyyy">
                  <c:v>42895</c:v>
                </c:pt>
                <c:pt idx="160" formatCode="m/d/yyyy">
                  <c:v>42896</c:v>
                </c:pt>
                <c:pt idx="161" formatCode="m/d/yyyy">
                  <c:v>42897</c:v>
                </c:pt>
                <c:pt idx="162" formatCode="m/d/yyyy">
                  <c:v>42898</c:v>
                </c:pt>
                <c:pt idx="163" formatCode="m/d/yyyy">
                  <c:v>42899</c:v>
                </c:pt>
                <c:pt idx="164" formatCode="m/d/yyyy">
                  <c:v>42900</c:v>
                </c:pt>
                <c:pt idx="165" formatCode="m/d/yyyy">
                  <c:v>42901</c:v>
                </c:pt>
                <c:pt idx="166" formatCode="m/d/yyyy">
                  <c:v>42902</c:v>
                </c:pt>
                <c:pt idx="167" formatCode="m/d/yyyy">
                  <c:v>42903</c:v>
                </c:pt>
                <c:pt idx="168" formatCode="m/d/yyyy">
                  <c:v>42904</c:v>
                </c:pt>
                <c:pt idx="169" formatCode="m/d/yyyy">
                  <c:v>42905</c:v>
                </c:pt>
                <c:pt idx="170" formatCode="m/d/yyyy">
                  <c:v>42906</c:v>
                </c:pt>
                <c:pt idx="171" formatCode="m/d/yyyy">
                  <c:v>42907</c:v>
                </c:pt>
                <c:pt idx="172" formatCode="m/d/yyyy">
                  <c:v>42908</c:v>
                </c:pt>
                <c:pt idx="173" formatCode="m/d/yyyy">
                  <c:v>42909</c:v>
                </c:pt>
                <c:pt idx="174" formatCode="m/d/yyyy">
                  <c:v>42910</c:v>
                </c:pt>
                <c:pt idx="175" formatCode="m/d/yyyy">
                  <c:v>42911</c:v>
                </c:pt>
                <c:pt idx="176" formatCode="m/d/yyyy">
                  <c:v>42912</c:v>
                </c:pt>
                <c:pt idx="177" formatCode="m/d/yyyy">
                  <c:v>42913</c:v>
                </c:pt>
                <c:pt idx="178" formatCode="m/d/yyyy">
                  <c:v>42914</c:v>
                </c:pt>
                <c:pt idx="179" formatCode="m/d/yyyy">
                  <c:v>42915</c:v>
                </c:pt>
                <c:pt idx="180" formatCode="m/d/yyyy">
                  <c:v>42916</c:v>
                </c:pt>
                <c:pt idx="181" formatCode="m/d/yyyy">
                  <c:v>42917</c:v>
                </c:pt>
                <c:pt idx="182" formatCode="m/d/yyyy">
                  <c:v>42918</c:v>
                </c:pt>
                <c:pt idx="183" formatCode="m/d/yyyy">
                  <c:v>42919</c:v>
                </c:pt>
                <c:pt idx="184" formatCode="m/d/yyyy">
                  <c:v>42920</c:v>
                </c:pt>
                <c:pt idx="185" formatCode="m/d/yyyy">
                  <c:v>42921</c:v>
                </c:pt>
                <c:pt idx="186" formatCode="m/d/yyyy">
                  <c:v>42922</c:v>
                </c:pt>
                <c:pt idx="187" formatCode="m/d/yyyy">
                  <c:v>42923</c:v>
                </c:pt>
                <c:pt idx="188" formatCode="m/d/yyyy">
                  <c:v>42924</c:v>
                </c:pt>
                <c:pt idx="189" formatCode="m/d/yyyy">
                  <c:v>42925</c:v>
                </c:pt>
                <c:pt idx="190" formatCode="m/d/yyyy">
                  <c:v>42926</c:v>
                </c:pt>
                <c:pt idx="191" formatCode="m/d/yyyy">
                  <c:v>42927</c:v>
                </c:pt>
                <c:pt idx="192" formatCode="m/d/yyyy">
                  <c:v>42928</c:v>
                </c:pt>
                <c:pt idx="193" formatCode="m/d/yyyy">
                  <c:v>42929</c:v>
                </c:pt>
                <c:pt idx="194" formatCode="m/d/yyyy">
                  <c:v>42930</c:v>
                </c:pt>
                <c:pt idx="195" formatCode="m/d/yyyy">
                  <c:v>42931</c:v>
                </c:pt>
                <c:pt idx="196" formatCode="m/d/yyyy">
                  <c:v>42932</c:v>
                </c:pt>
                <c:pt idx="197" formatCode="m/d/yyyy">
                  <c:v>42933</c:v>
                </c:pt>
                <c:pt idx="198" formatCode="m/d/yyyy">
                  <c:v>42934</c:v>
                </c:pt>
                <c:pt idx="199" formatCode="m/d/yyyy">
                  <c:v>42935</c:v>
                </c:pt>
                <c:pt idx="200" formatCode="m/d/yyyy">
                  <c:v>42936</c:v>
                </c:pt>
                <c:pt idx="201" formatCode="m/d/yyyy">
                  <c:v>42937</c:v>
                </c:pt>
                <c:pt idx="202" formatCode="m/d/yyyy">
                  <c:v>42938</c:v>
                </c:pt>
                <c:pt idx="203" formatCode="m/d/yyyy">
                  <c:v>42939</c:v>
                </c:pt>
                <c:pt idx="204" formatCode="m/d/yyyy">
                  <c:v>42940</c:v>
                </c:pt>
                <c:pt idx="205" formatCode="m/d/yyyy">
                  <c:v>42941</c:v>
                </c:pt>
                <c:pt idx="206" formatCode="m/d/yyyy">
                  <c:v>42942</c:v>
                </c:pt>
                <c:pt idx="207" formatCode="m/d/yyyy">
                  <c:v>42943</c:v>
                </c:pt>
                <c:pt idx="208" formatCode="m/d/yyyy">
                  <c:v>42944</c:v>
                </c:pt>
                <c:pt idx="209" formatCode="m/d/yyyy">
                  <c:v>42945</c:v>
                </c:pt>
                <c:pt idx="210" formatCode="m/d/yyyy">
                  <c:v>42946</c:v>
                </c:pt>
                <c:pt idx="211" formatCode="m/d/yyyy">
                  <c:v>42947</c:v>
                </c:pt>
                <c:pt idx="212" formatCode="m/d/yyyy">
                  <c:v>42948</c:v>
                </c:pt>
                <c:pt idx="213" formatCode="m/d/yyyy">
                  <c:v>42949</c:v>
                </c:pt>
                <c:pt idx="214" formatCode="m/d/yyyy">
                  <c:v>42950</c:v>
                </c:pt>
                <c:pt idx="215" formatCode="m/d/yyyy">
                  <c:v>42951</c:v>
                </c:pt>
                <c:pt idx="216" formatCode="m/d/yyyy">
                  <c:v>42952</c:v>
                </c:pt>
                <c:pt idx="217" formatCode="m/d/yyyy">
                  <c:v>42953</c:v>
                </c:pt>
                <c:pt idx="218" formatCode="m/d/yyyy">
                  <c:v>42954</c:v>
                </c:pt>
                <c:pt idx="219" formatCode="m/d/yyyy">
                  <c:v>42955</c:v>
                </c:pt>
                <c:pt idx="220" formatCode="m/d/yyyy">
                  <c:v>42956</c:v>
                </c:pt>
                <c:pt idx="221" formatCode="m/d/yyyy">
                  <c:v>42957</c:v>
                </c:pt>
                <c:pt idx="222" formatCode="m/d/yyyy">
                  <c:v>42958</c:v>
                </c:pt>
                <c:pt idx="223" formatCode="m/d/yyyy">
                  <c:v>42959</c:v>
                </c:pt>
                <c:pt idx="224" formatCode="m/d/yyyy">
                  <c:v>42960</c:v>
                </c:pt>
                <c:pt idx="225" formatCode="m/d/yyyy">
                  <c:v>42961</c:v>
                </c:pt>
                <c:pt idx="226" formatCode="m/d/yyyy">
                  <c:v>42962</c:v>
                </c:pt>
                <c:pt idx="227" formatCode="m/d/yyyy">
                  <c:v>42963</c:v>
                </c:pt>
                <c:pt idx="228" formatCode="m/d/yyyy">
                  <c:v>42964</c:v>
                </c:pt>
                <c:pt idx="229" formatCode="m/d/yyyy">
                  <c:v>42965</c:v>
                </c:pt>
                <c:pt idx="230" formatCode="m/d/yyyy">
                  <c:v>42966</c:v>
                </c:pt>
                <c:pt idx="231" formatCode="m/d/yyyy">
                  <c:v>42967</c:v>
                </c:pt>
                <c:pt idx="232" formatCode="m/d/yyyy">
                  <c:v>42968</c:v>
                </c:pt>
                <c:pt idx="233" formatCode="m/d/yyyy">
                  <c:v>42969</c:v>
                </c:pt>
                <c:pt idx="234" formatCode="m/d/yyyy">
                  <c:v>42970</c:v>
                </c:pt>
                <c:pt idx="235" formatCode="m/d/yyyy">
                  <c:v>42971</c:v>
                </c:pt>
                <c:pt idx="236" formatCode="m/d/yyyy">
                  <c:v>42972</c:v>
                </c:pt>
                <c:pt idx="237" formatCode="m/d/yyyy">
                  <c:v>42973</c:v>
                </c:pt>
                <c:pt idx="238" formatCode="m/d/yyyy">
                  <c:v>42974</c:v>
                </c:pt>
                <c:pt idx="239" formatCode="m/d/yyyy">
                  <c:v>42975</c:v>
                </c:pt>
                <c:pt idx="240" formatCode="m/d/yyyy">
                  <c:v>42976</c:v>
                </c:pt>
                <c:pt idx="241" formatCode="m/d/yyyy">
                  <c:v>42977</c:v>
                </c:pt>
                <c:pt idx="242" formatCode="m/d/yyyy">
                  <c:v>42978</c:v>
                </c:pt>
                <c:pt idx="243" formatCode="m/d/yyyy">
                  <c:v>42979</c:v>
                </c:pt>
                <c:pt idx="244" formatCode="m/d/yyyy">
                  <c:v>42980</c:v>
                </c:pt>
                <c:pt idx="245" formatCode="m/d/yyyy">
                  <c:v>42981</c:v>
                </c:pt>
                <c:pt idx="246" formatCode="m/d/yyyy">
                  <c:v>42982</c:v>
                </c:pt>
                <c:pt idx="247" formatCode="m/d/yyyy">
                  <c:v>42983</c:v>
                </c:pt>
                <c:pt idx="248" formatCode="m/d/yyyy">
                  <c:v>42984</c:v>
                </c:pt>
                <c:pt idx="249" formatCode="m/d/yyyy">
                  <c:v>42985</c:v>
                </c:pt>
                <c:pt idx="250" formatCode="m/d/yyyy">
                  <c:v>42986</c:v>
                </c:pt>
                <c:pt idx="251" formatCode="m/d/yyyy">
                  <c:v>42987</c:v>
                </c:pt>
                <c:pt idx="252" formatCode="m/d/yyyy">
                  <c:v>42988</c:v>
                </c:pt>
                <c:pt idx="253" formatCode="m/d/yyyy">
                  <c:v>42989</c:v>
                </c:pt>
                <c:pt idx="254" formatCode="m/d/yyyy">
                  <c:v>42990</c:v>
                </c:pt>
                <c:pt idx="255" formatCode="m/d/yyyy">
                  <c:v>42991</c:v>
                </c:pt>
                <c:pt idx="256" formatCode="m/d/yyyy">
                  <c:v>42992</c:v>
                </c:pt>
                <c:pt idx="257" formatCode="m/d/yyyy">
                  <c:v>42993</c:v>
                </c:pt>
                <c:pt idx="258" formatCode="m/d/yyyy">
                  <c:v>42994</c:v>
                </c:pt>
                <c:pt idx="259" formatCode="m/d/yyyy">
                  <c:v>42995</c:v>
                </c:pt>
                <c:pt idx="260" formatCode="m/d/yyyy">
                  <c:v>42996</c:v>
                </c:pt>
                <c:pt idx="261" formatCode="m/d/yyyy">
                  <c:v>42997</c:v>
                </c:pt>
                <c:pt idx="262" formatCode="m/d/yyyy">
                  <c:v>42998</c:v>
                </c:pt>
                <c:pt idx="263" formatCode="m/d/yyyy">
                  <c:v>42999</c:v>
                </c:pt>
                <c:pt idx="264" formatCode="m/d/yyyy">
                  <c:v>43000</c:v>
                </c:pt>
                <c:pt idx="265" formatCode="m/d/yyyy">
                  <c:v>43001</c:v>
                </c:pt>
                <c:pt idx="266" formatCode="m/d/yyyy">
                  <c:v>43002</c:v>
                </c:pt>
                <c:pt idx="267" formatCode="m/d/yyyy">
                  <c:v>43003</c:v>
                </c:pt>
                <c:pt idx="268" formatCode="m/d/yyyy">
                  <c:v>43004</c:v>
                </c:pt>
                <c:pt idx="269" formatCode="m/d/yyyy">
                  <c:v>43005</c:v>
                </c:pt>
                <c:pt idx="270" formatCode="m/d/yyyy">
                  <c:v>43006</c:v>
                </c:pt>
                <c:pt idx="271" formatCode="m/d/yyyy">
                  <c:v>43007</c:v>
                </c:pt>
                <c:pt idx="272" formatCode="m/d/yyyy">
                  <c:v>43008</c:v>
                </c:pt>
                <c:pt idx="273" formatCode="m/d/yyyy">
                  <c:v>43009</c:v>
                </c:pt>
                <c:pt idx="274" formatCode="m/d/yyyy">
                  <c:v>43010</c:v>
                </c:pt>
                <c:pt idx="275" formatCode="m/d/yyyy">
                  <c:v>43011</c:v>
                </c:pt>
                <c:pt idx="276" formatCode="m/d/yyyy">
                  <c:v>43012</c:v>
                </c:pt>
                <c:pt idx="277" formatCode="m/d/yyyy">
                  <c:v>43013</c:v>
                </c:pt>
                <c:pt idx="278" formatCode="m/d/yyyy">
                  <c:v>43014</c:v>
                </c:pt>
                <c:pt idx="279" formatCode="m/d/yyyy">
                  <c:v>43015</c:v>
                </c:pt>
                <c:pt idx="280" formatCode="m/d/yyyy">
                  <c:v>43016</c:v>
                </c:pt>
                <c:pt idx="281" formatCode="m/d/yyyy">
                  <c:v>43017</c:v>
                </c:pt>
                <c:pt idx="282" formatCode="m/d/yyyy">
                  <c:v>43018</c:v>
                </c:pt>
                <c:pt idx="283" formatCode="m/d/yyyy">
                  <c:v>43019</c:v>
                </c:pt>
                <c:pt idx="284" formatCode="m/d/yyyy">
                  <c:v>43020</c:v>
                </c:pt>
                <c:pt idx="285" formatCode="m/d/yyyy">
                  <c:v>43021</c:v>
                </c:pt>
                <c:pt idx="286" formatCode="m/d/yyyy">
                  <c:v>43022</c:v>
                </c:pt>
                <c:pt idx="287" formatCode="m/d/yyyy">
                  <c:v>43023</c:v>
                </c:pt>
                <c:pt idx="288" formatCode="m/d/yyyy">
                  <c:v>43024</c:v>
                </c:pt>
                <c:pt idx="289" formatCode="m/d/yyyy">
                  <c:v>43025</c:v>
                </c:pt>
                <c:pt idx="290" formatCode="m/d/yyyy">
                  <c:v>43026</c:v>
                </c:pt>
                <c:pt idx="291" formatCode="m/d/yyyy">
                  <c:v>43027</c:v>
                </c:pt>
                <c:pt idx="292" formatCode="m/d/yyyy">
                  <c:v>43028</c:v>
                </c:pt>
                <c:pt idx="293" formatCode="m/d/yyyy">
                  <c:v>43029</c:v>
                </c:pt>
                <c:pt idx="294" formatCode="m/d/yyyy">
                  <c:v>43030</c:v>
                </c:pt>
                <c:pt idx="295" formatCode="m/d/yyyy">
                  <c:v>43031</c:v>
                </c:pt>
                <c:pt idx="296" formatCode="m/d/yyyy">
                  <c:v>43032</c:v>
                </c:pt>
                <c:pt idx="297" formatCode="m/d/yyyy">
                  <c:v>43033</c:v>
                </c:pt>
                <c:pt idx="298" formatCode="m/d/yyyy">
                  <c:v>43034</c:v>
                </c:pt>
                <c:pt idx="299" formatCode="m/d/yyyy">
                  <c:v>43035</c:v>
                </c:pt>
                <c:pt idx="300" formatCode="m/d/yyyy">
                  <c:v>43036</c:v>
                </c:pt>
                <c:pt idx="301" formatCode="m/d/yyyy">
                  <c:v>43037</c:v>
                </c:pt>
                <c:pt idx="302" formatCode="m/d/yyyy">
                  <c:v>43038</c:v>
                </c:pt>
                <c:pt idx="303" formatCode="m/d/yyyy">
                  <c:v>43039</c:v>
                </c:pt>
                <c:pt idx="304" formatCode="m/d/yyyy">
                  <c:v>43040</c:v>
                </c:pt>
                <c:pt idx="305" formatCode="m/d/yyyy">
                  <c:v>43041</c:v>
                </c:pt>
                <c:pt idx="306" formatCode="m/d/yyyy">
                  <c:v>43042</c:v>
                </c:pt>
                <c:pt idx="307" formatCode="m/d/yyyy">
                  <c:v>43043</c:v>
                </c:pt>
                <c:pt idx="308" formatCode="m/d/yyyy">
                  <c:v>43044</c:v>
                </c:pt>
                <c:pt idx="309" formatCode="m/d/yyyy">
                  <c:v>43045</c:v>
                </c:pt>
                <c:pt idx="310" formatCode="m/d/yyyy">
                  <c:v>43046</c:v>
                </c:pt>
                <c:pt idx="311" formatCode="m/d/yyyy">
                  <c:v>43047</c:v>
                </c:pt>
                <c:pt idx="312" formatCode="m/d/yyyy">
                  <c:v>43048</c:v>
                </c:pt>
                <c:pt idx="313" formatCode="m/d/yyyy">
                  <c:v>43049</c:v>
                </c:pt>
                <c:pt idx="314" formatCode="m/d/yyyy">
                  <c:v>43050</c:v>
                </c:pt>
                <c:pt idx="315" formatCode="m/d/yyyy">
                  <c:v>43051</c:v>
                </c:pt>
                <c:pt idx="316" formatCode="m/d/yyyy">
                  <c:v>43052</c:v>
                </c:pt>
                <c:pt idx="317" formatCode="m/d/yyyy">
                  <c:v>43053</c:v>
                </c:pt>
                <c:pt idx="318" formatCode="m/d/yyyy">
                  <c:v>43054</c:v>
                </c:pt>
                <c:pt idx="319" formatCode="m/d/yyyy">
                  <c:v>43055</c:v>
                </c:pt>
                <c:pt idx="320" formatCode="m/d/yyyy">
                  <c:v>43056</c:v>
                </c:pt>
                <c:pt idx="321" formatCode="m/d/yyyy">
                  <c:v>43057</c:v>
                </c:pt>
                <c:pt idx="322" formatCode="m/d/yyyy">
                  <c:v>43058</c:v>
                </c:pt>
                <c:pt idx="323" formatCode="m/d/yyyy">
                  <c:v>43059</c:v>
                </c:pt>
                <c:pt idx="324" formatCode="m/d/yyyy">
                  <c:v>43060</c:v>
                </c:pt>
                <c:pt idx="325" formatCode="m/d/yyyy">
                  <c:v>43061</c:v>
                </c:pt>
                <c:pt idx="326" formatCode="m/d/yyyy">
                  <c:v>43062</c:v>
                </c:pt>
                <c:pt idx="327" formatCode="m/d/yyyy">
                  <c:v>43063</c:v>
                </c:pt>
                <c:pt idx="328" formatCode="m/d/yyyy">
                  <c:v>43064</c:v>
                </c:pt>
                <c:pt idx="329" formatCode="m/d/yyyy">
                  <c:v>43065</c:v>
                </c:pt>
                <c:pt idx="330" formatCode="m/d/yyyy">
                  <c:v>43066</c:v>
                </c:pt>
                <c:pt idx="331" formatCode="m/d/yyyy">
                  <c:v>43067</c:v>
                </c:pt>
                <c:pt idx="332" formatCode="m/d/yyyy">
                  <c:v>43068</c:v>
                </c:pt>
                <c:pt idx="333" formatCode="m/d/yyyy">
                  <c:v>43069</c:v>
                </c:pt>
                <c:pt idx="334" formatCode="m/d/yyyy">
                  <c:v>43070</c:v>
                </c:pt>
                <c:pt idx="335" formatCode="m/d/yyyy">
                  <c:v>43071</c:v>
                </c:pt>
                <c:pt idx="336" formatCode="m/d/yyyy">
                  <c:v>43072</c:v>
                </c:pt>
                <c:pt idx="337" formatCode="m/d/yyyy">
                  <c:v>43073</c:v>
                </c:pt>
                <c:pt idx="338" formatCode="m/d/yyyy">
                  <c:v>43074</c:v>
                </c:pt>
                <c:pt idx="339" formatCode="m/d/yyyy">
                  <c:v>43075</c:v>
                </c:pt>
                <c:pt idx="340" formatCode="m/d/yyyy">
                  <c:v>43076</c:v>
                </c:pt>
                <c:pt idx="341" formatCode="m/d/yyyy">
                  <c:v>43077</c:v>
                </c:pt>
                <c:pt idx="342" formatCode="m/d/yyyy">
                  <c:v>43078</c:v>
                </c:pt>
                <c:pt idx="343" formatCode="m/d/yyyy">
                  <c:v>43079</c:v>
                </c:pt>
                <c:pt idx="344" formatCode="m/d/yyyy">
                  <c:v>43080</c:v>
                </c:pt>
                <c:pt idx="345" formatCode="m/d/yyyy">
                  <c:v>43081</c:v>
                </c:pt>
                <c:pt idx="346" formatCode="m/d/yyyy">
                  <c:v>43082</c:v>
                </c:pt>
                <c:pt idx="347" formatCode="m/d/yyyy">
                  <c:v>43083</c:v>
                </c:pt>
                <c:pt idx="348" formatCode="m/d/yyyy">
                  <c:v>43084</c:v>
                </c:pt>
                <c:pt idx="349" formatCode="m/d/yyyy">
                  <c:v>43085</c:v>
                </c:pt>
                <c:pt idx="350" formatCode="m/d/yyyy">
                  <c:v>43086</c:v>
                </c:pt>
                <c:pt idx="351" formatCode="m/d/yyyy">
                  <c:v>43087</c:v>
                </c:pt>
                <c:pt idx="352" formatCode="m/d/yyyy">
                  <c:v>43088</c:v>
                </c:pt>
                <c:pt idx="353" formatCode="m/d/yyyy">
                  <c:v>43089</c:v>
                </c:pt>
                <c:pt idx="354" formatCode="m/d/yyyy">
                  <c:v>43090</c:v>
                </c:pt>
                <c:pt idx="355" formatCode="m/d/yyyy">
                  <c:v>43091</c:v>
                </c:pt>
                <c:pt idx="356" formatCode="m/d/yyyy">
                  <c:v>43092</c:v>
                </c:pt>
                <c:pt idx="357" formatCode="m/d/yyyy">
                  <c:v>43093</c:v>
                </c:pt>
                <c:pt idx="358" formatCode="m/d/yyyy">
                  <c:v>43094</c:v>
                </c:pt>
                <c:pt idx="359" formatCode="m/d/yyyy">
                  <c:v>43095</c:v>
                </c:pt>
                <c:pt idx="360" formatCode="m/d/yyyy">
                  <c:v>43096</c:v>
                </c:pt>
                <c:pt idx="361" formatCode="m/d/yyyy">
                  <c:v>43097</c:v>
                </c:pt>
                <c:pt idx="362" formatCode="m/d/yyyy">
                  <c:v>43098</c:v>
                </c:pt>
              </c:numCache>
            </c:numRef>
          </c:cat>
          <c:val>
            <c:numRef>
              <c:f>YTD!$Q$3:$Q$364</c:f>
              <c:numCache>
                <c:formatCode>General</c:formatCode>
                <c:ptCount val="362"/>
                <c:pt idx="0">
                  <c:v>100.010254</c:v>
                </c:pt>
                <c:pt idx="1">
                  <c:v>100.0205</c:v>
                </c:pt>
                <c:pt idx="2">
                  <c:v>100.11853929999999</c:v>
                </c:pt>
                <c:pt idx="3">
                  <c:v>100.17984800000001</c:v>
                </c:pt>
                <c:pt idx="4">
                  <c:v>100.1601352</c:v>
                </c:pt>
                <c:pt idx="5">
                  <c:v>100.08030890000001</c:v>
                </c:pt>
                <c:pt idx="6">
                  <c:v>100.0912137</c:v>
                </c:pt>
                <c:pt idx="7">
                  <c:v>100.10095149999999</c:v>
                </c:pt>
                <c:pt idx="8">
                  <c:v>100.1541543</c:v>
                </c:pt>
                <c:pt idx="9">
                  <c:v>100.12090670000001</c:v>
                </c:pt>
                <c:pt idx="10">
                  <c:v>100.1425392</c:v>
                </c:pt>
                <c:pt idx="11">
                  <c:v>100.1729539</c:v>
                </c:pt>
                <c:pt idx="12">
                  <c:v>100.15681840000001</c:v>
                </c:pt>
                <c:pt idx="13">
                  <c:v>100.1631253</c:v>
                </c:pt>
                <c:pt idx="14">
                  <c:v>100.17113740000001</c:v>
                </c:pt>
                <c:pt idx="15">
                  <c:v>100.18000790000001</c:v>
                </c:pt>
                <c:pt idx="16">
                  <c:v>100.1856768</c:v>
                </c:pt>
                <c:pt idx="17">
                  <c:v>100.1649065</c:v>
                </c:pt>
                <c:pt idx="18">
                  <c:v>100.1559963</c:v>
                </c:pt>
                <c:pt idx="19">
                  <c:v>100.2271408</c:v>
                </c:pt>
                <c:pt idx="20">
                  <c:v>100.23531970000001</c:v>
                </c:pt>
                <c:pt idx="21">
                  <c:v>100.2415546</c:v>
                </c:pt>
                <c:pt idx="22">
                  <c:v>100.2365028</c:v>
                </c:pt>
                <c:pt idx="23">
                  <c:v>100.2443313</c:v>
                </c:pt>
                <c:pt idx="24">
                  <c:v>100.239081</c:v>
                </c:pt>
                <c:pt idx="25">
                  <c:v>100.2413301</c:v>
                </c:pt>
                <c:pt idx="26">
                  <c:v>100.23252720000001</c:v>
                </c:pt>
                <c:pt idx="27">
                  <c:v>100.24071429999999</c:v>
                </c:pt>
                <c:pt idx="28">
                  <c:v>100.2468441</c:v>
                </c:pt>
                <c:pt idx="29">
                  <c:v>100.29068169999999</c:v>
                </c:pt>
                <c:pt idx="30">
                  <c:v>100.31342549999999</c:v>
                </c:pt>
                <c:pt idx="31">
                  <c:v>100.3493306</c:v>
                </c:pt>
                <c:pt idx="32">
                  <c:v>100.3929842</c:v>
                </c:pt>
                <c:pt idx="33">
                  <c:v>100.414946</c:v>
                </c:pt>
                <c:pt idx="34">
                  <c:v>100.42200029999999</c:v>
                </c:pt>
                <c:pt idx="35">
                  <c:v>100.42733339999999</c:v>
                </c:pt>
                <c:pt idx="36">
                  <c:v>100.4497702</c:v>
                </c:pt>
                <c:pt idx="37">
                  <c:v>100.465486</c:v>
                </c:pt>
                <c:pt idx="38">
                  <c:v>100.5067258</c:v>
                </c:pt>
                <c:pt idx="39">
                  <c:v>100.55955470000001</c:v>
                </c:pt>
                <c:pt idx="40">
                  <c:v>100.5512118</c:v>
                </c:pt>
                <c:pt idx="41">
                  <c:v>100.56681469999999</c:v>
                </c:pt>
                <c:pt idx="42">
                  <c:v>100.5792295</c:v>
                </c:pt>
                <c:pt idx="43">
                  <c:v>100.5908591</c:v>
                </c:pt>
                <c:pt idx="44">
                  <c:v>100.6282906</c:v>
                </c:pt>
                <c:pt idx="45">
                  <c:v>100.62684659999999</c:v>
                </c:pt>
                <c:pt idx="46">
                  <c:v>100.6334549</c:v>
                </c:pt>
                <c:pt idx="47">
                  <c:v>100.63674519999999</c:v>
                </c:pt>
                <c:pt idx="48">
                  <c:v>100.65287170000001</c:v>
                </c:pt>
                <c:pt idx="49">
                  <c:v>100.66716169999999</c:v>
                </c:pt>
                <c:pt idx="50">
                  <c:v>100.6582599</c:v>
                </c:pt>
                <c:pt idx="51">
                  <c:v>100.667783</c:v>
                </c:pt>
                <c:pt idx="52">
                  <c:v>100.70177030000001</c:v>
                </c:pt>
                <c:pt idx="53">
                  <c:v>100.74229010000001</c:v>
                </c:pt>
                <c:pt idx="54">
                  <c:v>100.7858914</c:v>
                </c:pt>
                <c:pt idx="55">
                  <c:v>100.80223030000001</c:v>
                </c:pt>
                <c:pt idx="56">
                  <c:v>100.81769509999999</c:v>
                </c:pt>
                <c:pt idx="57">
                  <c:v>100.8253064</c:v>
                </c:pt>
                <c:pt idx="58">
                  <c:v>100.8781244</c:v>
                </c:pt>
                <c:pt idx="59">
                  <c:v>100.9489717</c:v>
                </c:pt>
                <c:pt idx="60">
                  <c:v>100.98088559999999</c:v>
                </c:pt>
                <c:pt idx="61">
                  <c:v>101.0306592</c:v>
                </c:pt>
                <c:pt idx="62">
                  <c:v>101.04644759999999</c:v>
                </c:pt>
                <c:pt idx="63">
                  <c:v>101.0598423</c:v>
                </c:pt>
                <c:pt idx="64">
                  <c:v>101.086529</c:v>
                </c:pt>
                <c:pt idx="65">
                  <c:v>101.10709060000001</c:v>
                </c:pt>
                <c:pt idx="66">
                  <c:v>101.0680504</c:v>
                </c:pt>
                <c:pt idx="67">
                  <c:v>100.99546789999999</c:v>
                </c:pt>
                <c:pt idx="68">
                  <c:v>100.9209558</c:v>
                </c:pt>
                <c:pt idx="69">
                  <c:v>100.9318528</c:v>
                </c:pt>
                <c:pt idx="70">
                  <c:v>100.9430763</c:v>
                </c:pt>
                <c:pt idx="71">
                  <c:v>100.9606387</c:v>
                </c:pt>
                <c:pt idx="72">
                  <c:v>100.9376829</c:v>
                </c:pt>
                <c:pt idx="73">
                  <c:v>100.93774689999999</c:v>
                </c:pt>
                <c:pt idx="74">
                  <c:v>101.05008410000001</c:v>
                </c:pt>
                <c:pt idx="75">
                  <c:v>101.1679625</c:v>
                </c:pt>
                <c:pt idx="76">
                  <c:v>101.1782989</c:v>
                </c:pt>
                <c:pt idx="77">
                  <c:v>101.1877336</c:v>
                </c:pt>
                <c:pt idx="78">
                  <c:v>101.2431378</c:v>
                </c:pt>
                <c:pt idx="79">
                  <c:v>101.1941784</c:v>
                </c:pt>
                <c:pt idx="80">
                  <c:v>101.27255049999999</c:v>
                </c:pt>
                <c:pt idx="81">
                  <c:v>101.3862512</c:v>
                </c:pt>
                <c:pt idx="82">
                  <c:v>101.4414776</c:v>
                </c:pt>
                <c:pt idx="83">
                  <c:v>101.4511888</c:v>
                </c:pt>
                <c:pt idx="84">
                  <c:v>101.4618576</c:v>
                </c:pt>
                <c:pt idx="85">
                  <c:v>101.4736132</c:v>
                </c:pt>
                <c:pt idx="86">
                  <c:v>101.47970460000001</c:v>
                </c:pt>
                <c:pt idx="87">
                  <c:v>101.5168925</c:v>
                </c:pt>
                <c:pt idx="88">
                  <c:v>101.56982929999999</c:v>
                </c:pt>
                <c:pt idx="89">
                  <c:v>101.6492506</c:v>
                </c:pt>
                <c:pt idx="90">
                  <c:v>101.6593113</c:v>
                </c:pt>
                <c:pt idx="91">
                  <c:v>101.669848</c:v>
                </c:pt>
                <c:pt idx="92">
                  <c:v>101.7296668</c:v>
                </c:pt>
                <c:pt idx="93">
                  <c:v>101.7809963</c:v>
                </c:pt>
                <c:pt idx="94">
                  <c:v>101.8180732</c:v>
                </c:pt>
                <c:pt idx="95">
                  <c:v>101.7936112</c:v>
                </c:pt>
                <c:pt idx="96">
                  <c:v>101.8684579</c:v>
                </c:pt>
                <c:pt idx="97">
                  <c:v>101.87740410000001</c:v>
                </c:pt>
                <c:pt idx="98">
                  <c:v>101.887227</c:v>
                </c:pt>
                <c:pt idx="99">
                  <c:v>101.898562</c:v>
                </c:pt>
                <c:pt idx="100">
                  <c:v>101.9523324</c:v>
                </c:pt>
                <c:pt idx="101">
                  <c:v>101.98512270000001</c:v>
                </c:pt>
                <c:pt idx="102">
                  <c:v>102.03117810000001</c:v>
                </c:pt>
                <c:pt idx="103">
                  <c:v>102.0406029</c:v>
                </c:pt>
                <c:pt idx="104">
                  <c:v>102.05003790000001</c:v>
                </c:pt>
                <c:pt idx="105">
                  <c:v>102.05886479999999</c:v>
                </c:pt>
                <c:pt idx="106">
                  <c:v>102.1094318</c:v>
                </c:pt>
                <c:pt idx="107">
                  <c:v>102.1292775</c:v>
                </c:pt>
                <c:pt idx="108">
                  <c:v>102.1383909</c:v>
                </c:pt>
                <c:pt idx="109">
                  <c:v>102.1121787</c:v>
                </c:pt>
                <c:pt idx="110">
                  <c:v>102.1213472</c:v>
                </c:pt>
                <c:pt idx="111">
                  <c:v>102.1302352</c:v>
                </c:pt>
                <c:pt idx="112">
                  <c:v>102.13944650000001</c:v>
                </c:pt>
                <c:pt idx="113">
                  <c:v>102.1643919</c:v>
                </c:pt>
                <c:pt idx="114">
                  <c:v>102.1607448</c:v>
                </c:pt>
                <c:pt idx="115">
                  <c:v>102.1447608</c:v>
                </c:pt>
                <c:pt idx="116">
                  <c:v>102.1644386</c:v>
                </c:pt>
                <c:pt idx="117">
                  <c:v>102.1928777</c:v>
                </c:pt>
                <c:pt idx="118">
                  <c:v>102.2020593</c:v>
                </c:pt>
                <c:pt idx="119">
                  <c:v>102.2115648</c:v>
                </c:pt>
                <c:pt idx="120">
                  <c:v>102.221069</c:v>
                </c:pt>
                <c:pt idx="121">
                  <c:v>102.29885849999999</c:v>
                </c:pt>
                <c:pt idx="122">
                  <c:v>102.3051048</c:v>
                </c:pt>
                <c:pt idx="123">
                  <c:v>102.288382</c:v>
                </c:pt>
                <c:pt idx="124">
                  <c:v>102.30299909999999</c:v>
                </c:pt>
                <c:pt idx="125">
                  <c:v>102.3122255</c:v>
                </c:pt>
                <c:pt idx="126">
                  <c:v>102.32144940000001</c:v>
                </c:pt>
                <c:pt idx="127">
                  <c:v>102.30240619999999</c:v>
                </c:pt>
                <c:pt idx="128">
                  <c:v>102.3099844</c:v>
                </c:pt>
                <c:pt idx="129">
                  <c:v>102.30071599999999</c:v>
                </c:pt>
                <c:pt idx="130">
                  <c:v>102.29697640000001</c:v>
                </c:pt>
                <c:pt idx="131">
                  <c:v>102.33783149999999</c:v>
                </c:pt>
                <c:pt idx="132">
                  <c:v>102.34721</c:v>
                </c:pt>
                <c:pt idx="133">
                  <c:v>102.3565854</c:v>
                </c:pt>
                <c:pt idx="134">
                  <c:v>102.37812649999999</c:v>
                </c:pt>
                <c:pt idx="135">
                  <c:v>102.3830899</c:v>
                </c:pt>
                <c:pt idx="136">
                  <c:v>102.42106889999999</c:v>
                </c:pt>
                <c:pt idx="137">
                  <c:v>102.3619107</c:v>
                </c:pt>
                <c:pt idx="138">
                  <c:v>102.39659140000001</c:v>
                </c:pt>
                <c:pt idx="139">
                  <c:v>102.4053353</c:v>
                </c:pt>
                <c:pt idx="140">
                  <c:v>102.4148316</c:v>
                </c:pt>
                <c:pt idx="141">
                  <c:v>102.3772748</c:v>
                </c:pt>
                <c:pt idx="142">
                  <c:v>102.3504386</c:v>
                </c:pt>
                <c:pt idx="143">
                  <c:v>102.3474167</c:v>
                </c:pt>
                <c:pt idx="144">
                  <c:v>102.3081811</c:v>
                </c:pt>
                <c:pt idx="145">
                  <c:v>102.2622389</c:v>
                </c:pt>
                <c:pt idx="146">
                  <c:v>102.27237529999999</c:v>
                </c:pt>
                <c:pt idx="147">
                  <c:v>102.2825236</c:v>
                </c:pt>
                <c:pt idx="148">
                  <c:v>102.28986260000001</c:v>
                </c:pt>
                <c:pt idx="149">
                  <c:v>102.41192409999999</c:v>
                </c:pt>
                <c:pt idx="150">
                  <c:v>102.51161399999999</c:v>
                </c:pt>
                <c:pt idx="151">
                  <c:v>102.5516883</c:v>
                </c:pt>
                <c:pt idx="152">
                  <c:v>102.64456199999999</c:v>
                </c:pt>
                <c:pt idx="153">
                  <c:v>102.65527590000001</c:v>
                </c:pt>
                <c:pt idx="154">
                  <c:v>102.66223359999999</c:v>
                </c:pt>
                <c:pt idx="155">
                  <c:v>102.6645808</c:v>
                </c:pt>
                <c:pt idx="156">
                  <c:v>102.7177824</c:v>
                </c:pt>
                <c:pt idx="157">
                  <c:v>102.72963</c:v>
                </c:pt>
                <c:pt idx="158">
                  <c:v>102.6629099</c:v>
                </c:pt>
                <c:pt idx="159">
                  <c:v>102.6478173</c:v>
                </c:pt>
                <c:pt idx="160">
                  <c:v>102.6577017</c:v>
                </c:pt>
                <c:pt idx="161">
                  <c:v>102.667591</c:v>
                </c:pt>
                <c:pt idx="162">
                  <c:v>102.6922201</c:v>
                </c:pt>
                <c:pt idx="163">
                  <c:v>102.71813090000001</c:v>
                </c:pt>
                <c:pt idx="164">
                  <c:v>102.7370143</c:v>
                </c:pt>
                <c:pt idx="165">
                  <c:v>102.6306573</c:v>
                </c:pt>
                <c:pt idx="166">
                  <c:v>102.62317830000001</c:v>
                </c:pt>
                <c:pt idx="167">
                  <c:v>102.6339906</c:v>
                </c:pt>
                <c:pt idx="168">
                  <c:v>102.6438983</c:v>
                </c:pt>
                <c:pt idx="169">
                  <c:v>102.6809653</c:v>
                </c:pt>
                <c:pt idx="170">
                  <c:v>102.6660426</c:v>
                </c:pt>
                <c:pt idx="171">
                  <c:v>102.66551680000001</c:v>
                </c:pt>
                <c:pt idx="172">
                  <c:v>102.709091</c:v>
                </c:pt>
                <c:pt idx="173">
                  <c:v>102.6722621</c:v>
                </c:pt>
                <c:pt idx="174">
                  <c:v>102.6825583</c:v>
                </c:pt>
                <c:pt idx="175">
                  <c:v>102.6932843</c:v>
                </c:pt>
                <c:pt idx="176">
                  <c:v>102.7000501</c:v>
                </c:pt>
                <c:pt idx="177">
                  <c:v>102.6656059</c:v>
                </c:pt>
                <c:pt idx="178">
                  <c:v>102.677105</c:v>
                </c:pt>
                <c:pt idx="179">
                  <c:v>102.6795558</c:v>
                </c:pt>
                <c:pt idx="180">
                  <c:v>102.69972490000001</c:v>
                </c:pt>
                <c:pt idx="181">
                  <c:v>102.70980110000001</c:v>
                </c:pt>
                <c:pt idx="182">
                  <c:v>102.71944929999999</c:v>
                </c:pt>
                <c:pt idx="183">
                  <c:v>102.75305400000001</c:v>
                </c:pt>
                <c:pt idx="184">
                  <c:v>102.73362760000001</c:v>
                </c:pt>
                <c:pt idx="185">
                  <c:v>102.7565548</c:v>
                </c:pt>
                <c:pt idx="186">
                  <c:v>102.71978230000001</c:v>
                </c:pt>
                <c:pt idx="187">
                  <c:v>102.7850751</c:v>
                </c:pt>
                <c:pt idx="188">
                  <c:v>102.7917099</c:v>
                </c:pt>
                <c:pt idx="189">
                  <c:v>102.8010075</c:v>
                </c:pt>
                <c:pt idx="190">
                  <c:v>102.8483738</c:v>
                </c:pt>
                <c:pt idx="191">
                  <c:v>102.90505280000001</c:v>
                </c:pt>
                <c:pt idx="192">
                  <c:v>102.9887303</c:v>
                </c:pt>
                <c:pt idx="193">
                  <c:v>102.96114559999999</c:v>
                </c:pt>
                <c:pt idx="194">
                  <c:v>102.85082920000001</c:v>
                </c:pt>
                <c:pt idx="195">
                  <c:v>102.85815239999999</c:v>
                </c:pt>
                <c:pt idx="196">
                  <c:v>102.8620069</c:v>
                </c:pt>
                <c:pt idx="197">
                  <c:v>102.8144525</c:v>
                </c:pt>
                <c:pt idx="198">
                  <c:v>102.7768736</c:v>
                </c:pt>
                <c:pt idx="199">
                  <c:v>102.812197</c:v>
                </c:pt>
                <c:pt idx="200">
                  <c:v>102.85405179999999</c:v>
                </c:pt>
                <c:pt idx="201">
                  <c:v>102.9133894</c:v>
                </c:pt>
                <c:pt idx="202">
                  <c:v>102.92016940000001</c:v>
                </c:pt>
                <c:pt idx="203">
                  <c:v>102.9272563</c:v>
                </c:pt>
                <c:pt idx="204">
                  <c:v>102.97423670000001</c:v>
                </c:pt>
                <c:pt idx="205">
                  <c:v>102.95615239999999</c:v>
                </c:pt>
                <c:pt idx="206">
                  <c:v>103.0092915</c:v>
                </c:pt>
                <c:pt idx="207">
                  <c:v>103.0376706</c:v>
                </c:pt>
                <c:pt idx="208">
                  <c:v>103.1124695</c:v>
                </c:pt>
                <c:pt idx="209">
                  <c:v>103.11896710000001</c:v>
                </c:pt>
                <c:pt idx="210">
                  <c:v>103.1224263</c:v>
                </c:pt>
                <c:pt idx="211">
                  <c:v>103.1644599</c:v>
                </c:pt>
                <c:pt idx="212">
                  <c:v>103.1974737</c:v>
                </c:pt>
                <c:pt idx="213">
                  <c:v>103.2271573</c:v>
                </c:pt>
                <c:pt idx="214">
                  <c:v>103.1864228</c:v>
                </c:pt>
                <c:pt idx="215">
                  <c:v>103.1682083</c:v>
                </c:pt>
                <c:pt idx="216">
                  <c:v>103.174643</c:v>
                </c:pt>
                <c:pt idx="217">
                  <c:v>103.18150900000001</c:v>
                </c:pt>
                <c:pt idx="218">
                  <c:v>103.1720746</c:v>
                </c:pt>
                <c:pt idx="219">
                  <c:v>103.0905661</c:v>
                </c:pt>
                <c:pt idx="220">
                  <c:v>103.0977223</c:v>
                </c:pt>
                <c:pt idx="221">
                  <c:v>103.0934177</c:v>
                </c:pt>
                <c:pt idx="222">
                  <c:v>103.17335559999999</c:v>
                </c:pt>
                <c:pt idx="223">
                  <c:v>103.1791319</c:v>
                </c:pt>
                <c:pt idx="224">
                  <c:v>103.1895904</c:v>
                </c:pt>
                <c:pt idx="225">
                  <c:v>103.1971843</c:v>
                </c:pt>
                <c:pt idx="226">
                  <c:v>103.20762620000001</c:v>
                </c:pt>
                <c:pt idx="227">
                  <c:v>103.2381578</c:v>
                </c:pt>
                <c:pt idx="228">
                  <c:v>103.23626849999999</c:v>
                </c:pt>
                <c:pt idx="229">
                  <c:v>103.24470839999999</c:v>
                </c:pt>
                <c:pt idx="230">
                  <c:v>103.2551558</c:v>
                </c:pt>
                <c:pt idx="231">
                  <c:v>103.2612554</c:v>
                </c:pt>
                <c:pt idx="232">
                  <c:v>103.31618709999999</c:v>
                </c:pt>
                <c:pt idx="233">
                  <c:v>103.2867203</c:v>
                </c:pt>
                <c:pt idx="234">
                  <c:v>103.2700377</c:v>
                </c:pt>
                <c:pt idx="235">
                  <c:v>103.1773067</c:v>
                </c:pt>
                <c:pt idx="236">
                  <c:v>103.1347794</c:v>
                </c:pt>
                <c:pt idx="237">
                  <c:v>103.14536459999999</c:v>
                </c:pt>
                <c:pt idx="238">
                  <c:v>103.1565416</c:v>
                </c:pt>
                <c:pt idx="239">
                  <c:v>103.18081650000001</c:v>
                </c:pt>
                <c:pt idx="240">
                  <c:v>103.2475585</c:v>
                </c:pt>
                <c:pt idx="241">
                  <c:v>103.23077069999999</c:v>
                </c:pt>
                <c:pt idx="242">
                  <c:v>103.25548019999999</c:v>
                </c:pt>
                <c:pt idx="243">
                  <c:v>103.36532</c:v>
                </c:pt>
                <c:pt idx="244">
                  <c:v>103.3720211</c:v>
                </c:pt>
                <c:pt idx="245">
                  <c:v>103.3826645</c:v>
                </c:pt>
                <c:pt idx="246">
                  <c:v>103.3651399</c:v>
                </c:pt>
                <c:pt idx="247">
                  <c:v>103.43100200000001</c:v>
                </c:pt>
                <c:pt idx="248">
                  <c:v>103.435889</c:v>
                </c:pt>
                <c:pt idx="249">
                  <c:v>103.40697849999999</c:v>
                </c:pt>
                <c:pt idx="250">
                  <c:v>103.5226687</c:v>
                </c:pt>
                <c:pt idx="251">
                  <c:v>103.5339386</c:v>
                </c:pt>
                <c:pt idx="252">
                  <c:v>103.5446822</c:v>
                </c:pt>
                <c:pt idx="253">
                  <c:v>103.47236700000001</c:v>
                </c:pt>
                <c:pt idx="254">
                  <c:v>103.355915</c:v>
                </c:pt>
                <c:pt idx="255">
                  <c:v>103.3185969</c:v>
                </c:pt>
                <c:pt idx="256">
                  <c:v>103.3072702</c:v>
                </c:pt>
                <c:pt idx="257">
                  <c:v>103.2698157</c:v>
                </c:pt>
                <c:pt idx="258">
                  <c:v>103.27986660000001</c:v>
                </c:pt>
                <c:pt idx="259">
                  <c:v>103.2912884</c:v>
                </c:pt>
                <c:pt idx="260">
                  <c:v>103.29780390000001</c:v>
                </c:pt>
                <c:pt idx="261">
                  <c:v>103.3086492</c:v>
                </c:pt>
                <c:pt idx="262">
                  <c:v>103.267318</c:v>
                </c:pt>
                <c:pt idx="263">
                  <c:v>103.3123805</c:v>
                </c:pt>
                <c:pt idx="264">
                  <c:v>103.435379</c:v>
                </c:pt>
                <c:pt idx="265">
                  <c:v>103.4416887</c:v>
                </c:pt>
                <c:pt idx="266">
                  <c:v>103.4525225</c:v>
                </c:pt>
                <c:pt idx="267">
                  <c:v>103.4218595</c:v>
                </c:pt>
                <c:pt idx="268">
                  <c:v>103.405446</c:v>
                </c:pt>
                <c:pt idx="269">
                  <c:v>103.36485709999999</c:v>
                </c:pt>
                <c:pt idx="270">
                  <c:v>103.3017035</c:v>
                </c:pt>
                <c:pt idx="271">
                  <c:v>103.1438769</c:v>
                </c:pt>
                <c:pt idx="272">
                  <c:v>103.1546759</c:v>
                </c:pt>
                <c:pt idx="273">
                  <c:v>103.16623130000001</c:v>
                </c:pt>
                <c:pt idx="274">
                  <c:v>103.1441964</c:v>
                </c:pt>
                <c:pt idx="275">
                  <c:v>103.0676172</c:v>
                </c:pt>
                <c:pt idx="276">
                  <c:v>103.0623197</c:v>
                </c:pt>
                <c:pt idx="277">
                  <c:v>102.9262609</c:v>
                </c:pt>
                <c:pt idx="278">
                  <c:v>102.7891711</c:v>
                </c:pt>
                <c:pt idx="279">
                  <c:v>102.7955255</c:v>
                </c:pt>
                <c:pt idx="280">
                  <c:v>102.8072727</c:v>
                </c:pt>
                <c:pt idx="281">
                  <c:v>102.8180825</c:v>
                </c:pt>
                <c:pt idx="282">
                  <c:v>102.70780499999999</c:v>
                </c:pt>
                <c:pt idx="283">
                  <c:v>102.7400895</c:v>
                </c:pt>
                <c:pt idx="284">
                  <c:v>102.6436021</c:v>
                </c:pt>
                <c:pt idx="285">
                  <c:v>102.7322858</c:v>
                </c:pt>
                <c:pt idx="286">
                  <c:v>102.74034450000001</c:v>
                </c:pt>
                <c:pt idx="287">
                  <c:v>102.7438758</c:v>
                </c:pt>
                <c:pt idx="288">
                  <c:v>102.7475584</c:v>
                </c:pt>
                <c:pt idx="289">
                  <c:v>102.709174</c:v>
                </c:pt>
                <c:pt idx="290">
                  <c:v>102.7075832</c:v>
                </c:pt>
                <c:pt idx="291">
                  <c:v>102.8355158</c:v>
                </c:pt>
                <c:pt idx="292">
                  <c:v>102.9884855</c:v>
                </c:pt>
                <c:pt idx="293">
                  <c:v>102.9968178</c:v>
                </c:pt>
                <c:pt idx="294">
                  <c:v>103.00443110000001</c:v>
                </c:pt>
                <c:pt idx="295">
                  <c:v>103.27119519999999</c:v>
                </c:pt>
                <c:pt idx="296">
                  <c:v>103.31600950000001</c:v>
                </c:pt>
                <c:pt idx="297">
                  <c:v>103.1620083</c:v>
                </c:pt>
                <c:pt idx="298">
                  <c:v>103.1881154</c:v>
                </c:pt>
                <c:pt idx="299">
                  <c:v>103.1920683</c:v>
                </c:pt>
                <c:pt idx="300">
                  <c:v>103.19991400000001</c:v>
                </c:pt>
                <c:pt idx="301">
                  <c:v>103.20757159999999</c:v>
                </c:pt>
                <c:pt idx="302">
                  <c:v>103.2064764</c:v>
                </c:pt>
                <c:pt idx="303">
                  <c:v>103.2028093</c:v>
                </c:pt>
                <c:pt idx="304">
                  <c:v>103.2104144</c:v>
                </c:pt>
                <c:pt idx="305">
                  <c:v>103.2286146</c:v>
                </c:pt>
                <c:pt idx="306">
                  <c:v>103.2580924</c:v>
                </c:pt>
                <c:pt idx="307">
                  <c:v>103.2615541</c:v>
                </c:pt>
                <c:pt idx="308">
                  <c:v>103.270116</c:v>
                </c:pt>
                <c:pt idx="309">
                  <c:v>103.27222949999999</c:v>
                </c:pt>
                <c:pt idx="310">
                  <c:v>103.2755915</c:v>
                </c:pt>
                <c:pt idx="311">
                  <c:v>103.24301319999999</c:v>
                </c:pt>
                <c:pt idx="312">
                  <c:v>103.332841</c:v>
                </c:pt>
                <c:pt idx="313">
                  <c:v>103.3563158</c:v>
                </c:pt>
                <c:pt idx="314">
                  <c:v>103.3708323</c:v>
                </c:pt>
                <c:pt idx="315">
                  <c:v>103.38456530000001</c:v>
                </c:pt>
                <c:pt idx="316">
                  <c:v>103.4299403</c:v>
                </c:pt>
                <c:pt idx="317">
                  <c:v>103.46441660000001</c:v>
                </c:pt>
                <c:pt idx="318">
                  <c:v>103.44411909999999</c:v>
                </c:pt>
                <c:pt idx="319">
                  <c:v>103.3295158</c:v>
                </c:pt>
                <c:pt idx="320">
                  <c:v>103.30177980000001</c:v>
                </c:pt>
                <c:pt idx="321">
                  <c:v>103.3155759</c:v>
                </c:pt>
                <c:pt idx="322">
                  <c:v>103.32996249999999</c:v>
                </c:pt>
                <c:pt idx="323">
                  <c:v>103.348084</c:v>
                </c:pt>
                <c:pt idx="324">
                  <c:v>103.1931383</c:v>
                </c:pt>
                <c:pt idx="325">
                  <c:v>103.0238822</c:v>
                </c:pt>
                <c:pt idx="326">
                  <c:v>102.95666660000001</c:v>
                </c:pt>
                <c:pt idx="327">
                  <c:v>103.0564486</c:v>
                </c:pt>
                <c:pt idx="328">
                  <c:v>103.0644728</c:v>
                </c:pt>
                <c:pt idx="329">
                  <c:v>103.0799336</c:v>
                </c:pt>
                <c:pt idx="330">
                  <c:v>103.1661118</c:v>
                </c:pt>
                <c:pt idx="331">
                  <c:v>102.99124740000001</c:v>
                </c:pt>
                <c:pt idx="332">
                  <c:v>103.0304395</c:v>
                </c:pt>
                <c:pt idx="333">
                  <c:v>103.036227</c:v>
                </c:pt>
                <c:pt idx="334">
                  <c:v>103.1080879</c:v>
                </c:pt>
                <c:pt idx="335">
                  <c:v>103.12160299999999</c:v>
                </c:pt>
                <c:pt idx="336">
                  <c:v>103.1361715</c:v>
                </c:pt>
                <c:pt idx="337">
                  <c:v>103.0925467</c:v>
                </c:pt>
                <c:pt idx="338">
                  <c:v>103.0979883</c:v>
                </c:pt>
                <c:pt idx="339">
                  <c:v>103.1169972</c:v>
                </c:pt>
                <c:pt idx="340">
                  <c:v>102.9880541</c:v>
                </c:pt>
                <c:pt idx="341">
                  <c:v>103.0015537</c:v>
                </c:pt>
                <c:pt idx="342">
                  <c:v>103.0153347</c:v>
                </c:pt>
                <c:pt idx="343">
                  <c:v>103.0267559</c:v>
                </c:pt>
                <c:pt idx="344">
                  <c:v>102.989177</c:v>
                </c:pt>
                <c:pt idx="345">
                  <c:v>102.95856790000001</c:v>
                </c:pt>
                <c:pt idx="346">
                  <c:v>102.9800934</c:v>
                </c:pt>
                <c:pt idx="347">
                  <c:v>103.0230078</c:v>
                </c:pt>
                <c:pt idx="348">
                  <c:v>103.1055228</c:v>
                </c:pt>
                <c:pt idx="349">
                  <c:v>103.1162238</c:v>
                </c:pt>
                <c:pt idx="350">
                  <c:v>103.12799750000001</c:v>
                </c:pt>
                <c:pt idx="351">
                  <c:v>103.2475989</c:v>
                </c:pt>
                <c:pt idx="352">
                  <c:v>103.2453924</c:v>
                </c:pt>
                <c:pt idx="353">
                  <c:v>103.38712510000001</c:v>
                </c:pt>
                <c:pt idx="354">
                  <c:v>103.46141179999999</c:v>
                </c:pt>
                <c:pt idx="355">
                  <c:v>103.4826659</c:v>
                </c:pt>
                <c:pt idx="356">
                  <c:v>103.48802739999999</c:v>
                </c:pt>
                <c:pt idx="357">
                  <c:v>103.4987831</c:v>
                </c:pt>
                <c:pt idx="358">
                  <c:v>103.51033339999999</c:v>
                </c:pt>
                <c:pt idx="359">
                  <c:v>103.52617309999999</c:v>
                </c:pt>
                <c:pt idx="360">
                  <c:v>103.6131658</c:v>
                </c:pt>
                <c:pt idx="361">
                  <c:v>103.6529056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C8A-4667-8205-B21BE67CB592}"/>
            </c:ext>
          </c:extLst>
        </c:ser>
        <c:ser>
          <c:idx val="1"/>
          <c:order val="1"/>
          <c:tx>
            <c:strRef>
              <c:f>YTD!$R$1</c:f>
              <c:strCache>
                <c:ptCount val="1"/>
                <c:pt idx="0">
                  <c:v>Indice ICP</c:v>
                </c:pt>
              </c:strCache>
            </c:strRef>
          </c:tx>
          <c:spPr>
            <a:ln w="254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YTD!$P$3:$P$365</c:f>
              <c:numCache>
                <c:formatCode>dd/mm/yy</c:formatCode>
                <c:ptCount val="363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 formatCode="m/d/yyyy">
                  <c:v>42739</c:v>
                </c:pt>
                <c:pt idx="4" formatCode="m/d/yyyy">
                  <c:v>42740</c:v>
                </c:pt>
                <c:pt idx="5" formatCode="m/d/yyyy">
                  <c:v>42741</c:v>
                </c:pt>
                <c:pt idx="6" formatCode="m/d/yyyy">
                  <c:v>42742</c:v>
                </c:pt>
                <c:pt idx="7" formatCode="m/d/yyyy">
                  <c:v>42743</c:v>
                </c:pt>
                <c:pt idx="8" formatCode="m/d/yyyy">
                  <c:v>42744</c:v>
                </c:pt>
                <c:pt idx="9" formatCode="m/d/yyyy">
                  <c:v>42745</c:v>
                </c:pt>
                <c:pt idx="10" formatCode="m/d/yyyy">
                  <c:v>42746</c:v>
                </c:pt>
                <c:pt idx="11" formatCode="m/d/yyyy">
                  <c:v>42747</c:v>
                </c:pt>
                <c:pt idx="12" formatCode="m/d/yyyy">
                  <c:v>42748</c:v>
                </c:pt>
                <c:pt idx="13" formatCode="m/d/yyyy">
                  <c:v>42749</c:v>
                </c:pt>
                <c:pt idx="14" formatCode="m/d/yyyy">
                  <c:v>42750</c:v>
                </c:pt>
                <c:pt idx="15" formatCode="m/d/yyyy">
                  <c:v>42751</c:v>
                </c:pt>
                <c:pt idx="16" formatCode="m/d/yyyy">
                  <c:v>42752</c:v>
                </c:pt>
                <c:pt idx="17" formatCode="m/d/yyyy">
                  <c:v>42753</c:v>
                </c:pt>
                <c:pt idx="18" formatCode="m/d/yyyy">
                  <c:v>42754</c:v>
                </c:pt>
                <c:pt idx="19" formatCode="m/d/yyyy">
                  <c:v>42755</c:v>
                </c:pt>
                <c:pt idx="20" formatCode="m/d/yyyy">
                  <c:v>42756</c:v>
                </c:pt>
                <c:pt idx="21" formatCode="m/d/yyyy">
                  <c:v>42757</c:v>
                </c:pt>
                <c:pt idx="22" formatCode="m/d/yyyy">
                  <c:v>42758</c:v>
                </c:pt>
                <c:pt idx="23" formatCode="m/d/yyyy">
                  <c:v>42759</c:v>
                </c:pt>
                <c:pt idx="24" formatCode="m/d/yyyy">
                  <c:v>42760</c:v>
                </c:pt>
                <c:pt idx="25" formatCode="m/d/yyyy">
                  <c:v>42761</c:v>
                </c:pt>
                <c:pt idx="26" formatCode="m/d/yyyy">
                  <c:v>42762</c:v>
                </c:pt>
                <c:pt idx="27" formatCode="m/d/yyyy">
                  <c:v>42763</c:v>
                </c:pt>
                <c:pt idx="28" formatCode="m/d/yyyy">
                  <c:v>42764</c:v>
                </c:pt>
                <c:pt idx="29" formatCode="m/d/yyyy">
                  <c:v>42765</c:v>
                </c:pt>
                <c:pt idx="30" formatCode="m/d/yyyy">
                  <c:v>42766</c:v>
                </c:pt>
                <c:pt idx="31" formatCode="m/d/yyyy">
                  <c:v>42767</c:v>
                </c:pt>
                <c:pt idx="32" formatCode="m/d/yyyy">
                  <c:v>42768</c:v>
                </c:pt>
                <c:pt idx="33" formatCode="m/d/yyyy">
                  <c:v>42769</c:v>
                </c:pt>
                <c:pt idx="34" formatCode="m/d/yyyy">
                  <c:v>42770</c:v>
                </c:pt>
                <c:pt idx="35" formatCode="m/d/yyyy">
                  <c:v>42771</c:v>
                </c:pt>
                <c:pt idx="36" formatCode="m/d/yyyy">
                  <c:v>42772</c:v>
                </c:pt>
                <c:pt idx="37" formatCode="m/d/yyyy">
                  <c:v>42773</c:v>
                </c:pt>
                <c:pt idx="38" formatCode="m/d/yyyy">
                  <c:v>42774</c:v>
                </c:pt>
                <c:pt idx="39" formatCode="m/d/yyyy">
                  <c:v>42775</c:v>
                </c:pt>
                <c:pt idx="40" formatCode="m/d/yyyy">
                  <c:v>42776</c:v>
                </c:pt>
                <c:pt idx="41" formatCode="m/d/yyyy">
                  <c:v>42777</c:v>
                </c:pt>
                <c:pt idx="42" formatCode="m/d/yyyy">
                  <c:v>42778</c:v>
                </c:pt>
                <c:pt idx="43" formatCode="m/d/yyyy">
                  <c:v>42779</c:v>
                </c:pt>
                <c:pt idx="44" formatCode="m/d/yyyy">
                  <c:v>42780</c:v>
                </c:pt>
                <c:pt idx="45" formatCode="m/d/yyyy">
                  <c:v>42781</c:v>
                </c:pt>
                <c:pt idx="46" formatCode="m/d/yyyy">
                  <c:v>42782</c:v>
                </c:pt>
                <c:pt idx="47" formatCode="m/d/yyyy">
                  <c:v>42783</c:v>
                </c:pt>
                <c:pt idx="48" formatCode="m/d/yyyy">
                  <c:v>42784</c:v>
                </c:pt>
                <c:pt idx="49" formatCode="m/d/yyyy">
                  <c:v>42785</c:v>
                </c:pt>
                <c:pt idx="50" formatCode="m/d/yyyy">
                  <c:v>42786</c:v>
                </c:pt>
                <c:pt idx="51" formatCode="m/d/yyyy">
                  <c:v>42787</c:v>
                </c:pt>
                <c:pt idx="52" formatCode="m/d/yyyy">
                  <c:v>42788</c:v>
                </c:pt>
                <c:pt idx="53" formatCode="m/d/yyyy">
                  <c:v>42789</c:v>
                </c:pt>
                <c:pt idx="54" formatCode="m/d/yyyy">
                  <c:v>42790</c:v>
                </c:pt>
                <c:pt idx="55" formatCode="m/d/yyyy">
                  <c:v>42791</c:v>
                </c:pt>
                <c:pt idx="56" formatCode="m/d/yyyy">
                  <c:v>42792</c:v>
                </c:pt>
                <c:pt idx="57" formatCode="m/d/yyyy">
                  <c:v>42793</c:v>
                </c:pt>
                <c:pt idx="58" formatCode="m/d/yyyy">
                  <c:v>42794</c:v>
                </c:pt>
                <c:pt idx="59" formatCode="m/d/yyyy">
                  <c:v>42795</c:v>
                </c:pt>
                <c:pt idx="60" formatCode="m/d/yyyy">
                  <c:v>42796</c:v>
                </c:pt>
                <c:pt idx="61" formatCode="m/d/yyyy">
                  <c:v>42797</c:v>
                </c:pt>
                <c:pt idx="62" formatCode="m/d/yyyy">
                  <c:v>42798</c:v>
                </c:pt>
                <c:pt idx="63" formatCode="m/d/yyyy">
                  <c:v>42799</c:v>
                </c:pt>
                <c:pt idx="64" formatCode="m/d/yyyy">
                  <c:v>42800</c:v>
                </c:pt>
                <c:pt idx="65" formatCode="m/d/yyyy">
                  <c:v>42801</c:v>
                </c:pt>
                <c:pt idx="66" formatCode="m/d/yyyy">
                  <c:v>42802</c:v>
                </c:pt>
                <c:pt idx="67" formatCode="m/d/yyyy">
                  <c:v>42803</c:v>
                </c:pt>
                <c:pt idx="68" formatCode="m/d/yyyy">
                  <c:v>42804</c:v>
                </c:pt>
                <c:pt idx="69" formatCode="m/d/yyyy">
                  <c:v>42805</c:v>
                </c:pt>
                <c:pt idx="70" formatCode="m/d/yyyy">
                  <c:v>42806</c:v>
                </c:pt>
                <c:pt idx="71" formatCode="m/d/yyyy">
                  <c:v>42807</c:v>
                </c:pt>
                <c:pt idx="72" formatCode="m/d/yyyy">
                  <c:v>42808</c:v>
                </c:pt>
                <c:pt idx="73" formatCode="m/d/yyyy">
                  <c:v>42809</c:v>
                </c:pt>
                <c:pt idx="74" formatCode="m/d/yyyy">
                  <c:v>42810</c:v>
                </c:pt>
                <c:pt idx="75" formatCode="m/d/yyyy">
                  <c:v>42811</c:v>
                </c:pt>
                <c:pt idx="76" formatCode="m/d/yyyy">
                  <c:v>42812</c:v>
                </c:pt>
                <c:pt idx="77" formatCode="m/d/yyyy">
                  <c:v>42813</c:v>
                </c:pt>
                <c:pt idx="78" formatCode="m/d/yyyy">
                  <c:v>42814</c:v>
                </c:pt>
                <c:pt idx="79" formatCode="m/d/yyyy">
                  <c:v>42815</c:v>
                </c:pt>
                <c:pt idx="80" formatCode="m/d/yyyy">
                  <c:v>42816</c:v>
                </c:pt>
                <c:pt idx="81" formatCode="m/d/yyyy">
                  <c:v>42817</c:v>
                </c:pt>
                <c:pt idx="82" formatCode="m/d/yyyy">
                  <c:v>42818</c:v>
                </c:pt>
                <c:pt idx="83" formatCode="m/d/yyyy">
                  <c:v>42819</c:v>
                </c:pt>
                <c:pt idx="84" formatCode="m/d/yyyy">
                  <c:v>42820</c:v>
                </c:pt>
                <c:pt idx="85" formatCode="m/d/yyyy">
                  <c:v>42821</c:v>
                </c:pt>
                <c:pt idx="86" formatCode="m/d/yyyy">
                  <c:v>42822</c:v>
                </c:pt>
                <c:pt idx="87" formatCode="m/d/yyyy">
                  <c:v>42823</c:v>
                </c:pt>
                <c:pt idx="88" formatCode="m/d/yyyy">
                  <c:v>42824</c:v>
                </c:pt>
                <c:pt idx="89" formatCode="m/d/yyyy">
                  <c:v>42825</c:v>
                </c:pt>
                <c:pt idx="90" formatCode="m/d/yyyy">
                  <c:v>42826</c:v>
                </c:pt>
                <c:pt idx="91" formatCode="m/d/yyyy">
                  <c:v>42827</c:v>
                </c:pt>
                <c:pt idx="92" formatCode="m/d/yyyy">
                  <c:v>42828</c:v>
                </c:pt>
                <c:pt idx="93" formatCode="m/d/yyyy">
                  <c:v>42829</c:v>
                </c:pt>
                <c:pt idx="94" formatCode="m/d/yyyy">
                  <c:v>42830</c:v>
                </c:pt>
                <c:pt idx="95" formatCode="m/d/yyyy">
                  <c:v>42831</c:v>
                </c:pt>
                <c:pt idx="96" formatCode="m/d/yyyy">
                  <c:v>42832</c:v>
                </c:pt>
                <c:pt idx="97" formatCode="m/d/yyyy">
                  <c:v>42833</c:v>
                </c:pt>
                <c:pt idx="98" formatCode="m/d/yyyy">
                  <c:v>42834</c:v>
                </c:pt>
                <c:pt idx="99" formatCode="m/d/yyyy">
                  <c:v>42835</c:v>
                </c:pt>
                <c:pt idx="100" formatCode="m/d/yyyy">
                  <c:v>42836</c:v>
                </c:pt>
                <c:pt idx="101" formatCode="m/d/yyyy">
                  <c:v>42837</c:v>
                </c:pt>
                <c:pt idx="102" formatCode="m/d/yyyy">
                  <c:v>42838</c:v>
                </c:pt>
                <c:pt idx="103" formatCode="m/d/yyyy">
                  <c:v>42839</c:v>
                </c:pt>
                <c:pt idx="104" formatCode="m/d/yyyy">
                  <c:v>42840</c:v>
                </c:pt>
                <c:pt idx="105" formatCode="m/d/yyyy">
                  <c:v>42841</c:v>
                </c:pt>
                <c:pt idx="106" formatCode="m/d/yyyy">
                  <c:v>42842</c:v>
                </c:pt>
                <c:pt idx="107" formatCode="m/d/yyyy">
                  <c:v>42843</c:v>
                </c:pt>
                <c:pt idx="108" formatCode="m/d/yyyy">
                  <c:v>42844</c:v>
                </c:pt>
                <c:pt idx="109" formatCode="m/d/yyyy">
                  <c:v>42845</c:v>
                </c:pt>
                <c:pt idx="110" formatCode="m/d/yyyy">
                  <c:v>42846</c:v>
                </c:pt>
                <c:pt idx="111" formatCode="m/d/yyyy">
                  <c:v>42847</c:v>
                </c:pt>
                <c:pt idx="112" formatCode="m/d/yyyy">
                  <c:v>42848</c:v>
                </c:pt>
                <c:pt idx="113" formatCode="m/d/yyyy">
                  <c:v>42849</c:v>
                </c:pt>
                <c:pt idx="114" formatCode="m/d/yyyy">
                  <c:v>42850</c:v>
                </c:pt>
                <c:pt idx="115" formatCode="m/d/yyyy">
                  <c:v>42851</c:v>
                </c:pt>
                <c:pt idx="116" formatCode="m/d/yyyy">
                  <c:v>42852</c:v>
                </c:pt>
                <c:pt idx="117" formatCode="m/d/yyyy">
                  <c:v>42853</c:v>
                </c:pt>
                <c:pt idx="118" formatCode="m/d/yyyy">
                  <c:v>42854</c:v>
                </c:pt>
                <c:pt idx="119" formatCode="m/d/yyyy">
                  <c:v>42855</c:v>
                </c:pt>
                <c:pt idx="120" formatCode="m/d/yyyy">
                  <c:v>42856</c:v>
                </c:pt>
                <c:pt idx="121" formatCode="m/d/yyyy">
                  <c:v>42857</c:v>
                </c:pt>
                <c:pt idx="122" formatCode="m/d/yyyy">
                  <c:v>42858</c:v>
                </c:pt>
                <c:pt idx="123" formatCode="m/d/yyyy">
                  <c:v>42859</c:v>
                </c:pt>
                <c:pt idx="124" formatCode="m/d/yyyy">
                  <c:v>42860</c:v>
                </c:pt>
                <c:pt idx="125" formatCode="m/d/yyyy">
                  <c:v>42861</c:v>
                </c:pt>
                <c:pt idx="126" formatCode="m/d/yyyy">
                  <c:v>42862</c:v>
                </c:pt>
                <c:pt idx="127" formatCode="m/d/yyyy">
                  <c:v>42863</c:v>
                </c:pt>
                <c:pt idx="128" formatCode="m/d/yyyy">
                  <c:v>42864</c:v>
                </c:pt>
                <c:pt idx="129" formatCode="m/d/yyyy">
                  <c:v>42865</c:v>
                </c:pt>
                <c:pt idx="130" formatCode="m/d/yyyy">
                  <c:v>42866</c:v>
                </c:pt>
                <c:pt idx="131" formatCode="m/d/yyyy">
                  <c:v>42867</c:v>
                </c:pt>
                <c:pt idx="132" formatCode="m/d/yyyy">
                  <c:v>42868</c:v>
                </c:pt>
                <c:pt idx="133" formatCode="m/d/yyyy">
                  <c:v>42869</c:v>
                </c:pt>
                <c:pt idx="134" formatCode="m/d/yyyy">
                  <c:v>42870</c:v>
                </c:pt>
                <c:pt idx="135" formatCode="m/d/yyyy">
                  <c:v>42871</c:v>
                </c:pt>
                <c:pt idx="136" formatCode="m/d/yyyy">
                  <c:v>42872</c:v>
                </c:pt>
                <c:pt idx="137" formatCode="m/d/yyyy">
                  <c:v>42873</c:v>
                </c:pt>
                <c:pt idx="138" formatCode="m/d/yyyy">
                  <c:v>42874</c:v>
                </c:pt>
                <c:pt idx="139" formatCode="m/d/yyyy">
                  <c:v>42875</c:v>
                </c:pt>
                <c:pt idx="140" formatCode="m/d/yyyy">
                  <c:v>42876</c:v>
                </c:pt>
                <c:pt idx="141" formatCode="m/d/yyyy">
                  <c:v>42877</c:v>
                </c:pt>
                <c:pt idx="142" formatCode="m/d/yyyy">
                  <c:v>42878</c:v>
                </c:pt>
                <c:pt idx="143" formatCode="m/d/yyyy">
                  <c:v>42879</c:v>
                </c:pt>
                <c:pt idx="144" formatCode="m/d/yyyy">
                  <c:v>42880</c:v>
                </c:pt>
                <c:pt idx="145" formatCode="m/d/yyyy">
                  <c:v>42881</c:v>
                </c:pt>
                <c:pt idx="146" formatCode="m/d/yyyy">
                  <c:v>42882</c:v>
                </c:pt>
                <c:pt idx="147" formatCode="m/d/yyyy">
                  <c:v>42883</c:v>
                </c:pt>
                <c:pt idx="148" formatCode="m/d/yyyy">
                  <c:v>42884</c:v>
                </c:pt>
                <c:pt idx="149" formatCode="m/d/yyyy">
                  <c:v>42885</c:v>
                </c:pt>
                <c:pt idx="150" formatCode="m/d/yyyy">
                  <c:v>42886</c:v>
                </c:pt>
                <c:pt idx="151" formatCode="m/d/yyyy">
                  <c:v>42887</c:v>
                </c:pt>
                <c:pt idx="152" formatCode="m/d/yyyy">
                  <c:v>42888</c:v>
                </c:pt>
                <c:pt idx="153" formatCode="m/d/yyyy">
                  <c:v>42889</c:v>
                </c:pt>
                <c:pt idx="154" formatCode="m/d/yyyy">
                  <c:v>42890</c:v>
                </c:pt>
                <c:pt idx="155" formatCode="m/d/yyyy">
                  <c:v>42891</c:v>
                </c:pt>
                <c:pt idx="156" formatCode="m/d/yyyy">
                  <c:v>42892</c:v>
                </c:pt>
                <c:pt idx="157" formatCode="m/d/yyyy">
                  <c:v>42893</c:v>
                </c:pt>
                <c:pt idx="158" formatCode="m/d/yyyy">
                  <c:v>42894</c:v>
                </c:pt>
                <c:pt idx="159" formatCode="m/d/yyyy">
                  <c:v>42895</c:v>
                </c:pt>
                <c:pt idx="160" formatCode="m/d/yyyy">
                  <c:v>42896</c:v>
                </c:pt>
                <c:pt idx="161" formatCode="m/d/yyyy">
                  <c:v>42897</c:v>
                </c:pt>
                <c:pt idx="162" formatCode="m/d/yyyy">
                  <c:v>42898</c:v>
                </c:pt>
                <c:pt idx="163" formatCode="m/d/yyyy">
                  <c:v>42899</c:v>
                </c:pt>
                <c:pt idx="164" formatCode="m/d/yyyy">
                  <c:v>42900</c:v>
                </c:pt>
                <c:pt idx="165" formatCode="m/d/yyyy">
                  <c:v>42901</c:v>
                </c:pt>
                <c:pt idx="166" formatCode="m/d/yyyy">
                  <c:v>42902</c:v>
                </c:pt>
                <c:pt idx="167" formatCode="m/d/yyyy">
                  <c:v>42903</c:v>
                </c:pt>
                <c:pt idx="168" formatCode="m/d/yyyy">
                  <c:v>42904</c:v>
                </c:pt>
                <c:pt idx="169" formatCode="m/d/yyyy">
                  <c:v>42905</c:v>
                </c:pt>
                <c:pt idx="170" formatCode="m/d/yyyy">
                  <c:v>42906</c:v>
                </c:pt>
                <c:pt idx="171" formatCode="m/d/yyyy">
                  <c:v>42907</c:v>
                </c:pt>
                <c:pt idx="172" formatCode="m/d/yyyy">
                  <c:v>42908</c:v>
                </c:pt>
                <c:pt idx="173" formatCode="m/d/yyyy">
                  <c:v>42909</c:v>
                </c:pt>
                <c:pt idx="174" formatCode="m/d/yyyy">
                  <c:v>42910</c:v>
                </c:pt>
                <c:pt idx="175" formatCode="m/d/yyyy">
                  <c:v>42911</c:v>
                </c:pt>
                <c:pt idx="176" formatCode="m/d/yyyy">
                  <c:v>42912</c:v>
                </c:pt>
                <c:pt idx="177" formatCode="m/d/yyyy">
                  <c:v>42913</c:v>
                </c:pt>
                <c:pt idx="178" formatCode="m/d/yyyy">
                  <c:v>42914</c:v>
                </c:pt>
                <c:pt idx="179" formatCode="m/d/yyyy">
                  <c:v>42915</c:v>
                </c:pt>
                <c:pt idx="180" formatCode="m/d/yyyy">
                  <c:v>42916</c:v>
                </c:pt>
                <c:pt idx="181" formatCode="m/d/yyyy">
                  <c:v>42917</c:v>
                </c:pt>
                <c:pt idx="182" formatCode="m/d/yyyy">
                  <c:v>42918</c:v>
                </c:pt>
                <c:pt idx="183" formatCode="m/d/yyyy">
                  <c:v>42919</c:v>
                </c:pt>
                <c:pt idx="184" formatCode="m/d/yyyy">
                  <c:v>42920</c:v>
                </c:pt>
                <c:pt idx="185" formatCode="m/d/yyyy">
                  <c:v>42921</c:v>
                </c:pt>
                <c:pt idx="186" formatCode="m/d/yyyy">
                  <c:v>42922</c:v>
                </c:pt>
                <c:pt idx="187" formatCode="m/d/yyyy">
                  <c:v>42923</c:v>
                </c:pt>
                <c:pt idx="188" formatCode="m/d/yyyy">
                  <c:v>42924</c:v>
                </c:pt>
                <c:pt idx="189" formatCode="m/d/yyyy">
                  <c:v>42925</c:v>
                </c:pt>
                <c:pt idx="190" formatCode="m/d/yyyy">
                  <c:v>42926</c:v>
                </c:pt>
                <c:pt idx="191" formatCode="m/d/yyyy">
                  <c:v>42927</c:v>
                </c:pt>
                <c:pt idx="192" formatCode="m/d/yyyy">
                  <c:v>42928</c:v>
                </c:pt>
                <c:pt idx="193" formatCode="m/d/yyyy">
                  <c:v>42929</c:v>
                </c:pt>
                <c:pt idx="194" formatCode="m/d/yyyy">
                  <c:v>42930</c:v>
                </c:pt>
                <c:pt idx="195" formatCode="m/d/yyyy">
                  <c:v>42931</c:v>
                </c:pt>
                <c:pt idx="196" formatCode="m/d/yyyy">
                  <c:v>42932</c:v>
                </c:pt>
                <c:pt idx="197" formatCode="m/d/yyyy">
                  <c:v>42933</c:v>
                </c:pt>
                <c:pt idx="198" formatCode="m/d/yyyy">
                  <c:v>42934</c:v>
                </c:pt>
                <c:pt idx="199" formatCode="m/d/yyyy">
                  <c:v>42935</c:v>
                </c:pt>
                <c:pt idx="200" formatCode="m/d/yyyy">
                  <c:v>42936</c:v>
                </c:pt>
                <c:pt idx="201" formatCode="m/d/yyyy">
                  <c:v>42937</c:v>
                </c:pt>
                <c:pt idx="202" formatCode="m/d/yyyy">
                  <c:v>42938</c:v>
                </c:pt>
                <c:pt idx="203" formatCode="m/d/yyyy">
                  <c:v>42939</c:v>
                </c:pt>
                <c:pt idx="204" formatCode="m/d/yyyy">
                  <c:v>42940</c:v>
                </c:pt>
                <c:pt idx="205" formatCode="m/d/yyyy">
                  <c:v>42941</c:v>
                </c:pt>
                <c:pt idx="206" formatCode="m/d/yyyy">
                  <c:v>42942</c:v>
                </c:pt>
                <c:pt idx="207" formatCode="m/d/yyyy">
                  <c:v>42943</c:v>
                </c:pt>
                <c:pt idx="208" formatCode="m/d/yyyy">
                  <c:v>42944</c:v>
                </c:pt>
                <c:pt idx="209" formatCode="m/d/yyyy">
                  <c:v>42945</c:v>
                </c:pt>
                <c:pt idx="210" formatCode="m/d/yyyy">
                  <c:v>42946</c:v>
                </c:pt>
                <c:pt idx="211" formatCode="m/d/yyyy">
                  <c:v>42947</c:v>
                </c:pt>
                <c:pt idx="212" formatCode="m/d/yyyy">
                  <c:v>42948</c:v>
                </c:pt>
                <c:pt idx="213" formatCode="m/d/yyyy">
                  <c:v>42949</c:v>
                </c:pt>
                <c:pt idx="214" formatCode="m/d/yyyy">
                  <c:v>42950</c:v>
                </c:pt>
                <c:pt idx="215" formatCode="m/d/yyyy">
                  <c:v>42951</c:v>
                </c:pt>
                <c:pt idx="216" formatCode="m/d/yyyy">
                  <c:v>42952</c:v>
                </c:pt>
                <c:pt idx="217" formatCode="m/d/yyyy">
                  <c:v>42953</c:v>
                </c:pt>
                <c:pt idx="218" formatCode="m/d/yyyy">
                  <c:v>42954</c:v>
                </c:pt>
                <c:pt idx="219" formatCode="m/d/yyyy">
                  <c:v>42955</c:v>
                </c:pt>
                <c:pt idx="220" formatCode="m/d/yyyy">
                  <c:v>42956</c:v>
                </c:pt>
                <c:pt idx="221" formatCode="m/d/yyyy">
                  <c:v>42957</c:v>
                </c:pt>
                <c:pt idx="222" formatCode="m/d/yyyy">
                  <c:v>42958</c:v>
                </c:pt>
                <c:pt idx="223" formatCode="m/d/yyyy">
                  <c:v>42959</c:v>
                </c:pt>
                <c:pt idx="224" formatCode="m/d/yyyy">
                  <c:v>42960</c:v>
                </c:pt>
                <c:pt idx="225" formatCode="m/d/yyyy">
                  <c:v>42961</c:v>
                </c:pt>
                <c:pt idx="226" formatCode="m/d/yyyy">
                  <c:v>42962</c:v>
                </c:pt>
                <c:pt idx="227" formatCode="m/d/yyyy">
                  <c:v>42963</c:v>
                </c:pt>
                <c:pt idx="228" formatCode="m/d/yyyy">
                  <c:v>42964</c:v>
                </c:pt>
                <c:pt idx="229" formatCode="m/d/yyyy">
                  <c:v>42965</c:v>
                </c:pt>
                <c:pt idx="230" formatCode="m/d/yyyy">
                  <c:v>42966</c:v>
                </c:pt>
                <c:pt idx="231" formatCode="m/d/yyyy">
                  <c:v>42967</c:v>
                </c:pt>
                <c:pt idx="232" formatCode="m/d/yyyy">
                  <c:v>42968</c:v>
                </c:pt>
                <c:pt idx="233" formatCode="m/d/yyyy">
                  <c:v>42969</c:v>
                </c:pt>
                <c:pt idx="234" formatCode="m/d/yyyy">
                  <c:v>42970</c:v>
                </c:pt>
                <c:pt idx="235" formatCode="m/d/yyyy">
                  <c:v>42971</c:v>
                </c:pt>
                <c:pt idx="236" formatCode="m/d/yyyy">
                  <c:v>42972</c:v>
                </c:pt>
                <c:pt idx="237" formatCode="m/d/yyyy">
                  <c:v>42973</c:v>
                </c:pt>
                <c:pt idx="238" formatCode="m/d/yyyy">
                  <c:v>42974</c:v>
                </c:pt>
                <c:pt idx="239" formatCode="m/d/yyyy">
                  <c:v>42975</c:v>
                </c:pt>
                <c:pt idx="240" formatCode="m/d/yyyy">
                  <c:v>42976</c:v>
                </c:pt>
                <c:pt idx="241" formatCode="m/d/yyyy">
                  <c:v>42977</c:v>
                </c:pt>
                <c:pt idx="242" formatCode="m/d/yyyy">
                  <c:v>42978</c:v>
                </c:pt>
                <c:pt idx="243" formatCode="m/d/yyyy">
                  <c:v>42979</c:v>
                </c:pt>
                <c:pt idx="244" formatCode="m/d/yyyy">
                  <c:v>42980</c:v>
                </c:pt>
                <c:pt idx="245" formatCode="m/d/yyyy">
                  <c:v>42981</c:v>
                </c:pt>
                <c:pt idx="246" formatCode="m/d/yyyy">
                  <c:v>42982</c:v>
                </c:pt>
                <c:pt idx="247" formatCode="m/d/yyyy">
                  <c:v>42983</c:v>
                </c:pt>
                <c:pt idx="248" formatCode="m/d/yyyy">
                  <c:v>42984</c:v>
                </c:pt>
                <c:pt idx="249" formatCode="m/d/yyyy">
                  <c:v>42985</c:v>
                </c:pt>
                <c:pt idx="250" formatCode="m/d/yyyy">
                  <c:v>42986</c:v>
                </c:pt>
                <c:pt idx="251" formatCode="m/d/yyyy">
                  <c:v>42987</c:v>
                </c:pt>
                <c:pt idx="252" formatCode="m/d/yyyy">
                  <c:v>42988</c:v>
                </c:pt>
                <c:pt idx="253" formatCode="m/d/yyyy">
                  <c:v>42989</c:v>
                </c:pt>
                <c:pt idx="254" formatCode="m/d/yyyy">
                  <c:v>42990</c:v>
                </c:pt>
                <c:pt idx="255" formatCode="m/d/yyyy">
                  <c:v>42991</c:v>
                </c:pt>
                <c:pt idx="256" formatCode="m/d/yyyy">
                  <c:v>42992</c:v>
                </c:pt>
                <c:pt idx="257" formatCode="m/d/yyyy">
                  <c:v>42993</c:v>
                </c:pt>
                <c:pt idx="258" formatCode="m/d/yyyy">
                  <c:v>42994</c:v>
                </c:pt>
                <c:pt idx="259" formatCode="m/d/yyyy">
                  <c:v>42995</c:v>
                </c:pt>
                <c:pt idx="260" formatCode="m/d/yyyy">
                  <c:v>42996</c:v>
                </c:pt>
                <c:pt idx="261" formatCode="m/d/yyyy">
                  <c:v>42997</c:v>
                </c:pt>
                <c:pt idx="262" formatCode="m/d/yyyy">
                  <c:v>42998</c:v>
                </c:pt>
                <c:pt idx="263" formatCode="m/d/yyyy">
                  <c:v>42999</c:v>
                </c:pt>
                <c:pt idx="264" formatCode="m/d/yyyy">
                  <c:v>43000</c:v>
                </c:pt>
                <c:pt idx="265" formatCode="m/d/yyyy">
                  <c:v>43001</c:v>
                </c:pt>
                <c:pt idx="266" formatCode="m/d/yyyy">
                  <c:v>43002</c:v>
                </c:pt>
                <c:pt idx="267" formatCode="m/d/yyyy">
                  <c:v>43003</c:v>
                </c:pt>
                <c:pt idx="268" formatCode="m/d/yyyy">
                  <c:v>43004</c:v>
                </c:pt>
                <c:pt idx="269" formatCode="m/d/yyyy">
                  <c:v>43005</c:v>
                </c:pt>
                <c:pt idx="270" formatCode="m/d/yyyy">
                  <c:v>43006</c:v>
                </c:pt>
                <c:pt idx="271" formatCode="m/d/yyyy">
                  <c:v>43007</c:v>
                </c:pt>
                <c:pt idx="272" formatCode="m/d/yyyy">
                  <c:v>43008</c:v>
                </c:pt>
                <c:pt idx="273" formatCode="m/d/yyyy">
                  <c:v>43009</c:v>
                </c:pt>
                <c:pt idx="274" formatCode="m/d/yyyy">
                  <c:v>43010</c:v>
                </c:pt>
                <c:pt idx="275" formatCode="m/d/yyyy">
                  <c:v>43011</c:v>
                </c:pt>
                <c:pt idx="276" formatCode="m/d/yyyy">
                  <c:v>43012</c:v>
                </c:pt>
                <c:pt idx="277" formatCode="m/d/yyyy">
                  <c:v>43013</c:v>
                </c:pt>
                <c:pt idx="278" formatCode="m/d/yyyy">
                  <c:v>43014</c:v>
                </c:pt>
                <c:pt idx="279" formatCode="m/d/yyyy">
                  <c:v>43015</c:v>
                </c:pt>
                <c:pt idx="280" formatCode="m/d/yyyy">
                  <c:v>43016</c:v>
                </c:pt>
                <c:pt idx="281" formatCode="m/d/yyyy">
                  <c:v>43017</c:v>
                </c:pt>
                <c:pt idx="282" formatCode="m/d/yyyy">
                  <c:v>43018</c:v>
                </c:pt>
                <c:pt idx="283" formatCode="m/d/yyyy">
                  <c:v>43019</c:v>
                </c:pt>
                <c:pt idx="284" formatCode="m/d/yyyy">
                  <c:v>43020</c:v>
                </c:pt>
                <c:pt idx="285" formatCode="m/d/yyyy">
                  <c:v>43021</c:v>
                </c:pt>
                <c:pt idx="286" formatCode="m/d/yyyy">
                  <c:v>43022</c:v>
                </c:pt>
                <c:pt idx="287" formatCode="m/d/yyyy">
                  <c:v>43023</c:v>
                </c:pt>
                <c:pt idx="288" formatCode="m/d/yyyy">
                  <c:v>43024</c:v>
                </c:pt>
                <c:pt idx="289" formatCode="m/d/yyyy">
                  <c:v>43025</c:v>
                </c:pt>
                <c:pt idx="290" formatCode="m/d/yyyy">
                  <c:v>43026</c:v>
                </c:pt>
                <c:pt idx="291" formatCode="m/d/yyyy">
                  <c:v>43027</c:v>
                </c:pt>
                <c:pt idx="292" formatCode="m/d/yyyy">
                  <c:v>43028</c:v>
                </c:pt>
                <c:pt idx="293" formatCode="m/d/yyyy">
                  <c:v>43029</c:v>
                </c:pt>
                <c:pt idx="294" formatCode="m/d/yyyy">
                  <c:v>43030</c:v>
                </c:pt>
                <c:pt idx="295" formatCode="m/d/yyyy">
                  <c:v>43031</c:v>
                </c:pt>
                <c:pt idx="296" formatCode="m/d/yyyy">
                  <c:v>43032</c:v>
                </c:pt>
                <c:pt idx="297" formatCode="m/d/yyyy">
                  <c:v>43033</c:v>
                </c:pt>
                <c:pt idx="298" formatCode="m/d/yyyy">
                  <c:v>43034</c:v>
                </c:pt>
                <c:pt idx="299" formatCode="m/d/yyyy">
                  <c:v>43035</c:v>
                </c:pt>
                <c:pt idx="300" formatCode="m/d/yyyy">
                  <c:v>43036</c:v>
                </c:pt>
                <c:pt idx="301" formatCode="m/d/yyyy">
                  <c:v>43037</c:v>
                </c:pt>
                <c:pt idx="302" formatCode="m/d/yyyy">
                  <c:v>43038</c:v>
                </c:pt>
                <c:pt idx="303" formatCode="m/d/yyyy">
                  <c:v>43039</c:v>
                </c:pt>
                <c:pt idx="304" formatCode="m/d/yyyy">
                  <c:v>43040</c:v>
                </c:pt>
                <c:pt idx="305" formatCode="m/d/yyyy">
                  <c:v>43041</c:v>
                </c:pt>
                <c:pt idx="306" formatCode="m/d/yyyy">
                  <c:v>43042</c:v>
                </c:pt>
                <c:pt idx="307" formatCode="m/d/yyyy">
                  <c:v>43043</c:v>
                </c:pt>
                <c:pt idx="308" formatCode="m/d/yyyy">
                  <c:v>43044</c:v>
                </c:pt>
                <c:pt idx="309" formatCode="m/d/yyyy">
                  <c:v>43045</c:v>
                </c:pt>
                <c:pt idx="310" formatCode="m/d/yyyy">
                  <c:v>43046</c:v>
                </c:pt>
                <c:pt idx="311" formatCode="m/d/yyyy">
                  <c:v>43047</c:v>
                </c:pt>
                <c:pt idx="312" formatCode="m/d/yyyy">
                  <c:v>43048</c:v>
                </c:pt>
                <c:pt idx="313" formatCode="m/d/yyyy">
                  <c:v>43049</c:v>
                </c:pt>
                <c:pt idx="314" formatCode="m/d/yyyy">
                  <c:v>43050</c:v>
                </c:pt>
                <c:pt idx="315" formatCode="m/d/yyyy">
                  <c:v>43051</c:v>
                </c:pt>
                <c:pt idx="316" formatCode="m/d/yyyy">
                  <c:v>43052</c:v>
                </c:pt>
                <c:pt idx="317" formatCode="m/d/yyyy">
                  <c:v>43053</c:v>
                </c:pt>
                <c:pt idx="318" formatCode="m/d/yyyy">
                  <c:v>43054</c:v>
                </c:pt>
                <c:pt idx="319" formatCode="m/d/yyyy">
                  <c:v>43055</c:v>
                </c:pt>
                <c:pt idx="320" formatCode="m/d/yyyy">
                  <c:v>43056</c:v>
                </c:pt>
                <c:pt idx="321" formatCode="m/d/yyyy">
                  <c:v>43057</c:v>
                </c:pt>
                <c:pt idx="322" formatCode="m/d/yyyy">
                  <c:v>43058</c:v>
                </c:pt>
                <c:pt idx="323" formatCode="m/d/yyyy">
                  <c:v>43059</c:v>
                </c:pt>
                <c:pt idx="324" formatCode="m/d/yyyy">
                  <c:v>43060</c:v>
                </c:pt>
                <c:pt idx="325" formatCode="m/d/yyyy">
                  <c:v>43061</c:v>
                </c:pt>
                <c:pt idx="326" formatCode="m/d/yyyy">
                  <c:v>43062</c:v>
                </c:pt>
                <c:pt idx="327" formatCode="m/d/yyyy">
                  <c:v>43063</c:v>
                </c:pt>
                <c:pt idx="328" formatCode="m/d/yyyy">
                  <c:v>43064</c:v>
                </c:pt>
                <c:pt idx="329" formatCode="m/d/yyyy">
                  <c:v>43065</c:v>
                </c:pt>
                <c:pt idx="330" formatCode="m/d/yyyy">
                  <c:v>43066</c:v>
                </c:pt>
                <c:pt idx="331" formatCode="m/d/yyyy">
                  <c:v>43067</c:v>
                </c:pt>
                <c:pt idx="332" formatCode="m/d/yyyy">
                  <c:v>43068</c:v>
                </c:pt>
                <c:pt idx="333" formatCode="m/d/yyyy">
                  <c:v>43069</c:v>
                </c:pt>
                <c:pt idx="334" formatCode="m/d/yyyy">
                  <c:v>43070</c:v>
                </c:pt>
                <c:pt idx="335" formatCode="m/d/yyyy">
                  <c:v>43071</c:v>
                </c:pt>
                <c:pt idx="336" formatCode="m/d/yyyy">
                  <c:v>43072</c:v>
                </c:pt>
                <c:pt idx="337" formatCode="m/d/yyyy">
                  <c:v>43073</c:v>
                </c:pt>
                <c:pt idx="338" formatCode="m/d/yyyy">
                  <c:v>43074</c:v>
                </c:pt>
                <c:pt idx="339" formatCode="m/d/yyyy">
                  <c:v>43075</c:v>
                </c:pt>
                <c:pt idx="340" formatCode="m/d/yyyy">
                  <c:v>43076</c:v>
                </c:pt>
                <c:pt idx="341" formatCode="m/d/yyyy">
                  <c:v>43077</c:v>
                </c:pt>
                <c:pt idx="342" formatCode="m/d/yyyy">
                  <c:v>43078</c:v>
                </c:pt>
                <c:pt idx="343" formatCode="m/d/yyyy">
                  <c:v>43079</c:v>
                </c:pt>
                <c:pt idx="344" formatCode="m/d/yyyy">
                  <c:v>43080</c:v>
                </c:pt>
                <c:pt idx="345" formatCode="m/d/yyyy">
                  <c:v>43081</c:v>
                </c:pt>
                <c:pt idx="346" formatCode="m/d/yyyy">
                  <c:v>43082</c:v>
                </c:pt>
                <c:pt idx="347" formatCode="m/d/yyyy">
                  <c:v>43083</c:v>
                </c:pt>
                <c:pt idx="348" formatCode="m/d/yyyy">
                  <c:v>43084</c:v>
                </c:pt>
                <c:pt idx="349" formatCode="m/d/yyyy">
                  <c:v>43085</c:v>
                </c:pt>
                <c:pt idx="350" formatCode="m/d/yyyy">
                  <c:v>43086</c:v>
                </c:pt>
                <c:pt idx="351" formatCode="m/d/yyyy">
                  <c:v>43087</c:v>
                </c:pt>
                <c:pt idx="352" formatCode="m/d/yyyy">
                  <c:v>43088</c:v>
                </c:pt>
                <c:pt idx="353" formatCode="m/d/yyyy">
                  <c:v>43089</c:v>
                </c:pt>
                <c:pt idx="354" formatCode="m/d/yyyy">
                  <c:v>43090</c:v>
                </c:pt>
                <c:pt idx="355" formatCode="m/d/yyyy">
                  <c:v>43091</c:v>
                </c:pt>
                <c:pt idx="356" formatCode="m/d/yyyy">
                  <c:v>43092</c:v>
                </c:pt>
                <c:pt idx="357" formatCode="m/d/yyyy">
                  <c:v>43093</c:v>
                </c:pt>
                <c:pt idx="358" formatCode="m/d/yyyy">
                  <c:v>43094</c:v>
                </c:pt>
                <c:pt idx="359" formatCode="m/d/yyyy">
                  <c:v>43095</c:v>
                </c:pt>
                <c:pt idx="360" formatCode="m/d/yyyy">
                  <c:v>43096</c:v>
                </c:pt>
                <c:pt idx="361" formatCode="m/d/yyyy">
                  <c:v>43097</c:v>
                </c:pt>
                <c:pt idx="362" formatCode="m/d/yyyy">
                  <c:v>43098</c:v>
                </c:pt>
              </c:numCache>
            </c:numRef>
          </c:cat>
          <c:val>
            <c:numRef>
              <c:f>YTD!$R$3:$R$365</c:f>
              <c:numCache>
                <c:formatCode>0.00</c:formatCode>
                <c:ptCount val="363"/>
                <c:pt idx="0">
                  <c:v>100</c:v>
                </c:pt>
                <c:pt idx="1">
                  <c:v>100</c:v>
                </c:pt>
                <c:pt idx="2">
                  <c:v>100.03889749447276</c:v>
                </c:pt>
                <c:pt idx="3">
                  <c:v>100.04860750417127</c:v>
                </c:pt>
                <c:pt idx="4">
                  <c:v>100.05831751386978</c:v>
                </c:pt>
                <c:pt idx="5">
                  <c:v>100.06802752356832</c:v>
                </c:pt>
                <c:pt idx="6">
                  <c:v>100.06802752356832</c:v>
                </c:pt>
                <c:pt idx="7">
                  <c:v>100.06802752356832</c:v>
                </c:pt>
                <c:pt idx="8">
                  <c:v>100.09715755266387</c:v>
                </c:pt>
                <c:pt idx="9">
                  <c:v>100.10686756236238</c:v>
                </c:pt>
                <c:pt idx="10">
                  <c:v>100.1165775720609</c:v>
                </c:pt>
                <c:pt idx="11">
                  <c:v>100.12628758175943</c:v>
                </c:pt>
                <c:pt idx="12">
                  <c:v>100.13599759145794</c:v>
                </c:pt>
                <c:pt idx="13">
                  <c:v>100.13599759145794</c:v>
                </c:pt>
                <c:pt idx="14">
                  <c:v>100.13599759145794</c:v>
                </c:pt>
                <c:pt idx="15">
                  <c:v>100.16518507623221</c:v>
                </c:pt>
                <c:pt idx="16">
                  <c:v>100.17489508593071</c:v>
                </c:pt>
                <c:pt idx="17">
                  <c:v>100.18460509562922</c:v>
                </c:pt>
                <c:pt idx="18">
                  <c:v>100.19408528261299</c:v>
                </c:pt>
                <c:pt idx="19">
                  <c:v>100.2038527479902</c:v>
                </c:pt>
                <c:pt idx="20">
                  <c:v>100.2038527479902</c:v>
                </c:pt>
                <c:pt idx="21">
                  <c:v>100.2038527479902</c:v>
                </c:pt>
                <c:pt idx="22">
                  <c:v>100.23091437265293</c:v>
                </c:pt>
                <c:pt idx="23">
                  <c:v>100.23993491420717</c:v>
                </c:pt>
                <c:pt idx="24">
                  <c:v>100.24895545576142</c:v>
                </c:pt>
                <c:pt idx="25">
                  <c:v>100.2572865291714</c:v>
                </c:pt>
                <c:pt idx="26">
                  <c:v>100.26636452640433</c:v>
                </c:pt>
                <c:pt idx="27">
                  <c:v>100.26636452640433</c:v>
                </c:pt>
                <c:pt idx="28">
                  <c:v>100.26636452640433</c:v>
                </c:pt>
                <c:pt idx="29">
                  <c:v>100.29354106242444</c:v>
                </c:pt>
                <c:pt idx="30">
                  <c:v>100.30261905965736</c:v>
                </c:pt>
                <c:pt idx="31">
                  <c:v>100.3116970568903</c:v>
                </c:pt>
                <c:pt idx="32">
                  <c:v>100.32066014276583</c:v>
                </c:pt>
                <c:pt idx="33">
                  <c:v>100.32973813999878</c:v>
                </c:pt>
                <c:pt idx="34">
                  <c:v>100.32973813999878</c:v>
                </c:pt>
                <c:pt idx="35">
                  <c:v>100.32973813999878</c:v>
                </c:pt>
                <c:pt idx="36">
                  <c:v>100.35605284083854</c:v>
                </c:pt>
                <c:pt idx="37">
                  <c:v>100.36444136992722</c:v>
                </c:pt>
                <c:pt idx="38">
                  <c:v>100.37282989901588</c:v>
                </c:pt>
                <c:pt idx="39">
                  <c:v>100.38121842810453</c:v>
                </c:pt>
                <c:pt idx="40">
                  <c:v>100.39018151398008</c:v>
                </c:pt>
                <c:pt idx="41">
                  <c:v>100.39018151398008</c:v>
                </c:pt>
                <c:pt idx="42">
                  <c:v>100.39018151398008</c:v>
                </c:pt>
                <c:pt idx="43">
                  <c:v>100.4173580500002</c:v>
                </c:pt>
                <c:pt idx="44">
                  <c:v>100.42643604723312</c:v>
                </c:pt>
                <c:pt idx="45">
                  <c:v>100.43551404446607</c:v>
                </c:pt>
                <c:pt idx="46">
                  <c:v>100.44459204169901</c:v>
                </c:pt>
                <c:pt idx="47">
                  <c:v>100.45367003893195</c:v>
                </c:pt>
                <c:pt idx="48">
                  <c:v>100.45367003893195</c:v>
                </c:pt>
                <c:pt idx="49">
                  <c:v>100.45367003893195</c:v>
                </c:pt>
                <c:pt idx="50">
                  <c:v>100.48090403063074</c:v>
                </c:pt>
                <c:pt idx="51">
                  <c:v>100.48998202786368</c:v>
                </c:pt>
                <c:pt idx="52">
                  <c:v>100.49906002509663</c:v>
                </c:pt>
                <c:pt idx="53">
                  <c:v>100.50813802232955</c:v>
                </c:pt>
                <c:pt idx="54">
                  <c:v>100.51721601956248</c:v>
                </c:pt>
                <c:pt idx="55">
                  <c:v>100.51721601956248</c:v>
                </c:pt>
                <c:pt idx="56">
                  <c:v>100.51721601956248</c:v>
                </c:pt>
                <c:pt idx="57">
                  <c:v>100.54445001126126</c:v>
                </c:pt>
                <c:pt idx="58">
                  <c:v>100.5535280084942</c:v>
                </c:pt>
                <c:pt idx="59">
                  <c:v>100.56260600572713</c:v>
                </c:pt>
                <c:pt idx="60">
                  <c:v>100.57168400296008</c:v>
                </c:pt>
                <c:pt idx="61">
                  <c:v>100.580762000193</c:v>
                </c:pt>
                <c:pt idx="62">
                  <c:v>100.580762000193</c:v>
                </c:pt>
                <c:pt idx="63">
                  <c:v>100.580762000193</c:v>
                </c:pt>
                <c:pt idx="64">
                  <c:v>100.60799599189181</c:v>
                </c:pt>
                <c:pt idx="65">
                  <c:v>100.61707398912475</c:v>
                </c:pt>
                <c:pt idx="66">
                  <c:v>100.6261519863577</c:v>
                </c:pt>
                <c:pt idx="67">
                  <c:v>100.63522998359062</c:v>
                </c:pt>
                <c:pt idx="68">
                  <c:v>100.64430798082357</c:v>
                </c:pt>
                <c:pt idx="69">
                  <c:v>100.64430798082357</c:v>
                </c:pt>
                <c:pt idx="70">
                  <c:v>100.64430798082357</c:v>
                </c:pt>
                <c:pt idx="71">
                  <c:v>100.67154197252236</c:v>
                </c:pt>
                <c:pt idx="72">
                  <c:v>100.68061996975531</c:v>
                </c:pt>
                <c:pt idx="73">
                  <c:v>100.68969796698823</c:v>
                </c:pt>
                <c:pt idx="74">
                  <c:v>100.69877596422118</c:v>
                </c:pt>
                <c:pt idx="75">
                  <c:v>100.70779650577543</c:v>
                </c:pt>
                <c:pt idx="76">
                  <c:v>100.70779650577543</c:v>
                </c:pt>
                <c:pt idx="77">
                  <c:v>100.70779650577543</c:v>
                </c:pt>
                <c:pt idx="78">
                  <c:v>100.73296209304142</c:v>
                </c:pt>
                <c:pt idx="79">
                  <c:v>100.74135062213007</c:v>
                </c:pt>
                <c:pt idx="80">
                  <c:v>100.74973915121873</c:v>
                </c:pt>
                <c:pt idx="81">
                  <c:v>100.75812768030738</c:v>
                </c:pt>
                <c:pt idx="82">
                  <c:v>100.76651620939606</c:v>
                </c:pt>
                <c:pt idx="83">
                  <c:v>100.76651620939606</c:v>
                </c:pt>
                <c:pt idx="84">
                  <c:v>100.76651620939606</c:v>
                </c:pt>
                <c:pt idx="85">
                  <c:v>100.79168179666202</c:v>
                </c:pt>
                <c:pt idx="86">
                  <c:v>100.80007032575071</c:v>
                </c:pt>
                <c:pt idx="87">
                  <c:v>100.80845885483936</c:v>
                </c:pt>
                <c:pt idx="88">
                  <c:v>100.81684738392802</c:v>
                </c:pt>
                <c:pt idx="89">
                  <c:v>100.82523591301668</c:v>
                </c:pt>
                <c:pt idx="90">
                  <c:v>100.82523591301668</c:v>
                </c:pt>
                <c:pt idx="91">
                  <c:v>100.82523591301668</c:v>
                </c:pt>
                <c:pt idx="92">
                  <c:v>100.850344044604</c:v>
                </c:pt>
                <c:pt idx="93">
                  <c:v>100.85873257369265</c:v>
                </c:pt>
                <c:pt idx="94">
                  <c:v>100.86712110278131</c:v>
                </c:pt>
                <c:pt idx="95">
                  <c:v>100.87550963186997</c:v>
                </c:pt>
                <c:pt idx="96">
                  <c:v>100.88389816095864</c:v>
                </c:pt>
                <c:pt idx="97">
                  <c:v>100.88389816095864</c:v>
                </c:pt>
                <c:pt idx="98">
                  <c:v>100.88389816095864</c:v>
                </c:pt>
                <c:pt idx="99">
                  <c:v>100.9091212039033</c:v>
                </c:pt>
                <c:pt idx="100">
                  <c:v>100.91750973299196</c:v>
                </c:pt>
                <c:pt idx="101">
                  <c:v>100.92589826208061</c:v>
                </c:pt>
                <c:pt idx="102">
                  <c:v>100.93428679116928</c:v>
                </c:pt>
                <c:pt idx="103">
                  <c:v>100.93428679116928</c:v>
                </c:pt>
                <c:pt idx="104">
                  <c:v>100.93428679116928</c:v>
                </c:pt>
                <c:pt idx="105">
                  <c:v>100.93428679116928</c:v>
                </c:pt>
                <c:pt idx="106">
                  <c:v>100.96784090752391</c:v>
                </c:pt>
                <c:pt idx="107">
                  <c:v>100.9755399684683</c:v>
                </c:pt>
                <c:pt idx="108">
                  <c:v>100.9755399684683</c:v>
                </c:pt>
                <c:pt idx="109">
                  <c:v>100.99093809035708</c:v>
                </c:pt>
                <c:pt idx="110">
                  <c:v>100.99863715130147</c:v>
                </c:pt>
                <c:pt idx="111">
                  <c:v>100.99863715130147</c:v>
                </c:pt>
                <c:pt idx="112">
                  <c:v>100.99863715130147</c:v>
                </c:pt>
                <c:pt idx="113">
                  <c:v>101.02179178981334</c:v>
                </c:pt>
                <c:pt idx="114">
                  <c:v>101.02949085075772</c:v>
                </c:pt>
                <c:pt idx="115">
                  <c:v>101.03718991170211</c:v>
                </c:pt>
                <c:pt idx="116">
                  <c:v>101.0448889726465</c:v>
                </c:pt>
                <c:pt idx="117">
                  <c:v>101.05258803359088</c:v>
                </c:pt>
                <c:pt idx="118">
                  <c:v>101.05258803359088</c:v>
                </c:pt>
                <c:pt idx="119">
                  <c:v>101.05258803359088</c:v>
                </c:pt>
                <c:pt idx="120">
                  <c:v>101.05258803359088</c:v>
                </c:pt>
                <c:pt idx="121">
                  <c:v>101.08344173304714</c:v>
                </c:pt>
                <c:pt idx="122">
                  <c:v>101.09114079399154</c:v>
                </c:pt>
                <c:pt idx="123">
                  <c:v>101.09883985493592</c:v>
                </c:pt>
                <c:pt idx="124">
                  <c:v>101.10653891588031</c:v>
                </c:pt>
                <c:pt idx="125">
                  <c:v>101.10653891588031</c:v>
                </c:pt>
                <c:pt idx="126">
                  <c:v>101.10653891588031</c:v>
                </c:pt>
                <c:pt idx="127">
                  <c:v>101.12969355439216</c:v>
                </c:pt>
                <c:pt idx="128">
                  <c:v>101.13739261533655</c:v>
                </c:pt>
                <c:pt idx="129">
                  <c:v>101.14509167628093</c:v>
                </c:pt>
                <c:pt idx="130">
                  <c:v>101.15279073722532</c:v>
                </c:pt>
                <c:pt idx="131">
                  <c:v>101.16048979816969</c:v>
                </c:pt>
                <c:pt idx="132">
                  <c:v>101.16048979816969</c:v>
                </c:pt>
                <c:pt idx="133">
                  <c:v>101.16048979816969</c:v>
                </c:pt>
                <c:pt idx="134">
                  <c:v>101.18364443668153</c:v>
                </c:pt>
                <c:pt idx="135">
                  <c:v>101.19140095330462</c:v>
                </c:pt>
                <c:pt idx="136">
                  <c:v>101.19915746992768</c:v>
                </c:pt>
                <c:pt idx="137">
                  <c:v>101.20691398655076</c:v>
                </c:pt>
                <c:pt idx="138">
                  <c:v>101.21467050317385</c:v>
                </c:pt>
                <c:pt idx="139">
                  <c:v>101.21467050317385</c:v>
                </c:pt>
                <c:pt idx="140">
                  <c:v>101.21467050317385</c:v>
                </c:pt>
                <c:pt idx="141">
                  <c:v>101.23575673725287</c:v>
                </c:pt>
                <c:pt idx="142">
                  <c:v>101.24276633005299</c:v>
                </c:pt>
                <c:pt idx="143">
                  <c:v>101.2497759228531</c:v>
                </c:pt>
                <c:pt idx="144">
                  <c:v>101.25678551565321</c:v>
                </c:pt>
                <c:pt idx="145">
                  <c:v>101.26379510845334</c:v>
                </c:pt>
                <c:pt idx="146">
                  <c:v>101.26379510845334</c:v>
                </c:pt>
                <c:pt idx="147">
                  <c:v>101.26379510845334</c:v>
                </c:pt>
                <c:pt idx="148">
                  <c:v>101.28488134253236</c:v>
                </c:pt>
                <c:pt idx="149">
                  <c:v>101.29189093533248</c:v>
                </c:pt>
                <c:pt idx="150">
                  <c:v>101.29890052813261</c:v>
                </c:pt>
                <c:pt idx="151">
                  <c:v>101.30591012093269</c:v>
                </c:pt>
                <c:pt idx="152">
                  <c:v>101.31291971373281</c:v>
                </c:pt>
                <c:pt idx="153">
                  <c:v>101.31291971373281</c:v>
                </c:pt>
                <c:pt idx="154">
                  <c:v>101.31291971373281</c:v>
                </c:pt>
                <c:pt idx="155">
                  <c:v>101.33400594781185</c:v>
                </c:pt>
                <c:pt idx="156">
                  <c:v>101.34101554061193</c:v>
                </c:pt>
                <c:pt idx="157">
                  <c:v>101.34802513341205</c:v>
                </c:pt>
                <c:pt idx="158">
                  <c:v>101.35503472621217</c:v>
                </c:pt>
                <c:pt idx="159">
                  <c:v>101.36210177469098</c:v>
                </c:pt>
                <c:pt idx="160">
                  <c:v>101.36210177469098</c:v>
                </c:pt>
                <c:pt idx="161">
                  <c:v>101.36210177469098</c:v>
                </c:pt>
                <c:pt idx="162">
                  <c:v>101.38324546444871</c:v>
                </c:pt>
                <c:pt idx="163">
                  <c:v>101.39031251292751</c:v>
                </c:pt>
                <c:pt idx="164">
                  <c:v>101.39737956140631</c:v>
                </c:pt>
                <c:pt idx="165">
                  <c:v>101.40444660988511</c:v>
                </c:pt>
                <c:pt idx="166">
                  <c:v>101.41151365836392</c:v>
                </c:pt>
                <c:pt idx="167">
                  <c:v>101.41151365836392</c:v>
                </c:pt>
                <c:pt idx="168">
                  <c:v>101.41151365836392</c:v>
                </c:pt>
                <c:pt idx="169">
                  <c:v>101.43265734812162</c:v>
                </c:pt>
                <c:pt idx="170">
                  <c:v>101.43972439660043</c:v>
                </c:pt>
                <c:pt idx="171">
                  <c:v>101.44679144507921</c:v>
                </c:pt>
                <c:pt idx="172">
                  <c:v>101.453858493558</c:v>
                </c:pt>
                <c:pt idx="173">
                  <c:v>101.46092554203682</c:v>
                </c:pt>
                <c:pt idx="174">
                  <c:v>101.46092554203682</c:v>
                </c:pt>
                <c:pt idx="175">
                  <c:v>101.46092554203682</c:v>
                </c:pt>
                <c:pt idx="176">
                  <c:v>101.46092554203682</c:v>
                </c:pt>
                <c:pt idx="177">
                  <c:v>101.48913628027334</c:v>
                </c:pt>
                <c:pt idx="178">
                  <c:v>101.49620332875213</c:v>
                </c:pt>
                <c:pt idx="179">
                  <c:v>101.50327037723092</c:v>
                </c:pt>
                <c:pt idx="180">
                  <c:v>101.51033742570972</c:v>
                </c:pt>
                <c:pt idx="181">
                  <c:v>101.51033742570972</c:v>
                </c:pt>
                <c:pt idx="182">
                  <c:v>101.51033742570972</c:v>
                </c:pt>
                <c:pt idx="183">
                  <c:v>101.53148111546746</c:v>
                </c:pt>
                <c:pt idx="184">
                  <c:v>101.53854816394626</c:v>
                </c:pt>
                <c:pt idx="185">
                  <c:v>101.54561521242505</c:v>
                </c:pt>
                <c:pt idx="186">
                  <c:v>101.55268226090384</c:v>
                </c:pt>
                <c:pt idx="187">
                  <c:v>101.55974930938262</c:v>
                </c:pt>
                <c:pt idx="188">
                  <c:v>101.55974930938262</c:v>
                </c:pt>
                <c:pt idx="189">
                  <c:v>101.55974930938262</c:v>
                </c:pt>
                <c:pt idx="190">
                  <c:v>101.58089299914036</c:v>
                </c:pt>
                <c:pt idx="191">
                  <c:v>101.58796004761916</c:v>
                </c:pt>
                <c:pt idx="192">
                  <c:v>101.59502709609798</c:v>
                </c:pt>
                <c:pt idx="193">
                  <c:v>101.60209414457678</c:v>
                </c:pt>
                <c:pt idx="194">
                  <c:v>101.60916119305558</c:v>
                </c:pt>
                <c:pt idx="195">
                  <c:v>101.60916119305558</c:v>
                </c:pt>
                <c:pt idx="196">
                  <c:v>101.60916119305558</c:v>
                </c:pt>
                <c:pt idx="197">
                  <c:v>101.63030488281332</c:v>
                </c:pt>
                <c:pt idx="198">
                  <c:v>101.63737193129212</c:v>
                </c:pt>
                <c:pt idx="199">
                  <c:v>101.64443897977092</c:v>
                </c:pt>
                <c:pt idx="200">
                  <c:v>101.65150602824973</c:v>
                </c:pt>
                <c:pt idx="201">
                  <c:v>101.65857307672853</c:v>
                </c:pt>
                <c:pt idx="202">
                  <c:v>101.65857307672853</c:v>
                </c:pt>
                <c:pt idx="203">
                  <c:v>101.65857307672853</c:v>
                </c:pt>
                <c:pt idx="204">
                  <c:v>101.67977422216497</c:v>
                </c:pt>
                <c:pt idx="205">
                  <c:v>101.68684127064377</c:v>
                </c:pt>
                <c:pt idx="206">
                  <c:v>101.69390831912257</c:v>
                </c:pt>
                <c:pt idx="207">
                  <c:v>101.70097536760137</c:v>
                </c:pt>
                <c:pt idx="208">
                  <c:v>101.70804241608016</c:v>
                </c:pt>
                <c:pt idx="209">
                  <c:v>101.70804241608016</c:v>
                </c:pt>
                <c:pt idx="210">
                  <c:v>101.70804241608016</c:v>
                </c:pt>
                <c:pt idx="211">
                  <c:v>101.72924356151657</c:v>
                </c:pt>
                <c:pt idx="212">
                  <c:v>101.73631060999537</c:v>
                </c:pt>
                <c:pt idx="213">
                  <c:v>101.74337765847419</c:v>
                </c:pt>
                <c:pt idx="214">
                  <c:v>101.750444706953</c:v>
                </c:pt>
                <c:pt idx="215">
                  <c:v>101.75751175543182</c:v>
                </c:pt>
                <c:pt idx="216">
                  <c:v>101.75751175543182</c:v>
                </c:pt>
                <c:pt idx="217">
                  <c:v>101.75751175543182</c:v>
                </c:pt>
                <c:pt idx="218">
                  <c:v>101.77871290086823</c:v>
                </c:pt>
                <c:pt idx="219">
                  <c:v>101.78577994934702</c:v>
                </c:pt>
                <c:pt idx="220">
                  <c:v>101.79284699782581</c:v>
                </c:pt>
                <c:pt idx="221">
                  <c:v>101.79991404630464</c:v>
                </c:pt>
                <c:pt idx="222">
                  <c:v>101.80698109478342</c:v>
                </c:pt>
                <c:pt idx="223">
                  <c:v>101.80698109478342</c:v>
                </c:pt>
                <c:pt idx="224">
                  <c:v>101.80698109478342</c:v>
                </c:pt>
                <c:pt idx="225">
                  <c:v>101.82818224021983</c:v>
                </c:pt>
                <c:pt idx="226">
                  <c:v>101.82818224021983</c:v>
                </c:pt>
                <c:pt idx="227">
                  <c:v>101.84231633717744</c:v>
                </c:pt>
                <c:pt idx="228">
                  <c:v>101.84938338565622</c:v>
                </c:pt>
                <c:pt idx="229">
                  <c:v>101.85645043413506</c:v>
                </c:pt>
                <c:pt idx="230">
                  <c:v>101.85645043413506</c:v>
                </c:pt>
                <c:pt idx="231">
                  <c:v>101.85645043413506</c:v>
                </c:pt>
                <c:pt idx="232">
                  <c:v>101.87765157957146</c:v>
                </c:pt>
                <c:pt idx="233">
                  <c:v>101.88471862805027</c:v>
                </c:pt>
                <c:pt idx="234">
                  <c:v>101.89178567652905</c:v>
                </c:pt>
                <c:pt idx="235">
                  <c:v>101.89885272500787</c:v>
                </c:pt>
                <c:pt idx="236">
                  <c:v>101.90591977348667</c:v>
                </c:pt>
                <c:pt idx="237">
                  <c:v>101.90591977348667</c:v>
                </c:pt>
                <c:pt idx="238">
                  <c:v>101.90591977348667</c:v>
                </c:pt>
                <c:pt idx="239">
                  <c:v>101.92717837460178</c:v>
                </c:pt>
                <c:pt idx="240">
                  <c:v>101.93424542308058</c:v>
                </c:pt>
                <c:pt idx="241">
                  <c:v>101.94131247155939</c:v>
                </c:pt>
                <c:pt idx="242">
                  <c:v>101.9483795200382</c:v>
                </c:pt>
                <c:pt idx="243">
                  <c:v>101.955446568517</c:v>
                </c:pt>
                <c:pt idx="244">
                  <c:v>101.955446568517</c:v>
                </c:pt>
                <c:pt idx="245">
                  <c:v>101.955446568517</c:v>
                </c:pt>
                <c:pt idx="246">
                  <c:v>101.97670516963208</c:v>
                </c:pt>
                <c:pt idx="247">
                  <c:v>101.9837722181109</c:v>
                </c:pt>
                <c:pt idx="248">
                  <c:v>101.99083926658972</c:v>
                </c:pt>
                <c:pt idx="249">
                  <c:v>101.99790631506852</c:v>
                </c:pt>
                <c:pt idx="250">
                  <c:v>102.00497336354732</c:v>
                </c:pt>
                <c:pt idx="251">
                  <c:v>102.00497336354732</c:v>
                </c:pt>
                <c:pt idx="252">
                  <c:v>102.00497336354732</c:v>
                </c:pt>
                <c:pt idx="253">
                  <c:v>102.02623196466241</c:v>
                </c:pt>
                <c:pt idx="254">
                  <c:v>102.03329901314122</c:v>
                </c:pt>
                <c:pt idx="255">
                  <c:v>102.04036606162002</c:v>
                </c:pt>
                <c:pt idx="256">
                  <c:v>102.04743311009882</c:v>
                </c:pt>
                <c:pt idx="257">
                  <c:v>102.05450015857762</c:v>
                </c:pt>
                <c:pt idx="258">
                  <c:v>102.05450015857762</c:v>
                </c:pt>
                <c:pt idx="259">
                  <c:v>102.05450015857762</c:v>
                </c:pt>
                <c:pt idx="260">
                  <c:v>102.05450015857762</c:v>
                </c:pt>
                <c:pt idx="261">
                  <c:v>102.05450015857762</c:v>
                </c:pt>
                <c:pt idx="262">
                  <c:v>102.08995031232902</c:v>
                </c:pt>
                <c:pt idx="263">
                  <c:v>102.09701736080781</c:v>
                </c:pt>
                <c:pt idx="264">
                  <c:v>102.1040844092866</c:v>
                </c:pt>
                <c:pt idx="265">
                  <c:v>102.1040844092866</c:v>
                </c:pt>
                <c:pt idx="266">
                  <c:v>102.1040844092866</c:v>
                </c:pt>
                <c:pt idx="267">
                  <c:v>102.12534301040169</c:v>
                </c:pt>
                <c:pt idx="268">
                  <c:v>102.1324100588805</c:v>
                </c:pt>
                <c:pt idx="269">
                  <c:v>102.1394771073593</c:v>
                </c:pt>
                <c:pt idx="270">
                  <c:v>102.14654415583809</c:v>
                </c:pt>
                <c:pt idx="271">
                  <c:v>102.15361120431689</c:v>
                </c:pt>
                <c:pt idx="272">
                  <c:v>102.15361120431689</c:v>
                </c:pt>
                <c:pt idx="273">
                  <c:v>102.15361120431689</c:v>
                </c:pt>
                <c:pt idx="274">
                  <c:v>102.174869805432</c:v>
                </c:pt>
                <c:pt idx="275">
                  <c:v>102.1819368539108</c:v>
                </c:pt>
                <c:pt idx="276">
                  <c:v>102.1890613580683</c:v>
                </c:pt>
                <c:pt idx="277">
                  <c:v>102.19618586222578</c:v>
                </c:pt>
                <c:pt idx="278">
                  <c:v>102.20331036638328</c:v>
                </c:pt>
                <c:pt idx="279">
                  <c:v>102.20331036638328</c:v>
                </c:pt>
                <c:pt idx="280">
                  <c:v>102.20331036638328</c:v>
                </c:pt>
                <c:pt idx="281">
                  <c:v>102.20331036638328</c:v>
                </c:pt>
                <c:pt idx="282">
                  <c:v>102.23169347165586</c:v>
                </c:pt>
                <c:pt idx="283">
                  <c:v>102.23881797581336</c:v>
                </c:pt>
                <c:pt idx="284">
                  <c:v>102.24594247997084</c:v>
                </c:pt>
                <c:pt idx="285">
                  <c:v>102.25306698412834</c:v>
                </c:pt>
                <c:pt idx="286">
                  <c:v>102.25306698412834</c:v>
                </c:pt>
                <c:pt idx="287">
                  <c:v>102.25306698412834</c:v>
                </c:pt>
                <c:pt idx="288">
                  <c:v>102.27438304092213</c:v>
                </c:pt>
                <c:pt idx="289">
                  <c:v>102.28150754507963</c:v>
                </c:pt>
                <c:pt idx="290">
                  <c:v>102.28863204923711</c:v>
                </c:pt>
                <c:pt idx="291">
                  <c:v>102.29575655339461</c:v>
                </c:pt>
                <c:pt idx="292">
                  <c:v>102.3028810575521</c:v>
                </c:pt>
                <c:pt idx="293">
                  <c:v>102.3028810575521</c:v>
                </c:pt>
                <c:pt idx="294">
                  <c:v>102.3028810575521</c:v>
                </c:pt>
                <c:pt idx="295">
                  <c:v>102.32419711434591</c:v>
                </c:pt>
                <c:pt idx="296">
                  <c:v>102.3313216185034</c:v>
                </c:pt>
                <c:pt idx="297">
                  <c:v>102.3384461226609</c:v>
                </c:pt>
                <c:pt idx="298">
                  <c:v>102.34557062681837</c:v>
                </c:pt>
                <c:pt idx="299">
                  <c:v>102.34557062681837</c:v>
                </c:pt>
                <c:pt idx="300">
                  <c:v>102.34557062681837</c:v>
                </c:pt>
                <c:pt idx="301">
                  <c:v>102.34557062681837</c:v>
                </c:pt>
                <c:pt idx="302">
                  <c:v>102.37401118776967</c:v>
                </c:pt>
                <c:pt idx="303">
                  <c:v>102.38113569192717</c:v>
                </c:pt>
                <c:pt idx="304">
                  <c:v>102.38113569192717</c:v>
                </c:pt>
                <c:pt idx="305">
                  <c:v>102.39532724456345</c:v>
                </c:pt>
                <c:pt idx="306">
                  <c:v>102.40245174872095</c:v>
                </c:pt>
                <c:pt idx="307">
                  <c:v>102.40245174872095</c:v>
                </c:pt>
                <c:pt idx="308">
                  <c:v>102.40245174872095</c:v>
                </c:pt>
                <c:pt idx="309">
                  <c:v>102.42376780551474</c:v>
                </c:pt>
                <c:pt idx="310">
                  <c:v>102.43089230967223</c:v>
                </c:pt>
                <c:pt idx="311">
                  <c:v>102.43801681382972</c:v>
                </c:pt>
                <c:pt idx="312">
                  <c:v>102.44514131798722</c:v>
                </c:pt>
                <c:pt idx="313">
                  <c:v>102.4522658221447</c:v>
                </c:pt>
                <c:pt idx="314">
                  <c:v>102.4522658221447</c:v>
                </c:pt>
                <c:pt idx="315">
                  <c:v>102.4522658221447</c:v>
                </c:pt>
                <c:pt idx="316">
                  <c:v>102.4735818789385</c:v>
                </c:pt>
                <c:pt idx="317">
                  <c:v>102.48070638309599</c:v>
                </c:pt>
                <c:pt idx="318">
                  <c:v>102.48783088725349</c:v>
                </c:pt>
                <c:pt idx="319">
                  <c:v>102.49495539141097</c:v>
                </c:pt>
                <c:pt idx="320">
                  <c:v>102.50207989556846</c:v>
                </c:pt>
                <c:pt idx="321">
                  <c:v>102.50207989556846</c:v>
                </c:pt>
                <c:pt idx="322">
                  <c:v>102.50207989556846</c:v>
                </c:pt>
                <c:pt idx="323">
                  <c:v>102.52345340804092</c:v>
                </c:pt>
                <c:pt idx="324">
                  <c:v>102.53057791219844</c:v>
                </c:pt>
                <c:pt idx="325">
                  <c:v>102.53770241635593</c:v>
                </c:pt>
                <c:pt idx="326">
                  <c:v>102.5448269205134</c:v>
                </c:pt>
                <c:pt idx="327">
                  <c:v>102.5519514246709</c:v>
                </c:pt>
                <c:pt idx="328">
                  <c:v>102.5519514246709</c:v>
                </c:pt>
                <c:pt idx="329">
                  <c:v>102.5519514246709</c:v>
                </c:pt>
                <c:pt idx="330">
                  <c:v>102.57332493714338</c:v>
                </c:pt>
                <c:pt idx="331">
                  <c:v>102.58044944130089</c:v>
                </c:pt>
                <c:pt idx="332">
                  <c:v>102.5875739454584</c:v>
                </c:pt>
                <c:pt idx="333">
                  <c:v>102.59469844961589</c:v>
                </c:pt>
                <c:pt idx="334">
                  <c:v>102.60182295377341</c:v>
                </c:pt>
                <c:pt idx="335">
                  <c:v>102.60182295377341</c:v>
                </c:pt>
                <c:pt idx="336">
                  <c:v>102.60182295377341</c:v>
                </c:pt>
                <c:pt idx="337">
                  <c:v>102.62319646624587</c:v>
                </c:pt>
                <c:pt idx="338">
                  <c:v>102.63032097040336</c:v>
                </c:pt>
                <c:pt idx="339">
                  <c:v>102.63744547456085</c:v>
                </c:pt>
                <c:pt idx="340">
                  <c:v>102.64456997871835</c:v>
                </c:pt>
                <c:pt idx="341">
                  <c:v>102.64456997871835</c:v>
                </c:pt>
                <c:pt idx="342">
                  <c:v>102.64456997871835</c:v>
                </c:pt>
                <c:pt idx="343">
                  <c:v>102.64456997871835</c:v>
                </c:pt>
                <c:pt idx="344">
                  <c:v>102.6730679953483</c:v>
                </c:pt>
                <c:pt idx="345">
                  <c:v>102.68019249950581</c:v>
                </c:pt>
                <c:pt idx="346">
                  <c:v>102.68731700366328</c:v>
                </c:pt>
                <c:pt idx="347">
                  <c:v>102.6944415078208</c:v>
                </c:pt>
                <c:pt idx="348">
                  <c:v>102.70156601197827</c:v>
                </c:pt>
                <c:pt idx="349">
                  <c:v>102.70156601197827</c:v>
                </c:pt>
                <c:pt idx="350">
                  <c:v>102.70156601197827</c:v>
                </c:pt>
                <c:pt idx="351">
                  <c:v>102.72293952445075</c:v>
                </c:pt>
                <c:pt idx="352">
                  <c:v>102.73006402860825</c:v>
                </c:pt>
                <c:pt idx="353">
                  <c:v>102.73718853276573</c:v>
                </c:pt>
                <c:pt idx="354">
                  <c:v>102.74431303692324</c:v>
                </c:pt>
                <c:pt idx="355">
                  <c:v>102.75143754108073</c:v>
                </c:pt>
                <c:pt idx="356">
                  <c:v>102.75143754108073</c:v>
                </c:pt>
                <c:pt idx="357">
                  <c:v>102.75143754108073</c:v>
                </c:pt>
                <c:pt idx="358">
                  <c:v>102.75143754108073</c:v>
                </c:pt>
                <c:pt idx="359">
                  <c:v>102.77999301338942</c:v>
                </c:pt>
                <c:pt idx="360">
                  <c:v>102.78711751754693</c:v>
                </c:pt>
                <c:pt idx="361">
                  <c:v>102.79424202170442</c:v>
                </c:pt>
                <c:pt idx="362">
                  <c:v>102.80136652586192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C8A-4667-8205-B21BE67CB592}"/>
            </c:ext>
          </c:extLst>
        </c:ser>
        <c:ser>
          <c:idx val="2"/>
          <c:order val="2"/>
          <c:tx>
            <c:strRef>
              <c:f>YTD!$S$1</c:f>
              <c:strCache>
                <c:ptCount val="1"/>
                <c:pt idx="0">
                  <c:v>ICP + 150</c:v>
                </c:pt>
              </c:strCache>
            </c:strRef>
          </c:tx>
          <c:spPr>
            <a:ln w="158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YTD!$P$3:$P$365</c:f>
              <c:numCache>
                <c:formatCode>dd/mm/yy</c:formatCode>
                <c:ptCount val="363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 formatCode="m/d/yyyy">
                  <c:v>42739</c:v>
                </c:pt>
                <c:pt idx="4" formatCode="m/d/yyyy">
                  <c:v>42740</c:v>
                </c:pt>
                <c:pt idx="5" formatCode="m/d/yyyy">
                  <c:v>42741</c:v>
                </c:pt>
                <c:pt idx="6" formatCode="m/d/yyyy">
                  <c:v>42742</c:v>
                </c:pt>
                <c:pt idx="7" formatCode="m/d/yyyy">
                  <c:v>42743</c:v>
                </c:pt>
                <c:pt idx="8" formatCode="m/d/yyyy">
                  <c:v>42744</c:v>
                </c:pt>
                <c:pt idx="9" formatCode="m/d/yyyy">
                  <c:v>42745</c:v>
                </c:pt>
                <c:pt idx="10" formatCode="m/d/yyyy">
                  <c:v>42746</c:v>
                </c:pt>
                <c:pt idx="11" formatCode="m/d/yyyy">
                  <c:v>42747</c:v>
                </c:pt>
                <c:pt idx="12" formatCode="m/d/yyyy">
                  <c:v>42748</c:v>
                </c:pt>
                <c:pt idx="13" formatCode="m/d/yyyy">
                  <c:v>42749</c:v>
                </c:pt>
                <c:pt idx="14" formatCode="m/d/yyyy">
                  <c:v>42750</c:v>
                </c:pt>
                <c:pt idx="15" formatCode="m/d/yyyy">
                  <c:v>42751</c:v>
                </c:pt>
                <c:pt idx="16" formatCode="m/d/yyyy">
                  <c:v>42752</c:v>
                </c:pt>
                <c:pt idx="17" formatCode="m/d/yyyy">
                  <c:v>42753</c:v>
                </c:pt>
                <c:pt idx="18" formatCode="m/d/yyyy">
                  <c:v>42754</c:v>
                </c:pt>
                <c:pt idx="19" formatCode="m/d/yyyy">
                  <c:v>42755</c:v>
                </c:pt>
                <c:pt idx="20" formatCode="m/d/yyyy">
                  <c:v>42756</c:v>
                </c:pt>
                <c:pt idx="21" formatCode="m/d/yyyy">
                  <c:v>42757</c:v>
                </c:pt>
                <c:pt idx="22" formatCode="m/d/yyyy">
                  <c:v>42758</c:v>
                </c:pt>
                <c:pt idx="23" formatCode="m/d/yyyy">
                  <c:v>42759</c:v>
                </c:pt>
                <c:pt idx="24" formatCode="m/d/yyyy">
                  <c:v>42760</c:v>
                </c:pt>
                <c:pt idx="25" formatCode="m/d/yyyy">
                  <c:v>42761</c:v>
                </c:pt>
                <c:pt idx="26" formatCode="m/d/yyyy">
                  <c:v>42762</c:v>
                </c:pt>
                <c:pt idx="27" formatCode="m/d/yyyy">
                  <c:v>42763</c:v>
                </c:pt>
                <c:pt idx="28" formatCode="m/d/yyyy">
                  <c:v>42764</c:v>
                </c:pt>
                <c:pt idx="29" formatCode="m/d/yyyy">
                  <c:v>42765</c:v>
                </c:pt>
                <c:pt idx="30" formatCode="m/d/yyyy">
                  <c:v>42766</c:v>
                </c:pt>
                <c:pt idx="31" formatCode="m/d/yyyy">
                  <c:v>42767</c:v>
                </c:pt>
                <c:pt idx="32" formatCode="m/d/yyyy">
                  <c:v>42768</c:v>
                </c:pt>
                <c:pt idx="33" formatCode="m/d/yyyy">
                  <c:v>42769</c:v>
                </c:pt>
                <c:pt idx="34" formatCode="m/d/yyyy">
                  <c:v>42770</c:v>
                </c:pt>
                <c:pt idx="35" formatCode="m/d/yyyy">
                  <c:v>42771</c:v>
                </c:pt>
                <c:pt idx="36" formatCode="m/d/yyyy">
                  <c:v>42772</c:v>
                </c:pt>
                <c:pt idx="37" formatCode="m/d/yyyy">
                  <c:v>42773</c:v>
                </c:pt>
                <c:pt idx="38" formatCode="m/d/yyyy">
                  <c:v>42774</c:v>
                </c:pt>
                <c:pt idx="39" formatCode="m/d/yyyy">
                  <c:v>42775</c:v>
                </c:pt>
                <c:pt idx="40" formatCode="m/d/yyyy">
                  <c:v>42776</c:v>
                </c:pt>
                <c:pt idx="41" formatCode="m/d/yyyy">
                  <c:v>42777</c:v>
                </c:pt>
                <c:pt idx="42" formatCode="m/d/yyyy">
                  <c:v>42778</c:v>
                </c:pt>
                <c:pt idx="43" formatCode="m/d/yyyy">
                  <c:v>42779</c:v>
                </c:pt>
                <c:pt idx="44" formatCode="m/d/yyyy">
                  <c:v>42780</c:v>
                </c:pt>
                <c:pt idx="45" formatCode="m/d/yyyy">
                  <c:v>42781</c:v>
                </c:pt>
                <c:pt idx="46" formatCode="m/d/yyyy">
                  <c:v>42782</c:v>
                </c:pt>
                <c:pt idx="47" formatCode="m/d/yyyy">
                  <c:v>42783</c:v>
                </c:pt>
                <c:pt idx="48" formatCode="m/d/yyyy">
                  <c:v>42784</c:v>
                </c:pt>
                <c:pt idx="49" formatCode="m/d/yyyy">
                  <c:v>42785</c:v>
                </c:pt>
                <c:pt idx="50" formatCode="m/d/yyyy">
                  <c:v>42786</c:v>
                </c:pt>
                <c:pt idx="51" formatCode="m/d/yyyy">
                  <c:v>42787</c:v>
                </c:pt>
                <c:pt idx="52" formatCode="m/d/yyyy">
                  <c:v>42788</c:v>
                </c:pt>
                <c:pt idx="53" formatCode="m/d/yyyy">
                  <c:v>42789</c:v>
                </c:pt>
                <c:pt idx="54" formatCode="m/d/yyyy">
                  <c:v>42790</c:v>
                </c:pt>
                <c:pt idx="55" formatCode="m/d/yyyy">
                  <c:v>42791</c:v>
                </c:pt>
                <c:pt idx="56" formatCode="m/d/yyyy">
                  <c:v>42792</c:v>
                </c:pt>
                <c:pt idx="57" formatCode="m/d/yyyy">
                  <c:v>42793</c:v>
                </c:pt>
                <c:pt idx="58" formatCode="m/d/yyyy">
                  <c:v>42794</c:v>
                </c:pt>
                <c:pt idx="59" formatCode="m/d/yyyy">
                  <c:v>42795</c:v>
                </c:pt>
                <c:pt idx="60" formatCode="m/d/yyyy">
                  <c:v>42796</c:v>
                </c:pt>
                <c:pt idx="61" formatCode="m/d/yyyy">
                  <c:v>42797</c:v>
                </c:pt>
                <c:pt idx="62" formatCode="m/d/yyyy">
                  <c:v>42798</c:v>
                </c:pt>
                <c:pt idx="63" formatCode="m/d/yyyy">
                  <c:v>42799</c:v>
                </c:pt>
                <c:pt idx="64" formatCode="m/d/yyyy">
                  <c:v>42800</c:v>
                </c:pt>
                <c:pt idx="65" formatCode="m/d/yyyy">
                  <c:v>42801</c:v>
                </c:pt>
                <c:pt idx="66" formatCode="m/d/yyyy">
                  <c:v>42802</c:v>
                </c:pt>
                <c:pt idx="67" formatCode="m/d/yyyy">
                  <c:v>42803</c:v>
                </c:pt>
                <c:pt idx="68" formatCode="m/d/yyyy">
                  <c:v>42804</c:v>
                </c:pt>
                <c:pt idx="69" formatCode="m/d/yyyy">
                  <c:v>42805</c:v>
                </c:pt>
                <c:pt idx="70" formatCode="m/d/yyyy">
                  <c:v>42806</c:v>
                </c:pt>
                <c:pt idx="71" formatCode="m/d/yyyy">
                  <c:v>42807</c:v>
                </c:pt>
                <c:pt idx="72" formatCode="m/d/yyyy">
                  <c:v>42808</c:v>
                </c:pt>
                <c:pt idx="73" formatCode="m/d/yyyy">
                  <c:v>42809</c:v>
                </c:pt>
                <c:pt idx="74" formatCode="m/d/yyyy">
                  <c:v>42810</c:v>
                </c:pt>
                <c:pt idx="75" formatCode="m/d/yyyy">
                  <c:v>42811</c:v>
                </c:pt>
                <c:pt idx="76" formatCode="m/d/yyyy">
                  <c:v>42812</c:v>
                </c:pt>
                <c:pt idx="77" formatCode="m/d/yyyy">
                  <c:v>42813</c:v>
                </c:pt>
                <c:pt idx="78" formatCode="m/d/yyyy">
                  <c:v>42814</c:v>
                </c:pt>
                <c:pt idx="79" formatCode="m/d/yyyy">
                  <c:v>42815</c:v>
                </c:pt>
                <c:pt idx="80" formatCode="m/d/yyyy">
                  <c:v>42816</c:v>
                </c:pt>
                <c:pt idx="81" formatCode="m/d/yyyy">
                  <c:v>42817</c:v>
                </c:pt>
                <c:pt idx="82" formatCode="m/d/yyyy">
                  <c:v>42818</c:v>
                </c:pt>
                <c:pt idx="83" formatCode="m/d/yyyy">
                  <c:v>42819</c:v>
                </c:pt>
                <c:pt idx="84" formatCode="m/d/yyyy">
                  <c:v>42820</c:v>
                </c:pt>
                <c:pt idx="85" formatCode="m/d/yyyy">
                  <c:v>42821</c:v>
                </c:pt>
                <c:pt idx="86" formatCode="m/d/yyyy">
                  <c:v>42822</c:v>
                </c:pt>
                <c:pt idx="87" formatCode="m/d/yyyy">
                  <c:v>42823</c:v>
                </c:pt>
                <c:pt idx="88" formatCode="m/d/yyyy">
                  <c:v>42824</c:v>
                </c:pt>
                <c:pt idx="89" formatCode="m/d/yyyy">
                  <c:v>42825</c:v>
                </c:pt>
                <c:pt idx="90" formatCode="m/d/yyyy">
                  <c:v>42826</c:v>
                </c:pt>
                <c:pt idx="91" formatCode="m/d/yyyy">
                  <c:v>42827</c:v>
                </c:pt>
                <c:pt idx="92" formatCode="m/d/yyyy">
                  <c:v>42828</c:v>
                </c:pt>
                <c:pt idx="93" formatCode="m/d/yyyy">
                  <c:v>42829</c:v>
                </c:pt>
                <c:pt idx="94" formatCode="m/d/yyyy">
                  <c:v>42830</c:v>
                </c:pt>
                <c:pt idx="95" formatCode="m/d/yyyy">
                  <c:v>42831</c:v>
                </c:pt>
                <c:pt idx="96" formatCode="m/d/yyyy">
                  <c:v>42832</c:v>
                </c:pt>
                <c:pt idx="97" formatCode="m/d/yyyy">
                  <c:v>42833</c:v>
                </c:pt>
                <c:pt idx="98" formatCode="m/d/yyyy">
                  <c:v>42834</c:v>
                </c:pt>
                <c:pt idx="99" formatCode="m/d/yyyy">
                  <c:v>42835</c:v>
                </c:pt>
                <c:pt idx="100" formatCode="m/d/yyyy">
                  <c:v>42836</c:v>
                </c:pt>
                <c:pt idx="101" formatCode="m/d/yyyy">
                  <c:v>42837</c:v>
                </c:pt>
                <c:pt idx="102" formatCode="m/d/yyyy">
                  <c:v>42838</c:v>
                </c:pt>
                <c:pt idx="103" formatCode="m/d/yyyy">
                  <c:v>42839</c:v>
                </c:pt>
                <c:pt idx="104" formatCode="m/d/yyyy">
                  <c:v>42840</c:v>
                </c:pt>
                <c:pt idx="105" formatCode="m/d/yyyy">
                  <c:v>42841</c:v>
                </c:pt>
                <c:pt idx="106" formatCode="m/d/yyyy">
                  <c:v>42842</c:v>
                </c:pt>
                <c:pt idx="107" formatCode="m/d/yyyy">
                  <c:v>42843</c:v>
                </c:pt>
                <c:pt idx="108" formatCode="m/d/yyyy">
                  <c:v>42844</c:v>
                </c:pt>
                <c:pt idx="109" formatCode="m/d/yyyy">
                  <c:v>42845</c:v>
                </c:pt>
                <c:pt idx="110" formatCode="m/d/yyyy">
                  <c:v>42846</c:v>
                </c:pt>
                <c:pt idx="111" formatCode="m/d/yyyy">
                  <c:v>42847</c:v>
                </c:pt>
                <c:pt idx="112" formatCode="m/d/yyyy">
                  <c:v>42848</c:v>
                </c:pt>
                <c:pt idx="113" formatCode="m/d/yyyy">
                  <c:v>42849</c:v>
                </c:pt>
                <c:pt idx="114" formatCode="m/d/yyyy">
                  <c:v>42850</c:v>
                </c:pt>
                <c:pt idx="115" formatCode="m/d/yyyy">
                  <c:v>42851</c:v>
                </c:pt>
                <c:pt idx="116" formatCode="m/d/yyyy">
                  <c:v>42852</c:v>
                </c:pt>
                <c:pt idx="117" formatCode="m/d/yyyy">
                  <c:v>42853</c:v>
                </c:pt>
                <c:pt idx="118" formatCode="m/d/yyyy">
                  <c:v>42854</c:v>
                </c:pt>
                <c:pt idx="119" formatCode="m/d/yyyy">
                  <c:v>42855</c:v>
                </c:pt>
                <c:pt idx="120" formatCode="m/d/yyyy">
                  <c:v>42856</c:v>
                </c:pt>
                <c:pt idx="121" formatCode="m/d/yyyy">
                  <c:v>42857</c:v>
                </c:pt>
                <c:pt idx="122" formatCode="m/d/yyyy">
                  <c:v>42858</c:v>
                </c:pt>
                <c:pt idx="123" formatCode="m/d/yyyy">
                  <c:v>42859</c:v>
                </c:pt>
                <c:pt idx="124" formatCode="m/d/yyyy">
                  <c:v>42860</c:v>
                </c:pt>
                <c:pt idx="125" formatCode="m/d/yyyy">
                  <c:v>42861</c:v>
                </c:pt>
                <c:pt idx="126" formatCode="m/d/yyyy">
                  <c:v>42862</c:v>
                </c:pt>
                <c:pt idx="127" formatCode="m/d/yyyy">
                  <c:v>42863</c:v>
                </c:pt>
                <c:pt idx="128" formatCode="m/d/yyyy">
                  <c:v>42864</c:v>
                </c:pt>
                <c:pt idx="129" formatCode="m/d/yyyy">
                  <c:v>42865</c:v>
                </c:pt>
                <c:pt idx="130" formatCode="m/d/yyyy">
                  <c:v>42866</c:v>
                </c:pt>
                <c:pt idx="131" formatCode="m/d/yyyy">
                  <c:v>42867</c:v>
                </c:pt>
                <c:pt idx="132" formatCode="m/d/yyyy">
                  <c:v>42868</c:v>
                </c:pt>
                <c:pt idx="133" formatCode="m/d/yyyy">
                  <c:v>42869</c:v>
                </c:pt>
                <c:pt idx="134" formatCode="m/d/yyyy">
                  <c:v>42870</c:v>
                </c:pt>
                <c:pt idx="135" formatCode="m/d/yyyy">
                  <c:v>42871</c:v>
                </c:pt>
                <c:pt idx="136" formatCode="m/d/yyyy">
                  <c:v>42872</c:v>
                </c:pt>
                <c:pt idx="137" formatCode="m/d/yyyy">
                  <c:v>42873</c:v>
                </c:pt>
                <c:pt idx="138" formatCode="m/d/yyyy">
                  <c:v>42874</c:v>
                </c:pt>
                <c:pt idx="139" formatCode="m/d/yyyy">
                  <c:v>42875</c:v>
                </c:pt>
                <c:pt idx="140" formatCode="m/d/yyyy">
                  <c:v>42876</c:v>
                </c:pt>
                <c:pt idx="141" formatCode="m/d/yyyy">
                  <c:v>42877</c:v>
                </c:pt>
                <c:pt idx="142" formatCode="m/d/yyyy">
                  <c:v>42878</c:v>
                </c:pt>
                <c:pt idx="143" formatCode="m/d/yyyy">
                  <c:v>42879</c:v>
                </c:pt>
                <c:pt idx="144" formatCode="m/d/yyyy">
                  <c:v>42880</c:v>
                </c:pt>
                <c:pt idx="145" formatCode="m/d/yyyy">
                  <c:v>42881</c:v>
                </c:pt>
                <c:pt idx="146" formatCode="m/d/yyyy">
                  <c:v>42882</c:v>
                </c:pt>
                <c:pt idx="147" formatCode="m/d/yyyy">
                  <c:v>42883</c:v>
                </c:pt>
                <c:pt idx="148" formatCode="m/d/yyyy">
                  <c:v>42884</c:v>
                </c:pt>
                <c:pt idx="149" formatCode="m/d/yyyy">
                  <c:v>42885</c:v>
                </c:pt>
                <c:pt idx="150" formatCode="m/d/yyyy">
                  <c:v>42886</c:v>
                </c:pt>
                <c:pt idx="151" formatCode="m/d/yyyy">
                  <c:v>42887</c:v>
                </c:pt>
                <c:pt idx="152" formatCode="m/d/yyyy">
                  <c:v>42888</c:v>
                </c:pt>
                <c:pt idx="153" formatCode="m/d/yyyy">
                  <c:v>42889</c:v>
                </c:pt>
                <c:pt idx="154" formatCode="m/d/yyyy">
                  <c:v>42890</c:v>
                </c:pt>
                <c:pt idx="155" formatCode="m/d/yyyy">
                  <c:v>42891</c:v>
                </c:pt>
                <c:pt idx="156" formatCode="m/d/yyyy">
                  <c:v>42892</c:v>
                </c:pt>
                <c:pt idx="157" formatCode="m/d/yyyy">
                  <c:v>42893</c:v>
                </c:pt>
                <c:pt idx="158" formatCode="m/d/yyyy">
                  <c:v>42894</c:v>
                </c:pt>
                <c:pt idx="159" formatCode="m/d/yyyy">
                  <c:v>42895</c:v>
                </c:pt>
                <c:pt idx="160" formatCode="m/d/yyyy">
                  <c:v>42896</c:v>
                </c:pt>
                <c:pt idx="161" formatCode="m/d/yyyy">
                  <c:v>42897</c:v>
                </c:pt>
                <c:pt idx="162" formatCode="m/d/yyyy">
                  <c:v>42898</c:v>
                </c:pt>
                <c:pt idx="163" formatCode="m/d/yyyy">
                  <c:v>42899</c:v>
                </c:pt>
                <c:pt idx="164" formatCode="m/d/yyyy">
                  <c:v>42900</c:v>
                </c:pt>
                <c:pt idx="165" formatCode="m/d/yyyy">
                  <c:v>42901</c:v>
                </c:pt>
                <c:pt idx="166" formatCode="m/d/yyyy">
                  <c:v>42902</c:v>
                </c:pt>
                <c:pt idx="167" formatCode="m/d/yyyy">
                  <c:v>42903</c:v>
                </c:pt>
                <c:pt idx="168" formatCode="m/d/yyyy">
                  <c:v>42904</c:v>
                </c:pt>
                <c:pt idx="169" formatCode="m/d/yyyy">
                  <c:v>42905</c:v>
                </c:pt>
                <c:pt idx="170" formatCode="m/d/yyyy">
                  <c:v>42906</c:v>
                </c:pt>
                <c:pt idx="171" formatCode="m/d/yyyy">
                  <c:v>42907</c:v>
                </c:pt>
                <c:pt idx="172" formatCode="m/d/yyyy">
                  <c:v>42908</c:v>
                </c:pt>
                <c:pt idx="173" formatCode="m/d/yyyy">
                  <c:v>42909</c:v>
                </c:pt>
                <c:pt idx="174" formatCode="m/d/yyyy">
                  <c:v>42910</c:v>
                </c:pt>
                <c:pt idx="175" formatCode="m/d/yyyy">
                  <c:v>42911</c:v>
                </c:pt>
                <c:pt idx="176" formatCode="m/d/yyyy">
                  <c:v>42912</c:v>
                </c:pt>
                <c:pt idx="177" formatCode="m/d/yyyy">
                  <c:v>42913</c:v>
                </c:pt>
                <c:pt idx="178" formatCode="m/d/yyyy">
                  <c:v>42914</c:v>
                </c:pt>
                <c:pt idx="179" formatCode="m/d/yyyy">
                  <c:v>42915</c:v>
                </c:pt>
                <c:pt idx="180" formatCode="m/d/yyyy">
                  <c:v>42916</c:v>
                </c:pt>
                <c:pt idx="181" formatCode="m/d/yyyy">
                  <c:v>42917</c:v>
                </c:pt>
                <c:pt idx="182" formatCode="m/d/yyyy">
                  <c:v>42918</c:v>
                </c:pt>
                <c:pt idx="183" formatCode="m/d/yyyy">
                  <c:v>42919</c:v>
                </c:pt>
                <c:pt idx="184" formatCode="m/d/yyyy">
                  <c:v>42920</c:v>
                </c:pt>
                <c:pt idx="185" formatCode="m/d/yyyy">
                  <c:v>42921</c:v>
                </c:pt>
                <c:pt idx="186" formatCode="m/d/yyyy">
                  <c:v>42922</c:v>
                </c:pt>
                <c:pt idx="187" formatCode="m/d/yyyy">
                  <c:v>42923</c:v>
                </c:pt>
                <c:pt idx="188" formatCode="m/d/yyyy">
                  <c:v>42924</c:v>
                </c:pt>
                <c:pt idx="189" formatCode="m/d/yyyy">
                  <c:v>42925</c:v>
                </c:pt>
                <c:pt idx="190" formatCode="m/d/yyyy">
                  <c:v>42926</c:v>
                </c:pt>
                <c:pt idx="191" formatCode="m/d/yyyy">
                  <c:v>42927</c:v>
                </c:pt>
                <c:pt idx="192" formatCode="m/d/yyyy">
                  <c:v>42928</c:v>
                </c:pt>
                <c:pt idx="193" formatCode="m/d/yyyy">
                  <c:v>42929</c:v>
                </c:pt>
                <c:pt idx="194" formatCode="m/d/yyyy">
                  <c:v>42930</c:v>
                </c:pt>
                <c:pt idx="195" formatCode="m/d/yyyy">
                  <c:v>42931</c:v>
                </c:pt>
                <c:pt idx="196" formatCode="m/d/yyyy">
                  <c:v>42932</c:v>
                </c:pt>
                <c:pt idx="197" formatCode="m/d/yyyy">
                  <c:v>42933</c:v>
                </c:pt>
                <c:pt idx="198" formatCode="m/d/yyyy">
                  <c:v>42934</c:v>
                </c:pt>
                <c:pt idx="199" formatCode="m/d/yyyy">
                  <c:v>42935</c:v>
                </c:pt>
                <c:pt idx="200" formatCode="m/d/yyyy">
                  <c:v>42936</c:v>
                </c:pt>
                <c:pt idx="201" formatCode="m/d/yyyy">
                  <c:v>42937</c:v>
                </c:pt>
                <c:pt idx="202" formatCode="m/d/yyyy">
                  <c:v>42938</c:v>
                </c:pt>
                <c:pt idx="203" formatCode="m/d/yyyy">
                  <c:v>42939</c:v>
                </c:pt>
                <c:pt idx="204" formatCode="m/d/yyyy">
                  <c:v>42940</c:v>
                </c:pt>
                <c:pt idx="205" formatCode="m/d/yyyy">
                  <c:v>42941</c:v>
                </c:pt>
                <c:pt idx="206" formatCode="m/d/yyyy">
                  <c:v>42942</c:v>
                </c:pt>
                <c:pt idx="207" formatCode="m/d/yyyy">
                  <c:v>42943</c:v>
                </c:pt>
                <c:pt idx="208" formatCode="m/d/yyyy">
                  <c:v>42944</c:v>
                </c:pt>
                <c:pt idx="209" formatCode="m/d/yyyy">
                  <c:v>42945</c:v>
                </c:pt>
                <c:pt idx="210" formatCode="m/d/yyyy">
                  <c:v>42946</c:v>
                </c:pt>
                <c:pt idx="211" formatCode="m/d/yyyy">
                  <c:v>42947</c:v>
                </c:pt>
                <c:pt idx="212" formatCode="m/d/yyyy">
                  <c:v>42948</c:v>
                </c:pt>
                <c:pt idx="213" formatCode="m/d/yyyy">
                  <c:v>42949</c:v>
                </c:pt>
                <c:pt idx="214" formatCode="m/d/yyyy">
                  <c:v>42950</c:v>
                </c:pt>
                <c:pt idx="215" formatCode="m/d/yyyy">
                  <c:v>42951</c:v>
                </c:pt>
                <c:pt idx="216" formatCode="m/d/yyyy">
                  <c:v>42952</c:v>
                </c:pt>
                <c:pt idx="217" formatCode="m/d/yyyy">
                  <c:v>42953</c:v>
                </c:pt>
                <c:pt idx="218" formatCode="m/d/yyyy">
                  <c:v>42954</c:v>
                </c:pt>
                <c:pt idx="219" formatCode="m/d/yyyy">
                  <c:v>42955</c:v>
                </c:pt>
                <c:pt idx="220" formatCode="m/d/yyyy">
                  <c:v>42956</c:v>
                </c:pt>
                <c:pt idx="221" formatCode="m/d/yyyy">
                  <c:v>42957</c:v>
                </c:pt>
                <c:pt idx="222" formatCode="m/d/yyyy">
                  <c:v>42958</c:v>
                </c:pt>
                <c:pt idx="223" formatCode="m/d/yyyy">
                  <c:v>42959</c:v>
                </c:pt>
                <c:pt idx="224" formatCode="m/d/yyyy">
                  <c:v>42960</c:v>
                </c:pt>
                <c:pt idx="225" formatCode="m/d/yyyy">
                  <c:v>42961</c:v>
                </c:pt>
                <c:pt idx="226" formatCode="m/d/yyyy">
                  <c:v>42962</c:v>
                </c:pt>
                <c:pt idx="227" formatCode="m/d/yyyy">
                  <c:v>42963</c:v>
                </c:pt>
                <c:pt idx="228" formatCode="m/d/yyyy">
                  <c:v>42964</c:v>
                </c:pt>
                <c:pt idx="229" formatCode="m/d/yyyy">
                  <c:v>42965</c:v>
                </c:pt>
                <c:pt idx="230" formatCode="m/d/yyyy">
                  <c:v>42966</c:v>
                </c:pt>
                <c:pt idx="231" formatCode="m/d/yyyy">
                  <c:v>42967</c:v>
                </c:pt>
                <c:pt idx="232" formatCode="m/d/yyyy">
                  <c:v>42968</c:v>
                </c:pt>
                <c:pt idx="233" formatCode="m/d/yyyy">
                  <c:v>42969</c:v>
                </c:pt>
                <c:pt idx="234" formatCode="m/d/yyyy">
                  <c:v>42970</c:v>
                </c:pt>
                <c:pt idx="235" formatCode="m/d/yyyy">
                  <c:v>42971</c:v>
                </c:pt>
                <c:pt idx="236" formatCode="m/d/yyyy">
                  <c:v>42972</c:v>
                </c:pt>
                <c:pt idx="237" formatCode="m/d/yyyy">
                  <c:v>42973</c:v>
                </c:pt>
                <c:pt idx="238" formatCode="m/d/yyyy">
                  <c:v>42974</c:v>
                </c:pt>
                <c:pt idx="239" formatCode="m/d/yyyy">
                  <c:v>42975</c:v>
                </c:pt>
                <c:pt idx="240" formatCode="m/d/yyyy">
                  <c:v>42976</c:v>
                </c:pt>
                <c:pt idx="241" formatCode="m/d/yyyy">
                  <c:v>42977</c:v>
                </c:pt>
                <c:pt idx="242" formatCode="m/d/yyyy">
                  <c:v>42978</c:v>
                </c:pt>
                <c:pt idx="243" formatCode="m/d/yyyy">
                  <c:v>42979</c:v>
                </c:pt>
                <c:pt idx="244" formatCode="m/d/yyyy">
                  <c:v>42980</c:v>
                </c:pt>
                <c:pt idx="245" formatCode="m/d/yyyy">
                  <c:v>42981</c:v>
                </c:pt>
                <c:pt idx="246" formatCode="m/d/yyyy">
                  <c:v>42982</c:v>
                </c:pt>
                <c:pt idx="247" formatCode="m/d/yyyy">
                  <c:v>42983</c:v>
                </c:pt>
                <c:pt idx="248" formatCode="m/d/yyyy">
                  <c:v>42984</c:v>
                </c:pt>
                <c:pt idx="249" formatCode="m/d/yyyy">
                  <c:v>42985</c:v>
                </c:pt>
                <c:pt idx="250" formatCode="m/d/yyyy">
                  <c:v>42986</c:v>
                </c:pt>
                <c:pt idx="251" formatCode="m/d/yyyy">
                  <c:v>42987</c:v>
                </c:pt>
                <c:pt idx="252" formatCode="m/d/yyyy">
                  <c:v>42988</c:v>
                </c:pt>
                <c:pt idx="253" formatCode="m/d/yyyy">
                  <c:v>42989</c:v>
                </c:pt>
                <c:pt idx="254" formatCode="m/d/yyyy">
                  <c:v>42990</c:v>
                </c:pt>
                <c:pt idx="255" formatCode="m/d/yyyy">
                  <c:v>42991</c:v>
                </c:pt>
                <c:pt idx="256" formatCode="m/d/yyyy">
                  <c:v>42992</c:v>
                </c:pt>
                <c:pt idx="257" formatCode="m/d/yyyy">
                  <c:v>42993</c:v>
                </c:pt>
                <c:pt idx="258" formatCode="m/d/yyyy">
                  <c:v>42994</c:v>
                </c:pt>
                <c:pt idx="259" formatCode="m/d/yyyy">
                  <c:v>42995</c:v>
                </c:pt>
                <c:pt idx="260" formatCode="m/d/yyyy">
                  <c:v>42996</c:v>
                </c:pt>
                <c:pt idx="261" formatCode="m/d/yyyy">
                  <c:v>42997</c:v>
                </c:pt>
                <c:pt idx="262" formatCode="m/d/yyyy">
                  <c:v>42998</c:v>
                </c:pt>
                <c:pt idx="263" formatCode="m/d/yyyy">
                  <c:v>42999</c:v>
                </c:pt>
                <c:pt idx="264" formatCode="m/d/yyyy">
                  <c:v>43000</c:v>
                </c:pt>
                <c:pt idx="265" formatCode="m/d/yyyy">
                  <c:v>43001</c:v>
                </c:pt>
                <c:pt idx="266" formatCode="m/d/yyyy">
                  <c:v>43002</c:v>
                </c:pt>
                <c:pt idx="267" formatCode="m/d/yyyy">
                  <c:v>43003</c:v>
                </c:pt>
                <c:pt idx="268" formatCode="m/d/yyyy">
                  <c:v>43004</c:v>
                </c:pt>
                <c:pt idx="269" formatCode="m/d/yyyy">
                  <c:v>43005</c:v>
                </c:pt>
                <c:pt idx="270" formatCode="m/d/yyyy">
                  <c:v>43006</c:v>
                </c:pt>
                <c:pt idx="271" formatCode="m/d/yyyy">
                  <c:v>43007</c:v>
                </c:pt>
                <c:pt idx="272" formatCode="m/d/yyyy">
                  <c:v>43008</c:v>
                </c:pt>
                <c:pt idx="273" formatCode="m/d/yyyy">
                  <c:v>43009</c:v>
                </c:pt>
                <c:pt idx="274" formatCode="m/d/yyyy">
                  <c:v>43010</c:v>
                </c:pt>
                <c:pt idx="275" formatCode="m/d/yyyy">
                  <c:v>43011</c:v>
                </c:pt>
                <c:pt idx="276" formatCode="m/d/yyyy">
                  <c:v>43012</c:v>
                </c:pt>
                <c:pt idx="277" formatCode="m/d/yyyy">
                  <c:v>43013</c:v>
                </c:pt>
                <c:pt idx="278" formatCode="m/d/yyyy">
                  <c:v>43014</c:v>
                </c:pt>
                <c:pt idx="279" formatCode="m/d/yyyy">
                  <c:v>43015</c:v>
                </c:pt>
                <c:pt idx="280" formatCode="m/d/yyyy">
                  <c:v>43016</c:v>
                </c:pt>
                <c:pt idx="281" formatCode="m/d/yyyy">
                  <c:v>43017</c:v>
                </c:pt>
                <c:pt idx="282" formatCode="m/d/yyyy">
                  <c:v>43018</c:v>
                </c:pt>
                <c:pt idx="283" formatCode="m/d/yyyy">
                  <c:v>43019</c:v>
                </c:pt>
                <c:pt idx="284" formatCode="m/d/yyyy">
                  <c:v>43020</c:v>
                </c:pt>
                <c:pt idx="285" formatCode="m/d/yyyy">
                  <c:v>43021</c:v>
                </c:pt>
                <c:pt idx="286" formatCode="m/d/yyyy">
                  <c:v>43022</c:v>
                </c:pt>
                <c:pt idx="287" formatCode="m/d/yyyy">
                  <c:v>43023</c:v>
                </c:pt>
                <c:pt idx="288" formatCode="m/d/yyyy">
                  <c:v>43024</c:v>
                </c:pt>
                <c:pt idx="289" formatCode="m/d/yyyy">
                  <c:v>43025</c:v>
                </c:pt>
                <c:pt idx="290" formatCode="m/d/yyyy">
                  <c:v>43026</c:v>
                </c:pt>
                <c:pt idx="291" formatCode="m/d/yyyy">
                  <c:v>43027</c:v>
                </c:pt>
                <c:pt idx="292" formatCode="m/d/yyyy">
                  <c:v>43028</c:v>
                </c:pt>
                <c:pt idx="293" formatCode="m/d/yyyy">
                  <c:v>43029</c:v>
                </c:pt>
                <c:pt idx="294" formatCode="m/d/yyyy">
                  <c:v>43030</c:v>
                </c:pt>
                <c:pt idx="295" formatCode="m/d/yyyy">
                  <c:v>43031</c:v>
                </c:pt>
                <c:pt idx="296" formatCode="m/d/yyyy">
                  <c:v>43032</c:v>
                </c:pt>
                <c:pt idx="297" formatCode="m/d/yyyy">
                  <c:v>43033</c:v>
                </c:pt>
                <c:pt idx="298" formatCode="m/d/yyyy">
                  <c:v>43034</c:v>
                </c:pt>
                <c:pt idx="299" formatCode="m/d/yyyy">
                  <c:v>43035</c:v>
                </c:pt>
                <c:pt idx="300" formatCode="m/d/yyyy">
                  <c:v>43036</c:v>
                </c:pt>
                <c:pt idx="301" formatCode="m/d/yyyy">
                  <c:v>43037</c:v>
                </c:pt>
                <c:pt idx="302" formatCode="m/d/yyyy">
                  <c:v>43038</c:v>
                </c:pt>
                <c:pt idx="303" formatCode="m/d/yyyy">
                  <c:v>43039</c:v>
                </c:pt>
                <c:pt idx="304" formatCode="m/d/yyyy">
                  <c:v>43040</c:v>
                </c:pt>
                <c:pt idx="305" formatCode="m/d/yyyy">
                  <c:v>43041</c:v>
                </c:pt>
                <c:pt idx="306" formatCode="m/d/yyyy">
                  <c:v>43042</c:v>
                </c:pt>
                <c:pt idx="307" formatCode="m/d/yyyy">
                  <c:v>43043</c:v>
                </c:pt>
                <c:pt idx="308" formatCode="m/d/yyyy">
                  <c:v>43044</c:v>
                </c:pt>
                <c:pt idx="309" formatCode="m/d/yyyy">
                  <c:v>43045</c:v>
                </c:pt>
                <c:pt idx="310" formatCode="m/d/yyyy">
                  <c:v>43046</c:v>
                </c:pt>
                <c:pt idx="311" formatCode="m/d/yyyy">
                  <c:v>43047</c:v>
                </c:pt>
                <c:pt idx="312" formatCode="m/d/yyyy">
                  <c:v>43048</c:v>
                </c:pt>
                <c:pt idx="313" formatCode="m/d/yyyy">
                  <c:v>43049</c:v>
                </c:pt>
                <c:pt idx="314" formatCode="m/d/yyyy">
                  <c:v>43050</c:v>
                </c:pt>
                <c:pt idx="315" formatCode="m/d/yyyy">
                  <c:v>43051</c:v>
                </c:pt>
                <c:pt idx="316" formatCode="m/d/yyyy">
                  <c:v>43052</c:v>
                </c:pt>
                <c:pt idx="317" formatCode="m/d/yyyy">
                  <c:v>43053</c:v>
                </c:pt>
                <c:pt idx="318" formatCode="m/d/yyyy">
                  <c:v>43054</c:v>
                </c:pt>
                <c:pt idx="319" formatCode="m/d/yyyy">
                  <c:v>43055</c:v>
                </c:pt>
                <c:pt idx="320" formatCode="m/d/yyyy">
                  <c:v>43056</c:v>
                </c:pt>
                <c:pt idx="321" formatCode="m/d/yyyy">
                  <c:v>43057</c:v>
                </c:pt>
                <c:pt idx="322" formatCode="m/d/yyyy">
                  <c:v>43058</c:v>
                </c:pt>
                <c:pt idx="323" formatCode="m/d/yyyy">
                  <c:v>43059</c:v>
                </c:pt>
                <c:pt idx="324" formatCode="m/d/yyyy">
                  <c:v>43060</c:v>
                </c:pt>
                <c:pt idx="325" formatCode="m/d/yyyy">
                  <c:v>43061</c:v>
                </c:pt>
                <c:pt idx="326" formatCode="m/d/yyyy">
                  <c:v>43062</c:v>
                </c:pt>
                <c:pt idx="327" formatCode="m/d/yyyy">
                  <c:v>43063</c:v>
                </c:pt>
                <c:pt idx="328" formatCode="m/d/yyyy">
                  <c:v>43064</c:v>
                </c:pt>
                <c:pt idx="329" formatCode="m/d/yyyy">
                  <c:v>43065</c:v>
                </c:pt>
                <c:pt idx="330" formatCode="m/d/yyyy">
                  <c:v>43066</c:v>
                </c:pt>
                <c:pt idx="331" formatCode="m/d/yyyy">
                  <c:v>43067</c:v>
                </c:pt>
                <c:pt idx="332" formatCode="m/d/yyyy">
                  <c:v>43068</c:v>
                </c:pt>
                <c:pt idx="333" formatCode="m/d/yyyy">
                  <c:v>43069</c:v>
                </c:pt>
                <c:pt idx="334" formatCode="m/d/yyyy">
                  <c:v>43070</c:v>
                </c:pt>
                <c:pt idx="335" formatCode="m/d/yyyy">
                  <c:v>43071</c:v>
                </c:pt>
                <c:pt idx="336" formatCode="m/d/yyyy">
                  <c:v>43072</c:v>
                </c:pt>
                <c:pt idx="337" formatCode="m/d/yyyy">
                  <c:v>43073</c:v>
                </c:pt>
                <c:pt idx="338" formatCode="m/d/yyyy">
                  <c:v>43074</c:v>
                </c:pt>
                <c:pt idx="339" formatCode="m/d/yyyy">
                  <c:v>43075</c:v>
                </c:pt>
                <c:pt idx="340" formatCode="m/d/yyyy">
                  <c:v>43076</c:v>
                </c:pt>
                <c:pt idx="341" formatCode="m/d/yyyy">
                  <c:v>43077</c:v>
                </c:pt>
                <c:pt idx="342" formatCode="m/d/yyyy">
                  <c:v>43078</c:v>
                </c:pt>
                <c:pt idx="343" formatCode="m/d/yyyy">
                  <c:v>43079</c:v>
                </c:pt>
                <c:pt idx="344" formatCode="m/d/yyyy">
                  <c:v>43080</c:v>
                </c:pt>
                <c:pt idx="345" formatCode="m/d/yyyy">
                  <c:v>43081</c:v>
                </c:pt>
                <c:pt idx="346" formatCode="m/d/yyyy">
                  <c:v>43082</c:v>
                </c:pt>
                <c:pt idx="347" formatCode="m/d/yyyy">
                  <c:v>43083</c:v>
                </c:pt>
                <c:pt idx="348" formatCode="m/d/yyyy">
                  <c:v>43084</c:v>
                </c:pt>
                <c:pt idx="349" formatCode="m/d/yyyy">
                  <c:v>43085</c:v>
                </c:pt>
                <c:pt idx="350" formatCode="m/d/yyyy">
                  <c:v>43086</c:v>
                </c:pt>
                <c:pt idx="351" formatCode="m/d/yyyy">
                  <c:v>43087</c:v>
                </c:pt>
                <c:pt idx="352" formatCode="m/d/yyyy">
                  <c:v>43088</c:v>
                </c:pt>
                <c:pt idx="353" formatCode="m/d/yyyy">
                  <c:v>43089</c:v>
                </c:pt>
                <c:pt idx="354" formatCode="m/d/yyyy">
                  <c:v>43090</c:v>
                </c:pt>
                <c:pt idx="355" formatCode="m/d/yyyy">
                  <c:v>43091</c:v>
                </c:pt>
                <c:pt idx="356" formatCode="m/d/yyyy">
                  <c:v>43092</c:v>
                </c:pt>
                <c:pt idx="357" formatCode="m/d/yyyy">
                  <c:v>43093</c:v>
                </c:pt>
                <c:pt idx="358" formatCode="m/d/yyyy">
                  <c:v>43094</c:v>
                </c:pt>
                <c:pt idx="359" formatCode="m/d/yyyy">
                  <c:v>43095</c:v>
                </c:pt>
                <c:pt idx="360" formatCode="m/d/yyyy">
                  <c:v>43096</c:v>
                </c:pt>
                <c:pt idx="361" formatCode="m/d/yyyy">
                  <c:v>43097</c:v>
                </c:pt>
                <c:pt idx="362" formatCode="m/d/yyyy">
                  <c:v>43098</c:v>
                </c:pt>
              </c:numCache>
            </c:numRef>
          </c:cat>
          <c:val>
            <c:numRef>
              <c:f>YTD!$S$3:$S$365</c:f>
              <c:numCache>
                <c:formatCode>0.00</c:formatCode>
                <c:ptCount val="363"/>
                <c:pt idx="0">
                  <c:v>100.00410958904109</c:v>
                </c:pt>
                <c:pt idx="1">
                  <c:v>100.00821917808219</c:v>
                </c:pt>
                <c:pt idx="2">
                  <c:v>100.05122626159606</c:v>
                </c:pt>
                <c:pt idx="3">
                  <c:v>100.06504586033566</c:v>
                </c:pt>
                <c:pt idx="4">
                  <c:v>100.07886545907526</c:v>
                </c:pt>
                <c:pt idx="5">
                  <c:v>100.09268505781489</c:v>
                </c:pt>
                <c:pt idx="6">
                  <c:v>100.09679464685598</c:v>
                </c:pt>
                <c:pt idx="7">
                  <c:v>100.10090423589709</c:v>
                </c:pt>
                <c:pt idx="8">
                  <c:v>100.13414385403374</c:v>
                </c:pt>
                <c:pt idx="9">
                  <c:v>100.14796345277334</c:v>
                </c:pt>
                <c:pt idx="10">
                  <c:v>100.16178305151296</c:v>
                </c:pt>
                <c:pt idx="11">
                  <c:v>100.17560265025257</c:v>
                </c:pt>
                <c:pt idx="12">
                  <c:v>100.18942224899219</c:v>
                </c:pt>
                <c:pt idx="13">
                  <c:v>100.19353183803328</c:v>
                </c:pt>
                <c:pt idx="14">
                  <c:v>100.19764142707437</c:v>
                </c:pt>
                <c:pt idx="15">
                  <c:v>100.23093850088974</c:v>
                </c:pt>
                <c:pt idx="16">
                  <c:v>100.24475809962935</c:v>
                </c:pt>
                <c:pt idx="17">
                  <c:v>100.25857769836895</c:v>
                </c:pt>
                <c:pt idx="18">
                  <c:v>100.27216747439381</c:v>
                </c:pt>
                <c:pt idx="19">
                  <c:v>100.28604452881211</c:v>
                </c:pt>
                <c:pt idx="20">
                  <c:v>100.29015411785321</c:v>
                </c:pt>
                <c:pt idx="21">
                  <c:v>100.29426370689431</c:v>
                </c:pt>
                <c:pt idx="22">
                  <c:v>100.32543492059814</c:v>
                </c:pt>
                <c:pt idx="23">
                  <c:v>100.33856505119347</c:v>
                </c:pt>
                <c:pt idx="24">
                  <c:v>100.35169518178881</c:v>
                </c:pt>
                <c:pt idx="25">
                  <c:v>100.36413584423988</c:v>
                </c:pt>
                <c:pt idx="26">
                  <c:v>100.37732343051393</c:v>
                </c:pt>
                <c:pt idx="27">
                  <c:v>100.38143301955502</c:v>
                </c:pt>
                <c:pt idx="28">
                  <c:v>100.38554260859611</c:v>
                </c:pt>
                <c:pt idx="29">
                  <c:v>100.41682873365731</c:v>
                </c:pt>
                <c:pt idx="30">
                  <c:v>100.43001631993133</c:v>
                </c:pt>
                <c:pt idx="31">
                  <c:v>100.44320390620537</c:v>
                </c:pt>
                <c:pt idx="32">
                  <c:v>100.456276581122</c:v>
                </c:pt>
                <c:pt idx="33">
                  <c:v>100.46946416739604</c:v>
                </c:pt>
                <c:pt idx="34">
                  <c:v>100.47357375643713</c:v>
                </c:pt>
                <c:pt idx="35">
                  <c:v>100.47768334547823</c:v>
                </c:pt>
                <c:pt idx="36">
                  <c:v>100.5081076353591</c:v>
                </c:pt>
                <c:pt idx="37">
                  <c:v>100.52060575348887</c:v>
                </c:pt>
                <c:pt idx="38">
                  <c:v>100.53310387161862</c:v>
                </c:pt>
                <c:pt idx="39">
                  <c:v>100.54560198974836</c:v>
                </c:pt>
                <c:pt idx="40">
                  <c:v>100.55867466466502</c:v>
                </c:pt>
                <c:pt idx="41">
                  <c:v>100.56278425370611</c:v>
                </c:pt>
                <c:pt idx="42">
                  <c:v>100.56689384274721</c:v>
                </c:pt>
                <c:pt idx="43">
                  <c:v>100.59817996780842</c:v>
                </c:pt>
                <c:pt idx="44">
                  <c:v>100.61136755408243</c:v>
                </c:pt>
                <c:pt idx="45">
                  <c:v>100.62455514035649</c:v>
                </c:pt>
                <c:pt idx="46">
                  <c:v>100.63774272663052</c:v>
                </c:pt>
                <c:pt idx="47">
                  <c:v>100.65093031290455</c:v>
                </c:pt>
                <c:pt idx="48">
                  <c:v>100.65503990194564</c:v>
                </c:pt>
                <c:pt idx="49">
                  <c:v>100.65914949098674</c:v>
                </c:pt>
                <c:pt idx="50">
                  <c:v>100.69049307172664</c:v>
                </c:pt>
                <c:pt idx="51">
                  <c:v>100.70368065800066</c:v>
                </c:pt>
                <c:pt idx="52">
                  <c:v>100.71686824427471</c:v>
                </c:pt>
                <c:pt idx="53">
                  <c:v>100.73005583054872</c:v>
                </c:pt>
                <c:pt idx="54">
                  <c:v>100.74324341682275</c:v>
                </c:pt>
                <c:pt idx="55">
                  <c:v>100.74735300586386</c:v>
                </c:pt>
                <c:pt idx="56">
                  <c:v>100.75146259490495</c:v>
                </c:pt>
                <c:pt idx="57">
                  <c:v>100.78280617564482</c:v>
                </c:pt>
                <c:pt idx="58">
                  <c:v>100.79599376191885</c:v>
                </c:pt>
                <c:pt idx="59">
                  <c:v>100.80918134819288</c:v>
                </c:pt>
                <c:pt idx="60">
                  <c:v>100.82236893446694</c:v>
                </c:pt>
                <c:pt idx="61">
                  <c:v>100.83555652074095</c:v>
                </c:pt>
                <c:pt idx="62">
                  <c:v>100.83966610978204</c:v>
                </c:pt>
                <c:pt idx="63">
                  <c:v>100.84377569882314</c:v>
                </c:pt>
                <c:pt idx="64">
                  <c:v>100.87511927956305</c:v>
                </c:pt>
                <c:pt idx="65">
                  <c:v>100.88830686583708</c:v>
                </c:pt>
                <c:pt idx="66">
                  <c:v>100.90149445211112</c:v>
                </c:pt>
                <c:pt idx="67">
                  <c:v>100.91468203838514</c:v>
                </c:pt>
                <c:pt idx="68">
                  <c:v>100.92786962465918</c:v>
                </c:pt>
                <c:pt idx="69">
                  <c:v>100.93197921370029</c:v>
                </c:pt>
                <c:pt idx="70">
                  <c:v>100.93608880274138</c:v>
                </c:pt>
                <c:pt idx="71">
                  <c:v>100.96743238348127</c:v>
                </c:pt>
                <c:pt idx="72">
                  <c:v>100.98061996975531</c:v>
                </c:pt>
                <c:pt idx="73">
                  <c:v>100.99380755602932</c:v>
                </c:pt>
                <c:pt idx="74">
                  <c:v>101.00699514230338</c:v>
                </c:pt>
                <c:pt idx="75">
                  <c:v>101.02012527289872</c:v>
                </c:pt>
                <c:pt idx="76">
                  <c:v>101.02423486193982</c:v>
                </c:pt>
                <c:pt idx="77">
                  <c:v>101.02834445098091</c:v>
                </c:pt>
                <c:pt idx="78">
                  <c:v>101.05761962728799</c:v>
                </c:pt>
                <c:pt idx="79">
                  <c:v>101.07011774541775</c:v>
                </c:pt>
                <c:pt idx="80">
                  <c:v>101.0826158635475</c:v>
                </c:pt>
                <c:pt idx="81">
                  <c:v>101.09511398167724</c:v>
                </c:pt>
                <c:pt idx="82">
                  <c:v>101.10761209980701</c:v>
                </c:pt>
                <c:pt idx="83">
                  <c:v>101.11172168884811</c:v>
                </c:pt>
                <c:pt idx="84">
                  <c:v>101.11583127788921</c:v>
                </c:pt>
                <c:pt idx="85">
                  <c:v>101.14510645419627</c:v>
                </c:pt>
                <c:pt idx="86">
                  <c:v>101.15760457232605</c:v>
                </c:pt>
                <c:pt idx="87">
                  <c:v>101.17010269045579</c:v>
                </c:pt>
                <c:pt idx="88">
                  <c:v>101.18260080858556</c:v>
                </c:pt>
                <c:pt idx="89">
                  <c:v>101.19509892671532</c:v>
                </c:pt>
                <c:pt idx="90">
                  <c:v>101.19920851575641</c:v>
                </c:pt>
                <c:pt idx="91">
                  <c:v>101.2033181047975</c:v>
                </c:pt>
                <c:pt idx="92">
                  <c:v>101.23253582542591</c:v>
                </c:pt>
                <c:pt idx="93">
                  <c:v>101.24503394355567</c:v>
                </c:pt>
                <c:pt idx="94">
                  <c:v>101.25753206168542</c:v>
                </c:pt>
                <c:pt idx="95">
                  <c:v>101.27003017981518</c:v>
                </c:pt>
                <c:pt idx="96">
                  <c:v>101.28252829794494</c:v>
                </c:pt>
                <c:pt idx="97">
                  <c:v>101.28663788698603</c:v>
                </c:pt>
                <c:pt idx="98">
                  <c:v>101.29074747602714</c:v>
                </c:pt>
                <c:pt idx="99">
                  <c:v>101.32008010801289</c:v>
                </c:pt>
                <c:pt idx="100">
                  <c:v>101.33257822614264</c:v>
                </c:pt>
                <c:pt idx="101">
                  <c:v>101.34507634427239</c:v>
                </c:pt>
                <c:pt idx="102">
                  <c:v>101.35757446240216</c:v>
                </c:pt>
                <c:pt idx="103">
                  <c:v>101.36168405144326</c:v>
                </c:pt>
                <c:pt idx="104">
                  <c:v>101.36579364048436</c:v>
                </c:pt>
                <c:pt idx="105">
                  <c:v>101.36990322952545</c:v>
                </c:pt>
                <c:pt idx="106">
                  <c:v>101.40756693492116</c:v>
                </c:pt>
                <c:pt idx="107">
                  <c:v>101.41937558490665</c:v>
                </c:pt>
                <c:pt idx="108">
                  <c:v>101.42348517394775</c:v>
                </c:pt>
                <c:pt idx="109">
                  <c:v>101.44299288487763</c:v>
                </c:pt>
                <c:pt idx="110">
                  <c:v>101.45480153486311</c:v>
                </c:pt>
                <c:pt idx="111">
                  <c:v>101.4589111239042</c:v>
                </c:pt>
                <c:pt idx="112">
                  <c:v>101.46302071294531</c:v>
                </c:pt>
                <c:pt idx="113">
                  <c:v>101.49028494049827</c:v>
                </c:pt>
                <c:pt idx="114">
                  <c:v>101.50209359048375</c:v>
                </c:pt>
                <c:pt idx="115">
                  <c:v>101.51390224046924</c:v>
                </c:pt>
                <c:pt idx="116">
                  <c:v>101.52571089045472</c:v>
                </c:pt>
                <c:pt idx="117">
                  <c:v>101.5375195404402</c:v>
                </c:pt>
                <c:pt idx="118">
                  <c:v>101.54162912948129</c:v>
                </c:pt>
                <c:pt idx="119">
                  <c:v>101.54573871852239</c:v>
                </c:pt>
                <c:pt idx="120">
                  <c:v>101.54984830756348</c:v>
                </c:pt>
                <c:pt idx="121">
                  <c:v>101.58481159606083</c:v>
                </c:pt>
                <c:pt idx="122">
                  <c:v>101.59662024604634</c:v>
                </c:pt>
                <c:pt idx="123">
                  <c:v>101.60842889603181</c:v>
                </c:pt>
                <c:pt idx="124">
                  <c:v>101.62023754601729</c:v>
                </c:pt>
                <c:pt idx="125">
                  <c:v>101.62434713505839</c:v>
                </c:pt>
                <c:pt idx="126">
                  <c:v>101.62845672409948</c:v>
                </c:pt>
                <c:pt idx="127">
                  <c:v>101.65572095165244</c:v>
                </c:pt>
                <c:pt idx="128">
                  <c:v>101.66752960163792</c:v>
                </c:pt>
                <c:pt idx="129">
                  <c:v>101.67933825162339</c:v>
                </c:pt>
                <c:pt idx="130">
                  <c:v>101.69114690160887</c:v>
                </c:pt>
                <c:pt idx="131">
                  <c:v>101.70295555159434</c:v>
                </c:pt>
                <c:pt idx="132">
                  <c:v>101.70706514063545</c:v>
                </c:pt>
                <c:pt idx="133">
                  <c:v>101.71117472967654</c:v>
                </c:pt>
                <c:pt idx="134">
                  <c:v>101.73843895722948</c:v>
                </c:pt>
                <c:pt idx="135">
                  <c:v>101.75030506289366</c:v>
                </c:pt>
                <c:pt idx="136">
                  <c:v>101.76217116855783</c:v>
                </c:pt>
                <c:pt idx="137">
                  <c:v>101.774037274222</c:v>
                </c:pt>
                <c:pt idx="138">
                  <c:v>101.78590337988618</c:v>
                </c:pt>
                <c:pt idx="139">
                  <c:v>101.79001296892727</c:v>
                </c:pt>
                <c:pt idx="140">
                  <c:v>101.79412255796836</c:v>
                </c:pt>
                <c:pt idx="141">
                  <c:v>101.81931838108849</c:v>
                </c:pt>
                <c:pt idx="142">
                  <c:v>101.8304375629297</c:v>
                </c:pt>
                <c:pt idx="143">
                  <c:v>101.84155674477091</c:v>
                </c:pt>
                <c:pt idx="144">
                  <c:v>101.85267592661211</c:v>
                </c:pt>
                <c:pt idx="145">
                  <c:v>101.86379510845333</c:v>
                </c:pt>
                <c:pt idx="146">
                  <c:v>101.86790469749444</c:v>
                </c:pt>
                <c:pt idx="147">
                  <c:v>101.87201428653553</c:v>
                </c:pt>
                <c:pt idx="148">
                  <c:v>101.89721010965565</c:v>
                </c:pt>
                <c:pt idx="149">
                  <c:v>101.90832929149686</c:v>
                </c:pt>
                <c:pt idx="150">
                  <c:v>101.91944847333808</c:v>
                </c:pt>
                <c:pt idx="151">
                  <c:v>101.93056765517927</c:v>
                </c:pt>
                <c:pt idx="152">
                  <c:v>101.94168683702048</c:v>
                </c:pt>
                <c:pt idx="153">
                  <c:v>101.94579642606158</c:v>
                </c:pt>
                <c:pt idx="154">
                  <c:v>101.94990601510267</c:v>
                </c:pt>
                <c:pt idx="155">
                  <c:v>101.9751018382228</c:v>
                </c:pt>
                <c:pt idx="156">
                  <c:v>101.98622102006399</c:v>
                </c:pt>
                <c:pt idx="157">
                  <c:v>101.9973402019052</c:v>
                </c:pt>
                <c:pt idx="158">
                  <c:v>102.00845938374641</c:v>
                </c:pt>
                <c:pt idx="159">
                  <c:v>102.01963602126632</c:v>
                </c:pt>
                <c:pt idx="160">
                  <c:v>102.02374561030743</c:v>
                </c:pt>
                <c:pt idx="161">
                  <c:v>102.02785519934852</c:v>
                </c:pt>
                <c:pt idx="162">
                  <c:v>102.05310847814734</c:v>
                </c:pt>
                <c:pt idx="163">
                  <c:v>102.06428511566723</c:v>
                </c:pt>
                <c:pt idx="164">
                  <c:v>102.07546175318713</c:v>
                </c:pt>
                <c:pt idx="165">
                  <c:v>102.08663839070704</c:v>
                </c:pt>
                <c:pt idx="166">
                  <c:v>102.09781502822693</c:v>
                </c:pt>
                <c:pt idx="167">
                  <c:v>102.10192461726803</c:v>
                </c:pt>
                <c:pt idx="168">
                  <c:v>102.10603420630912</c:v>
                </c:pt>
                <c:pt idx="169">
                  <c:v>102.13128748510792</c:v>
                </c:pt>
                <c:pt idx="170">
                  <c:v>102.14246412262783</c:v>
                </c:pt>
                <c:pt idx="171">
                  <c:v>102.15364076014771</c:v>
                </c:pt>
                <c:pt idx="172">
                  <c:v>102.16481739766759</c:v>
                </c:pt>
                <c:pt idx="173">
                  <c:v>102.1759940351875</c:v>
                </c:pt>
                <c:pt idx="174">
                  <c:v>102.18010362422859</c:v>
                </c:pt>
                <c:pt idx="175">
                  <c:v>102.1842132132697</c:v>
                </c:pt>
                <c:pt idx="176">
                  <c:v>102.18832280231079</c:v>
                </c:pt>
                <c:pt idx="177">
                  <c:v>102.22064312958841</c:v>
                </c:pt>
                <c:pt idx="178">
                  <c:v>102.23181976710829</c:v>
                </c:pt>
                <c:pt idx="179">
                  <c:v>102.24299640462817</c:v>
                </c:pt>
                <c:pt idx="180">
                  <c:v>102.25417304214808</c:v>
                </c:pt>
                <c:pt idx="181">
                  <c:v>102.25828263118918</c:v>
                </c:pt>
                <c:pt idx="182">
                  <c:v>102.26239222023027</c:v>
                </c:pt>
                <c:pt idx="183">
                  <c:v>102.2876454990291</c:v>
                </c:pt>
                <c:pt idx="184">
                  <c:v>102.29882213654901</c:v>
                </c:pt>
                <c:pt idx="185">
                  <c:v>102.30999877406889</c:v>
                </c:pt>
                <c:pt idx="186">
                  <c:v>102.32117541158877</c:v>
                </c:pt>
                <c:pt idx="187">
                  <c:v>102.33235204910865</c:v>
                </c:pt>
                <c:pt idx="188">
                  <c:v>102.33646163814974</c:v>
                </c:pt>
                <c:pt idx="189">
                  <c:v>102.34057122719085</c:v>
                </c:pt>
                <c:pt idx="190">
                  <c:v>102.36582450598968</c:v>
                </c:pt>
                <c:pt idx="191">
                  <c:v>102.37700114350957</c:v>
                </c:pt>
                <c:pt idx="192">
                  <c:v>102.38817778102948</c:v>
                </c:pt>
                <c:pt idx="193">
                  <c:v>102.39935441854938</c:v>
                </c:pt>
                <c:pt idx="194">
                  <c:v>102.41053105606929</c:v>
                </c:pt>
                <c:pt idx="195">
                  <c:v>102.41464064511038</c:v>
                </c:pt>
                <c:pt idx="196">
                  <c:v>102.41875023415147</c:v>
                </c:pt>
                <c:pt idx="197">
                  <c:v>102.4440035129503</c:v>
                </c:pt>
                <c:pt idx="198">
                  <c:v>102.4551801504702</c:v>
                </c:pt>
                <c:pt idx="199">
                  <c:v>102.46635678799011</c:v>
                </c:pt>
                <c:pt idx="200">
                  <c:v>102.47753342551</c:v>
                </c:pt>
                <c:pt idx="201">
                  <c:v>102.4887100630299</c:v>
                </c:pt>
                <c:pt idx="202">
                  <c:v>102.49281965207099</c:v>
                </c:pt>
                <c:pt idx="203">
                  <c:v>102.49692924111208</c:v>
                </c:pt>
                <c:pt idx="204">
                  <c:v>102.52223997558963</c:v>
                </c:pt>
                <c:pt idx="205">
                  <c:v>102.53341661310952</c:v>
                </c:pt>
                <c:pt idx="206">
                  <c:v>102.54459325062942</c:v>
                </c:pt>
                <c:pt idx="207">
                  <c:v>102.55576988814931</c:v>
                </c:pt>
                <c:pt idx="208">
                  <c:v>102.56694652566921</c:v>
                </c:pt>
                <c:pt idx="209">
                  <c:v>102.5710561147103</c:v>
                </c:pt>
                <c:pt idx="210">
                  <c:v>102.5751657037514</c:v>
                </c:pt>
                <c:pt idx="211">
                  <c:v>102.6004764382289</c:v>
                </c:pt>
                <c:pt idx="212">
                  <c:v>102.61165307574879</c:v>
                </c:pt>
                <c:pt idx="213">
                  <c:v>102.62282971326871</c:v>
                </c:pt>
                <c:pt idx="214">
                  <c:v>102.63400635078862</c:v>
                </c:pt>
                <c:pt idx="215">
                  <c:v>102.64518298830853</c:v>
                </c:pt>
                <c:pt idx="216">
                  <c:v>102.64929257734963</c:v>
                </c:pt>
                <c:pt idx="217">
                  <c:v>102.65340216639072</c:v>
                </c:pt>
                <c:pt idx="218">
                  <c:v>102.67871290086823</c:v>
                </c:pt>
                <c:pt idx="219">
                  <c:v>102.68988953838812</c:v>
                </c:pt>
                <c:pt idx="220">
                  <c:v>102.701066175908</c:v>
                </c:pt>
                <c:pt idx="221">
                  <c:v>102.71224281342792</c:v>
                </c:pt>
                <c:pt idx="222">
                  <c:v>102.7234194509478</c:v>
                </c:pt>
                <c:pt idx="223">
                  <c:v>102.72752903998891</c:v>
                </c:pt>
                <c:pt idx="224">
                  <c:v>102.73163862903</c:v>
                </c:pt>
                <c:pt idx="225">
                  <c:v>102.7569493635075</c:v>
                </c:pt>
                <c:pt idx="226">
                  <c:v>102.76105895254859</c:v>
                </c:pt>
                <c:pt idx="227">
                  <c:v>102.77930263854729</c:v>
                </c:pt>
                <c:pt idx="228">
                  <c:v>102.79047927606719</c:v>
                </c:pt>
                <c:pt idx="229">
                  <c:v>102.80165591358711</c:v>
                </c:pt>
                <c:pt idx="230">
                  <c:v>102.8057655026282</c:v>
                </c:pt>
                <c:pt idx="231">
                  <c:v>102.8098750916693</c:v>
                </c:pt>
                <c:pt idx="232">
                  <c:v>102.83518582614681</c:v>
                </c:pt>
                <c:pt idx="233">
                  <c:v>102.84636246366671</c:v>
                </c:pt>
                <c:pt idx="234">
                  <c:v>102.85753910118659</c:v>
                </c:pt>
                <c:pt idx="235">
                  <c:v>102.8687157387065</c:v>
                </c:pt>
                <c:pt idx="236">
                  <c:v>102.87989237622639</c:v>
                </c:pt>
                <c:pt idx="237">
                  <c:v>102.8840019652675</c:v>
                </c:pt>
                <c:pt idx="238">
                  <c:v>102.88811155430859</c:v>
                </c:pt>
                <c:pt idx="239">
                  <c:v>102.91347974446479</c:v>
                </c:pt>
                <c:pt idx="240">
                  <c:v>102.92465638198469</c:v>
                </c:pt>
                <c:pt idx="241">
                  <c:v>102.93583301950459</c:v>
                </c:pt>
                <c:pt idx="242">
                  <c:v>102.94700965702451</c:v>
                </c:pt>
                <c:pt idx="243">
                  <c:v>102.9581862945444</c:v>
                </c:pt>
                <c:pt idx="244">
                  <c:v>102.9622958835855</c:v>
                </c:pt>
                <c:pt idx="245">
                  <c:v>102.96640547262659</c:v>
                </c:pt>
                <c:pt idx="246">
                  <c:v>102.99177366278276</c:v>
                </c:pt>
                <c:pt idx="247">
                  <c:v>103.00295030030269</c:v>
                </c:pt>
                <c:pt idx="248">
                  <c:v>103.0141269378226</c:v>
                </c:pt>
                <c:pt idx="249">
                  <c:v>103.02530357534249</c:v>
                </c:pt>
                <c:pt idx="250">
                  <c:v>103.03648021286239</c:v>
                </c:pt>
                <c:pt idx="251">
                  <c:v>103.04058980190348</c:v>
                </c:pt>
                <c:pt idx="252">
                  <c:v>103.04469939094459</c:v>
                </c:pt>
                <c:pt idx="253">
                  <c:v>103.07006758110077</c:v>
                </c:pt>
                <c:pt idx="254">
                  <c:v>103.08124421862067</c:v>
                </c:pt>
                <c:pt idx="255">
                  <c:v>103.09242085614056</c:v>
                </c:pt>
                <c:pt idx="256">
                  <c:v>103.10359749366047</c:v>
                </c:pt>
                <c:pt idx="257">
                  <c:v>103.11477413118037</c:v>
                </c:pt>
                <c:pt idx="258">
                  <c:v>103.11888372022146</c:v>
                </c:pt>
                <c:pt idx="259">
                  <c:v>103.12299330926255</c:v>
                </c:pt>
                <c:pt idx="260">
                  <c:v>103.12710289830365</c:v>
                </c:pt>
                <c:pt idx="261">
                  <c:v>103.13121248734475</c:v>
                </c:pt>
                <c:pt idx="262">
                  <c:v>103.17077223013725</c:v>
                </c:pt>
                <c:pt idx="263">
                  <c:v>103.18194886765713</c:v>
                </c:pt>
                <c:pt idx="264">
                  <c:v>103.19312550517701</c:v>
                </c:pt>
                <c:pt idx="265">
                  <c:v>103.1972350942181</c:v>
                </c:pt>
                <c:pt idx="266">
                  <c:v>103.20134468325921</c:v>
                </c:pt>
                <c:pt idx="267">
                  <c:v>103.22671287341539</c:v>
                </c:pt>
                <c:pt idx="268">
                  <c:v>103.23788951093529</c:v>
                </c:pt>
                <c:pt idx="269">
                  <c:v>103.24906614845519</c:v>
                </c:pt>
                <c:pt idx="270">
                  <c:v>103.26024278597507</c:v>
                </c:pt>
                <c:pt idx="271">
                  <c:v>103.27141942349498</c:v>
                </c:pt>
                <c:pt idx="272">
                  <c:v>103.27552901253607</c:v>
                </c:pt>
                <c:pt idx="273">
                  <c:v>103.27963860157716</c:v>
                </c:pt>
                <c:pt idx="274">
                  <c:v>103.30500679173336</c:v>
                </c:pt>
                <c:pt idx="275">
                  <c:v>103.31618342925326</c:v>
                </c:pt>
                <c:pt idx="276">
                  <c:v>103.32741752245187</c:v>
                </c:pt>
                <c:pt idx="277">
                  <c:v>103.33865161565043</c:v>
                </c:pt>
                <c:pt idx="278">
                  <c:v>103.34988570884903</c:v>
                </c:pt>
                <c:pt idx="279">
                  <c:v>103.35399529789012</c:v>
                </c:pt>
                <c:pt idx="280">
                  <c:v>103.35810488693122</c:v>
                </c:pt>
                <c:pt idx="281">
                  <c:v>103.36221447597232</c:v>
                </c:pt>
                <c:pt idx="282">
                  <c:v>103.394707170286</c:v>
                </c:pt>
                <c:pt idx="283">
                  <c:v>103.40594126348459</c:v>
                </c:pt>
                <c:pt idx="284">
                  <c:v>103.41717535668316</c:v>
                </c:pt>
                <c:pt idx="285">
                  <c:v>103.42840944988177</c:v>
                </c:pt>
                <c:pt idx="286">
                  <c:v>103.43251903892286</c:v>
                </c:pt>
                <c:pt idx="287">
                  <c:v>103.43662862796396</c:v>
                </c:pt>
                <c:pt idx="288">
                  <c:v>103.46205427379884</c:v>
                </c:pt>
                <c:pt idx="289">
                  <c:v>103.47328836699744</c:v>
                </c:pt>
                <c:pt idx="290">
                  <c:v>103.48452246019602</c:v>
                </c:pt>
                <c:pt idx="291">
                  <c:v>103.49575655339461</c:v>
                </c:pt>
                <c:pt idx="292">
                  <c:v>103.5069906465932</c:v>
                </c:pt>
                <c:pt idx="293">
                  <c:v>103.51110023563429</c:v>
                </c:pt>
                <c:pt idx="294">
                  <c:v>103.51520982467538</c:v>
                </c:pt>
                <c:pt idx="295">
                  <c:v>103.5406354705103</c:v>
                </c:pt>
                <c:pt idx="296">
                  <c:v>103.55186956370888</c:v>
                </c:pt>
                <c:pt idx="297">
                  <c:v>103.56310365690747</c:v>
                </c:pt>
                <c:pt idx="298">
                  <c:v>103.57433775010604</c:v>
                </c:pt>
                <c:pt idx="299">
                  <c:v>103.57844733914713</c:v>
                </c:pt>
                <c:pt idx="300">
                  <c:v>103.58255692818824</c:v>
                </c:pt>
                <c:pt idx="301">
                  <c:v>103.58666651722933</c:v>
                </c:pt>
                <c:pt idx="302">
                  <c:v>103.61921666722172</c:v>
                </c:pt>
                <c:pt idx="303">
                  <c:v>103.63045076042032</c:v>
                </c:pt>
                <c:pt idx="304">
                  <c:v>103.63456034946142</c:v>
                </c:pt>
                <c:pt idx="305">
                  <c:v>103.65286149113879</c:v>
                </c:pt>
                <c:pt idx="306">
                  <c:v>103.66409558433739</c:v>
                </c:pt>
                <c:pt idx="307">
                  <c:v>103.66820517337848</c:v>
                </c:pt>
                <c:pt idx="308">
                  <c:v>103.67231476241957</c:v>
                </c:pt>
                <c:pt idx="309">
                  <c:v>103.69774040825448</c:v>
                </c:pt>
                <c:pt idx="310">
                  <c:v>103.70897450145306</c:v>
                </c:pt>
                <c:pt idx="311">
                  <c:v>103.72020859465164</c:v>
                </c:pt>
                <c:pt idx="312">
                  <c:v>103.73144268785023</c:v>
                </c:pt>
                <c:pt idx="313">
                  <c:v>103.7426767810488</c:v>
                </c:pt>
                <c:pt idx="314">
                  <c:v>103.74678637008991</c:v>
                </c:pt>
                <c:pt idx="315">
                  <c:v>103.750895959131</c:v>
                </c:pt>
                <c:pt idx="316">
                  <c:v>103.7763216049659</c:v>
                </c:pt>
                <c:pt idx="317">
                  <c:v>103.78755569816448</c:v>
                </c:pt>
                <c:pt idx="318">
                  <c:v>103.79878979136308</c:v>
                </c:pt>
                <c:pt idx="319">
                  <c:v>103.81002388456166</c:v>
                </c:pt>
                <c:pt idx="320">
                  <c:v>103.82125797776024</c:v>
                </c:pt>
                <c:pt idx="321">
                  <c:v>103.82536756680133</c:v>
                </c:pt>
                <c:pt idx="322">
                  <c:v>103.82947715584243</c:v>
                </c:pt>
                <c:pt idx="323">
                  <c:v>103.85496025735598</c:v>
                </c:pt>
                <c:pt idx="324">
                  <c:v>103.86619435055461</c:v>
                </c:pt>
                <c:pt idx="325">
                  <c:v>103.87742844375319</c:v>
                </c:pt>
                <c:pt idx="326">
                  <c:v>103.88866253695176</c:v>
                </c:pt>
                <c:pt idx="327">
                  <c:v>103.89989663015035</c:v>
                </c:pt>
                <c:pt idx="328">
                  <c:v>103.90400621919144</c:v>
                </c:pt>
                <c:pt idx="329">
                  <c:v>103.90811580823255</c:v>
                </c:pt>
                <c:pt idx="330">
                  <c:v>103.93359890974612</c:v>
                </c:pt>
                <c:pt idx="331">
                  <c:v>103.94483300294472</c:v>
                </c:pt>
                <c:pt idx="332">
                  <c:v>103.95606709614333</c:v>
                </c:pt>
                <c:pt idx="333">
                  <c:v>103.96730118934192</c:v>
                </c:pt>
                <c:pt idx="334">
                  <c:v>103.97853528254053</c:v>
                </c:pt>
                <c:pt idx="335">
                  <c:v>103.98264487158163</c:v>
                </c:pt>
                <c:pt idx="336">
                  <c:v>103.98675446062272</c:v>
                </c:pt>
                <c:pt idx="337">
                  <c:v>104.01223756213628</c:v>
                </c:pt>
                <c:pt idx="338">
                  <c:v>104.02347165533487</c:v>
                </c:pt>
                <c:pt idx="339">
                  <c:v>104.03470574853345</c:v>
                </c:pt>
                <c:pt idx="340">
                  <c:v>104.04593984173205</c:v>
                </c:pt>
                <c:pt idx="341">
                  <c:v>104.05004943077314</c:v>
                </c:pt>
                <c:pt idx="342">
                  <c:v>104.05415901981424</c:v>
                </c:pt>
                <c:pt idx="343">
                  <c:v>104.05826860885534</c:v>
                </c:pt>
                <c:pt idx="344">
                  <c:v>104.09087621452639</c:v>
                </c:pt>
                <c:pt idx="345">
                  <c:v>104.10211030772498</c:v>
                </c:pt>
                <c:pt idx="346">
                  <c:v>104.11334440092355</c:v>
                </c:pt>
                <c:pt idx="347">
                  <c:v>104.12457849412216</c:v>
                </c:pt>
                <c:pt idx="348">
                  <c:v>104.13581258732074</c:v>
                </c:pt>
                <c:pt idx="349">
                  <c:v>104.13992217636184</c:v>
                </c:pt>
                <c:pt idx="350">
                  <c:v>104.14403176540293</c:v>
                </c:pt>
                <c:pt idx="351">
                  <c:v>104.1695148669165</c:v>
                </c:pt>
                <c:pt idx="352">
                  <c:v>104.1807489601151</c:v>
                </c:pt>
                <c:pt idx="353">
                  <c:v>104.19198305331368</c:v>
                </c:pt>
                <c:pt idx="354">
                  <c:v>104.20321714651229</c:v>
                </c:pt>
                <c:pt idx="355">
                  <c:v>104.21445123971087</c:v>
                </c:pt>
                <c:pt idx="356">
                  <c:v>104.21856082875196</c:v>
                </c:pt>
                <c:pt idx="357">
                  <c:v>104.22267041779307</c:v>
                </c:pt>
                <c:pt idx="358">
                  <c:v>104.22678000683416</c:v>
                </c:pt>
                <c:pt idx="359">
                  <c:v>104.25944506818394</c:v>
                </c:pt>
                <c:pt idx="360">
                  <c:v>104.27067916138255</c:v>
                </c:pt>
                <c:pt idx="361">
                  <c:v>104.28191325458113</c:v>
                </c:pt>
                <c:pt idx="362">
                  <c:v>104.29314734777974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BA4-4FF9-9545-1CFD44050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392000"/>
        <c:axId val="34779072"/>
      </c:lineChart>
      <c:dateAx>
        <c:axId val="179392000"/>
        <c:scaling>
          <c:orientation val="minMax"/>
          <c:max val="43095"/>
          <c:min val="42736"/>
        </c:scaling>
        <c:delete val="0"/>
        <c:axPos val="b"/>
        <c:numFmt formatCode="d\-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34779072"/>
        <c:crosses val="autoZero"/>
        <c:auto val="1"/>
        <c:lblOffset val="100"/>
        <c:baseTimeUnit val="days"/>
        <c:majorUnit val="15"/>
        <c:majorTimeUnit val="days"/>
      </c:dateAx>
      <c:valAx>
        <c:axId val="34779072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7939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CL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Retorno Acumulado Macro CLP</a:t>
            </a:r>
            <a:r>
              <a:rPr lang="es-CL" baseline="0"/>
              <a:t> 3</a:t>
            </a:r>
            <a:endParaRPr lang="es-C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YTD!$V$1</c:f>
              <c:strCache>
                <c:ptCount val="1"/>
                <c:pt idx="0">
                  <c:v>Macro 3.0</c:v>
                </c:pt>
              </c:strCache>
            </c:strRef>
          </c:tx>
          <c:spPr>
            <a:ln w="25400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cat>
            <c:numRef>
              <c:f>YTD!$U$3:$U$364</c:f>
              <c:numCache>
                <c:formatCode>m/d/yyyy</c:formatCode>
                <c:ptCount val="362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</c:numCache>
            </c:numRef>
          </c:cat>
          <c:val>
            <c:numRef>
              <c:f>YTD!$V$3:$V$364</c:f>
              <c:numCache>
                <c:formatCode>0.00</c:formatCode>
                <c:ptCount val="362"/>
                <c:pt idx="0">
                  <c:v>100</c:v>
                </c:pt>
                <c:pt idx="1">
                  <c:v>100.00947312996817</c:v>
                </c:pt>
                <c:pt idx="2">
                  <c:v>100.13900082846891</c:v>
                </c:pt>
                <c:pt idx="3">
                  <c:v>100.2219029349622</c:v>
                </c:pt>
                <c:pt idx="4">
                  <c:v>100.15103366682055</c:v>
                </c:pt>
                <c:pt idx="5">
                  <c:v>99.979799606596302</c:v>
                </c:pt>
                <c:pt idx="6">
                  <c:v>99.992019127442816</c:v>
                </c:pt>
                <c:pt idx="7">
                  <c:v>100.0021797418195</c:v>
                </c:pt>
                <c:pt idx="8">
                  <c:v>100.06587858294844</c:v>
                </c:pt>
                <c:pt idx="9">
                  <c:v>99.988120382202169</c:v>
                </c:pt>
                <c:pt idx="10">
                  <c:v>100.01407230307511</c:v>
                </c:pt>
                <c:pt idx="11">
                  <c:v>100.02492117469993</c:v>
                </c:pt>
                <c:pt idx="12">
                  <c:v>99.978762500622949</c:v>
                </c:pt>
                <c:pt idx="13">
                  <c:v>99.98205702775158</c:v>
                </c:pt>
                <c:pt idx="14">
                  <c:v>99.990158773742948</c:v>
                </c:pt>
                <c:pt idx="15">
                  <c:v>99.984525278454782</c:v>
                </c:pt>
                <c:pt idx="16">
                  <c:v>99.976830722628662</c:v>
                </c:pt>
                <c:pt idx="17">
                  <c:v>99.921728907472072</c:v>
                </c:pt>
                <c:pt idx="18">
                  <c:v>99.911970800585863</c:v>
                </c:pt>
                <c:pt idx="19">
                  <c:v>100.01480816224567</c:v>
                </c:pt>
                <c:pt idx="20">
                  <c:v>100.02222508345872</c:v>
                </c:pt>
                <c:pt idx="21">
                  <c:v>100.0262079449203</c:v>
                </c:pt>
                <c:pt idx="22">
                  <c:v>100.01164233526576</c:v>
                </c:pt>
                <c:pt idx="23">
                  <c:v>100.02867599754879</c:v>
                </c:pt>
                <c:pt idx="24">
                  <c:v>100.01960590201931</c:v>
                </c:pt>
                <c:pt idx="25">
                  <c:v>100.01809269423373</c:v>
                </c:pt>
                <c:pt idx="26">
                  <c:v>99.997340008214408</c:v>
                </c:pt>
                <c:pt idx="27">
                  <c:v>100.00475730428479</c:v>
                </c:pt>
                <c:pt idx="28">
                  <c:v>100.00873974856825</c:v>
                </c:pt>
                <c:pt idx="29">
                  <c:v>100.0731671912675</c:v>
                </c:pt>
                <c:pt idx="30">
                  <c:v>100.10463229545618</c:v>
                </c:pt>
                <c:pt idx="31">
                  <c:v>100.14629447728807</c:v>
                </c:pt>
                <c:pt idx="32">
                  <c:v>100.20032244376078</c:v>
                </c:pt>
                <c:pt idx="33">
                  <c:v>100.21244861892981</c:v>
                </c:pt>
                <c:pt idx="34">
                  <c:v>100.21839105981076</c:v>
                </c:pt>
                <c:pt idx="35">
                  <c:v>100.22089772247531</c:v>
                </c:pt>
                <c:pt idx="36">
                  <c:v>100.24814219980441</c:v>
                </c:pt>
                <c:pt idx="37">
                  <c:v>100.27882373791221</c:v>
                </c:pt>
                <c:pt idx="38">
                  <c:v>100.34316915311189</c:v>
                </c:pt>
                <c:pt idx="39">
                  <c:v>100.42194215235394</c:v>
                </c:pt>
                <c:pt idx="40">
                  <c:v>100.40108318824991</c:v>
                </c:pt>
                <c:pt idx="41">
                  <c:v>100.42283960437882</c:v>
                </c:pt>
                <c:pt idx="42">
                  <c:v>100.4390992027855</c:v>
                </c:pt>
                <c:pt idx="43">
                  <c:v>100.44848646518183</c:v>
                </c:pt>
                <c:pt idx="44">
                  <c:v>100.50735285268513</c:v>
                </c:pt>
                <c:pt idx="45">
                  <c:v>100.48374234173852</c:v>
                </c:pt>
                <c:pt idx="46">
                  <c:v>100.49106934757877</c:v>
                </c:pt>
                <c:pt idx="47">
                  <c:v>100.49633434072565</c:v>
                </c:pt>
                <c:pt idx="48">
                  <c:v>100.51809792932491</c:v>
                </c:pt>
                <c:pt idx="49">
                  <c:v>100.5371131763697</c:v>
                </c:pt>
                <c:pt idx="50">
                  <c:v>100.51349934332269</c:v>
                </c:pt>
                <c:pt idx="51">
                  <c:v>100.52564061757177</c:v>
                </c:pt>
                <c:pt idx="52">
                  <c:v>100.52884429250744</c:v>
                </c:pt>
                <c:pt idx="53">
                  <c:v>100.65093458394698</c:v>
                </c:pt>
                <c:pt idx="54">
                  <c:v>100.70776335593503</c:v>
                </c:pt>
                <c:pt idx="55">
                  <c:v>100.72885027827317</c:v>
                </c:pt>
                <c:pt idx="56">
                  <c:v>100.74856332315977</c:v>
                </c:pt>
                <c:pt idx="57">
                  <c:v>100.78615317659444</c:v>
                </c:pt>
                <c:pt idx="58">
                  <c:v>100.84161837759278</c:v>
                </c:pt>
                <c:pt idx="59">
                  <c:v>100.94337704666694</c:v>
                </c:pt>
                <c:pt idx="60">
                  <c:v>100.97090888735028</c:v>
                </c:pt>
                <c:pt idx="61">
                  <c:v>101.05756096927369</c:v>
                </c:pt>
                <c:pt idx="62">
                  <c:v>101.07547082950728</c:v>
                </c:pt>
                <c:pt idx="63">
                  <c:v>101.09063081032004</c:v>
                </c:pt>
                <c:pt idx="64">
                  <c:v>101.12023406608847</c:v>
                </c:pt>
                <c:pt idx="65">
                  <c:v>101.15396538328628</c:v>
                </c:pt>
                <c:pt idx="66">
                  <c:v>101.09068652495439</c:v>
                </c:pt>
                <c:pt idx="67">
                  <c:v>100.97507241618375</c:v>
                </c:pt>
                <c:pt idx="68">
                  <c:v>100.86909250628075</c:v>
                </c:pt>
                <c:pt idx="69">
                  <c:v>100.88149616931476</c:v>
                </c:pt>
                <c:pt idx="70">
                  <c:v>100.89390056463918</c:v>
                </c:pt>
                <c:pt idx="71">
                  <c:v>100.90905750673059</c:v>
                </c:pt>
                <c:pt idx="72">
                  <c:v>100.876734420746</c:v>
                </c:pt>
                <c:pt idx="73">
                  <c:v>100.86643268255534</c:v>
                </c:pt>
                <c:pt idx="74">
                  <c:v>101.0245955732598</c:v>
                </c:pt>
                <c:pt idx="75">
                  <c:v>101.18070797414579</c:v>
                </c:pt>
                <c:pt idx="76">
                  <c:v>101.19312445391085</c:v>
                </c:pt>
                <c:pt idx="77">
                  <c:v>101.20416545099614</c:v>
                </c:pt>
                <c:pt idx="78">
                  <c:v>101.29499940204231</c:v>
                </c:pt>
                <c:pt idx="79">
                  <c:v>101.21447783638877</c:v>
                </c:pt>
                <c:pt idx="80">
                  <c:v>101.35481607732015</c:v>
                </c:pt>
                <c:pt idx="81">
                  <c:v>101.59477746790068</c:v>
                </c:pt>
                <c:pt idx="82">
                  <c:v>101.72482716583092</c:v>
                </c:pt>
                <c:pt idx="83">
                  <c:v>101.69596154881808</c:v>
                </c:pt>
                <c:pt idx="84">
                  <c:v>101.70977463452969</c:v>
                </c:pt>
                <c:pt idx="85">
                  <c:v>101.73528862214874</c:v>
                </c:pt>
                <c:pt idx="86">
                  <c:v>101.71537133455959</c:v>
                </c:pt>
                <c:pt idx="87">
                  <c:v>101.79042875857559</c:v>
                </c:pt>
                <c:pt idx="88">
                  <c:v>101.87787330317674</c:v>
                </c:pt>
                <c:pt idx="89">
                  <c:v>102.00658792670859</c:v>
                </c:pt>
                <c:pt idx="90">
                  <c:v>102.0181829194497</c:v>
                </c:pt>
                <c:pt idx="91">
                  <c:v>102.03115541760955</c:v>
                </c:pt>
                <c:pt idx="92">
                  <c:v>102.09024412085159</c:v>
                </c:pt>
                <c:pt idx="93">
                  <c:v>102.17341925154101</c:v>
                </c:pt>
                <c:pt idx="94">
                  <c:v>102.2173751557426</c:v>
                </c:pt>
                <c:pt idx="95">
                  <c:v>102.15596892096194</c:v>
                </c:pt>
                <c:pt idx="96">
                  <c:v>102.27974162701888</c:v>
                </c:pt>
                <c:pt idx="97">
                  <c:v>102.29065885593901</c:v>
                </c:pt>
                <c:pt idx="98">
                  <c:v>102.30295386818199</c:v>
                </c:pt>
                <c:pt idx="99">
                  <c:v>102.28976792888446</c:v>
                </c:pt>
                <c:pt idx="100">
                  <c:v>102.35645079449556</c:v>
                </c:pt>
                <c:pt idx="101">
                  <c:v>102.3976681418449</c:v>
                </c:pt>
                <c:pt idx="102">
                  <c:v>102.45403351896503</c:v>
                </c:pt>
                <c:pt idx="103">
                  <c:v>102.46633532992874</c:v>
                </c:pt>
                <c:pt idx="104">
                  <c:v>102.47863783552185</c:v>
                </c:pt>
                <c:pt idx="105">
                  <c:v>102.49025229128134</c:v>
                </c:pt>
                <c:pt idx="106">
                  <c:v>102.57553922925139</c:v>
                </c:pt>
                <c:pt idx="107">
                  <c:v>102.5981774637328</c:v>
                </c:pt>
                <c:pt idx="108">
                  <c:v>102.61048544570998</c:v>
                </c:pt>
                <c:pt idx="109">
                  <c:v>102.51803819933299</c:v>
                </c:pt>
                <c:pt idx="110">
                  <c:v>102.5096764342214</c:v>
                </c:pt>
                <c:pt idx="111">
                  <c:v>102.52060463508874</c:v>
                </c:pt>
                <c:pt idx="112">
                  <c:v>102.53291124845524</c:v>
                </c:pt>
                <c:pt idx="113">
                  <c:v>102.59067731269437</c:v>
                </c:pt>
                <c:pt idx="114">
                  <c:v>102.56577706760345</c:v>
                </c:pt>
                <c:pt idx="115">
                  <c:v>102.52915773264395</c:v>
                </c:pt>
                <c:pt idx="116">
                  <c:v>102.53250854444906</c:v>
                </c:pt>
                <c:pt idx="117">
                  <c:v>102.63916817575699</c:v>
                </c:pt>
                <c:pt idx="118">
                  <c:v>102.64941329123253</c:v>
                </c:pt>
                <c:pt idx="119">
                  <c:v>102.66103709791726</c:v>
                </c:pt>
                <c:pt idx="120">
                  <c:v>102.67382273357056</c:v>
                </c:pt>
                <c:pt idx="121">
                  <c:v>102.77753071237657</c:v>
                </c:pt>
                <c:pt idx="122">
                  <c:v>102.79376694669592</c:v>
                </c:pt>
                <c:pt idx="123">
                  <c:v>102.79759911439176</c:v>
                </c:pt>
                <c:pt idx="124">
                  <c:v>102.78006272046761</c:v>
                </c:pt>
                <c:pt idx="125">
                  <c:v>102.79216524960169</c:v>
                </c:pt>
                <c:pt idx="126">
                  <c:v>102.80426853823457</c:v>
                </c:pt>
                <c:pt idx="127">
                  <c:v>102.77638755636093</c:v>
                </c:pt>
                <c:pt idx="128">
                  <c:v>102.76298402733494</c:v>
                </c:pt>
                <c:pt idx="129">
                  <c:v>102.75716341637869</c:v>
                </c:pt>
                <c:pt idx="130">
                  <c:v>102.77271327545546</c:v>
                </c:pt>
                <c:pt idx="131">
                  <c:v>102.8261710037748</c:v>
                </c:pt>
                <c:pt idx="132">
                  <c:v>102.83758801514766</c:v>
                </c:pt>
                <c:pt idx="133">
                  <c:v>102.84969515423677</c:v>
                </c:pt>
                <c:pt idx="134">
                  <c:v>102.8783483489462</c:v>
                </c:pt>
                <c:pt idx="135">
                  <c:v>102.89597322410872</c:v>
                </c:pt>
                <c:pt idx="136">
                  <c:v>102.93152359656135</c:v>
                </c:pt>
                <c:pt idx="137">
                  <c:v>102.83118232927588</c:v>
                </c:pt>
                <c:pt idx="138">
                  <c:v>102.82605069238282</c:v>
                </c:pt>
                <c:pt idx="139">
                  <c:v>102.83678009610342</c:v>
                </c:pt>
                <c:pt idx="140">
                  <c:v>102.84957895357248</c:v>
                </c:pt>
                <c:pt idx="141">
                  <c:v>102.73057723239808</c:v>
                </c:pt>
                <c:pt idx="142">
                  <c:v>102.64125491414292</c:v>
                </c:pt>
                <c:pt idx="143">
                  <c:v>102.64094294182111</c:v>
                </c:pt>
                <c:pt idx="144">
                  <c:v>102.57370013090286</c:v>
                </c:pt>
                <c:pt idx="145">
                  <c:v>102.47676677826099</c:v>
                </c:pt>
                <c:pt idx="146">
                  <c:v>102.49162341661717</c:v>
                </c:pt>
                <c:pt idx="147">
                  <c:v>102.5064810202214</c:v>
                </c:pt>
                <c:pt idx="148">
                  <c:v>102.49995410662328</c:v>
                </c:pt>
                <c:pt idx="149">
                  <c:v>102.71741603656085</c:v>
                </c:pt>
                <c:pt idx="150">
                  <c:v>102.90253069302695</c:v>
                </c:pt>
                <c:pt idx="151">
                  <c:v>102.97001562701956</c:v>
                </c:pt>
                <c:pt idx="152">
                  <c:v>103.11883844047841</c:v>
                </c:pt>
                <c:pt idx="153">
                  <c:v>103.13391691378672</c:v>
                </c:pt>
                <c:pt idx="154">
                  <c:v>103.1414068191289</c:v>
                </c:pt>
                <c:pt idx="155">
                  <c:v>103.11784179272561</c:v>
                </c:pt>
                <c:pt idx="156">
                  <c:v>103.20879266425754</c:v>
                </c:pt>
                <c:pt idx="157">
                  <c:v>103.23215627381681</c:v>
                </c:pt>
                <c:pt idx="158">
                  <c:v>103.0953196457737</c:v>
                </c:pt>
                <c:pt idx="159">
                  <c:v>103.06277383702682</c:v>
                </c:pt>
                <c:pt idx="160">
                  <c:v>103.07647291938346</c:v>
                </c:pt>
                <c:pt idx="161">
                  <c:v>103.09017291679093</c:v>
                </c:pt>
                <c:pt idx="162">
                  <c:v>103.15217384560576</c:v>
                </c:pt>
                <c:pt idx="163">
                  <c:v>103.19417142569824</c:v>
                </c:pt>
                <c:pt idx="164">
                  <c:v>103.23479207470696</c:v>
                </c:pt>
                <c:pt idx="165">
                  <c:v>103.00870723630658</c:v>
                </c:pt>
                <c:pt idx="166">
                  <c:v>102.97269514908619</c:v>
                </c:pt>
                <c:pt idx="167">
                  <c:v>102.9877739056881</c:v>
                </c:pt>
                <c:pt idx="168">
                  <c:v>103.00147305060418</c:v>
                </c:pt>
                <c:pt idx="169">
                  <c:v>103.07107621819662</c:v>
                </c:pt>
                <c:pt idx="170">
                  <c:v>103.0654470385545</c:v>
                </c:pt>
                <c:pt idx="171">
                  <c:v>103.04669630467136</c:v>
                </c:pt>
                <c:pt idx="172">
                  <c:v>103.14873645147722</c:v>
                </c:pt>
                <c:pt idx="173">
                  <c:v>103.09061126482257</c:v>
                </c:pt>
                <c:pt idx="174">
                  <c:v>103.10500718292904</c:v>
                </c:pt>
                <c:pt idx="175">
                  <c:v>103.11940407063057</c:v>
                </c:pt>
                <c:pt idx="176">
                  <c:v>103.12413400907842</c:v>
                </c:pt>
                <c:pt idx="177">
                  <c:v>103.02867487288366</c:v>
                </c:pt>
                <c:pt idx="178">
                  <c:v>103.03823576040841</c:v>
                </c:pt>
                <c:pt idx="179">
                  <c:v>103.04434394870319</c:v>
                </c:pt>
                <c:pt idx="180">
                  <c:v>103.07669558843394</c:v>
                </c:pt>
                <c:pt idx="181">
                  <c:v>103.08895976085327</c:v>
                </c:pt>
                <c:pt idx="182">
                  <c:v>103.10053390852883</c:v>
                </c:pt>
                <c:pt idx="183">
                  <c:v>103.12108773691257</c:v>
                </c:pt>
                <c:pt idx="184">
                  <c:v>103.07393313014184</c:v>
                </c:pt>
                <c:pt idx="185">
                  <c:v>103.12349293895913</c:v>
                </c:pt>
                <c:pt idx="186">
                  <c:v>103.04453576933737</c:v>
                </c:pt>
                <c:pt idx="187">
                  <c:v>103.13897413527076</c:v>
                </c:pt>
                <c:pt idx="188">
                  <c:v>103.14364286790992</c:v>
                </c:pt>
                <c:pt idx="189">
                  <c:v>103.15522059974124</c:v>
                </c:pt>
                <c:pt idx="190">
                  <c:v>103.24621952781459</c:v>
                </c:pt>
                <c:pt idx="191">
                  <c:v>103.3655254410682</c:v>
                </c:pt>
                <c:pt idx="192">
                  <c:v>103.54210984869458</c:v>
                </c:pt>
                <c:pt idx="193">
                  <c:v>103.46383960849188</c:v>
                </c:pt>
                <c:pt idx="194">
                  <c:v>103.20490785908557</c:v>
                </c:pt>
                <c:pt idx="195">
                  <c:v>103.21096104739824</c:v>
                </c:pt>
                <c:pt idx="196">
                  <c:v>103.2094127465528</c:v>
                </c:pt>
                <c:pt idx="197">
                  <c:v>103.09791802053344</c:v>
                </c:pt>
                <c:pt idx="198">
                  <c:v>103.02031246038027</c:v>
                </c:pt>
                <c:pt idx="199">
                  <c:v>103.08094334339147</c:v>
                </c:pt>
                <c:pt idx="200">
                  <c:v>103.15953633781628</c:v>
                </c:pt>
                <c:pt idx="201">
                  <c:v>103.28163713782963</c:v>
                </c:pt>
                <c:pt idx="202">
                  <c:v>103.28700220491346</c:v>
                </c:pt>
                <c:pt idx="203">
                  <c:v>103.29305870872072</c:v>
                </c:pt>
                <c:pt idx="204">
                  <c:v>103.3930785779408</c:v>
                </c:pt>
                <c:pt idx="205">
                  <c:v>103.37355955280891</c:v>
                </c:pt>
                <c:pt idx="206">
                  <c:v>103.46737223629042</c:v>
                </c:pt>
                <c:pt idx="207">
                  <c:v>103.53977691287631</c:v>
                </c:pt>
                <c:pt idx="208">
                  <c:v>103.69643720991411</c:v>
                </c:pt>
                <c:pt idx="209">
                  <c:v>103.70043327984976</c:v>
                </c:pt>
                <c:pt idx="210">
                  <c:v>103.69820703759858</c:v>
                </c:pt>
                <c:pt idx="211">
                  <c:v>103.78030040012605</c:v>
                </c:pt>
                <c:pt idx="212">
                  <c:v>103.83268646780002</c:v>
                </c:pt>
                <c:pt idx="213">
                  <c:v>103.88576687356782</c:v>
                </c:pt>
                <c:pt idx="214">
                  <c:v>103.80191759483215</c:v>
                </c:pt>
                <c:pt idx="215">
                  <c:v>103.72913521600947</c:v>
                </c:pt>
                <c:pt idx="216">
                  <c:v>103.73244098385685</c:v>
                </c:pt>
                <c:pt idx="217">
                  <c:v>103.73643837669721</c:v>
                </c:pt>
                <c:pt idx="218">
                  <c:v>103.70792847557631</c:v>
                </c:pt>
                <c:pt idx="219">
                  <c:v>103.59567769130025</c:v>
                </c:pt>
                <c:pt idx="220">
                  <c:v>103.5920630987861</c:v>
                </c:pt>
                <c:pt idx="221">
                  <c:v>103.57876453617678</c:v>
                </c:pt>
                <c:pt idx="222">
                  <c:v>103.72996904880942</c:v>
                </c:pt>
                <c:pt idx="223">
                  <c:v>103.73396649393804</c:v>
                </c:pt>
                <c:pt idx="224">
                  <c:v>103.74626380179393</c:v>
                </c:pt>
                <c:pt idx="225">
                  <c:v>103.74749500347997</c:v>
                </c:pt>
                <c:pt idx="226">
                  <c:v>103.75979331555664</c:v>
                </c:pt>
                <c:pt idx="227">
                  <c:v>103.81911597278784</c:v>
                </c:pt>
                <c:pt idx="228">
                  <c:v>103.83902559557821</c:v>
                </c:pt>
                <c:pt idx="229">
                  <c:v>103.84302664838803</c:v>
                </c:pt>
                <c:pt idx="230">
                  <c:v>103.85602089490713</c:v>
                </c:pt>
                <c:pt idx="231">
                  <c:v>103.86209798657025</c:v>
                </c:pt>
                <c:pt idx="232">
                  <c:v>103.96775154123972</c:v>
                </c:pt>
                <c:pt idx="233">
                  <c:v>103.92331471486843</c:v>
                </c:pt>
                <c:pt idx="234">
                  <c:v>103.89548673294588</c:v>
                </c:pt>
                <c:pt idx="235">
                  <c:v>103.73052577955353</c:v>
                </c:pt>
                <c:pt idx="236">
                  <c:v>103.66669186648605</c:v>
                </c:pt>
                <c:pt idx="237">
                  <c:v>103.67968263287291</c:v>
                </c:pt>
                <c:pt idx="238">
                  <c:v>103.69405794767529</c:v>
                </c:pt>
                <c:pt idx="239">
                  <c:v>103.73195703515648</c:v>
                </c:pt>
                <c:pt idx="240">
                  <c:v>103.84039757686777</c:v>
                </c:pt>
                <c:pt idx="241">
                  <c:v>103.8146368116639</c:v>
                </c:pt>
                <c:pt idx="242">
                  <c:v>103.85115934563629</c:v>
                </c:pt>
                <c:pt idx="243">
                  <c:v>104.03861482132446</c:v>
                </c:pt>
                <c:pt idx="244">
                  <c:v>104.04560365046468</c:v>
                </c:pt>
                <c:pt idx="245">
                  <c:v>104.05812944316597</c:v>
                </c:pt>
                <c:pt idx="246">
                  <c:v>104.0298149347896</c:v>
                </c:pt>
                <c:pt idx="247">
                  <c:v>104.14057288088512</c:v>
                </c:pt>
                <c:pt idx="248">
                  <c:v>104.14064313891215</c:v>
                </c:pt>
                <c:pt idx="249">
                  <c:v>104.08047259142089</c:v>
                </c:pt>
                <c:pt idx="250">
                  <c:v>104.26382338579536</c:v>
                </c:pt>
                <c:pt idx="251">
                  <c:v>104.26943470317825</c:v>
                </c:pt>
                <c:pt idx="252">
                  <c:v>104.28266061774015</c:v>
                </c:pt>
                <c:pt idx="253">
                  <c:v>104.14487634187</c:v>
                </c:pt>
                <c:pt idx="254">
                  <c:v>103.94259396878806</c:v>
                </c:pt>
                <c:pt idx="255">
                  <c:v>103.87409482313066</c:v>
                </c:pt>
                <c:pt idx="256">
                  <c:v>103.8499221178253</c:v>
                </c:pt>
                <c:pt idx="257">
                  <c:v>103.76963782317659</c:v>
                </c:pt>
                <c:pt idx="258">
                  <c:v>103.78146716350022</c:v>
                </c:pt>
                <c:pt idx="259">
                  <c:v>103.79606634978332</c:v>
                </c:pt>
                <c:pt idx="260">
                  <c:v>103.80235797233129</c:v>
                </c:pt>
                <c:pt idx="261">
                  <c:v>103.81557366451185</c:v>
                </c:pt>
                <c:pt idx="262">
                  <c:v>103.74359278313263</c:v>
                </c:pt>
                <c:pt idx="263">
                  <c:v>103.81564430875427</c:v>
                </c:pt>
                <c:pt idx="264">
                  <c:v>104.03084934510768</c:v>
                </c:pt>
                <c:pt idx="265">
                  <c:v>104.03645535162133</c:v>
                </c:pt>
                <c:pt idx="266">
                  <c:v>104.04967881514386</c:v>
                </c:pt>
                <c:pt idx="267">
                  <c:v>103.98254551228295</c:v>
                </c:pt>
                <c:pt idx="268">
                  <c:v>103.95074663413251</c:v>
                </c:pt>
                <c:pt idx="269">
                  <c:v>103.88014154586065</c:v>
                </c:pt>
                <c:pt idx="270">
                  <c:v>103.7596184825576</c:v>
                </c:pt>
                <c:pt idx="271">
                  <c:v>103.47600305633577</c:v>
                </c:pt>
                <c:pt idx="272">
                  <c:v>103.48921288633534</c:v>
                </c:pt>
                <c:pt idx="273">
                  <c:v>103.50380850707991</c:v>
                </c:pt>
                <c:pt idx="274">
                  <c:v>103.43872656993659</c:v>
                </c:pt>
                <c:pt idx="275">
                  <c:v>103.29528647302462</c:v>
                </c:pt>
                <c:pt idx="276">
                  <c:v>103.28563304323421</c:v>
                </c:pt>
                <c:pt idx="277">
                  <c:v>103.04640519518441</c:v>
                </c:pt>
                <c:pt idx="278">
                  <c:v>102.82313345490289</c:v>
                </c:pt>
                <c:pt idx="279">
                  <c:v>102.82870756330627</c:v>
                </c:pt>
                <c:pt idx="280">
                  <c:v>102.84398004127756</c:v>
                </c:pt>
                <c:pt idx="281">
                  <c:v>102.85648239554375</c:v>
                </c:pt>
                <c:pt idx="282">
                  <c:v>102.64984364105429</c:v>
                </c:pt>
                <c:pt idx="283">
                  <c:v>102.70112875320302</c:v>
                </c:pt>
                <c:pt idx="284">
                  <c:v>102.51668851400674</c:v>
                </c:pt>
                <c:pt idx="285">
                  <c:v>102.67802729709217</c:v>
                </c:pt>
                <c:pt idx="286">
                  <c:v>102.68636939482521</c:v>
                </c:pt>
                <c:pt idx="287">
                  <c:v>102.68709005006029</c:v>
                </c:pt>
                <c:pt idx="288">
                  <c:v>102.68642478406747</c:v>
                </c:pt>
                <c:pt idx="289">
                  <c:v>102.60256983695895</c:v>
                </c:pt>
                <c:pt idx="290">
                  <c:v>102.58734837552501</c:v>
                </c:pt>
                <c:pt idx="291">
                  <c:v>102.82548805506717</c:v>
                </c:pt>
                <c:pt idx="292">
                  <c:v>103.10788151049947</c:v>
                </c:pt>
                <c:pt idx="293">
                  <c:v>103.11692932102723</c:v>
                </c:pt>
                <c:pt idx="294">
                  <c:v>103.12389855692356</c:v>
                </c:pt>
                <c:pt idx="295">
                  <c:v>103.61415692486774</c:v>
                </c:pt>
                <c:pt idx="296">
                  <c:v>103.70427064276201</c:v>
                </c:pt>
                <c:pt idx="297">
                  <c:v>103.4294943006708</c:v>
                </c:pt>
                <c:pt idx="298">
                  <c:v>103.46488438416138</c:v>
                </c:pt>
                <c:pt idx="299">
                  <c:v>103.46562562872433</c:v>
                </c:pt>
                <c:pt idx="300">
                  <c:v>103.47329809246199</c:v>
                </c:pt>
                <c:pt idx="301">
                  <c:v>103.48027777405926</c:v>
                </c:pt>
                <c:pt idx="302">
                  <c:v>103.47339393498358</c:v>
                </c:pt>
                <c:pt idx="303">
                  <c:v>103.51641208051963</c:v>
                </c:pt>
                <c:pt idx="304">
                  <c:v>103.51923409857135</c:v>
                </c:pt>
                <c:pt idx="305">
                  <c:v>103.52205619355566</c:v>
                </c:pt>
                <c:pt idx="306">
                  <c:v>103.52487836547465</c:v>
                </c:pt>
                <c:pt idx="307">
                  <c:v>103.52423422094495</c:v>
                </c:pt>
                <c:pt idx="308">
                  <c:v>103.53260259143704</c:v>
                </c:pt>
                <c:pt idx="309">
                  <c:v>103.52849177003854</c:v>
                </c:pt>
                <c:pt idx="310">
                  <c:v>103.53270075565226</c:v>
                </c:pt>
                <c:pt idx="311">
                  <c:v>103.47726604614412</c:v>
                </c:pt>
                <c:pt idx="312">
                  <c:v>103.6428987911155</c:v>
                </c:pt>
                <c:pt idx="313">
                  <c:v>103.67484210521232</c:v>
                </c:pt>
                <c:pt idx="314">
                  <c:v>103.69638850774685</c:v>
                </c:pt>
                <c:pt idx="315">
                  <c:v>103.71654941450107</c:v>
                </c:pt>
                <c:pt idx="316">
                  <c:v>103.78315340063331</c:v>
                </c:pt>
                <c:pt idx="317">
                  <c:v>103.83520631312774</c:v>
                </c:pt>
                <c:pt idx="318">
                  <c:v>103.79433898429457</c:v>
                </c:pt>
                <c:pt idx="319">
                  <c:v>103.5708434287983</c:v>
                </c:pt>
                <c:pt idx="320">
                  <c:v>103.50498668762008</c:v>
                </c:pt>
                <c:pt idx="321">
                  <c:v>103.52445174311417</c:v>
                </c:pt>
                <c:pt idx="322">
                  <c:v>103.54599807009404</c:v>
                </c:pt>
                <c:pt idx="323">
                  <c:v>103.57725321383904</c:v>
                </c:pt>
                <c:pt idx="324">
                  <c:v>103.27653577663509</c:v>
                </c:pt>
                <c:pt idx="325">
                  <c:v>103.01961804788652</c:v>
                </c:pt>
                <c:pt idx="326">
                  <c:v>102.88083118093533</c:v>
                </c:pt>
                <c:pt idx="327">
                  <c:v>103.17247637029735</c:v>
                </c:pt>
                <c:pt idx="328">
                  <c:v>103.17528901212781</c:v>
                </c:pt>
                <c:pt idx="329">
                  <c:v>103.17810173063525</c:v>
                </c:pt>
                <c:pt idx="330">
                  <c:v>103.18091452582176</c:v>
                </c:pt>
                <c:pt idx="331">
                  <c:v>102.90169637887651</c:v>
                </c:pt>
                <c:pt idx="332">
                  <c:v>102.96414474673543</c:v>
                </c:pt>
                <c:pt idx="333">
                  <c:v>103.09313582381783</c:v>
                </c:pt>
                <c:pt idx="334">
                  <c:v>103.09594630270186</c:v>
                </c:pt>
                <c:pt idx="335">
                  <c:v>103.11609993946318</c:v>
                </c:pt>
                <c:pt idx="336">
                  <c:v>103.13764195667197</c:v>
                </c:pt>
                <c:pt idx="337">
                  <c:v>103.04813436268618</c:v>
                </c:pt>
                <c:pt idx="338">
                  <c:v>103.03012637050183</c:v>
                </c:pt>
                <c:pt idx="339">
                  <c:v>103.03432283622809</c:v>
                </c:pt>
                <c:pt idx="340">
                  <c:v>102.81207030185632</c:v>
                </c:pt>
                <c:pt idx="341">
                  <c:v>102.83221898454367</c:v>
                </c:pt>
                <c:pt idx="342">
                  <c:v>102.85236868931085</c:v>
                </c:pt>
                <c:pt idx="343">
                  <c:v>102.86488717949508</c:v>
                </c:pt>
                <c:pt idx="344">
                  <c:v>102.81771490489217</c:v>
                </c:pt>
                <c:pt idx="345">
                  <c:v>102.75526411115914</c:v>
                </c:pt>
                <c:pt idx="346">
                  <c:v>102.78512732905973</c:v>
                </c:pt>
                <c:pt idx="347">
                  <c:v>102.85800017014081</c:v>
                </c:pt>
                <c:pt idx="348">
                  <c:v>102.98842566383544</c:v>
                </c:pt>
                <c:pt idx="349">
                  <c:v>102.991233288158</c:v>
                </c:pt>
                <c:pt idx="350">
                  <c:v>102.99404098902075</c:v>
                </c:pt>
                <c:pt idx="351">
                  <c:v>103.21733047969185</c:v>
                </c:pt>
                <c:pt idx="352">
                  <c:v>103.2388833072058</c:v>
                </c:pt>
                <c:pt idx="353">
                  <c:v>103.49127816211778</c:v>
                </c:pt>
                <c:pt idx="354">
                  <c:v>103.63976516299381</c:v>
                </c:pt>
                <c:pt idx="355">
                  <c:v>103.73140401629047</c:v>
                </c:pt>
                <c:pt idx="356">
                  <c:v>103.73423189535602</c:v>
                </c:pt>
                <c:pt idx="357">
                  <c:v>103.73705985151395</c:v>
                </c:pt>
                <c:pt idx="358">
                  <c:v>103.73988788476635</c:v>
                </c:pt>
                <c:pt idx="359">
                  <c:v>103.75382304950334</c:v>
                </c:pt>
                <c:pt idx="360">
                  <c:v>103.86281699297759</c:v>
                </c:pt>
                <c:pt idx="361">
                  <c:v>103.91562354740799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BE8-41D7-9A71-657F9220613E}"/>
            </c:ext>
          </c:extLst>
        </c:ser>
        <c:ser>
          <c:idx val="1"/>
          <c:order val="1"/>
          <c:tx>
            <c:strRef>
              <c:f>YTD!$W$1</c:f>
              <c:strCache>
                <c:ptCount val="1"/>
                <c:pt idx="0">
                  <c:v>Indice ICP</c:v>
                </c:pt>
              </c:strCache>
            </c:strRef>
          </c:tx>
          <c:spPr>
            <a:ln w="254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YTD!$U$3:$U$364</c:f>
              <c:numCache>
                <c:formatCode>m/d/yyyy</c:formatCode>
                <c:ptCount val="362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</c:numCache>
            </c:numRef>
          </c:cat>
          <c:val>
            <c:numRef>
              <c:f>YTD!$W$3:$W$364</c:f>
              <c:numCache>
                <c:formatCode>0.00</c:formatCode>
                <c:ptCount val="362"/>
                <c:pt idx="0">
                  <c:v>100</c:v>
                </c:pt>
                <c:pt idx="1">
                  <c:v>100</c:v>
                </c:pt>
                <c:pt idx="2">
                  <c:v>100.03889749447276</c:v>
                </c:pt>
                <c:pt idx="3">
                  <c:v>100.04860750417127</c:v>
                </c:pt>
                <c:pt idx="4">
                  <c:v>100.05831751386978</c:v>
                </c:pt>
                <c:pt idx="5">
                  <c:v>100.06802752356832</c:v>
                </c:pt>
                <c:pt idx="6">
                  <c:v>100.06802752356832</c:v>
                </c:pt>
                <c:pt idx="7">
                  <c:v>100.06802752356832</c:v>
                </c:pt>
                <c:pt idx="8">
                  <c:v>100.09715755266387</c:v>
                </c:pt>
                <c:pt idx="9">
                  <c:v>100.10686756236238</c:v>
                </c:pt>
                <c:pt idx="10">
                  <c:v>100.1165775720609</c:v>
                </c:pt>
                <c:pt idx="11">
                  <c:v>100.12628758175943</c:v>
                </c:pt>
                <c:pt idx="12">
                  <c:v>100.13599759145794</c:v>
                </c:pt>
                <c:pt idx="13">
                  <c:v>100.13599759145794</c:v>
                </c:pt>
                <c:pt idx="14">
                  <c:v>100.13599759145794</c:v>
                </c:pt>
                <c:pt idx="15">
                  <c:v>100.16518507623221</c:v>
                </c:pt>
                <c:pt idx="16">
                  <c:v>100.17489508593071</c:v>
                </c:pt>
                <c:pt idx="17">
                  <c:v>100.18460509562922</c:v>
                </c:pt>
                <c:pt idx="18">
                  <c:v>100.19408528261299</c:v>
                </c:pt>
                <c:pt idx="19">
                  <c:v>100.2038527479902</c:v>
                </c:pt>
                <c:pt idx="20">
                  <c:v>100.2038527479902</c:v>
                </c:pt>
                <c:pt idx="21">
                  <c:v>100.2038527479902</c:v>
                </c:pt>
                <c:pt idx="22">
                  <c:v>100.23091437265293</c:v>
                </c:pt>
                <c:pt idx="23">
                  <c:v>100.23993491420717</c:v>
                </c:pt>
                <c:pt idx="24">
                  <c:v>100.24895545576142</c:v>
                </c:pt>
                <c:pt idx="25">
                  <c:v>100.2572865291714</c:v>
                </c:pt>
                <c:pt idx="26">
                  <c:v>100.26636452640433</c:v>
                </c:pt>
                <c:pt idx="27">
                  <c:v>100.26636452640433</c:v>
                </c:pt>
                <c:pt idx="28">
                  <c:v>100.26636452640433</c:v>
                </c:pt>
                <c:pt idx="29">
                  <c:v>100.29354106242444</c:v>
                </c:pt>
                <c:pt idx="30">
                  <c:v>100.30261905965736</c:v>
                </c:pt>
                <c:pt idx="31">
                  <c:v>100.3116970568903</c:v>
                </c:pt>
                <c:pt idx="32">
                  <c:v>100.32066014276583</c:v>
                </c:pt>
                <c:pt idx="33">
                  <c:v>100.32973813999878</c:v>
                </c:pt>
                <c:pt idx="34">
                  <c:v>100.32973813999878</c:v>
                </c:pt>
                <c:pt idx="35">
                  <c:v>100.32973813999878</c:v>
                </c:pt>
                <c:pt idx="36">
                  <c:v>100.35605284083854</c:v>
                </c:pt>
                <c:pt idx="37">
                  <c:v>100.36444136992722</c:v>
                </c:pt>
                <c:pt idx="38">
                  <c:v>100.37282989901588</c:v>
                </c:pt>
                <c:pt idx="39">
                  <c:v>100.38121842810453</c:v>
                </c:pt>
                <c:pt idx="40">
                  <c:v>100.39018151398008</c:v>
                </c:pt>
                <c:pt idx="41">
                  <c:v>100.39018151398008</c:v>
                </c:pt>
                <c:pt idx="42">
                  <c:v>100.39018151398008</c:v>
                </c:pt>
                <c:pt idx="43">
                  <c:v>100.4173580500002</c:v>
                </c:pt>
                <c:pt idx="44">
                  <c:v>100.42643604723312</c:v>
                </c:pt>
                <c:pt idx="45">
                  <c:v>100.43551404446607</c:v>
                </c:pt>
                <c:pt idx="46">
                  <c:v>100.44459204169901</c:v>
                </c:pt>
                <c:pt idx="47">
                  <c:v>100.45367003893195</c:v>
                </c:pt>
                <c:pt idx="48">
                  <c:v>100.45367003893195</c:v>
                </c:pt>
                <c:pt idx="49">
                  <c:v>100.45367003893195</c:v>
                </c:pt>
                <c:pt idx="50">
                  <c:v>100.48090403063074</c:v>
                </c:pt>
                <c:pt idx="51">
                  <c:v>100.48998202786368</c:v>
                </c:pt>
                <c:pt idx="52">
                  <c:v>100.49906002509663</c:v>
                </c:pt>
                <c:pt idx="53">
                  <c:v>100.50813802232955</c:v>
                </c:pt>
                <c:pt idx="54">
                  <c:v>100.51721601956248</c:v>
                </c:pt>
                <c:pt idx="55">
                  <c:v>100.51721601956248</c:v>
                </c:pt>
                <c:pt idx="56">
                  <c:v>100.51721601956248</c:v>
                </c:pt>
                <c:pt idx="57">
                  <c:v>100.54445001126126</c:v>
                </c:pt>
                <c:pt idx="58">
                  <c:v>100.5535280084942</c:v>
                </c:pt>
                <c:pt idx="59">
                  <c:v>100.56260600572713</c:v>
                </c:pt>
                <c:pt idx="60">
                  <c:v>100.57168400296008</c:v>
                </c:pt>
                <c:pt idx="61">
                  <c:v>100.580762000193</c:v>
                </c:pt>
                <c:pt idx="62">
                  <c:v>100.580762000193</c:v>
                </c:pt>
                <c:pt idx="63">
                  <c:v>100.580762000193</c:v>
                </c:pt>
                <c:pt idx="64">
                  <c:v>100.60799599189181</c:v>
                </c:pt>
                <c:pt idx="65">
                  <c:v>100.61707398912475</c:v>
                </c:pt>
                <c:pt idx="66">
                  <c:v>100.6261519863577</c:v>
                </c:pt>
                <c:pt idx="67">
                  <c:v>100.63522998359062</c:v>
                </c:pt>
                <c:pt idx="68">
                  <c:v>100.64430798082357</c:v>
                </c:pt>
                <c:pt idx="69">
                  <c:v>100.64430798082357</c:v>
                </c:pt>
                <c:pt idx="70">
                  <c:v>100.64430798082357</c:v>
                </c:pt>
                <c:pt idx="71">
                  <c:v>100.67154197252236</c:v>
                </c:pt>
                <c:pt idx="72">
                  <c:v>100.68061996975531</c:v>
                </c:pt>
                <c:pt idx="73">
                  <c:v>100.68969796698823</c:v>
                </c:pt>
                <c:pt idx="74">
                  <c:v>100.69877596422118</c:v>
                </c:pt>
                <c:pt idx="75">
                  <c:v>100.70779650577543</c:v>
                </c:pt>
                <c:pt idx="76">
                  <c:v>100.70779650577543</c:v>
                </c:pt>
                <c:pt idx="77">
                  <c:v>100.70779650577543</c:v>
                </c:pt>
                <c:pt idx="78">
                  <c:v>100.73296209304142</c:v>
                </c:pt>
                <c:pt idx="79">
                  <c:v>100.74135062213007</c:v>
                </c:pt>
                <c:pt idx="80">
                  <c:v>100.74973915121873</c:v>
                </c:pt>
                <c:pt idx="81">
                  <c:v>100.75812768030738</c:v>
                </c:pt>
                <c:pt idx="82">
                  <c:v>100.76651620939606</c:v>
                </c:pt>
                <c:pt idx="83">
                  <c:v>100.76651620939606</c:v>
                </c:pt>
                <c:pt idx="84">
                  <c:v>100.76651620939606</c:v>
                </c:pt>
                <c:pt idx="85">
                  <c:v>100.79168179666202</c:v>
                </c:pt>
                <c:pt idx="86">
                  <c:v>100.80007032575071</c:v>
                </c:pt>
                <c:pt idx="87">
                  <c:v>100.80845885483936</c:v>
                </c:pt>
                <c:pt idx="88">
                  <c:v>100.81684738392802</c:v>
                </c:pt>
                <c:pt idx="89">
                  <c:v>100.82523591301668</c:v>
                </c:pt>
                <c:pt idx="90">
                  <c:v>100.82523591301668</c:v>
                </c:pt>
                <c:pt idx="91">
                  <c:v>100.82523591301668</c:v>
                </c:pt>
                <c:pt idx="92">
                  <c:v>100.850344044604</c:v>
                </c:pt>
                <c:pt idx="93">
                  <c:v>100.85873257369265</c:v>
                </c:pt>
                <c:pt idx="94">
                  <c:v>100.86712110278131</c:v>
                </c:pt>
                <c:pt idx="95">
                  <c:v>100.87550963186997</c:v>
                </c:pt>
                <c:pt idx="96">
                  <c:v>100.88389816095864</c:v>
                </c:pt>
                <c:pt idx="97">
                  <c:v>100.88389816095864</c:v>
                </c:pt>
                <c:pt idx="98">
                  <c:v>100.88389816095864</c:v>
                </c:pt>
                <c:pt idx="99">
                  <c:v>100.9091212039033</c:v>
                </c:pt>
                <c:pt idx="100">
                  <c:v>100.91750973299196</c:v>
                </c:pt>
                <c:pt idx="101">
                  <c:v>100.92589826208061</c:v>
                </c:pt>
                <c:pt idx="102">
                  <c:v>100.93428679116928</c:v>
                </c:pt>
                <c:pt idx="103">
                  <c:v>100.93428679116928</c:v>
                </c:pt>
                <c:pt idx="104">
                  <c:v>100.93428679116928</c:v>
                </c:pt>
                <c:pt idx="105">
                  <c:v>100.93428679116928</c:v>
                </c:pt>
                <c:pt idx="106">
                  <c:v>100.96784090752391</c:v>
                </c:pt>
                <c:pt idx="107">
                  <c:v>100.9755399684683</c:v>
                </c:pt>
                <c:pt idx="108">
                  <c:v>100.9755399684683</c:v>
                </c:pt>
                <c:pt idx="109">
                  <c:v>100.99093809035708</c:v>
                </c:pt>
                <c:pt idx="110">
                  <c:v>100.99863715130147</c:v>
                </c:pt>
                <c:pt idx="111">
                  <c:v>100.99863715130147</c:v>
                </c:pt>
                <c:pt idx="112">
                  <c:v>100.99863715130147</c:v>
                </c:pt>
                <c:pt idx="113">
                  <c:v>101.02179178981334</c:v>
                </c:pt>
                <c:pt idx="114">
                  <c:v>101.02949085075772</c:v>
                </c:pt>
                <c:pt idx="115">
                  <c:v>101.03718991170211</c:v>
                </c:pt>
                <c:pt idx="116">
                  <c:v>101.0448889726465</c:v>
                </c:pt>
                <c:pt idx="117">
                  <c:v>101.05258803359088</c:v>
                </c:pt>
                <c:pt idx="118">
                  <c:v>101.05258803359088</c:v>
                </c:pt>
                <c:pt idx="119">
                  <c:v>101.05258803359088</c:v>
                </c:pt>
                <c:pt idx="120">
                  <c:v>101.05258803359088</c:v>
                </c:pt>
                <c:pt idx="121">
                  <c:v>101.08344173304714</c:v>
                </c:pt>
                <c:pt idx="122">
                  <c:v>101.09114079399154</c:v>
                </c:pt>
                <c:pt idx="123">
                  <c:v>101.09883985493592</c:v>
                </c:pt>
                <c:pt idx="124">
                  <c:v>101.10653891588031</c:v>
                </c:pt>
                <c:pt idx="125">
                  <c:v>101.10653891588031</c:v>
                </c:pt>
                <c:pt idx="126">
                  <c:v>101.10653891588031</c:v>
                </c:pt>
                <c:pt idx="127">
                  <c:v>101.12969355439216</c:v>
                </c:pt>
                <c:pt idx="128">
                  <c:v>101.13739261533655</c:v>
                </c:pt>
                <c:pt idx="129">
                  <c:v>101.14509167628093</c:v>
                </c:pt>
                <c:pt idx="130">
                  <c:v>101.15279073722532</c:v>
                </c:pt>
                <c:pt idx="131">
                  <c:v>101.16048979816969</c:v>
                </c:pt>
                <c:pt idx="132">
                  <c:v>101.16048979816969</c:v>
                </c:pt>
                <c:pt idx="133">
                  <c:v>101.16048979816969</c:v>
                </c:pt>
                <c:pt idx="134">
                  <c:v>101.18364443668153</c:v>
                </c:pt>
                <c:pt idx="135">
                  <c:v>101.19140095330462</c:v>
                </c:pt>
                <c:pt idx="136">
                  <c:v>101.19915746992768</c:v>
                </c:pt>
                <c:pt idx="137">
                  <c:v>101.20691398655076</c:v>
                </c:pt>
                <c:pt idx="138">
                  <c:v>101.21467050317385</c:v>
                </c:pt>
                <c:pt idx="139">
                  <c:v>101.21467050317385</c:v>
                </c:pt>
                <c:pt idx="140">
                  <c:v>101.21467050317385</c:v>
                </c:pt>
                <c:pt idx="141">
                  <c:v>101.23575673725287</c:v>
                </c:pt>
                <c:pt idx="142">
                  <c:v>101.24276633005299</c:v>
                </c:pt>
                <c:pt idx="143">
                  <c:v>101.2497759228531</c:v>
                </c:pt>
                <c:pt idx="144">
                  <c:v>101.25678551565321</c:v>
                </c:pt>
                <c:pt idx="145">
                  <c:v>101.26379510845334</c:v>
                </c:pt>
                <c:pt idx="146">
                  <c:v>101.26379510845334</c:v>
                </c:pt>
                <c:pt idx="147">
                  <c:v>101.26379510845334</c:v>
                </c:pt>
                <c:pt idx="148">
                  <c:v>101.28488134253236</c:v>
                </c:pt>
                <c:pt idx="149">
                  <c:v>101.29189093533248</c:v>
                </c:pt>
                <c:pt idx="150">
                  <c:v>101.29890052813261</c:v>
                </c:pt>
                <c:pt idx="151">
                  <c:v>101.30591012093269</c:v>
                </c:pt>
                <c:pt idx="152">
                  <c:v>101.31291971373281</c:v>
                </c:pt>
                <c:pt idx="153">
                  <c:v>101.31291971373281</c:v>
                </c:pt>
                <c:pt idx="154">
                  <c:v>101.31291971373281</c:v>
                </c:pt>
                <c:pt idx="155">
                  <c:v>101.33400594781185</c:v>
                </c:pt>
                <c:pt idx="156">
                  <c:v>101.34101554061193</c:v>
                </c:pt>
                <c:pt idx="157">
                  <c:v>101.34802513341205</c:v>
                </c:pt>
                <c:pt idx="158">
                  <c:v>101.35503472621217</c:v>
                </c:pt>
                <c:pt idx="159">
                  <c:v>101.36210177469098</c:v>
                </c:pt>
                <c:pt idx="160">
                  <c:v>101.36210177469098</c:v>
                </c:pt>
                <c:pt idx="161">
                  <c:v>101.36210177469098</c:v>
                </c:pt>
                <c:pt idx="162">
                  <c:v>101.38324546444871</c:v>
                </c:pt>
                <c:pt idx="163">
                  <c:v>101.39031251292751</c:v>
                </c:pt>
                <c:pt idx="164">
                  <c:v>101.39737956140631</c:v>
                </c:pt>
                <c:pt idx="165">
                  <c:v>101.40444660988511</c:v>
                </c:pt>
                <c:pt idx="166">
                  <c:v>101.41151365836392</c:v>
                </c:pt>
                <c:pt idx="167">
                  <c:v>101.41151365836392</c:v>
                </c:pt>
                <c:pt idx="168">
                  <c:v>101.41151365836392</c:v>
                </c:pt>
                <c:pt idx="169">
                  <c:v>101.43265734812162</c:v>
                </c:pt>
                <c:pt idx="170">
                  <c:v>101.43972439660043</c:v>
                </c:pt>
                <c:pt idx="171">
                  <c:v>101.44679144507921</c:v>
                </c:pt>
                <c:pt idx="172">
                  <c:v>101.453858493558</c:v>
                </c:pt>
                <c:pt idx="173">
                  <c:v>101.46092554203682</c:v>
                </c:pt>
                <c:pt idx="174">
                  <c:v>101.46092554203682</c:v>
                </c:pt>
                <c:pt idx="175">
                  <c:v>101.46092554203682</c:v>
                </c:pt>
                <c:pt idx="176">
                  <c:v>101.46092554203682</c:v>
                </c:pt>
                <c:pt idx="177">
                  <c:v>101.48913628027334</c:v>
                </c:pt>
                <c:pt idx="178">
                  <c:v>101.49620332875213</c:v>
                </c:pt>
                <c:pt idx="179">
                  <c:v>101.50327037723092</c:v>
                </c:pt>
                <c:pt idx="180">
                  <c:v>101.51033742570972</c:v>
                </c:pt>
                <c:pt idx="181">
                  <c:v>101.51033742570972</c:v>
                </c:pt>
                <c:pt idx="182">
                  <c:v>101.51033742570972</c:v>
                </c:pt>
                <c:pt idx="183">
                  <c:v>101.53148111546746</c:v>
                </c:pt>
                <c:pt idx="184">
                  <c:v>101.53854816394626</c:v>
                </c:pt>
                <c:pt idx="185">
                  <c:v>101.54561521242505</c:v>
                </c:pt>
                <c:pt idx="186">
                  <c:v>101.55268226090384</c:v>
                </c:pt>
                <c:pt idx="187">
                  <c:v>101.55974930938262</c:v>
                </c:pt>
                <c:pt idx="188">
                  <c:v>101.55974930938262</c:v>
                </c:pt>
                <c:pt idx="189">
                  <c:v>101.55974930938262</c:v>
                </c:pt>
                <c:pt idx="190">
                  <c:v>101.58089299914036</c:v>
                </c:pt>
                <c:pt idx="191">
                  <c:v>101.58796004761916</c:v>
                </c:pt>
                <c:pt idx="192">
                  <c:v>101.59502709609798</c:v>
                </c:pt>
                <c:pt idx="193">
                  <c:v>101.60209414457678</c:v>
                </c:pt>
                <c:pt idx="194">
                  <c:v>101.60916119305558</c:v>
                </c:pt>
                <c:pt idx="195">
                  <c:v>101.60916119305558</c:v>
                </c:pt>
                <c:pt idx="196">
                  <c:v>101.60916119305558</c:v>
                </c:pt>
                <c:pt idx="197">
                  <c:v>101.63030488281332</c:v>
                </c:pt>
                <c:pt idx="198">
                  <c:v>101.63737193129212</c:v>
                </c:pt>
                <c:pt idx="199">
                  <c:v>101.64443897977092</c:v>
                </c:pt>
                <c:pt idx="200">
                  <c:v>101.65150602824973</c:v>
                </c:pt>
                <c:pt idx="201">
                  <c:v>101.65857307672853</c:v>
                </c:pt>
                <c:pt idx="202">
                  <c:v>101.65857307672853</c:v>
                </c:pt>
                <c:pt idx="203">
                  <c:v>101.65857307672853</c:v>
                </c:pt>
                <c:pt idx="204">
                  <c:v>101.67977422216497</c:v>
                </c:pt>
                <c:pt idx="205">
                  <c:v>101.68684127064377</c:v>
                </c:pt>
                <c:pt idx="206">
                  <c:v>101.69390831912257</c:v>
                </c:pt>
                <c:pt idx="207">
                  <c:v>101.70097536760137</c:v>
                </c:pt>
                <c:pt idx="208">
                  <c:v>101.70804241608016</c:v>
                </c:pt>
                <c:pt idx="209">
                  <c:v>101.70804241608016</c:v>
                </c:pt>
                <c:pt idx="210">
                  <c:v>101.70804241608016</c:v>
                </c:pt>
                <c:pt idx="211">
                  <c:v>101.72924356151657</c:v>
                </c:pt>
                <c:pt idx="212">
                  <c:v>101.73631060999537</c:v>
                </c:pt>
                <c:pt idx="213">
                  <c:v>101.74337765847419</c:v>
                </c:pt>
                <c:pt idx="214">
                  <c:v>101.750444706953</c:v>
                </c:pt>
                <c:pt idx="215">
                  <c:v>101.75751175543182</c:v>
                </c:pt>
                <c:pt idx="216">
                  <c:v>101.75751175543182</c:v>
                </c:pt>
                <c:pt idx="217">
                  <c:v>101.75751175543182</c:v>
                </c:pt>
                <c:pt idx="218">
                  <c:v>101.77871290086823</c:v>
                </c:pt>
                <c:pt idx="219">
                  <c:v>101.78577994934702</c:v>
                </c:pt>
                <c:pt idx="220">
                  <c:v>101.79284699782581</c:v>
                </c:pt>
                <c:pt idx="221">
                  <c:v>101.79991404630464</c:v>
                </c:pt>
                <c:pt idx="222">
                  <c:v>101.80698109478342</c:v>
                </c:pt>
                <c:pt idx="223">
                  <c:v>101.80698109478342</c:v>
                </c:pt>
                <c:pt idx="224">
                  <c:v>101.80698109478342</c:v>
                </c:pt>
                <c:pt idx="225">
                  <c:v>101.82818224021983</c:v>
                </c:pt>
                <c:pt idx="226">
                  <c:v>101.82818224021983</c:v>
                </c:pt>
                <c:pt idx="227">
                  <c:v>101.84231633717744</c:v>
                </c:pt>
                <c:pt idx="228">
                  <c:v>101.84938338565622</c:v>
                </c:pt>
                <c:pt idx="229">
                  <c:v>101.85645043413506</c:v>
                </c:pt>
                <c:pt idx="230">
                  <c:v>101.85645043413506</c:v>
                </c:pt>
                <c:pt idx="231">
                  <c:v>101.85645043413506</c:v>
                </c:pt>
                <c:pt idx="232">
                  <c:v>101.87765157957146</c:v>
                </c:pt>
                <c:pt idx="233">
                  <c:v>101.88471862805027</c:v>
                </c:pt>
                <c:pt idx="234">
                  <c:v>101.89178567652905</c:v>
                </c:pt>
                <c:pt idx="235">
                  <c:v>101.89885272500787</c:v>
                </c:pt>
                <c:pt idx="236">
                  <c:v>101.90591977348667</c:v>
                </c:pt>
                <c:pt idx="237">
                  <c:v>101.90591977348667</c:v>
                </c:pt>
                <c:pt idx="238">
                  <c:v>101.90591977348667</c:v>
                </c:pt>
                <c:pt idx="239">
                  <c:v>101.92717837460178</c:v>
                </c:pt>
                <c:pt idx="240">
                  <c:v>101.93424542308058</c:v>
                </c:pt>
                <c:pt idx="241">
                  <c:v>101.94131247155939</c:v>
                </c:pt>
                <c:pt idx="242">
                  <c:v>101.9483795200382</c:v>
                </c:pt>
                <c:pt idx="243">
                  <c:v>101.955446568517</c:v>
                </c:pt>
                <c:pt idx="244">
                  <c:v>101.955446568517</c:v>
                </c:pt>
                <c:pt idx="245">
                  <c:v>101.955446568517</c:v>
                </c:pt>
                <c:pt idx="246">
                  <c:v>101.97670516963208</c:v>
                </c:pt>
                <c:pt idx="247">
                  <c:v>101.9837722181109</c:v>
                </c:pt>
                <c:pt idx="248">
                  <c:v>101.99083926658972</c:v>
                </c:pt>
                <c:pt idx="249">
                  <c:v>101.99790631506852</c:v>
                </c:pt>
                <c:pt idx="250">
                  <c:v>102.00497336354732</c:v>
                </c:pt>
                <c:pt idx="251">
                  <c:v>102.00497336354732</c:v>
                </c:pt>
                <c:pt idx="252">
                  <c:v>102.00497336354732</c:v>
                </c:pt>
                <c:pt idx="253">
                  <c:v>102.02623196466241</c:v>
                </c:pt>
                <c:pt idx="254">
                  <c:v>102.03329901314122</c:v>
                </c:pt>
                <c:pt idx="255">
                  <c:v>102.04036606162002</c:v>
                </c:pt>
                <c:pt idx="256">
                  <c:v>102.04743311009882</c:v>
                </c:pt>
                <c:pt idx="257">
                  <c:v>102.05450015857762</c:v>
                </c:pt>
                <c:pt idx="258">
                  <c:v>102.05450015857762</c:v>
                </c:pt>
                <c:pt idx="259">
                  <c:v>102.05450015857762</c:v>
                </c:pt>
                <c:pt idx="260">
                  <c:v>102.05450015857762</c:v>
                </c:pt>
                <c:pt idx="261">
                  <c:v>102.05450015857762</c:v>
                </c:pt>
                <c:pt idx="262">
                  <c:v>102.08995031232902</c:v>
                </c:pt>
                <c:pt idx="263">
                  <c:v>102.09701736080781</c:v>
                </c:pt>
                <c:pt idx="264">
                  <c:v>102.1040844092866</c:v>
                </c:pt>
                <c:pt idx="265">
                  <c:v>102.1040844092866</c:v>
                </c:pt>
                <c:pt idx="266">
                  <c:v>102.1040844092866</c:v>
                </c:pt>
                <c:pt idx="267">
                  <c:v>102.12534301040169</c:v>
                </c:pt>
                <c:pt idx="268">
                  <c:v>102.1324100588805</c:v>
                </c:pt>
                <c:pt idx="269">
                  <c:v>102.1394771073593</c:v>
                </c:pt>
                <c:pt idx="270">
                  <c:v>102.14654415583809</c:v>
                </c:pt>
                <c:pt idx="271">
                  <c:v>102.15361120431689</c:v>
                </c:pt>
                <c:pt idx="272">
                  <c:v>102.15361120431689</c:v>
                </c:pt>
                <c:pt idx="273">
                  <c:v>102.15361120431689</c:v>
                </c:pt>
                <c:pt idx="274">
                  <c:v>102.174869805432</c:v>
                </c:pt>
                <c:pt idx="275">
                  <c:v>102.1819368539108</c:v>
                </c:pt>
                <c:pt idx="276">
                  <c:v>102.1890613580683</c:v>
                </c:pt>
                <c:pt idx="277">
                  <c:v>102.19618586222578</c:v>
                </c:pt>
                <c:pt idx="278">
                  <c:v>102.20331036638328</c:v>
                </c:pt>
                <c:pt idx="279">
                  <c:v>102.20331036638328</c:v>
                </c:pt>
                <c:pt idx="280">
                  <c:v>102.20331036638328</c:v>
                </c:pt>
                <c:pt idx="281">
                  <c:v>102.20331036638328</c:v>
                </c:pt>
                <c:pt idx="282">
                  <c:v>102.23169347165586</c:v>
                </c:pt>
                <c:pt idx="283">
                  <c:v>102.23881797581336</c:v>
                </c:pt>
                <c:pt idx="284">
                  <c:v>102.24594247997084</c:v>
                </c:pt>
                <c:pt idx="285">
                  <c:v>102.25306698412834</c:v>
                </c:pt>
                <c:pt idx="286">
                  <c:v>102.25306698412834</c:v>
                </c:pt>
                <c:pt idx="287">
                  <c:v>102.25306698412834</c:v>
                </c:pt>
                <c:pt idx="288">
                  <c:v>102.27438304092213</c:v>
                </c:pt>
                <c:pt idx="289">
                  <c:v>102.28150754507963</c:v>
                </c:pt>
                <c:pt idx="290">
                  <c:v>102.28863204923711</c:v>
                </c:pt>
                <c:pt idx="291">
                  <c:v>102.29575655339461</c:v>
                </c:pt>
                <c:pt idx="292">
                  <c:v>102.3028810575521</c:v>
                </c:pt>
                <c:pt idx="293">
                  <c:v>102.3028810575521</c:v>
                </c:pt>
                <c:pt idx="294">
                  <c:v>102.3028810575521</c:v>
                </c:pt>
                <c:pt idx="295">
                  <c:v>102.32419711434591</c:v>
                </c:pt>
                <c:pt idx="296">
                  <c:v>102.3313216185034</c:v>
                </c:pt>
                <c:pt idx="297">
                  <c:v>102.3384461226609</c:v>
                </c:pt>
                <c:pt idx="298">
                  <c:v>102.34557062681837</c:v>
                </c:pt>
                <c:pt idx="299">
                  <c:v>102.34557062681837</c:v>
                </c:pt>
                <c:pt idx="300">
                  <c:v>102.34557062681837</c:v>
                </c:pt>
                <c:pt idx="301">
                  <c:v>102.34557062681837</c:v>
                </c:pt>
                <c:pt idx="302">
                  <c:v>102.37401118776967</c:v>
                </c:pt>
                <c:pt idx="303">
                  <c:v>102.38113569192717</c:v>
                </c:pt>
                <c:pt idx="304">
                  <c:v>102.38113569192717</c:v>
                </c:pt>
                <c:pt idx="305">
                  <c:v>102.39532724456345</c:v>
                </c:pt>
                <c:pt idx="306">
                  <c:v>102.40245174872095</c:v>
                </c:pt>
                <c:pt idx="307">
                  <c:v>102.40245174872095</c:v>
                </c:pt>
                <c:pt idx="308">
                  <c:v>102.40245174872095</c:v>
                </c:pt>
                <c:pt idx="309">
                  <c:v>102.42376780551474</c:v>
                </c:pt>
                <c:pt idx="310">
                  <c:v>102.43089230967223</c:v>
                </c:pt>
                <c:pt idx="311">
                  <c:v>102.43801681382972</c:v>
                </c:pt>
                <c:pt idx="312">
                  <c:v>102.44514131798722</c:v>
                </c:pt>
                <c:pt idx="313">
                  <c:v>102.4522658221447</c:v>
                </c:pt>
                <c:pt idx="314">
                  <c:v>102.4522658221447</c:v>
                </c:pt>
                <c:pt idx="315">
                  <c:v>102.4522658221447</c:v>
                </c:pt>
                <c:pt idx="316">
                  <c:v>102.4735818789385</c:v>
                </c:pt>
                <c:pt idx="317">
                  <c:v>102.48070638309599</c:v>
                </c:pt>
                <c:pt idx="318">
                  <c:v>102.48783088725349</c:v>
                </c:pt>
                <c:pt idx="319">
                  <c:v>102.49495539141097</c:v>
                </c:pt>
                <c:pt idx="320">
                  <c:v>102.50207989556846</c:v>
                </c:pt>
                <c:pt idx="321">
                  <c:v>102.50207989556846</c:v>
                </c:pt>
                <c:pt idx="322">
                  <c:v>102.50207989556846</c:v>
                </c:pt>
                <c:pt idx="323">
                  <c:v>102.52345340804092</c:v>
                </c:pt>
                <c:pt idx="324">
                  <c:v>102.53057791219844</c:v>
                </c:pt>
                <c:pt idx="325">
                  <c:v>102.53770241635593</c:v>
                </c:pt>
                <c:pt idx="326">
                  <c:v>102.5448269205134</c:v>
                </c:pt>
                <c:pt idx="327">
                  <c:v>102.5519514246709</c:v>
                </c:pt>
                <c:pt idx="328">
                  <c:v>102.5519514246709</c:v>
                </c:pt>
                <c:pt idx="329">
                  <c:v>102.5519514246709</c:v>
                </c:pt>
                <c:pt idx="330">
                  <c:v>102.57332493714338</c:v>
                </c:pt>
                <c:pt idx="331">
                  <c:v>102.58044944130089</c:v>
                </c:pt>
                <c:pt idx="332">
                  <c:v>102.5875739454584</c:v>
                </c:pt>
                <c:pt idx="333">
                  <c:v>102.59469844961589</c:v>
                </c:pt>
                <c:pt idx="334">
                  <c:v>102.60182295377341</c:v>
                </c:pt>
                <c:pt idx="335">
                  <c:v>102.60182295377341</c:v>
                </c:pt>
                <c:pt idx="336">
                  <c:v>102.60182295377341</c:v>
                </c:pt>
                <c:pt idx="337">
                  <c:v>102.62319646624587</c:v>
                </c:pt>
                <c:pt idx="338">
                  <c:v>102.63032097040336</c:v>
                </c:pt>
                <c:pt idx="339">
                  <c:v>102.63744547456085</c:v>
                </c:pt>
                <c:pt idx="340">
                  <c:v>102.64456997871835</c:v>
                </c:pt>
                <c:pt idx="341">
                  <c:v>102.64456997871835</c:v>
                </c:pt>
                <c:pt idx="342">
                  <c:v>102.64456997871835</c:v>
                </c:pt>
                <c:pt idx="343">
                  <c:v>102.64456997871835</c:v>
                </c:pt>
                <c:pt idx="344">
                  <c:v>102.6730679953483</c:v>
                </c:pt>
                <c:pt idx="345">
                  <c:v>102.68019249950581</c:v>
                </c:pt>
                <c:pt idx="346">
                  <c:v>102.68731700366328</c:v>
                </c:pt>
                <c:pt idx="347">
                  <c:v>102.6944415078208</c:v>
                </c:pt>
                <c:pt idx="348">
                  <c:v>102.70156601197827</c:v>
                </c:pt>
                <c:pt idx="349">
                  <c:v>102.70156601197827</c:v>
                </c:pt>
                <c:pt idx="350">
                  <c:v>102.70156601197827</c:v>
                </c:pt>
                <c:pt idx="351">
                  <c:v>102.72293952445075</c:v>
                </c:pt>
                <c:pt idx="352">
                  <c:v>102.73006402860825</c:v>
                </c:pt>
                <c:pt idx="353">
                  <c:v>102.73718853276573</c:v>
                </c:pt>
                <c:pt idx="354">
                  <c:v>102.74431303692324</c:v>
                </c:pt>
                <c:pt idx="355">
                  <c:v>102.75143754108073</c:v>
                </c:pt>
                <c:pt idx="356">
                  <c:v>102.75143754108073</c:v>
                </c:pt>
                <c:pt idx="357">
                  <c:v>102.75143754108073</c:v>
                </c:pt>
                <c:pt idx="358">
                  <c:v>102.75143754108073</c:v>
                </c:pt>
                <c:pt idx="359">
                  <c:v>102.77999301338942</c:v>
                </c:pt>
                <c:pt idx="360">
                  <c:v>102.78711751754693</c:v>
                </c:pt>
                <c:pt idx="361">
                  <c:v>102.79424202170442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BE8-41D7-9A71-657F9220613E}"/>
            </c:ext>
          </c:extLst>
        </c:ser>
        <c:ser>
          <c:idx val="2"/>
          <c:order val="2"/>
          <c:tx>
            <c:strRef>
              <c:f>YTD!$X$1</c:f>
              <c:strCache>
                <c:ptCount val="1"/>
                <c:pt idx="0">
                  <c:v>ICP + 300</c:v>
                </c:pt>
              </c:strCache>
            </c:strRef>
          </c:tx>
          <c:spPr>
            <a:ln w="158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YTD!$U$3:$U$364</c:f>
              <c:numCache>
                <c:formatCode>m/d/yyyy</c:formatCode>
                <c:ptCount val="362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</c:numCache>
            </c:numRef>
          </c:cat>
          <c:val>
            <c:numRef>
              <c:f>YTD!$X$3:$X$364</c:f>
              <c:numCache>
                <c:formatCode>0</c:formatCode>
                <c:ptCount val="362"/>
                <c:pt idx="0">
                  <c:v>100.00821917808219</c:v>
                </c:pt>
                <c:pt idx="1">
                  <c:v>100.01643835616439</c:v>
                </c:pt>
                <c:pt idx="2">
                  <c:v>100.06355502871934</c:v>
                </c:pt>
                <c:pt idx="3">
                  <c:v>100.08148421650004</c:v>
                </c:pt>
                <c:pt idx="4">
                  <c:v>100.09941340428074</c:v>
                </c:pt>
                <c:pt idx="5">
                  <c:v>100.11734259206146</c:v>
                </c:pt>
                <c:pt idx="6">
                  <c:v>100.12556177014366</c:v>
                </c:pt>
                <c:pt idx="7">
                  <c:v>100.13378094822585</c:v>
                </c:pt>
                <c:pt idx="8">
                  <c:v>100.1711301554036</c:v>
                </c:pt>
                <c:pt idx="9">
                  <c:v>100.1890593431843</c:v>
                </c:pt>
                <c:pt idx="10">
                  <c:v>100.20698853096502</c:v>
                </c:pt>
                <c:pt idx="11">
                  <c:v>100.22491771874573</c:v>
                </c:pt>
                <c:pt idx="12">
                  <c:v>100.24284690652642</c:v>
                </c:pt>
                <c:pt idx="13">
                  <c:v>100.25106608460862</c:v>
                </c:pt>
                <c:pt idx="14">
                  <c:v>100.25928526269081</c:v>
                </c:pt>
                <c:pt idx="15">
                  <c:v>100.29669192554728</c:v>
                </c:pt>
                <c:pt idx="16">
                  <c:v>100.31462111332797</c:v>
                </c:pt>
                <c:pt idx="17">
                  <c:v>100.33255030110867</c:v>
                </c:pt>
                <c:pt idx="18">
                  <c:v>100.35024966617463</c:v>
                </c:pt>
                <c:pt idx="19">
                  <c:v>100.36823630963403</c:v>
                </c:pt>
                <c:pt idx="20">
                  <c:v>100.37645548771623</c:v>
                </c:pt>
                <c:pt idx="21">
                  <c:v>100.38467466579841</c:v>
                </c:pt>
                <c:pt idx="22">
                  <c:v>100.41995546854335</c:v>
                </c:pt>
                <c:pt idx="23">
                  <c:v>100.43719518817977</c:v>
                </c:pt>
                <c:pt idx="24">
                  <c:v>100.45443490781621</c:v>
                </c:pt>
                <c:pt idx="25">
                  <c:v>100.47098515930838</c:v>
                </c:pt>
                <c:pt idx="26">
                  <c:v>100.48828233462351</c:v>
                </c:pt>
                <c:pt idx="27">
                  <c:v>100.49650151270571</c:v>
                </c:pt>
                <c:pt idx="28">
                  <c:v>100.50472069078789</c:v>
                </c:pt>
                <c:pt idx="29">
                  <c:v>100.54011640489018</c:v>
                </c:pt>
                <c:pt idx="30">
                  <c:v>100.55741358020531</c:v>
                </c:pt>
                <c:pt idx="31">
                  <c:v>100.57471075552043</c:v>
                </c:pt>
                <c:pt idx="32">
                  <c:v>100.59189301947816</c:v>
                </c:pt>
                <c:pt idx="33">
                  <c:v>100.6091901947933</c:v>
                </c:pt>
                <c:pt idx="34">
                  <c:v>100.6174093728755</c:v>
                </c:pt>
                <c:pt idx="35">
                  <c:v>100.62562855095769</c:v>
                </c:pt>
                <c:pt idx="36">
                  <c:v>100.66016242987963</c:v>
                </c:pt>
                <c:pt idx="37">
                  <c:v>100.67677013705051</c:v>
                </c:pt>
                <c:pt idx="38">
                  <c:v>100.69337784422136</c:v>
                </c:pt>
                <c:pt idx="39">
                  <c:v>100.70998555139221</c:v>
                </c:pt>
                <c:pt idx="40">
                  <c:v>100.72716781534994</c:v>
                </c:pt>
                <c:pt idx="41">
                  <c:v>100.73538699343213</c:v>
                </c:pt>
                <c:pt idx="42">
                  <c:v>100.74360617151433</c:v>
                </c:pt>
                <c:pt idx="43">
                  <c:v>100.77900188561664</c:v>
                </c:pt>
                <c:pt idx="44">
                  <c:v>100.79629906093176</c:v>
                </c:pt>
                <c:pt idx="45">
                  <c:v>100.81359623624689</c:v>
                </c:pt>
                <c:pt idx="46">
                  <c:v>100.83089341156203</c:v>
                </c:pt>
                <c:pt idx="47">
                  <c:v>100.84819058687715</c:v>
                </c:pt>
                <c:pt idx="48">
                  <c:v>100.85640976495934</c:v>
                </c:pt>
                <c:pt idx="49">
                  <c:v>100.86462894304154</c:v>
                </c:pt>
                <c:pt idx="50">
                  <c:v>100.90008211282252</c:v>
                </c:pt>
                <c:pt idx="51">
                  <c:v>100.91737928813765</c:v>
                </c:pt>
                <c:pt idx="52">
                  <c:v>100.93467646345279</c:v>
                </c:pt>
                <c:pt idx="53">
                  <c:v>100.9519736387679</c:v>
                </c:pt>
                <c:pt idx="54">
                  <c:v>100.96927081408303</c:v>
                </c:pt>
                <c:pt idx="55">
                  <c:v>100.97748999216522</c:v>
                </c:pt>
                <c:pt idx="56">
                  <c:v>100.98570917024742</c:v>
                </c:pt>
                <c:pt idx="57">
                  <c:v>101.02116234002838</c:v>
                </c:pt>
                <c:pt idx="58">
                  <c:v>101.03845951534352</c:v>
                </c:pt>
                <c:pt idx="59">
                  <c:v>101.05575669065864</c:v>
                </c:pt>
                <c:pt idx="60">
                  <c:v>101.07305386597378</c:v>
                </c:pt>
                <c:pt idx="61">
                  <c:v>101.0903510412889</c:v>
                </c:pt>
                <c:pt idx="62">
                  <c:v>101.09857021937108</c:v>
                </c:pt>
                <c:pt idx="63">
                  <c:v>101.10678939745328</c:v>
                </c:pt>
                <c:pt idx="64">
                  <c:v>101.14224256723428</c:v>
                </c:pt>
                <c:pt idx="65">
                  <c:v>101.1595397425494</c:v>
                </c:pt>
                <c:pt idx="66">
                  <c:v>101.17683691786455</c:v>
                </c:pt>
                <c:pt idx="67">
                  <c:v>101.19413409317966</c:v>
                </c:pt>
                <c:pt idx="68">
                  <c:v>101.21143126849481</c:v>
                </c:pt>
                <c:pt idx="69">
                  <c:v>101.21965044657699</c:v>
                </c:pt>
                <c:pt idx="70">
                  <c:v>101.22786962465919</c:v>
                </c:pt>
                <c:pt idx="71">
                  <c:v>101.26332279444017</c:v>
                </c:pt>
                <c:pt idx="72">
                  <c:v>101.28061996975531</c:v>
                </c:pt>
                <c:pt idx="73">
                  <c:v>101.29791714507043</c:v>
                </c:pt>
                <c:pt idx="74">
                  <c:v>101.31521432038556</c:v>
                </c:pt>
                <c:pt idx="75">
                  <c:v>101.33245404002201</c:v>
                </c:pt>
                <c:pt idx="76">
                  <c:v>101.3406732181042</c:v>
                </c:pt>
                <c:pt idx="77">
                  <c:v>101.34889239618639</c:v>
                </c:pt>
                <c:pt idx="78">
                  <c:v>101.38227716153457</c:v>
                </c:pt>
                <c:pt idx="79">
                  <c:v>101.39888486870541</c:v>
                </c:pt>
                <c:pt idx="80">
                  <c:v>101.41549257587627</c:v>
                </c:pt>
                <c:pt idx="81">
                  <c:v>101.43210028304711</c:v>
                </c:pt>
                <c:pt idx="82">
                  <c:v>101.44870799021798</c:v>
                </c:pt>
                <c:pt idx="83">
                  <c:v>101.45692716830017</c:v>
                </c:pt>
                <c:pt idx="84">
                  <c:v>101.46514634638235</c:v>
                </c:pt>
                <c:pt idx="85">
                  <c:v>101.49853111173051</c:v>
                </c:pt>
                <c:pt idx="86">
                  <c:v>101.51513881890139</c:v>
                </c:pt>
                <c:pt idx="87">
                  <c:v>101.53174652607224</c:v>
                </c:pt>
                <c:pt idx="88">
                  <c:v>101.54835423324309</c:v>
                </c:pt>
                <c:pt idx="89">
                  <c:v>101.56496194041394</c:v>
                </c:pt>
                <c:pt idx="90">
                  <c:v>101.57318111849614</c:v>
                </c:pt>
                <c:pt idx="91">
                  <c:v>101.58140029657832</c:v>
                </c:pt>
                <c:pt idx="92">
                  <c:v>101.61472760624784</c:v>
                </c:pt>
                <c:pt idx="93">
                  <c:v>101.63133531341867</c:v>
                </c:pt>
                <c:pt idx="94">
                  <c:v>101.64794302058954</c:v>
                </c:pt>
                <c:pt idx="95">
                  <c:v>101.66455072776039</c:v>
                </c:pt>
                <c:pt idx="96">
                  <c:v>101.68115843493123</c:v>
                </c:pt>
                <c:pt idx="97">
                  <c:v>101.68937761301343</c:v>
                </c:pt>
                <c:pt idx="98">
                  <c:v>101.69759679109562</c:v>
                </c:pt>
                <c:pt idx="99">
                  <c:v>101.73103901212248</c:v>
                </c:pt>
                <c:pt idx="100">
                  <c:v>101.74764671929333</c:v>
                </c:pt>
                <c:pt idx="101">
                  <c:v>101.76425442646416</c:v>
                </c:pt>
                <c:pt idx="102">
                  <c:v>101.78086213363504</c:v>
                </c:pt>
                <c:pt idx="103">
                  <c:v>101.78908131171723</c:v>
                </c:pt>
                <c:pt idx="104">
                  <c:v>101.79730048979943</c:v>
                </c:pt>
                <c:pt idx="105">
                  <c:v>101.80551966788161</c:v>
                </c:pt>
                <c:pt idx="106">
                  <c:v>101.84729296231843</c:v>
                </c:pt>
                <c:pt idx="107">
                  <c:v>101.86321120134501</c:v>
                </c:pt>
                <c:pt idx="108">
                  <c:v>101.8714303794272</c:v>
                </c:pt>
                <c:pt idx="109">
                  <c:v>101.89504767939817</c:v>
                </c:pt>
                <c:pt idx="110">
                  <c:v>101.91096591842475</c:v>
                </c:pt>
                <c:pt idx="111">
                  <c:v>101.91918509650695</c:v>
                </c:pt>
                <c:pt idx="112">
                  <c:v>101.92740427458914</c:v>
                </c:pt>
                <c:pt idx="113">
                  <c:v>101.95877809118319</c:v>
                </c:pt>
                <c:pt idx="114">
                  <c:v>101.97469633020978</c:v>
                </c:pt>
                <c:pt idx="115">
                  <c:v>101.99061456923636</c:v>
                </c:pt>
                <c:pt idx="116">
                  <c:v>102.00653280826295</c:v>
                </c:pt>
                <c:pt idx="117">
                  <c:v>102.02245104728951</c:v>
                </c:pt>
                <c:pt idx="118">
                  <c:v>102.03067022537171</c:v>
                </c:pt>
                <c:pt idx="119">
                  <c:v>102.03888940345389</c:v>
                </c:pt>
                <c:pt idx="120">
                  <c:v>102.04710858153608</c:v>
                </c:pt>
                <c:pt idx="121">
                  <c:v>102.08618145907454</c:v>
                </c:pt>
                <c:pt idx="122">
                  <c:v>102.10209969810113</c:v>
                </c:pt>
                <c:pt idx="123">
                  <c:v>102.1180179371277</c:v>
                </c:pt>
                <c:pt idx="124">
                  <c:v>102.13393617615428</c:v>
                </c:pt>
                <c:pt idx="125">
                  <c:v>102.14215535423646</c:v>
                </c:pt>
                <c:pt idx="126">
                  <c:v>102.15037453231866</c:v>
                </c:pt>
                <c:pt idx="127">
                  <c:v>102.18174834891271</c:v>
                </c:pt>
                <c:pt idx="128">
                  <c:v>102.1976665879393</c:v>
                </c:pt>
                <c:pt idx="129">
                  <c:v>102.21358482696586</c:v>
                </c:pt>
                <c:pt idx="130">
                  <c:v>102.22950306599245</c:v>
                </c:pt>
                <c:pt idx="131">
                  <c:v>102.24542130501901</c:v>
                </c:pt>
                <c:pt idx="132">
                  <c:v>102.25364048310119</c:v>
                </c:pt>
                <c:pt idx="133">
                  <c:v>102.26185966118339</c:v>
                </c:pt>
                <c:pt idx="134">
                  <c:v>102.29323347777742</c:v>
                </c:pt>
                <c:pt idx="135">
                  <c:v>102.30920917248271</c:v>
                </c:pt>
                <c:pt idx="136">
                  <c:v>102.32518486718796</c:v>
                </c:pt>
                <c:pt idx="137">
                  <c:v>102.34116056189322</c:v>
                </c:pt>
                <c:pt idx="138">
                  <c:v>102.35713625659851</c:v>
                </c:pt>
                <c:pt idx="139">
                  <c:v>102.36535543468069</c:v>
                </c:pt>
                <c:pt idx="140">
                  <c:v>102.37357461276289</c:v>
                </c:pt>
                <c:pt idx="141">
                  <c:v>102.4028800249241</c:v>
                </c:pt>
                <c:pt idx="142">
                  <c:v>102.41810879580642</c:v>
                </c:pt>
                <c:pt idx="143">
                  <c:v>102.43333756668872</c:v>
                </c:pt>
                <c:pt idx="144">
                  <c:v>102.44856633757101</c:v>
                </c:pt>
                <c:pt idx="145">
                  <c:v>102.46379510845334</c:v>
                </c:pt>
                <c:pt idx="146">
                  <c:v>102.47201428653553</c:v>
                </c:pt>
                <c:pt idx="147">
                  <c:v>102.48023346461773</c:v>
                </c:pt>
                <c:pt idx="148">
                  <c:v>102.50953887677893</c:v>
                </c:pt>
                <c:pt idx="149">
                  <c:v>102.52476764766124</c:v>
                </c:pt>
                <c:pt idx="150">
                  <c:v>102.53999641854357</c:v>
                </c:pt>
                <c:pt idx="151">
                  <c:v>102.55522518942584</c:v>
                </c:pt>
                <c:pt idx="152">
                  <c:v>102.57045396030816</c:v>
                </c:pt>
                <c:pt idx="153">
                  <c:v>102.57867313839034</c:v>
                </c:pt>
                <c:pt idx="154">
                  <c:v>102.58689231647254</c:v>
                </c:pt>
                <c:pt idx="155">
                  <c:v>102.61619772863376</c:v>
                </c:pt>
                <c:pt idx="156">
                  <c:v>102.63142649951604</c:v>
                </c:pt>
                <c:pt idx="157">
                  <c:v>102.64665527039836</c:v>
                </c:pt>
                <c:pt idx="158">
                  <c:v>102.66188404128066</c:v>
                </c:pt>
                <c:pt idx="159">
                  <c:v>102.67717026784167</c:v>
                </c:pt>
                <c:pt idx="160">
                  <c:v>102.68538944592386</c:v>
                </c:pt>
                <c:pt idx="161">
                  <c:v>102.69360862400605</c:v>
                </c:pt>
                <c:pt idx="162">
                  <c:v>102.72297149184597</c:v>
                </c:pt>
                <c:pt idx="163">
                  <c:v>102.73825771840696</c:v>
                </c:pt>
                <c:pt idx="164">
                  <c:v>102.75354394496796</c:v>
                </c:pt>
                <c:pt idx="165">
                  <c:v>102.76883017152895</c:v>
                </c:pt>
                <c:pt idx="166">
                  <c:v>102.78411639808995</c:v>
                </c:pt>
                <c:pt idx="167">
                  <c:v>102.79233557617214</c:v>
                </c:pt>
                <c:pt idx="168">
                  <c:v>102.80055475425432</c:v>
                </c:pt>
                <c:pt idx="169">
                  <c:v>102.82991762209423</c:v>
                </c:pt>
                <c:pt idx="170">
                  <c:v>102.84520384865522</c:v>
                </c:pt>
                <c:pt idx="171">
                  <c:v>102.86049007521621</c:v>
                </c:pt>
                <c:pt idx="172">
                  <c:v>102.87577630177718</c:v>
                </c:pt>
                <c:pt idx="173">
                  <c:v>102.89106252833818</c:v>
                </c:pt>
                <c:pt idx="174">
                  <c:v>102.89928170642038</c:v>
                </c:pt>
                <c:pt idx="175">
                  <c:v>102.90750088450257</c:v>
                </c:pt>
                <c:pt idx="176">
                  <c:v>102.91572006258477</c:v>
                </c:pt>
                <c:pt idx="177">
                  <c:v>102.95214997890348</c:v>
                </c:pt>
                <c:pt idx="178">
                  <c:v>102.96743620546447</c:v>
                </c:pt>
                <c:pt idx="179">
                  <c:v>102.98272243202544</c:v>
                </c:pt>
                <c:pt idx="180">
                  <c:v>102.99800865858643</c:v>
                </c:pt>
                <c:pt idx="181">
                  <c:v>103.00622783666863</c:v>
                </c:pt>
                <c:pt idx="182">
                  <c:v>103.01444701475081</c:v>
                </c:pt>
                <c:pt idx="183">
                  <c:v>103.04380988259075</c:v>
                </c:pt>
                <c:pt idx="184">
                  <c:v>103.05909610915174</c:v>
                </c:pt>
                <c:pt idx="185">
                  <c:v>103.07438233571271</c:v>
                </c:pt>
                <c:pt idx="186">
                  <c:v>103.0896685622737</c:v>
                </c:pt>
                <c:pt idx="187">
                  <c:v>103.10495478883468</c:v>
                </c:pt>
                <c:pt idx="188">
                  <c:v>103.11317396691688</c:v>
                </c:pt>
                <c:pt idx="189">
                  <c:v>103.12139314499906</c:v>
                </c:pt>
                <c:pt idx="190">
                  <c:v>103.150756012839</c:v>
                </c:pt>
                <c:pt idx="191">
                  <c:v>103.16604223939999</c:v>
                </c:pt>
                <c:pt idx="192">
                  <c:v>103.18132846596099</c:v>
                </c:pt>
                <c:pt idx="193">
                  <c:v>103.19661469252199</c:v>
                </c:pt>
                <c:pt idx="194" formatCode="0.00">
                  <c:v>103.21190091908298</c:v>
                </c:pt>
                <c:pt idx="195">
                  <c:v>103.22012009716518</c:v>
                </c:pt>
                <c:pt idx="196">
                  <c:v>103.22833927524736</c:v>
                </c:pt>
                <c:pt idx="197">
                  <c:v>103.25770214308729</c:v>
                </c:pt>
                <c:pt idx="198">
                  <c:v>103.27298836964829</c:v>
                </c:pt>
                <c:pt idx="199">
                  <c:v>103.28827459620928</c:v>
                </c:pt>
                <c:pt idx="200">
                  <c:v>103.30356082277028</c:v>
                </c:pt>
                <c:pt idx="201">
                  <c:v>103.31884704933127</c:v>
                </c:pt>
                <c:pt idx="202">
                  <c:v>103.32706622741347</c:v>
                </c:pt>
                <c:pt idx="203">
                  <c:v>103.33528540549565</c:v>
                </c:pt>
                <c:pt idx="204">
                  <c:v>103.36470572901428</c:v>
                </c:pt>
                <c:pt idx="205">
                  <c:v>103.37999195557528</c:v>
                </c:pt>
                <c:pt idx="206">
                  <c:v>103.39527818213627</c:v>
                </c:pt>
                <c:pt idx="207">
                  <c:v>103.41056440869727</c:v>
                </c:pt>
                <c:pt idx="208">
                  <c:v>103.42585063525824</c:v>
                </c:pt>
                <c:pt idx="209">
                  <c:v>103.43406981334043</c:v>
                </c:pt>
                <c:pt idx="210">
                  <c:v>103.44228899142263</c:v>
                </c:pt>
                <c:pt idx="211">
                  <c:v>103.47170931494122</c:v>
                </c:pt>
                <c:pt idx="212">
                  <c:v>103.48699554150222</c:v>
                </c:pt>
                <c:pt idx="213">
                  <c:v>103.50228176806323</c:v>
                </c:pt>
                <c:pt idx="214">
                  <c:v>103.51756799462424</c:v>
                </c:pt>
                <c:pt idx="215">
                  <c:v>103.53285422118525</c:v>
                </c:pt>
                <c:pt idx="216">
                  <c:v>103.54107339926743</c:v>
                </c:pt>
                <c:pt idx="217">
                  <c:v>103.54929257734963</c:v>
                </c:pt>
                <c:pt idx="218">
                  <c:v>103.57871290086823</c:v>
                </c:pt>
                <c:pt idx="219">
                  <c:v>103.59399912742921</c:v>
                </c:pt>
                <c:pt idx="220">
                  <c:v>103.60928535399019</c:v>
                </c:pt>
                <c:pt idx="221">
                  <c:v>103.6245715805512</c:v>
                </c:pt>
                <c:pt idx="222">
                  <c:v>103.63985780711219</c:v>
                </c:pt>
                <c:pt idx="223">
                  <c:v>103.64807698519438</c:v>
                </c:pt>
                <c:pt idx="224">
                  <c:v>103.65629616327658</c:v>
                </c:pt>
                <c:pt idx="225">
                  <c:v>103.68571648679517</c:v>
                </c:pt>
                <c:pt idx="226">
                  <c:v>103.69393566487737</c:v>
                </c:pt>
                <c:pt idx="227">
                  <c:v>103.71628893991716</c:v>
                </c:pt>
                <c:pt idx="228">
                  <c:v>103.73157516647814</c:v>
                </c:pt>
                <c:pt idx="229">
                  <c:v>103.74686139303917</c:v>
                </c:pt>
                <c:pt idx="230">
                  <c:v>103.75508057112135</c:v>
                </c:pt>
                <c:pt idx="231">
                  <c:v>103.76329974920355</c:v>
                </c:pt>
                <c:pt idx="232">
                  <c:v>103.79272007272215</c:v>
                </c:pt>
                <c:pt idx="233">
                  <c:v>103.80800629928314</c:v>
                </c:pt>
                <c:pt idx="234">
                  <c:v>103.82329252584412</c:v>
                </c:pt>
                <c:pt idx="235">
                  <c:v>103.83857875240513</c:v>
                </c:pt>
                <c:pt idx="236">
                  <c:v>103.85386497896613</c:v>
                </c:pt>
                <c:pt idx="237">
                  <c:v>103.86208415704832</c:v>
                </c:pt>
                <c:pt idx="238">
                  <c:v>103.87030333513052</c:v>
                </c:pt>
                <c:pt idx="239">
                  <c:v>103.89978111432781</c:v>
                </c:pt>
                <c:pt idx="240">
                  <c:v>103.9150673408888</c:v>
                </c:pt>
                <c:pt idx="241">
                  <c:v>103.9303535674498</c:v>
                </c:pt>
                <c:pt idx="242">
                  <c:v>103.9456397940108</c:v>
                </c:pt>
                <c:pt idx="243">
                  <c:v>103.9609260205718</c:v>
                </c:pt>
                <c:pt idx="244">
                  <c:v>103.96914519865399</c:v>
                </c:pt>
                <c:pt idx="245">
                  <c:v>103.97736437673618</c:v>
                </c:pt>
                <c:pt idx="246">
                  <c:v>104.00684215593346</c:v>
                </c:pt>
                <c:pt idx="247">
                  <c:v>104.02212838249446</c:v>
                </c:pt>
                <c:pt idx="248">
                  <c:v>104.03741460905547</c:v>
                </c:pt>
                <c:pt idx="249">
                  <c:v>104.05270083561646</c:v>
                </c:pt>
                <c:pt idx="250">
                  <c:v>104.06798706217745</c:v>
                </c:pt>
                <c:pt idx="251">
                  <c:v>104.07620624025965</c:v>
                </c:pt>
                <c:pt idx="252">
                  <c:v>104.08442541834184</c:v>
                </c:pt>
                <c:pt idx="253">
                  <c:v>104.11390319753913</c:v>
                </c:pt>
                <c:pt idx="254">
                  <c:v>104.12918942410012</c:v>
                </c:pt>
                <c:pt idx="255">
                  <c:v>104.14447565066112</c:v>
                </c:pt>
                <c:pt idx="256">
                  <c:v>104.15976187722211</c:v>
                </c:pt>
                <c:pt idx="257">
                  <c:v>104.1750481037831</c:v>
                </c:pt>
                <c:pt idx="258">
                  <c:v>104.1832672818653</c:v>
                </c:pt>
                <c:pt idx="259">
                  <c:v>104.19148645994748</c:v>
                </c:pt>
                <c:pt idx="260">
                  <c:v>104.19970563802968</c:v>
                </c:pt>
                <c:pt idx="261">
                  <c:v>104.20792481611187</c:v>
                </c:pt>
                <c:pt idx="262">
                  <c:v>104.25159414794547</c:v>
                </c:pt>
                <c:pt idx="263">
                  <c:v>104.26688037450644</c:v>
                </c:pt>
                <c:pt idx="264">
                  <c:v>104.28216660106742</c:v>
                </c:pt>
                <c:pt idx="265">
                  <c:v>104.29038577914962</c:v>
                </c:pt>
                <c:pt idx="266">
                  <c:v>104.2986049572318</c:v>
                </c:pt>
                <c:pt idx="267">
                  <c:v>104.3280827364291</c:v>
                </c:pt>
                <c:pt idx="268">
                  <c:v>104.34336896299008</c:v>
                </c:pt>
                <c:pt idx="269">
                  <c:v>104.35865518955107</c:v>
                </c:pt>
                <c:pt idx="270">
                  <c:v>104.37394141611206</c:v>
                </c:pt>
                <c:pt idx="271">
                  <c:v>104.38922764267305</c:v>
                </c:pt>
                <c:pt idx="272">
                  <c:v>104.39744682075525</c:v>
                </c:pt>
                <c:pt idx="273">
                  <c:v>104.40566599883743</c:v>
                </c:pt>
                <c:pt idx="274">
                  <c:v>104.43514377803474</c:v>
                </c:pt>
                <c:pt idx="275">
                  <c:v>104.45043000459573</c:v>
                </c:pt>
                <c:pt idx="276">
                  <c:v>104.46577368683542</c:v>
                </c:pt>
                <c:pt idx="277">
                  <c:v>104.48111736907509</c:v>
                </c:pt>
                <c:pt idx="278">
                  <c:v>104.49646105131478</c:v>
                </c:pt>
                <c:pt idx="279">
                  <c:v>104.50468022939698</c:v>
                </c:pt>
                <c:pt idx="280">
                  <c:v>104.51289940747917</c:v>
                </c:pt>
                <c:pt idx="281">
                  <c:v>104.52111858556135</c:v>
                </c:pt>
                <c:pt idx="282">
                  <c:v>104.55772086891614</c:v>
                </c:pt>
                <c:pt idx="283">
                  <c:v>104.57306455115582</c:v>
                </c:pt>
                <c:pt idx="284">
                  <c:v>104.5884082333955</c:v>
                </c:pt>
                <c:pt idx="285">
                  <c:v>104.60375191563519</c:v>
                </c:pt>
                <c:pt idx="286">
                  <c:v>104.61197109371739</c:v>
                </c:pt>
                <c:pt idx="287">
                  <c:v>104.62019027179957</c:v>
                </c:pt>
                <c:pt idx="288">
                  <c:v>104.64972550667555</c:v>
                </c:pt>
                <c:pt idx="289">
                  <c:v>104.66506918891525</c:v>
                </c:pt>
                <c:pt idx="290">
                  <c:v>104.68041287115491</c:v>
                </c:pt>
                <c:pt idx="291">
                  <c:v>104.69575655339462</c:v>
                </c:pt>
                <c:pt idx="292">
                  <c:v>104.71110023563429</c:v>
                </c:pt>
                <c:pt idx="293">
                  <c:v>104.71931941371648</c:v>
                </c:pt>
                <c:pt idx="294">
                  <c:v>104.72753859179868</c:v>
                </c:pt>
                <c:pt idx="295">
                  <c:v>104.75707382667467</c:v>
                </c:pt>
                <c:pt idx="296">
                  <c:v>104.77241750891436</c:v>
                </c:pt>
                <c:pt idx="297">
                  <c:v>104.78776119115405</c:v>
                </c:pt>
                <c:pt idx="298">
                  <c:v>104.80310487339372</c:v>
                </c:pt>
                <c:pt idx="299">
                  <c:v>104.81132405147591</c:v>
                </c:pt>
                <c:pt idx="300">
                  <c:v>104.81954322955809</c:v>
                </c:pt>
                <c:pt idx="301">
                  <c:v>104.82776240764029</c:v>
                </c:pt>
                <c:pt idx="302">
                  <c:v>104.86442214667377</c:v>
                </c:pt>
                <c:pt idx="303">
                  <c:v>104.87976582891348</c:v>
                </c:pt>
                <c:pt idx="304">
                  <c:v>104.88798500699566</c:v>
                </c:pt>
                <c:pt idx="305">
                  <c:v>104.91039573771413</c:v>
                </c:pt>
                <c:pt idx="306">
                  <c:v>104.92573941995383</c:v>
                </c:pt>
                <c:pt idx="307">
                  <c:v>104.93395859803601</c:v>
                </c:pt>
                <c:pt idx="308">
                  <c:v>104.94217777611821</c:v>
                </c:pt>
                <c:pt idx="309">
                  <c:v>104.97171301099419</c:v>
                </c:pt>
                <c:pt idx="310">
                  <c:v>104.98705669323388</c:v>
                </c:pt>
                <c:pt idx="311">
                  <c:v>105.00240037547356</c:v>
                </c:pt>
                <c:pt idx="312">
                  <c:v>105.01774405771324</c:v>
                </c:pt>
                <c:pt idx="313">
                  <c:v>105.03308773995292</c:v>
                </c:pt>
                <c:pt idx="314">
                  <c:v>105.0413069180351</c:v>
                </c:pt>
                <c:pt idx="315">
                  <c:v>105.0495260961173</c:v>
                </c:pt>
                <c:pt idx="316">
                  <c:v>105.0790613309933</c:v>
                </c:pt>
                <c:pt idx="317">
                  <c:v>105.09440501323297</c:v>
                </c:pt>
                <c:pt idx="318">
                  <c:v>105.10974869547267</c:v>
                </c:pt>
                <c:pt idx="319">
                  <c:v>105.12509237771233</c:v>
                </c:pt>
                <c:pt idx="320">
                  <c:v>105.14043605995202</c:v>
                </c:pt>
                <c:pt idx="321">
                  <c:v>105.14865523803421</c:v>
                </c:pt>
                <c:pt idx="322">
                  <c:v>105.15687441611641</c:v>
                </c:pt>
                <c:pt idx="323">
                  <c:v>105.18646710667106</c:v>
                </c:pt>
                <c:pt idx="324">
                  <c:v>105.20181078891076</c:v>
                </c:pt>
                <c:pt idx="325">
                  <c:v>105.21715447115045</c:v>
                </c:pt>
                <c:pt idx="326">
                  <c:v>105.23249815339011</c:v>
                </c:pt>
                <c:pt idx="327">
                  <c:v>105.24784183562981</c:v>
                </c:pt>
                <c:pt idx="328">
                  <c:v>105.256061013712</c:v>
                </c:pt>
                <c:pt idx="329">
                  <c:v>105.26428019179419</c:v>
                </c:pt>
                <c:pt idx="330">
                  <c:v>105.29387288234886</c:v>
                </c:pt>
                <c:pt idx="331">
                  <c:v>105.30921656458855</c:v>
                </c:pt>
                <c:pt idx="332">
                  <c:v>105.32456024682827</c:v>
                </c:pt>
                <c:pt idx="333">
                  <c:v>105.33990392906794</c:v>
                </c:pt>
                <c:pt idx="334">
                  <c:v>105.35524761130765</c:v>
                </c:pt>
                <c:pt idx="335">
                  <c:v>105.36346678938985</c:v>
                </c:pt>
                <c:pt idx="336">
                  <c:v>105.37168596747203</c:v>
                </c:pt>
                <c:pt idx="337">
                  <c:v>105.4012786580267</c:v>
                </c:pt>
                <c:pt idx="338">
                  <c:v>105.41662234026637</c:v>
                </c:pt>
                <c:pt idx="339">
                  <c:v>105.43196602250606</c:v>
                </c:pt>
                <c:pt idx="340">
                  <c:v>105.44730970474575</c:v>
                </c:pt>
                <c:pt idx="341">
                  <c:v>105.45552888282793</c:v>
                </c:pt>
                <c:pt idx="342">
                  <c:v>105.46374806091013</c:v>
                </c:pt>
                <c:pt idx="343">
                  <c:v>105.47196723899232</c:v>
                </c:pt>
                <c:pt idx="344">
                  <c:v>105.50868443370447</c:v>
                </c:pt>
                <c:pt idx="345">
                  <c:v>105.52402811594416</c:v>
                </c:pt>
                <c:pt idx="346">
                  <c:v>105.53937179818382</c:v>
                </c:pt>
                <c:pt idx="347">
                  <c:v>105.55471548042354</c:v>
                </c:pt>
                <c:pt idx="348">
                  <c:v>105.5700591626632</c:v>
                </c:pt>
                <c:pt idx="349">
                  <c:v>105.5782783407454</c:v>
                </c:pt>
                <c:pt idx="350">
                  <c:v>105.58649751882758</c:v>
                </c:pt>
                <c:pt idx="351">
                  <c:v>105.61609020938226</c:v>
                </c:pt>
                <c:pt idx="352">
                  <c:v>105.63143389162195</c:v>
                </c:pt>
                <c:pt idx="353">
                  <c:v>105.64677757386161</c:v>
                </c:pt>
                <c:pt idx="354">
                  <c:v>105.66212125610133</c:v>
                </c:pt>
                <c:pt idx="355">
                  <c:v>105.677464938341</c:v>
                </c:pt>
                <c:pt idx="356">
                  <c:v>105.6856841164232</c:v>
                </c:pt>
                <c:pt idx="357">
                  <c:v>105.69390329450539</c:v>
                </c:pt>
                <c:pt idx="358">
                  <c:v>105.70212247258758</c:v>
                </c:pt>
                <c:pt idx="359">
                  <c:v>105.73889712297846</c:v>
                </c:pt>
                <c:pt idx="360">
                  <c:v>105.75424080521816</c:v>
                </c:pt>
                <c:pt idx="361">
                  <c:v>105.76958448745785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3B1-4AEF-9054-E2344D9C6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805696"/>
        <c:axId val="34781376"/>
      </c:lineChart>
      <c:dateAx>
        <c:axId val="179805696"/>
        <c:scaling>
          <c:orientation val="minMax"/>
        </c:scaling>
        <c:delete val="0"/>
        <c:axPos val="b"/>
        <c:numFmt formatCode="d\-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34781376"/>
        <c:crosses val="autoZero"/>
        <c:auto val="1"/>
        <c:lblOffset val="100"/>
        <c:baseTimeUnit val="days"/>
        <c:majorUnit val="15"/>
        <c:majorTimeUnit val="days"/>
      </c:dateAx>
      <c:valAx>
        <c:axId val="34781376"/>
        <c:scaling>
          <c:orientation val="minMax"/>
          <c:max val="106"/>
          <c:min val="99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7980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CL"/>
    </a:p>
  </c:txPr>
  <c:externalData r:id="rId2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28:02.575" idx="1">
    <p:pos x="10" y="10"/>
    <p:text>PONER DV01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2389" cy="464016"/>
          </a:xfrm>
          <a:prstGeom prst="rect">
            <a:avLst/>
          </a:prstGeom>
        </p:spPr>
        <p:txBody>
          <a:bodyPr vert="horz" wrap="square" lIns="86926" tIns="43461" rIns="86926" bIns="43461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9121" y="0"/>
            <a:ext cx="3042389" cy="464016"/>
          </a:xfrm>
          <a:prstGeom prst="rect">
            <a:avLst/>
          </a:prstGeom>
        </p:spPr>
        <p:txBody>
          <a:bodyPr vert="horz" wrap="square" lIns="86926" tIns="43461" rIns="86926" bIns="43461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523AE3F-FD02-4DDA-BF02-F04EE8503FEC}" type="datetimeFigureOut">
              <a:rPr lang="es-ES"/>
              <a:pPr>
                <a:defRPr/>
              </a:pPr>
              <a:t>02/01/2018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8843484"/>
            <a:ext cx="3042389" cy="464016"/>
          </a:xfrm>
          <a:prstGeom prst="rect">
            <a:avLst/>
          </a:prstGeom>
        </p:spPr>
        <p:txBody>
          <a:bodyPr vert="horz" wrap="square" lIns="86926" tIns="43461" rIns="86926" bIns="43461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9121" y="8843484"/>
            <a:ext cx="3042389" cy="464016"/>
          </a:xfrm>
          <a:prstGeom prst="rect">
            <a:avLst/>
          </a:prstGeom>
        </p:spPr>
        <p:txBody>
          <a:bodyPr vert="horz" wrap="square" lIns="86926" tIns="43461" rIns="86926" bIns="43461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41D884-1767-49F4-BDFA-CD60E37C46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6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2389" cy="46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t" anchorCtr="0" compatLnSpc="1">
            <a:prstTxWarp prst="textNoShape">
              <a:avLst/>
            </a:prstTxWarp>
          </a:bodyPr>
          <a:lstStyle>
            <a:lvl1pPr defTabSz="92594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121" y="0"/>
            <a:ext cx="3042389" cy="46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t" anchorCtr="0" compatLnSpc="1">
            <a:prstTxWarp prst="textNoShape">
              <a:avLst/>
            </a:prstTxWarp>
          </a:bodyPr>
          <a:lstStyle>
            <a:lvl1pPr algn="r" defTabSz="92594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947" y="4420946"/>
            <a:ext cx="5617208" cy="418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3484"/>
            <a:ext cx="3042389" cy="46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b" anchorCtr="0" compatLnSpc="1">
            <a:prstTxWarp prst="textNoShape">
              <a:avLst/>
            </a:prstTxWarp>
          </a:bodyPr>
          <a:lstStyle>
            <a:lvl1pPr defTabSz="92594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121" y="8843484"/>
            <a:ext cx="3042389" cy="46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b" anchorCtr="0" compatLnSpc="1">
            <a:prstTxWarp prst="textNoShape">
              <a:avLst/>
            </a:prstTxWarp>
          </a:bodyPr>
          <a:lstStyle>
            <a:lvl1pPr algn="r" defTabSz="925944">
              <a:defRPr sz="1200"/>
            </a:lvl1pPr>
          </a:lstStyle>
          <a:p>
            <a:pPr>
              <a:defRPr/>
            </a:pPr>
            <a:fld id="{93EE4161-F816-4CA5-A128-6F174F828A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555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La diferencia se produce porque</a:t>
            </a:r>
            <a:r>
              <a:rPr lang="es-CL" baseline="0" dirty="0" smtClean="0"/>
              <a:t> el 12 meses parte rentando el </a:t>
            </a:r>
            <a:r>
              <a:rPr lang="es-CL" baseline="0" dirty="0" err="1" smtClean="0"/>
              <a:t>dia</a:t>
            </a:r>
            <a:r>
              <a:rPr lang="es-CL" baseline="0" smtClean="0"/>
              <a:t> 30/12/2016 y el 12M el 29/12/2016,</a:t>
            </a:r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E4161-F816-4CA5-A128-6F174F828ADE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06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Rentabilidad</a:t>
            </a:r>
            <a:r>
              <a:rPr lang="es-CL" baseline="0" dirty="0" smtClean="0"/>
              <a:t> al 29-12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E4161-F816-4CA5-A128-6F174F828ADE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821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mtClean="0"/>
              <a:t>Rentabilidad al 28-12</a:t>
            </a:r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E4161-F816-4CA5-A128-6F174F828ADE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6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21761" y="8574439"/>
            <a:ext cx="2920904" cy="45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06" tIns="46852" rIns="93706" bIns="46852" anchor="b"/>
          <a:lstStyle>
            <a:lvl1pPr defTabSz="10128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28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28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28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28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58CF70-1301-4DE4-B66C-6CDF1754CC6E}" type="slidenum">
              <a:rPr lang="es-ES_tradnl"/>
              <a:pPr algn="r"/>
              <a:t>9</a:t>
            </a:fld>
            <a:endParaRPr lang="es-ES_tradnl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238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13 Marcador de texto"/>
          <p:cNvSpPr>
            <a:spLocks noGrp="1"/>
          </p:cNvSpPr>
          <p:nvPr>
            <p:ph type="body" sz="quarter" idx="15"/>
          </p:nvPr>
        </p:nvSpPr>
        <p:spPr>
          <a:xfrm>
            <a:off x="4644008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13 Marcador de texto"/>
          <p:cNvSpPr>
            <a:spLocks noGrp="1"/>
          </p:cNvSpPr>
          <p:nvPr>
            <p:ph type="body" sz="quarter" idx="19"/>
          </p:nvPr>
        </p:nvSpPr>
        <p:spPr>
          <a:xfrm>
            <a:off x="4644008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41807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48463" y="63849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D788A-AFA6-4093-8A6E-7E6D534F387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9AADA071-03D2-4714-AD35-650A0C0C7F13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13 Marcador de texto"/>
          <p:cNvSpPr>
            <a:spLocks noGrp="1"/>
          </p:cNvSpPr>
          <p:nvPr>
            <p:ph type="body" sz="quarter" idx="15"/>
          </p:nvPr>
        </p:nvSpPr>
        <p:spPr>
          <a:xfrm>
            <a:off x="4644008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13 Marcador de texto"/>
          <p:cNvSpPr>
            <a:spLocks noGrp="1"/>
          </p:cNvSpPr>
          <p:nvPr>
            <p:ph type="body" sz="quarter" idx="19"/>
          </p:nvPr>
        </p:nvSpPr>
        <p:spPr>
          <a:xfrm>
            <a:off x="4644008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433937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7A6B18A8-8410-4F11-A734-1C728FF974E2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7742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A1105C0D-8075-4D98-9BE1-996A6C627590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41402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Datos de Usuarios\k00435\Desktop\blanc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/>
          <p:cNvSpPr>
            <a:spLocks noGrp="1"/>
          </p:cNvSpPr>
          <p:nvPr>
            <p:ph sz="half" idx="16" hasCustomPrompt="1"/>
          </p:nvPr>
        </p:nvSpPr>
        <p:spPr>
          <a:xfrm>
            <a:off x="7063014" y="516151"/>
            <a:ext cx="1854841" cy="44923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rgbClr val="B5B7B2"/>
                </a:solidFill>
                <a:latin typeface="Calibri Bold"/>
                <a:cs typeface="Calibri Bold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LUGAR DE LA PRESENTACION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FECHA DE LA PRESENTACION</a:t>
            </a:r>
            <a:endParaRPr lang="es-ES" dirty="0"/>
          </a:p>
          <a:p>
            <a:pPr lvl="0"/>
            <a:endParaRPr lang="es-ES" dirty="0"/>
          </a:p>
        </p:txBody>
      </p:sp>
      <p:sp>
        <p:nvSpPr>
          <p:cNvPr id="5" name="Marcador de contenido 3"/>
          <p:cNvSpPr>
            <a:spLocks noGrp="1"/>
          </p:cNvSpPr>
          <p:nvPr>
            <p:ph sz="half" idx="13" hasCustomPrompt="1"/>
          </p:nvPr>
        </p:nvSpPr>
        <p:spPr>
          <a:xfrm>
            <a:off x="414297" y="3063655"/>
            <a:ext cx="4656446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59594F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i</a:t>
            </a:r>
            <a:r>
              <a:rPr lang="es-ES_tradnl" dirty="0" err="1"/>
              <a:t>tulo</a:t>
            </a:r>
            <a:r>
              <a:rPr lang="es-ES_tradnl" dirty="0"/>
              <a:t> de la presentación</a:t>
            </a:r>
            <a:endParaRPr lang="es-ES" dirty="0"/>
          </a:p>
        </p:txBody>
      </p:sp>
      <p:sp>
        <p:nvSpPr>
          <p:cNvPr id="6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414297" y="3512885"/>
            <a:ext cx="4656446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rgbClr val="CE6116"/>
                </a:solidFill>
                <a:latin typeface="Calibri Bold"/>
                <a:cs typeface="Calibri Bold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Complemento descriptivo del t</a:t>
            </a:r>
            <a:r>
              <a:rPr lang="en-US" dirty="0" err="1"/>
              <a:t>i</a:t>
            </a:r>
            <a:r>
              <a:rPr lang="es-ES_tradnl" dirty="0" err="1"/>
              <a:t>tulo</a:t>
            </a:r>
            <a:r>
              <a:rPr lang="es-ES_tradnl" dirty="0"/>
              <a:t> </a:t>
            </a:r>
            <a:endParaRPr lang="es-ES" dirty="0"/>
          </a:p>
        </p:txBody>
      </p:sp>
      <p:pic>
        <p:nvPicPr>
          <p:cNvPr id="5123" name="Picture 3" descr="D:\Datos de Usuarios\k00435\My Documents\Credicorp Capital\Logos\ASSET MANAGEMENT\Asset_Management_Calad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97" y="394628"/>
            <a:ext cx="3076378" cy="66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864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birppt-10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6629"/>
          </a:xfrm>
          <a:prstGeom prst="rect">
            <a:avLst/>
          </a:prstGeom>
        </p:spPr>
      </p:pic>
      <p:sp>
        <p:nvSpPr>
          <p:cNvPr id="6" name="Marcador de contenido 3"/>
          <p:cNvSpPr>
            <a:spLocks noGrp="1"/>
          </p:cNvSpPr>
          <p:nvPr>
            <p:ph sz="half" idx="13" hasCustomPrompt="1"/>
          </p:nvPr>
        </p:nvSpPr>
        <p:spPr>
          <a:xfrm>
            <a:off x="3319910" y="1674924"/>
            <a:ext cx="4656446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FE6C1E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i</a:t>
            </a:r>
            <a:r>
              <a:rPr lang="es-ES_tradnl" dirty="0" err="1"/>
              <a:t>tulo</a:t>
            </a:r>
            <a:r>
              <a:rPr lang="es-ES_tradnl" dirty="0"/>
              <a:t> del capítulo</a:t>
            </a:r>
            <a:endParaRPr lang="es-ES" dirty="0"/>
          </a:p>
        </p:txBody>
      </p:sp>
      <p:sp>
        <p:nvSpPr>
          <p:cNvPr id="7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3319910" y="2124154"/>
            <a:ext cx="4656446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rgbClr val="78756E"/>
                </a:solidFill>
                <a:latin typeface="Calibri Bold"/>
                <a:cs typeface="Calibri Bold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Complemento descriptivo del t</a:t>
            </a:r>
            <a:r>
              <a:rPr lang="en-US" dirty="0" err="1"/>
              <a:t>i</a:t>
            </a:r>
            <a:r>
              <a:rPr lang="es-ES_tradnl" dirty="0" err="1"/>
              <a:t>tulo</a:t>
            </a:r>
            <a:r>
              <a:rPr lang="es-ES_tradnl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776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E126D5EA-D4B7-4669-807D-A3FF9DA29EBF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13 Marcador de texto"/>
          <p:cNvSpPr>
            <a:spLocks noGrp="1"/>
          </p:cNvSpPr>
          <p:nvPr>
            <p:ph type="body" sz="quarter" idx="15"/>
          </p:nvPr>
        </p:nvSpPr>
        <p:spPr>
          <a:xfrm>
            <a:off x="4644008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13 Marcador de texto"/>
          <p:cNvSpPr>
            <a:spLocks noGrp="1"/>
          </p:cNvSpPr>
          <p:nvPr>
            <p:ph type="body" sz="quarter" idx="19"/>
          </p:nvPr>
        </p:nvSpPr>
        <p:spPr>
          <a:xfrm>
            <a:off x="4644008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73473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57200" y="1252027"/>
            <a:ext cx="6096000" cy="4874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rgbClr val="78756E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C</a:t>
            </a:r>
            <a:r>
              <a:rPr lang="es-ES" dirty="0"/>
              <a:t>u</a:t>
            </a:r>
            <a:r>
              <a:rPr lang="es-ES_tradnl" dirty="0" err="1"/>
              <a:t>erpo</a:t>
            </a:r>
            <a:r>
              <a:rPr lang="es-ES_tradnl" dirty="0"/>
              <a:t> de texto</a:t>
            </a:r>
            <a:endParaRPr lang="es-ES" dirty="0"/>
          </a:p>
        </p:txBody>
      </p:sp>
      <p:sp>
        <p:nvSpPr>
          <p:cNvPr id="10" name="Marcador de contenido 3"/>
          <p:cNvSpPr>
            <a:spLocks noGrp="1"/>
          </p:cNvSpPr>
          <p:nvPr>
            <p:ph sz="half" idx="13" hasCustomPrompt="1"/>
          </p:nvPr>
        </p:nvSpPr>
        <p:spPr>
          <a:xfrm>
            <a:off x="6671788" y="1252027"/>
            <a:ext cx="2107556" cy="4874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rgbClr val="CE6116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Notas y/o información complementaria</a:t>
            </a:r>
            <a:endParaRPr lang="es-ES" dirty="0"/>
          </a:p>
        </p:txBody>
      </p:sp>
      <p:sp>
        <p:nvSpPr>
          <p:cNvPr id="11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457200" y="442226"/>
            <a:ext cx="8322144" cy="652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CE6116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1.1		Primer subtítulo</a:t>
            </a:r>
            <a:endParaRPr lang="es-ES" dirty="0"/>
          </a:p>
        </p:txBody>
      </p:sp>
      <p:sp>
        <p:nvSpPr>
          <p:cNvPr id="16" name="Marcador de contenido 3"/>
          <p:cNvSpPr>
            <a:spLocks noGrp="1"/>
          </p:cNvSpPr>
          <p:nvPr>
            <p:ph sz="half" idx="28" hasCustomPrompt="1"/>
          </p:nvPr>
        </p:nvSpPr>
        <p:spPr>
          <a:xfrm>
            <a:off x="112377" y="80537"/>
            <a:ext cx="3272248" cy="4676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í</a:t>
            </a:r>
            <a:r>
              <a:rPr lang="es-ES_tradnl" dirty="0" err="1"/>
              <a:t>tulo</a:t>
            </a:r>
            <a:r>
              <a:rPr lang="es-ES_tradnl" dirty="0"/>
              <a:t> de la presentación</a:t>
            </a:r>
            <a:endParaRPr lang="es-ES" dirty="0"/>
          </a:p>
        </p:txBody>
      </p:sp>
      <p:sp>
        <p:nvSpPr>
          <p:cNvPr id="1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212760" y="6493390"/>
            <a:ext cx="715916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C0614A56-0E0C-C54E-A4FA-B06E56993D9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2" name="Imagen 1" descr="birppt-1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0276" y="-459135"/>
            <a:ext cx="1420273" cy="17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66587CCD-F081-409E-A3C7-057372B2F02C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8240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627313" y="3141663"/>
            <a:ext cx="5905127" cy="431353"/>
          </a:xfrm>
          <a:prstGeom prst="rect">
            <a:avLst/>
          </a:prstGeom>
        </p:spPr>
        <p:txBody>
          <a:bodyPr/>
          <a:lstStyle>
            <a:lvl1pPr>
              <a:defRPr lang="es-ES" sz="1600" b="1" kern="1200" baseline="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es-ES" dirty="0"/>
              <a:t>Título Sección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3645024"/>
            <a:ext cx="5904656" cy="431353"/>
          </a:xfrm>
          <a:prstGeom prst="rect">
            <a:avLst/>
          </a:prstGeom>
        </p:spPr>
        <p:txBody>
          <a:bodyPr/>
          <a:lstStyle>
            <a:lvl1pPr>
              <a:defRPr lang="es-ES" sz="1600" b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es-ES" dirty="0"/>
              <a:t>Subtítulo Sección</a:t>
            </a:r>
          </a:p>
        </p:txBody>
      </p:sp>
      <p:sp>
        <p:nvSpPr>
          <p:cNvPr id="9" name="6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2987824" y="4149080"/>
            <a:ext cx="5904656" cy="431353"/>
          </a:xfrm>
          <a:prstGeom prst="rect">
            <a:avLst/>
          </a:prstGeom>
        </p:spPr>
        <p:txBody>
          <a:bodyPr/>
          <a:lstStyle>
            <a:lvl1pPr>
              <a:defRPr lang="es-ES" sz="16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es-ES" dirty="0"/>
              <a:t>Subtítulo 2 Sección</a:t>
            </a:r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675" y="4581128"/>
            <a:ext cx="5905500" cy="504825"/>
          </a:xfrm>
          <a:prstGeom prst="rect">
            <a:avLst/>
          </a:prstGeom>
        </p:spPr>
        <p:txBody>
          <a:bodyPr/>
          <a:lstStyle>
            <a:lvl1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</a:lstStyle>
          <a:p>
            <a:pPr lvl="0"/>
            <a:r>
              <a:rPr lang="es-ES" dirty="0"/>
              <a:t>Subtítulo 3 Sección</a:t>
            </a:r>
          </a:p>
        </p:txBody>
      </p:sp>
    </p:spTree>
    <p:extLst>
      <p:ext uri="{BB962C8B-B14F-4D97-AF65-F5344CB8AC3E}">
        <p14:creationId xmlns:p14="http://schemas.microsoft.com/office/powerpoint/2010/main" val="250492352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" descr="ppt-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3275856" y="292494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F79646">
                    <a:lumMod val="75000"/>
                  </a:srgbClr>
                </a:solidFill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7581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52" cstate="print"/>
          <a:srcRect t="19825" b="42719"/>
          <a:stretch>
            <a:fillRect/>
          </a:stretch>
        </p:blipFill>
        <p:spPr bwMode="auto">
          <a:xfrm>
            <a:off x="6372200" y="6384383"/>
            <a:ext cx="2376264" cy="30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07504" y="6237312"/>
            <a:ext cx="8496944" cy="0"/>
          </a:xfrm>
          <a:prstGeom prst="line">
            <a:avLst/>
          </a:prstGeom>
          <a:ln w="3492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823298" y="6697935"/>
            <a:ext cx="1800200" cy="0"/>
          </a:xfrm>
          <a:prstGeom prst="line">
            <a:avLst/>
          </a:prstGeom>
          <a:ln w="952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birppt-17.png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-458788"/>
            <a:ext cx="1420813" cy="174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99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1" r:id="rId1"/>
    <p:sldLayoutId id="2147485562" r:id="rId2"/>
    <p:sldLayoutId id="2147485563" r:id="rId3"/>
    <p:sldLayoutId id="2147485564" r:id="rId4"/>
    <p:sldLayoutId id="2147485565" r:id="rId5"/>
    <p:sldLayoutId id="2147485566" r:id="rId6"/>
    <p:sldLayoutId id="2147485567" r:id="rId7"/>
    <p:sldLayoutId id="2147485568" r:id="rId8"/>
    <p:sldLayoutId id="2147485572" r:id="rId9"/>
    <p:sldLayoutId id="2147485575" r:id="rId10"/>
    <p:sldLayoutId id="2147485576" r:id="rId11"/>
    <p:sldLayoutId id="2147485581" r:id="rId12"/>
    <p:sldLayoutId id="2147485582" r:id="rId13"/>
    <p:sldLayoutId id="2147485583" r:id="rId14"/>
    <p:sldLayoutId id="2147485584" r:id="rId15"/>
    <p:sldLayoutId id="2147485585" r:id="rId16"/>
    <p:sldLayoutId id="2147485586" r:id="rId17"/>
    <p:sldLayoutId id="2147485587" r:id="rId18"/>
    <p:sldLayoutId id="2147485588" r:id="rId19"/>
    <p:sldLayoutId id="2147485589" r:id="rId20"/>
    <p:sldLayoutId id="2147485590" r:id="rId21"/>
    <p:sldLayoutId id="2147485591" r:id="rId22"/>
    <p:sldLayoutId id="2147485594" r:id="rId23"/>
    <p:sldLayoutId id="2147485595" r:id="rId24"/>
    <p:sldLayoutId id="2147485596" r:id="rId25"/>
    <p:sldLayoutId id="2147485597" r:id="rId26"/>
    <p:sldLayoutId id="2147485598" r:id="rId27"/>
    <p:sldLayoutId id="2147485599" r:id="rId28"/>
    <p:sldLayoutId id="2147485600" r:id="rId29"/>
    <p:sldLayoutId id="2147485601" r:id="rId30"/>
    <p:sldLayoutId id="2147485602" r:id="rId31"/>
    <p:sldLayoutId id="2147485603" r:id="rId32"/>
    <p:sldLayoutId id="2147485604" r:id="rId33"/>
    <p:sldLayoutId id="2147485605" r:id="rId34"/>
    <p:sldLayoutId id="2147485606" r:id="rId35"/>
    <p:sldLayoutId id="2147485607" r:id="rId36"/>
    <p:sldLayoutId id="2147485608" r:id="rId37"/>
    <p:sldLayoutId id="2147485609" r:id="rId38"/>
    <p:sldLayoutId id="2147485610" r:id="rId39"/>
    <p:sldLayoutId id="2147485611" r:id="rId40"/>
    <p:sldLayoutId id="2147485612" r:id="rId41"/>
    <p:sldLayoutId id="2147485613" r:id="rId42"/>
    <p:sldLayoutId id="2147485614" r:id="rId43"/>
    <p:sldLayoutId id="2147485615" r:id="rId44"/>
    <p:sldLayoutId id="2147485616" r:id="rId45"/>
    <p:sldLayoutId id="2147485617" r:id="rId46"/>
    <p:sldLayoutId id="2147485618" r:id="rId47"/>
    <p:sldLayoutId id="2147485619" r:id="rId48"/>
    <p:sldLayoutId id="2147485620" r:id="rId49"/>
    <p:sldLayoutId id="2147485621" r:id="rId5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Rates &amp; FX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414297" y="3512885"/>
            <a:ext cx="4656446" cy="449230"/>
          </a:xfrm>
        </p:spPr>
        <p:txBody>
          <a:bodyPr/>
          <a:lstStyle/>
          <a:p>
            <a:r>
              <a:rPr lang="es-ES" dirty="0">
                <a:solidFill>
                  <a:srgbClr val="4D6A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de Diciembre, 2017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5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Posicionamiento 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>
          <a:xfrm>
            <a:off x="3319909" y="2124154"/>
            <a:ext cx="5007661" cy="449230"/>
          </a:xfrm>
        </p:spPr>
        <p:txBody>
          <a:bodyPr>
            <a:normAutofit/>
          </a:bodyPr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Macro 1.5 - Macro CLP3 - Renta Estrat</a:t>
            </a:r>
            <a:r>
              <a:rPr lang="es-CL" dirty="0">
                <a:latin typeface="Arial" pitchFamily="34" charset="0"/>
                <a:cs typeface="Arial" pitchFamily="34" charset="0"/>
              </a:rPr>
              <a:t>égica - IMT E Plus</a:t>
            </a:r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6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s-CL" dirty="0">
                <a:latin typeface="Arial Narrow" panose="020B0606020202030204" pitchFamily="34" charset="0"/>
              </a:rPr>
              <a:t>Estrategia </a:t>
            </a:r>
            <a:r>
              <a:rPr lang="en-US" dirty="0">
                <a:latin typeface="Arial Narrow" panose="020B0606020202030204" pitchFamily="34" charset="0"/>
              </a:rPr>
              <a:t>y </a:t>
            </a:r>
            <a:r>
              <a:rPr lang="en-US" dirty="0" err="1">
                <a:latin typeface="Arial Narrow" panose="020B0606020202030204" pitchFamily="34" charset="0"/>
              </a:rPr>
              <a:t>Posicionamiento</a:t>
            </a:r>
            <a:endParaRPr lang="es-ES_tradnl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Posicionamiento y Performance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457199" y="1421357"/>
            <a:ext cx="8164287" cy="376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just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Duración: 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endParaRPr lang="es-CL" sz="300" dirty="0">
              <a:solidFill>
                <a:srgbClr val="597B7C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Chile: recibiendo la curva.</a:t>
            </a: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Foco en los 21’s.</a:t>
            </a: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Posiciones en BTU26 y BTP35.</a:t>
            </a:r>
          </a:p>
          <a:p>
            <a:pPr lvl="1" algn="just" fontAlgn="auto">
              <a:spcBef>
                <a:spcPct val="20000"/>
              </a:spcBef>
              <a:spcAft>
                <a:spcPts val="0"/>
              </a:spcAft>
            </a:pPr>
            <a:endParaRPr lang="es-CL" sz="1200" dirty="0">
              <a:solidFill>
                <a:srgbClr val="597B7C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Moneda: </a:t>
            </a: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Brasil: Mantenemos </a:t>
            </a:r>
            <a:r>
              <a:rPr lang="es-CL" sz="1200" i="1" dirty="0" err="1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underweight</a:t>
            </a:r>
            <a:r>
              <a:rPr lang="es-CL" sz="1200" i="1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BRLCLP en E Plus. </a:t>
            </a: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Dólar: Neutrales en USDCLP.</a:t>
            </a: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México: Mantenemos posición </a:t>
            </a:r>
            <a:r>
              <a:rPr lang="es-CL" sz="1200" i="1" dirty="0" err="1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benchmark</a:t>
            </a: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 en E Plus.</a:t>
            </a: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Argentina: Posicionados en la parte corta (LEBAC 20).</a:t>
            </a:r>
          </a:p>
          <a:p>
            <a:pPr lvl="1" algn="just" fontAlgn="auto">
              <a:spcBef>
                <a:spcPct val="20000"/>
              </a:spcBef>
              <a:spcAft>
                <a:spcPts val="0"/>
              </a:spcAft>
            </a:pPr>
            <a:endParaRPr lang="es-CL" sz="1200" dirty="0">
              <a:solidFill>
                <a:srgbClr val="597B7C"/>
              </a:solidFill>
              <a:latin typeface="Arial" pitchFamily="34" charset="0"/>
              <a:cs typeface="Arial" pitchFamily="34" charset="0"/>
            </a:endParaRPr>
          </a:p>
          <a:p>
            <a:pPr lvl="1" algn="just" fontAlgn="auto">
              <a:spcBef>
                <a:spcPct val="20000"/>
              </a:spcBef>
              <a:spcAft>
                <a:spcPts val="0"/>
              </a:spcAft>
            </a:pPr>
            <a:endParaRPr lang="es-CL" sz="1200" dirty="0">
              <a:solidFill>
                <a:srgbClr val="597B7C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Spread: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endParaRPr lang="es-CL" sz="300" dirty="0">
              <a:solidFill>
                <a:srgbClr val="597B7C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1200" dirty="0" err="1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Overweight</a:t>
            </a: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 corporativos versus bancarios.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endParaRPr lang="es-CL" sz="300" dirty="0">
              <a:solidFill>
                <a:srgbClr val="597B7C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Preferimos nominales sobre UF.</a:t>
            </a: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sz="1200" dirty="0">
              <a:solidFill>
                <a:srgbClr val="597B7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7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242190" y="369923"/>
            <a:ext cx="8322144" cy="561868"/>
          </a:xfrm>
        </p:spPr>
        <p:txBody>
          <a:bodyPr>
            <a:normAutofit/>
          </a:bodyPr>
          <a:lstStyle/>
          <a:p>
            <a:r>
              <a:rPr lang="es-CL" dirty="0">
                <a:latin typeface="Arial Narrow" panose="020B0606020202030204" pitchFamily="34" charset="0"/>
              </a:rPr>
              <a:t>E Plus: Nos mantenemos largos en </a:t>
            </a:r>
            <a:r>
              <a:rPr lang="es-CL" dirty="0" err="1">
                <a:latin typeface="Arial Narrow" panose="020B0606020202030204" pitchFamily="34" charset="0"/>
              </a:rPr>
              <a:t>allocation</a:t>
            </a:r>
            <a:r>
              <a:rPr lang="es-CL" dirty="0">
                <a:latin typeface="Arial Narrow" panose="020B0606020202030204" pitchFamily="34" charset="0"/>
              </a:rPr>
              <a:t> contra el </a:t>
            </a:r>
            <a:r>
              <a:rPr lang="es-CL" dirty="0" err="1">
                <a:latin typeface="Arial Narrow" panose="020B0606020202030204" pitchFamily="34" charset="0"/>
              </a:rPr>
              <a:t>benchmark</a:t>
            </a:r>
            <a:r>
              <a:rPr lang="es-CL" dirty="0">
                <a:latin typeface="Arial Narrow" panose="020B0606020202030204" pitchFamily="34" charset="0"/>
              </a:rPr>
              <a:t>. </a:t>
            </a:r>
            <a:endParaRPr lang="es-ES_tradnl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Posicionamiento y Performance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>
            <a:extLst>
              <a:ext uri="{FF2B5EF4-FFF2-40B4-BE49-F238E27FC236}">
                <a16:creationId xmlns="" xmlns:a16="http://schemas.microsoft.com/office/drawing/2014/main" id="{FDC7B4B9-0FC5-4ABC-8C29-A7F868FF9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40616"/>
              </p:ext>
            </p:extLst>
          </p:nvPr>
        </p:nvGraphicFramePr>
        <p:xfrm>
          <a:off x="833316" y="1394741"/>
          <a:ext cx="6527800" cy="2914650"/>
        </p:xfrm>
        <a:graphic>
          <a:graphicData uri="http://schemas.openxmlformats.org/drawingml/2006/table">
            <a:tbl>
              <a:tblPr/>
              <a:tblGrid>
                <a:gridCol w="1856472">
                  <a:extLst>
                    <a:ext uri="{9D8B030D-6E8A-4147-A177-3AD203B41FA5}">
                      <a16:colId xmlns="" xmlns:a16="http://schemas.microsoft.com/office/drawing/2014/main" val="1111582239"/>
                    </a:ext>
                  </a:extLst>
                </a:gridCol>
                <a:gridCol w="2170644">
                  <a:extLst>
                    <a:ext uri="{9D8B030D-6E8A-4147-A177-3AD203B41FA5}">
                      <a16:colId xmlns="" xmlns:a16="http://schemas.microsoft.com/office/drawing/2014/main" val="201634977"/>
                    </a:ext>
                  </a:extLst>
                </a:gridCol>
                <a:gridCol w="1040894">
                  <a:extLst>
                    <a:ext uri="{9D8B030D-6E8A-4147-A177-3AD203B41FA5}">
                      <a16:colId xmlns="" xmlns:a16="http://schemas.microsoft.com/office/drawing/2014/main" val="3605132578"/>
                    </a:ext>
                  </a:extLst>
                </a:gridCol>
                <a:gridCol w="621997">
                  <a:extLst>
                    <a:ext uri="{9D8B030D-6E8A-4147-A177-3AD203B41FA5}">
                      <a16:colId xmlns="" xmlns:a16="http://schemas.microsoft.com/office/drawing/2014/main" val="4082379760"/>
                    </a:ext>
                  </a:extLst>
                </a:gridCol>
                <a:gridCol w="837793">
                  <a:extLst>
                    <a:ext uri="{9D8B030D-6E8A-4147-A177-3AD203B41FA5}">
                      <a16:colId xmlns="" xmlns:a16="http://schemas.microsoft.com/office/drawing/2014/main" val="22693830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Renta Fija Soberana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AFP 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 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DV01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7B7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8963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4B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86956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452749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56790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0924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15769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19533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579819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4B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673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66562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82989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12729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711630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497420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786833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30.7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9.8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7B7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8188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310770" y="388620"/>
            <a:ext cx="8322144" cy="54317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 Narrow" panose="020B0606020202030204" pitchFamily="34" charset="0"/>
              </a:rPr>
              <a:t>E Plus: Nos </a:t>
            </a:r>
            <a:r>
              <a:rPr lang="en-US" sz="1800" dirty="0" err="1">
                <a:latin typeface="Arial Narrow" panose="020B0606020202030204" pitchFamily="34" charset="0"/>
              </a:rPr>
              <a:t>mantenemos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en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los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primeros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puestos</a:t>
            </a:r>
            <a:r>
              <a:rPr lang="en-US" sz="1800" dirty="0">
                <a:latin typeface="Arial Narrow" panose="020B0606020202030204" pitchFamily="34" charset="0"/>
              </a:rPr>
              <a:t>.</a:t>
            </a:r>
            <a:endParaRPr lang="es-ES_tradnl" sz="1800" i="1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Posicionamiento y Performance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65435"/>
              </p:ext>
            </p:extLst>
          </p:nvPr>
        </p:nvGraphicFramePr>
        <p:xfrm>
          <a:off x="1342575" y="4165884"/>
          <a:ext cx="2513807" cy="1453315"/>
        </p:xfrm>
        <a:graphic>
          <a:graphicData uri="http://schemas.openxmlformats.org/drawingml/2006/table">
            <a:tbl>
              <a:tblPr/>
              <a:tblGrid>
                <a:gridCol w="1140142"/>
                <a:gridCol w="1373665"/>
              </a:tblGrid>
              <a:tr h="18997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Fondo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Retorno YTD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0B0"/>
                    </a:solidFill>
                  </a:tcPr>
                </a:tc>
              </a:tr>
              <a:tr h="18047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HABITAT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</a:tr>
              <a:tr h="18047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CAPITAL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2,91%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47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2,86%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</a:tr>
              <a:tr h="18047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E Plus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2,77%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47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PROVIDA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2,47%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</a:tr>
              <a:tr h="18047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PLANVITAL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47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CUPRUM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2,06%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4 Gráfico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1A2855BC-7578-402F-BA8E-AFB0E26FA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001841"/>
              </p:ext>
            </p:extLst>
          </p:nvPr>
        </p:nvGraphicFramePr>
        <p:xfrm>
          <a:off x="4554564" y="993797"/>
          <a:ext cx="4350897" cy="277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4 Gráfico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5BD1473F-06CB-4AF0-85DA-3CEF7C2CD6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01479"/>
              </p:ext>
            </p:extLst>
          </p:nvPr>
        </p:nvGraphicFramePr>
        <p:xfrm>
          <a:off x="250371" y="993796"/>
          <a:ext cx="4342874" cy="2903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5135"/>
              </p:ext>
            </p:extLst>
          </p:nvPr>
        </p:nvGraphicFramePr>
        <p:xfrm>
          <a:off x="5517156" y="4140325"/>
          <a:ext cx="2451100" cy="1457325"/>
        </p:xfrm>
        <a:graphic>
          <a:graphicData uri="http://schemas.openxmlformats.org/drawingml/2006/table">
            <a:tbl>
              <a:tblPr/>
              <a:tblGrid>
                <a:gridCol w="1166888"/>
                <a:gridCol w="1284212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Fondo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Retorno 12M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0B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HABITAT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CAPITAL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3,07%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2,99%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E Plus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/>
                        </a:rPr>
                        <a:t>2,89%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PROVIDA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2,70%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PLANVITAL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CUPRUM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2,22%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250371" y="360586"/>
            <a:ext cx="8322144" cy="65284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Fondos</a:t>
            </a:r>
            <a:r>
              <a:rPr lang="en-US" dirty="0">
                <a:latin typeface="Arial Narrow" panose="020B0606020202030204" pitchFamily="34" charset="0"/>
              </a:rPr>
              <a:t> Macro: Nos </a:t>
            </a:r>
            <a:r>
              <a:rPr lang="en-US" dirty="0" err="1">
                <a:latin typeface="Arial Narrow" panose="020B0606020202030204" pitchFamily="34" charset="0"/>
              </a:rPr>
              <a:t>mantenemos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recibiendo</a:t>
            </a:r>
            <a:r>
              <a:rPr lang="en-US" dirty="0">
                <a:latin typeface="Arial Narrow" panose="020B0606020202030204" pitchFamily="34" charset="0"/>
              </a:rPr>
              <a:t> el carry </a:t>
            </a:r>
            <a:r>
              <a:rPr lang="en-US" dirty="0" err="1">
                <a:latin typeface="Arial Narrow" panose="020B0606020202030204" pitchFamily="34" charset="0"/>
              </a:rPr>
              <a:t>en</a:t>
            </a:r>
            <a:r>
              <a:rPr lang="en-US" dirty="0">
                <a:latin typeface="Arial Narrow" panose="020B0606020202030204" pitchFamily="34" charset="0"/>
              </a:rPr>
              <a:t> la </a:t>
            </a:r>
            <a:r>
              <a:rPr lang="en-US" dirty="0" err="1">
                <a:latin typeface="Arial Narrow" panose="020B0606020202030204" pitchFamily="34" charset="0"/>
              </a:rPr>
              <a:t>parte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corta</a:t>
            </a:r>
            <a:r>
              <a:rPr lang="en-US" dirty="0">
                <a:latin typeface="Arial Narrow" panose="020B0606020202030204" pitchFamily="34" charset="0"/>
              </a:rPr>
              <a:t> de </a:t>
            </a:r>
            <a:r>
              <a:rPr lang="en-US" dirty="0" err="1">
                <a:latin typeface="Arial Narrow" panose="020B0606020202030204" pitchFamily="34" charset="0"/>
              </a:rPr>
              <a:t>ambas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curvas</a:t>
            </a:r>
            <a:r>
              <a:rPr lang="en-US" dirty="0">
                <a:latin typeface="Arial Narrow" panose="020B0606020202030204" pitchFamily="34" charset="0"/>
              </a:rPr>
              <a:t> y con </a:t>
            </a:r>
            <a:r>
              <a:rPr lang="en-US" dirty="0" err="1">
                <a:latin typeface="Arial Narrow" panose="020B0606020202030204" pitchFamily="34" charset="0"/>
              </a:rPr>
              <a:t>posiciones</a:t>
            </a:r>
            <a:r>
              <a:rPr lang="en-US" dirty="0">
                <a:latin typeface="Arial Narrow" panose="020B0606020202030204" pitchFamily="34" charset="0"/>
              </a:rPr>
              <a:t> UF10.</a:t>
            </a:r>
            <a:endParaRPr lang="es-ES_tradnl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Posicionamiento y Performance Fondos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250371" y="5697621"/>
            <a:ext cx="12458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700" dirty="0"/>
              <a:t>* Retorno 2017 anualizado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="" xmlns:a16="http://schemas.microsoft.com/office/drawing/2014/main" id="{3A0086A6-22F8-40D2-9BC8-F120E13B6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90387"/>
              </p:ext>
            </p:extLst>
          </p:nvPr>
        </p:nvGraphicFramePr>
        <p:xfrm>
          <a:off x="250371" y="4962730"/>
          <a:ext cx="8666966" cy="73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9">
                  <a:extLst>
                    <a:ext uri="{9D8B030D-6E8A-4147-A177-3AD203B41FA5}">
                      <a16:colId xmlns="" xmlns:a16="http://schemas.microsoft.com/office/drawing/2014/main" val="580084759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918819858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2712342415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1948066079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2119210057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1428316198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4006398047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2601621935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3818008291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4076938987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3096572106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3519619690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3155941019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482967002"/>
                    </a:ext>
                  </a:extLst>
                </a:gridCol>
              </a:tblGrid>
              <a:tr h="159618">
                <a:tc>
                  <a:txBody>
                    <a:bodyPr/>
                    <a:lstStyle/>
                    <a:p>
                      <a:pPr algn="ctr"/>
                      <a:endParaRPr lang="es-CL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</a:t>
                      </a:r>
                      <a:endParaRPr lang="es-CL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  <a:endParaRPr lang="es-CL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  <a:endParaRPr lang="es-CL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</a:t>
                      </a:r>
                      <a:endParaRPr lang="es-CL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  <a:endParaRPr lang="es-CL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Total*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6114212"/>
                  </a:ext>
                </a:extLst>
              </a:tr>
              <a:tr h="19900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0,26%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0,31%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+0,37%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+0,54%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+0,80%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+0,24%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+0,17%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+0,10%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+0,99%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+5,22%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894963"/>
                  </a:ext>
                </a:extLst>
              </a:tr>
              <a:tr h="23461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+0,31%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+0,56%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+0,76%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+0,55%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+0,20%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+0,15%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+0,44%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0,09%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-0,10%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0,05%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-0.20%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CL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3,68%</a:t>
                      </a:r>
                      <a:endParaRPr lang="es-CL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3481285"/>
                  </a:ext>
                </a:extLst>
              </a:tr>
            </a:tbl>
          </a:graphicData>
        </a:graphic>
      </p:graphicFrame>
      <p:graphicFrame>
        <p:nvGraphicFramePr>
          <p:cNvPr id="10" name="9 Gráfico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3CCA5BF7-C56E-4DD6-9CA4-C9BB39DA1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396983"/>
              </p:ext>
            </p:extLst>
          </p:nvPr>
        </p:nvGraphicFramePr>
        <p:xfrm>
          <a:off x="1748526" y="1284466"/>
          <a:ext cx="5781359" cy="3200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643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206714" y="314362"/>
            <a:ext cx="8322144" cy="65284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Fondos</a:t>
            </a:r>
            <a:r>
              <a:rPr lang="en-US" dirty="0">
                <a:latin typeface="Arial Narrow" panose="020B0606020202030204" pitchFamily="34" charset="0"/>
              </a:rPr>
              <a:t> Macro: Nos </a:t>
            </a:r>
            <a:r>
              <a:rPr lang="en-US" dirty="0" err="1">
                <a:latin typeface="Arial Narrow" panose="020B0606020202030204" pitchFamily="34" charset="0"/>
              </a:rPr>
              <a:t>mantenemos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recibiendo</a:t>
            </a:r>
            <a:r>
              <a:rPr lang="en-US" dirty="0">
                <a:latin typeface="Arial Narrow" panose="020B0606020202030204" pitchFamily="34" charset="0"/>
              </a:rPr>
              <a:t> el carry </a:t>
            </a:r>
            <a:r>
              <a:rPr lang="en-US" dirty="0" err="1">
                <a:latin typeface="Arial Narrow" panose="020B0606020202030204" pitchFamily="34" charset="0"/>
              </a:rPr>
              <a:t>en</a:t>
            </a:r>
            <a:r>
              <a:rPr lang="en-US" dirty="0">
                <a:latin typeface="Arial Narrow" panose="020B0606020202030204" pitchFamily="34" charset="0"/>
              </a:rPr>
              <a:t> la </a:t>
            </a:r>
            <a:r>
              <a:rPr lang="en-US" dirty="0" err="1">
                <a:latin typeface="Arial Narrow" panose="020B0606020202030204" pitchFamily="34" charset="0"/>
              </a:rPr>
              <a:t>parte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corta</a:t>
            </a:r>
            <a:r>
              <a:rPr lang="en-US" dirty="0">
                <a:latin typeface="Arial Narrow" panose="020B0606020202030204" pitchFamily="34" charset="0"/>
              </a:rPr>
              <a:t> de </a:t>
            </a:r>
            <a:r>
              <a:rPr lang="en-US" dirty="0" err="1">
                <a:latin typeface="Arial Narrow" panose="020B0606020202030204" pitchFamily="34" charset="0"/>
              </a:rPr>
              <a:t>ambas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curvas</a:t>
            </a:r>
            <a:r>
              <a:rPr lang="en-US" dirty="0">
                <a:latin typeface="Arial Narrow" panose="020B0606020202030204" pitchFamily="34" charset="0"/>
              </a:rPr>
              <a:t> y con </a:t>
            </a:r>
            <a:r>
              <a:rPr lang="en-US" dirty="0" err="1">
                <a:latin typeface="Arial Narrow" panose="020B0606020202030204" pitchFamily="34" charset="0"/>
              </a:rPr>
              <a:t>posiciones</a:t>
            </a:r>
            <a:r>
              <a:rPr lang="en-US" dirty="0">
                <a:latin typeface="Arial Narrow" panose="020B0606020202030204" pitchFamily="34" charset="0"/>
              </a:rPr>
              <a:t> UF10.</a:t>
            </a:r>
            <a:endParaRPr lang="es-ES_tradnl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Posicionamiento y Performance Fondos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a 6">
            <a:extLst>
              <a:ext uri="{FF2B5EF4-FFF2-40B4-BE49-F238E27FC236}">
                <a16:creationId xmlns="" xmlns:a16="http://schemas.microsoft.com/office/drawing/2014/main" id="{F8B2F198-95F6-4201-B466-E5E240B59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56587"/>
              </p:ext>
            </p:extLst>
          </p:nvPr>
        </p:nvGraphicFramePr>
        <p:xfrm>
          <a:off x="250371" y="5110275"/>
          <a:ext cx="8666966" cy="73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9">
                  <a:extLst>
                    <a:ext uri="{9D8B030D-6E8A-4147-A177-3AD203B41FA5}">
                      <a16:colId xmlns="" xmlns:a16="http://schemas.microsoft.com/office/drawing/2014/main" val="580084759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918819858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2712342415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1948066079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2119210057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1428316198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4006398047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2601621935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3818008291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4076938987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3096572106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3519619690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3155941019"/>
                    </a:ext>
                  </a:extLst>
                </a:gridCol>
                <a:gridCol w="619069">
                  <a:extLst>
                    <a:ext uri="{9D8B030D-6E8A-4147-A177-3AD203B41FA5}">
                      <a16:colId xmlns="" xmlns:a16="http://schemas.microsoft.com/office/drawing/2014/main" val="667040330"/>
                    </a:ext>
                  </a:extLst>
                </a:gridCol>
              </a:tblGrid>
              <a:tr h="159618">
                <a:tc>
                  <a:txBody>
                    <a:bodyPr/>
                    <a:lstStyle/>
                    <a:p>
                      <a:pPr algn="ctr"/>
                      <a:endParaRPr lang="es-CL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</a:t>
                      </a:r>
                      <a:endParaRPr lang="es-CL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  <a:endParaRPr lang="es-CL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  <a:endParaRPr lang="es-CL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</a:t>
                      </a:r>
                      <a:endParaRPr lang="es-CL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  <a:endParaRPr lang="es-CL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>
                    <a:solidFill>
                      <a:srgbClr val="597B7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6114212"/>
                  </a:ext>
                </a:extLst>
              </a:tr>
              <a:tr h="19900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+2,77%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-0,92%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+1,16%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+0,43%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+0,24%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+0,31%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+0,70%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+1,23%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+0,14%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+0,01%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-0,06%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+1,65%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+7,66%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894963"/>
                  </a:ext>
                </a:extLst>
              </a:tr>
              <a:tr h="23461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+0,10%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+0,74%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+1,16%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+0,64%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+0,24%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+0,14%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+0,68%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+0,07%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-0,61%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-0,06%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-0.49%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0.80%</a:t>
                      </a:r>
                      <a:endParaRPr lang="es-CL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+3,92%</a:t>
                      </a:r>
                      <a:endParaRPr lang="es-CL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3481285"/>
                  </a:ext>
                </a:extLst>
              </a:tr>
            </a:tbl>
          </a:graphicData>
        </a:graphic>
      </p:graphicFrame>
      <p:graphicFrame>
        <p:nvGraphicFramePr>
          <p:cNvPr id="9" name="8 Gráfico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943450B1-5505-4AEA-9C60-870B1EBDC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668131"/>
              </p:ext>
            </p:extLst>
          </p:nvPr>
        </p:nvGraphicFramePr>
        <p:xfrm>
          <a:off x="1533841" y="1424400"/>
          <a:ext cx="5980141" cy="3187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224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Rates &amp; FX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dirty="0">
                <a:solidFill>
                  <a:srgbClr val="4D6A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de Diciembre, 2017</a:t>
            </a:r>
          </a:p>
        </p:txBody>
      </p:sp>
    </p:spTree>
    <p:extLst>
      <p:ext uri="{BB962C8B-B14F-4D97-AF65-F5344CB8AC3E}">
        <p14:creationId xmlns:p14="http://schemas.microsoft.com/office/powerpoint/2010/main" val="344841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6626225" y="34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CL" sz="2400"/>
          </a:p>
        </p:txBody>
      </p:sp>
      <p:sp>
        <p:nvSpPr>
          <p:cNvPr id="21507" name="5 Título"/>
          <p:cNvSpPr>
            <a:spLocks noGrp="1"/>
          </p:cNvSpPr>
          <p:nvPr>
            <p:ph type="title"/>
          </p:nvPr>
        </p:nvSpPr>
        <p:spPr>
          <a:xfrm>
            <a:off x="226772" y="203747"/>
            <a:ext cx="2621230" cy="400110"/>
          </a:xfrm>
        </p:spPr>
        <p:txBody>
          <a:bodyPr/>
          <a:lstStyle/>
          <a:p>
            <a:pPr algn="l"/>
            <a:r>
              <a:rPr lang="en-US" sz="2000" dirty="0" err="1"/>
              <a:t>Participantes</a:t>
            </a:r>
            <a:r>
              <a:rPr lang="en-US" sz="2000" dirty="0"/>
              <a:t> </a:t>
            </a:r>
            <a:r>
              <a:rPr lang="en-US" sz="2000" dirty="0" err="1"/>
              <a:t>Comit</a:t>
            </a:r>
            <a:r>
              <a:rPr lang="es-CL" sz="2000" dirty="0"/>
              <a:t>é</a:t>
            </a:r>
            <a:endParaRPr lang="es-CL" sz="2000" dirty="0">
              <a:solidFill>
                <a:srgbClr val="597B7C"/>
              </a:solidFill>
            </a:endParaRPr>
          </a:p>
        </p:txBody>
      </p:sp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8248526" y="648411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B157AB78-D46B-4BA1-893C-98C5D8ADF256}" type="slidenum">
              <a:rPr lang="es-ES" sz="1000" b="1" smtClean="0">
                <a:solidFill>
                  <a:schemeClr val="bg1"/>
                </a:solidFill>
                <a:cs typeface="Arial" pitchFamily="34" charset="0"/>
              </a:rPr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s-ES" sz="1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3 Marcador de número de diapositiva"/>
          <p:cNvSpPr txBox="1">
            <a:spLocks/>
          </p:cNvSpPr>
          <p:nvPr/>
        </p:nvSpPr>
        <p:spPr>
          <a:xfrm>
            <a:off x="8400926" y="656031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B157AB78-D46B-4BA1-893C-98C5D8ADF256}" type="slidenum">
              <a:rPr lang="es-ES" sz="1000" b="1" smtClean="0">
                <a:solidFill>
                  <a:srgbClr val="597B7C"/>
                </a:solidFill>
                <a:cs typeface="Arial" pitchFamily="34" charset="0"/>
              </a:rPr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s-ES" sz="1000" b="1" dirty="0">
              <a:solidFill>
                <a:srgbClr val="597B7C"/>
              </a:solidFill>
              <a:cs typeface="Arial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67396" y="1756982"/>
            <a:ext cx="2386149" cy="2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Pablo Araujo</a:t>
            </a:r>
          </a:p>
        </p:txBody>
      </p:sp>
      <p:sp>
        <p:nvSpPr>
          <p:cNvPr id="8" name="15 CuadroTexto"/>
          <p:cNvSpPr txBox="1"/>
          <p:nvPr/>
        </p:nvSpPr>
        <p:spPr>
          <a:xfrm>
            <a:off x="226772" y="903858"/>
            <a:ext cx="8138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rgbClr val="597B7C"/>
                </a:solidFill>
              </a:rPr>
              <a:t>Las siguientes personas participaron del Comité de Tasas y Monedas del 07 de Noviembre de 2017</a:t>
            </a:r>
            <a:r>
              <a:rPr lang="en-US" sz="1400" dirty="0">
                <a:solidFill>
                  <a:srgbClr val="597B7C"/>
                </a:solidFill>
              </a:rPr>
              <a:t>:</a:t>
            </a:r>
            <a:endParaRPr lang="es-CL" sz="1400" dirty="0">
              <a:solidFill>
                <a:srgbClr val="597B7C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03223" y="3501311"/>
            <a:ext cx="2386149" cy="2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Cristobal Oyarzun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267396" y="3501311"/>
            <a:ext cx="2386149" cy="2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Rodrigo Barros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267396" y="4428571"/>
            <a:ext cx="2386149" cy="2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Klaus Kaempfe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903221" y="4428571"/>
            <a:ext cx="2386149" cy="2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Suarez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903223" y="1757696"/>
            <a:ext cx="2386149" cy="2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Díaz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1267396" y="1756982"/>
            <a:ext cx="2386148" cy="0"/>
          </a:xfrm>
          <a:prstGeom prst="line">
            <a:avLst/>
          </a:prstGeom>
          <a:ln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914103" y="1756982"/>
            <a:ext cx="2386148" cy="0"/>
          </a:xfrm>
          <a:prstGeom prst="line">
            <a:avLst/>
          </a:prstGeom>
          <a:ln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267397" y="2634292"/>
            <a:ext cx="2386148" cy="0"/>
          </a:xfrm>
          <a:prstGeom prst="line">
            <a:avLst/>
          </a:prstGeom>
          <a:ln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914104" y="2634292"/>
            <a:ext cx="2386148" cy="0"/>
          </a:xfrm>
          <a:prstGeom prst="line">
            <a:avLst/>
          </a:prstGeom>
          <a:ln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267395" y="3501311"/>
            <a:ext cx="2386148" cy="0"/>
          </a:xfrm>
          <a:prstGeom prst="line">
            <a:avLst/>
          </a:prstGeom>
          <a:ln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914102" y="3501311"/>
            <a:ext cx="2386148" cy="0"/>
          </a:xfrm>
          <a:prstGeom prst="line">
            <a:avLst/>
          </a:prstGeom>
          <a:ln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267395" y="4428571"/>
            <a:ext cx="2386148" cy="0"/>
          </a:xfrm>
          <a:prstGeom prst="line">
            <a:avLst/>
          </a:prstGeom>
          <a:ln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914102" y="4428571"/>
            <a:ext cx="2386148" cy="0"/>
          </a:xfrm>
          <a:prstGeom prst="line">
            <a:avLst/>
          </a:prstGeom>
          <a:ln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1278279" y="5293706"/>
            <a:ext cx="2386149" cy="2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Alvaro Darquea</a:t>
            </a:r>
          </a:p>
        </p:txBody>
      </p:sp>
      <p:cxnSp>
        <p:nvCxnSpPr>
          <p:cNvPr id="29" name="Conector recto 28"/>
          <p:cNvCxnSpPr/>
          <p:nvPr/>
        </p:nvCxnSpPr>
        <p:spPr>
          <a:xfrm>
            <a:off x="1278278" y="5293706"/>
            <a:ext cx="2386148" cy="0"/>
          </a:xfrm>
          <a:prstGeom prst="line">
            <a:avLst/>
          </a:prstGeom>
          <a:ln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1289156" y="2665426"/>
            <a:ext cx="2386149" cy="2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 Alvarez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924983" y="2664712"/>
            <a:ext cx="2386149" cy="2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Matías Cortes</a:t>
            </a:r>
          </a:p>
        </p:txBody>
      </p:sp>
    </p:spTree>
    <p:extLst>
      <p:ext uri="{BB962C8B-B14F-4D97-AF65-F5344CB8AC3E}">
        <p14:creationId xmlns:p14="http://schemas.microsoft.com/office/powerpoint/2010/main" val="39375475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redicorp Capital - Excel">
    <a:dk1>
      <a:sysClr val="windowText" lastClr="000000"/>
    </a:dk1>
    <a:lt1>
      <a:sysClr val="window" lastClr="FFFFFF"/>
    </a:lt1>
    <a:dk2>
      <a:srgbClr val="597B7C"/>
    </a:dk2>
    <a:lt2>
      <a:srgbClr val="E87D1E"/>
    </a:lt2>
    <a:accent1>
      <a:srgbClr val="9BB0B0"/>
    </a:accent1>
    <a:accent2>
      <a:srgbClr val="EDBE86"/>
    </a:accent2>
    <a:accent3>
      <a:srgbClr val="C3D0D0"/>
    </a:accent3>
    <a:accent4>
      <a:srgbClr val="597B7C"/>
    </a:accent4>
    <a:accent5>
      <a:srgbClr val="CD6E19"/>
    </a:accent5>
    <a:accent6>
      <a:srgbClr val="8D5615"/>
    </a:accent6>
    <a:hlink>
      <a:srgbClr val="B09585"/>
    </a:hlink>
    <a:folHlink>
      <a:srgbClr val="E84F03"/>
    </a:folHlink>
  </a:clrScheme>
  <a:fontScheme name="Credicorp Capital - Excel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Concurrencia">
    <a:fillStyleLst>
      <a:solidFill>
        <a:schemeClr val="phClr"/>
      </a:solidFill>
      <a:gradFill rotWithShape="1">
        <a:gsLst>
          <a:gs pos="0">
            <a:schemeClr val="phClr">
              <a:tint val="62000"/>
              <a:satMod val="180000"/>
            </a:schemeClr>
          </a:gs>
          <a:gs pos="65000">
            <a:schemeClr val="phClr">
              <a:tint val="32000"/>
              <a:satMod val="250000"/>
            </a:schemeClr>
          </a:gs>
          <a:gs pos="100000">
            <a:schemeClr val="phClr">
              <a:tint val="23000"/>
              <a:satMod val="30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15000"/>
              <a:satMod val="180000"/>
            </a:schemeClr>
          </a:gs>
          <a:gs pos="50000">
            <a:schemeClr val="phClr">
              <a:shade val="45000"/>
              <a:satMod val="170000"/>
            </a:schemeClr>
          </a:gs>
          <a:gs pos="70000">
            <a:schemeClr val="phClr">
              <a:tint val="99000"/>
              <a:shade val="65000"/>
              <a:satMod val="155000"/>
            </a:schemeClr>
          </a:gs>
          <a:gs pos="100000">
            <a:schemeClr val="phClr">
              <a:tint val="95500"/>
              <a:shade val="10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55000" cap="flat" cmpd="thickThin" algn="ctr">
        <a:solidFill>
          <a:schemeClr val="phClr"/>
        </a:solidFill>
        <a:prstDash val="solid"/>
      </a:ln>
      <a:ln w="63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phClr">
              <a:satMod val="3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redicorp Capital - Excel">
    <a:dk1>
      <a:sysClr val="windowText" lastClr="000000"/>
    </a:dk1>
    <a:lt1>
      <a:sysClr val="window" lastClr="FFFFFF"/>
    </a:lt1>
    <a:dk2>
      <a:srgbClr val="597B7C"/>
    </a:dk2>
    <a:lt2>
      <a:srgbClr val="E87D1E"/>
    </a:lt2>
    <a:accent1>
      <a:srgbClr val="9BB0B0"/>
    </a:accent1>
    <a:accent2>
      <a:srgbClr val="EDBE86"/>
    </a:accent2>
    <a:accent3>
      <a:srgbClr val="C3D0D0"/>
    </a:accent3>
    <a:accent4>
      <a:srgbClr val="597B7C"/>
    </a:accent4>
    <a:accent5>
      <a:srgbClr val="CD6E19"/>
    </a:accent5>
    <a:accent6>
      <a:srgbClr val="8D5615"/>
    </a:accent6>
    <a:hlink>
      <a:srgbClr val="B09585"/>
    </a:hlink>
    <a:folHlink>
      <a:srgbClr val="E84F03"/>
    </a:folHlink>
  </a:clrScheme>
  <a:fontScheme name="Credicorp Capital - Excel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Concurrencia">
    <a:fillStyleLst>
      <a:solidFill>
        <a:schemeClr val="phClr"/>
      </a:solidFill>
      <a:gradFill rotWithShape="1">
        <a:gsLst>
          <a:gs pos="0">
            <a:schemeClr val="phClr">
              <a:tint val="62000"/>
              <a:satMod val="180000"/>
            </a:schemeClr>
          </a:gs>
          <a:gs pos="65000">
            <a:schemeClr val="phClr">
              <a:tint val="32000"/>
              <a:satMod val="250000"/>
            </a:schemeClr>
          </a:gs>
          <a:gs pos="100000">
            <a:schemeClr val="phClr">
              <a:tint val="23000"/>
              <a:satMod val="30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15000"/>
              <a:satMod val="180000"/>
            </a:schemeClr>
          </a:gs>
          <a:gs pos="50000">
            <a:schemeClr val="phClr">
              <a:shade val="45000"/>
              <a:satMod val="170000"/>
            </a:schemeClr>
          </a:gs>
          <a:gs pos="70000">
            <a:schemeClr val="phClr">
              <a:tint val="99000"/>
              <a:shade val="65000"/>
              <a:satMod val="155000"/>
            </a:schemeClr>
          </a:gs>
          <a:gs pos="100000">
            <a:schemeClr val="phClr">
              <a:tint val="95500"/>
              <a:shade val="10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55000" cap="flat" cmpd="thickThin" algn="ctr">
        <a:solidFill>
          <a:schemeClr val="phClr"/>
        </a:solidFill>
        <a:prstDash val="solid"/>
      </a:ln>
      <a:ln w="63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phClr">
              <a:satMod val="3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redicorp Capital - Excel">
    <a:dk1>
      <a:sysClr val="windowText" lastClr="000000"/>
    </a:dk1>
    <a:lt1>
      <a:sysClr val="window" lastClr="FFFFFF"/>
    </a:lt1>
    <a:dk2>
      <a:srgbClr val="597B7C"/>
    </a:dk2>
    <a:lt2>
      <a:srgbClr val="E87D1E"/>
    </a:lt2>
    <a:accent1>
      <a:srgbClr val="9BB0B0"/>
    </a:accent1>
    <a:accent2>
      <a:srgbClr val="EDBE86"/>
    </a:accent2>
    <a:accent3>
      <a:srgbClr val="C3D0D0"/>
    </a:accent3>
    <a:accent4>
      <a:srgbClr val="597B7C"/>
    </a:accent4>
    <a:accent5>
      <a:srgbClr val="CD6E19"/>
    </a:accent5>
    <a:accent6>
      <a:srgbClr val="8D5615"/>
    </a:accent6>
    <a:hlink>
      <a:srgbClr val="B09585"/>
    </a:hlink>
    <a:folHlink>
      <a:srgbClr val="E84F03"/>
    </a:folHlink>
  </a:clrScheme>
  <a:fontScheme name="Credicorp Capital - Excel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Concurrencia">
    <a:fillStyleLst>
      <a:solidFill>
        <a:schemeClr val="phClr"/>
      </a:solidFill>
      <a:gradFill rotWithShape="1">
        <a:gsLst>
          <a:gs pos="0">
            <a:schemeClr val="phClr">
              <a:tint val="62000"/>
              <a:satMod val="180000"/>
            </a:schemeClr>
          </a:gs>
          <a:gs pos="65000">
            <a:schemeClr val="phClr">
              <a:tint val="32000"/>
              <a:satMod val="250000"/>
            </a:schemeClr>
          </a:gs>
          <a:gs pos="100000">
            <a:schemeClr val="phClr">
              <a:tint val="23000"/>
              <a:satMod val="30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15000"/>
              <a:satMod val="180000"/>
            </a:schemeClr>
          </a:gs>
          <a:gs pos="50000">
            <a:schemeClr val="phClr">
              <a:shade val="45000"/>
              <a:satMod val="170000"/>
            </a:schemeClr>
          </a:gs>
          <a:gs pos="70000">
            <a:schemeClr val="phClr">
              <a:tint val="99000"/>
              <a:shade val="65000"/>
              <a:satMod val="155000"/>
            </a:schemeClr>
          </a:gs>
          <a:gs pos="100000">
            <a:schemeClr val="phClr">
              <a:tint val="95500"/>
              <a:shade val="10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55000" cap="flat" cmpd="thickThin" algn="ctr">
        <a:solidFill>
          <a:schemeClr val="phClr"/>
        </a:solidFill>
        <a:prstDash val="solid"/>
      </a:ln>
      <a:ln w="63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phClr">
              <a:satMod val="3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redicorp Capital - Excel">
    <a:dk1>
      <a:sysClr val="windowText" lastClr="000000"/>
    </a:dk1>
    <a:lt1>
      <a:sysClr val="window" lastClr="FFFFFF"/>
    </a:lt1>
    <a:dk2>
      <a:srgbClr val="597B7C"/>
    </a:dk2>
    <a:lt2>
      <a:srgbClr val="E87D1E"/>
    </a:lt2>
    <a:accent1>
      <a:srgbClr val="9BB0B0"/>
    </a:accent1>
    <a:accent2>
      <a:srgbClr val="EDBE86"/>
    </a:accent2>
    <a:accent3>
      <a:srgbClr val="C3D0D0"/>
    </a:accent3>
    <a:accent4>
      <a:srgbClr val="597B7C"/>
    </a:accent4>
    <a:accent5>
      <a:srgbClr val="CD6E19"/>
    </a:accent5>
    <a:accent6>
      <a:srgbClr val="8D5615"/>
    </a:accent6>
    <a:hlink>
      <a:srgbClr val="B09585"/>
    </a:hlink>
    <a:folHlink>
      <a:srgbClr val="E84F03"/>
    </a:folHlink>
  </a:clrScheme>
  <a:fontScheme name="Credicorp Capital - Excel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Concurrencia">
    <a:fillStyleLst>
      <a:solidFill>
        <a:schemeClr val="phClr"/>
      </a:solidFill>
      <a:gradFill rotWithShape="1">
        <a:gsLst>
          <a:gs pos="0">
            <a:schemeClr val="phClr">
              <a:tint val="62000"/>
              <a:satMod val="180000"/>
            </a:schemeClr>
          </a:gs>
          <a:gs pos="65000">
            <a:schemeClr val="phClr">
              <a:tint val="32000"/>
              <a:satMod val="250000"/>
            </a:schemeClr>
          </a:gs>
          <a:gs pos="100000">
            <a:schemeClr val="phClr">
              <a:tint val="23000"/>
              <a:satMod val="30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15000"/>
              <a:satMod val="180000"/>
            </a:schemeClr>
          </a:gs>
          <a:gs pos="50000">
            <a:schemeClr val="phClr">
              <a:shade val="45000"/>
              <a:satMod val="170000"/>
            </a:schemeClr>
          </a:gs>
          <a:gs pos="70000">
            <a:schemeClr val="phClr">
              <a:tint val="99000"/>
              <a:shade val="65000"/>
              <a:satMod val="155000"/>
            </a:schemeClr>
          </a:gs>
          <a:gs pos="100000">
            <a:schemeClr val="phClr">
              <a:tint val="95500"/>
              <a:shade val="10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55000" cap="flat" cmpd="thickThin" algn="ctr">
        <a:solidFill>
          <a:schemeClr val="phClr"/>
        </a:solidFill>
        <a:prstDash val="solid"/>
      </a:ln>
      <a:ln w="63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phClr">
              <a:satMod val="3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146829</TotalTime>
  <Words>579</Words>
  <Application>Microsoft Office PowerPoint</Application>
  <PresentationFormat>Presentación en pantalla (4:3)</PresentationFormat>
  <Paragraphs>247</Paragraphs>
  <Slides>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Participantes Comité</vt:lpstr>
    </vt:vector>
  </TitlesOfParts>
  <Company>IM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Gestión de Inversiones</dc:creator>
  <cp:lastModifiedBy>Bloomberg Portafolio Solutions</cp:lastModifiedBy>
  <cp:revision>7792</cp:revision>
  <cp:lastPrinted>2017-01-04T20:06:59Z</cp:lastPrinted>
  <dcterms:created xsi:type="dcterms:W3CDTF">2009-01-22T20:16:03Z</dcterms:created>
  <dcterms:modified xsi:type="dcterms:W3CDTF">2018-01-02T17:56:13Z</dcterms:modified>
</cp:coreProperties>
</file>