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EA074E-BADE-7C4C-BD31-8AEF90234545}">
          <p14:sldIdLst>
            <p14:sldId id="256"/>
            <p14:sldId id="268"/>
            <p14:sldId id="269"/>
            <p14:sldId id="270"/>
            <p14:sldId id="271"/>
            <p14:sldId id="272"/>
            <p14:sldId id="273"/>
            <p14:sldId id="274"/>
            <p14:sldId id="275"/>
            <p14:sldId id="276"/>
            <p14:sldId id="277"/>
            <p14:sldId id="278"/>
            <p14:sldId id="279"/>
            <p14:sldId id="280"/>
            <p14:sldId id="281"/>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5B27"/>
    <a:srgbClr val="F0F0F3"/>
    <a:srgbClr val="FFFFFF"/>
    <a:srgbClr val="B8B8B4"/>
    <a:srgbClr val="78756E"/>
    <a:srgbClr val="CE6116"/>
    <a:srgbClr val="B5B7B2"/>
    <a:srgbClr val="BF5B1B"/>
    <a:srgbClr val="59594F"/>
    <a:srgbClr val="A0B8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4" autoAdjust="0"/>
    <p:restoredTop sz="94655" autoAdjust="0"/>
  </p:normalViewPr>
  <p:slideViewPr>
    <p:cSldViewPr snapToGrid="0" snapToObjects="1">
      <p:cViewPr varScale="1">
        <p:scale>
          <a:sx n="87" d="100"/>
          <a:sy n="87"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0" d="100"/>
          <a:sy n="70" d="100"/>
        </p:scale>
        <p:origin x="-32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E"/>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r">
              <a:defRPr sz="1400">
                <a:solidFill>
                  <a:srgbClr val="D75B27"/>
                </a:solidFill>
                <a:latin typeface="St Ryde"/>
                <a:cs typeface="St Ryde"/>
              </a:defRPr>
            </a:pPr>
            <a:r>
              <a:rPr lang="en-US" b="0" i="0" dirty="0">
                <a:solidFill>
                  <a:srgbClr val="D75B27"/>
                </a:solidFill>
                <a:latin typeface="Flexo Heavy"/>
                <a:cs typeface="Flexo Heavy"/>
              </a:rPr>
              <a:t>Chart Title</a:t>
            </a:r>
          </a:p>
        </c:rich>
      </c:tx>
      <c:layout>
        <c:manualLayout>
          <c:xMode val="edge"/>
          <c:yMode val="edge"/>
          <c:x val="0.78048359580052495"/>
          <c:y val="0.182238918015899"/>
        </c:manualLayout>
      </c:layout>
      <c:overlay val="0"/>
    </c:title>
    <c:autoTitleDeleted val="0"/>
    <c:plotArea>
      <c:layout>
        <c:manualLayout>
          <c:layoutTarget val="inner"/>
          <c:xMode val="edge"/>
          <c:yMode val="edge"/>
          <c:x val="4.8093667979002601E-2"/>
          <c:y val="7.1418699389616702E-2"/>
          <c:w val="0.65026984908136498"/>
          <c:h val="0.75157013970391695"/>
        </c:manualLayout>
      </c:layout>
      <c:barChart>
        <c:barDir val="col"/>
        <c:grouping val="clustered"/>
        <c:varyColors val="0"/>
        <c:ser>
          <c:idx val="0"/>
          <c:order val="0"/>
          <c:tx>
            <c:strRef>
              <c:f>Hoja1!$B$1</c:f>
              <c:strCache>
                <c:ptCount val="1"/>
                <c:pt idx="0">
                  <c:v>Serie 1</c:v>
                </c:pt>
              </c:strCache>
            </c:strRef>
          </c:tx>
          <c:spPr>
            <a:solidFill>
              <a:srgbClr val="78756E"/>
            </a:solidFill>
          </c:spPr>
          <c:invertIfNegative val="0"/>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4.3</c:v>
                </c:pt>
                <c:pt idx="1">
                  <c:v>2.5</c:v>
                </c:pt>
                <c:pt idx="2">
                  <c:v>3.5</c:v>
                </c:pt>
                <c:pt idx="3">
                  <c:v>4.5</c:v>
                </c:pt>
              </c:numCache>
            </c:numRef>
          </c:val>
        </c:ser>
        <c:ser>
          <c:idx val="1"/>
          <c:order val="1"/>
          <c:tx>
            <c:strRef>
              <c:f>Hoja1!$C$1</c:f>
              <c:strCache>
                <c:ptCount val="1"/>
                <c:pt idx="0">
                  <c:v>Serie 2</c:v>
                </c:pt>
              </c:strCache>
            </c:strRef>
          </c:tx>
          <c:spPr>
            <a:solidFill>
              <a:srgbClr val="FE6C1E"/>
            </a:solidFill>
          </c:spPr>
          <c:invertIfNegative val="0"/>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2.4</c:v>
                </c:pt>
                <c:pt idx="1">
                  <c:v>4.4000000000000004</c:v>
                </c:pt>
                <c:pt idx="2">
                  <c:v>1.8</c:v>
                </c:pt>
                <c:pt idx="3">
                  <c:v>2.8</c:v>
                </c:pt>
              </c:numCache>
            </c:numRef>
          </c:val>
        </c:ser>
        <c:ser>
          <c:idx val="2"/>
          <c:order val="2"/>
          <c:tx>
            <c:strRef>
              <c:f>Hoja1!$D$1</c:f>
              <c:strCache>
                <c:ptCount val="1"/>
                <c:pt idx="0">
                  <c:v>Serie 3</c:v>
                </c:pt>
              </c:strCache>
            </c:strRef>
          </c:tx>
          <c:spPr>
            <a:solidFill>
              <a:srgbClr val="B8B8B4"/>
            </a:solidFill>
          </c:spPr>
          <c:invertIfNegative val="0"/>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81393152"/>
        <c:axId val="81394688"/>
      </c:barChart>
      <c:catAx>
        <c:axId val="81393152"/>
        <c:scaling>
          <c:orientation val="minMax"/>
        </c:scaling>
        <c:delete val="0"/>
        <c:axPos val="b"/>
        <c:majorTickMark val="out"/>
        <c:minorTickMark val="none"/>
        <c:tickLblPos val="nextTo"/>
        <c:txPr>
          <a:bodyPr/>
          <a:lstStyle/>
          <a:p>
            <a:pPr>
              <a:defRPr sz="1200">
                <a:solidFill>
                  <a:schemeClr val="tx1"/>
                </a:solidFill>
                <a:latin typeface="Flexo Medium"/>
                <a:cs typeface="St Ryde"/>
              </a:defRPr>
            </a:pPr>
            <a:endParaRPr lang="es-PE"/>
          </a:p>
        </c:txPr>
        <c:crossAx val="81394688"/>
        <c:crosses val="autoZero"/>
        <c:auto val="1"/>
        <c:lblAlgn val="ctr"/>
        <c:lblOffset val="100"/>
        <c:noMultiLvlLbl val="0"/>
      </c:catAx>
      <c:valAx>
        <c:axId val="81394688"/>
        <c:scaling>
          <c:orientation val="minMax"/>
        </c:scaling>
        <c:delete val="0"/>
        <c:axPos val="l"/>
        <c:majorGridlines>
          <c:spPr>
            <a:ln w="3175" cmpd="sng">
              <a:solidFill>
                <a:srgbClr val="254061"/>
              </a:solidFill>
            </a:ln>
          </c:spPr>
        </c:majorGridlines>
        <c:numFmt formatCode="General" sourceLinked="1"/>
        <c:majorTickMark val="out"/>
        <c:minorTickMark val="none"/>
        <c:tickLblPos val="nextTo"/>
        <c:txPr>
          <a:bodyPr anchor="b" anchorCtr="0"/>
          <a:lstStyle/>
          <a:p>
            <a:pPr algn="just">
              <a:defRPr sz="1000">
                <a:solidFill>
                  <a:srgbClr val="254061"/>
                </a:solidFill>
                <a:latin typeface="St ryde"/>
                <a:cs typeface="St ryde"/>
              </a:defRPr>
            </a:pPr>
            <a:endParaRPr lang="es-PE"/>
          </a:p>
        </c:txPr>
        <c:crossAx val="81393152"/>
        <c:crosses val="autoZero"/>
        <c:crossBetween val="between"/>
      </c:valAx>
      <c:spPr>
        <a:noFill/>
        <a:ln w="25400">
          <a:noFill/>
        </a:ln>
      </c:spPr>
    </c:plotArea>
    <c:legend>
      <c:legendPos val="tr"/>
      <c:layout>
        <c:manualLayout>
          <c:xMode val="edge"/>
          <c:yMode val="edge"/>
          <c:x val="0.79362401574803099"/>
          <c:y val="0.37310982821357502"/>
          <c:w val="0.108459317585302"/>
          <c:h val="0.27170440590716899"/>
        </c:manualLayout>
      </c:layout>
      <c:overlay val="0"/>
      <c:txPr>
        <a:bodyPr/>
        <a:lstStyle/>
        <a:p>
          <a:pPr>
            <a:defRPr sz="1100">
              <a:solidFill>
                <a:schemeClr val="tx1"/>
              </a:solidFill>
              <a:latin typeface="Flexo Medium"/>
              <a:cs typeface="St ryde"/>
            </a:defRPr>
          </a:pPr>
          <a:endParaRPr lang="es-PE"/>
        </a:p>
      </c:txPr>
    </c:legend>
    <c:plotVisOnly val="1"/>
    <c:dispBlanksAs val="gap"/>
    <c:showDLblsOverMax val="0"/>
  </c:chart>
  <c:txPr>
    <a:bodyPr/>
    <a:lstStyle/>
    <a:p>
      <a:pPr>
        <a:defRPr sz="1800"/>
      </a:pPr>
      <a:endParaRPr lang="es-P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5AED95-AFD2-E94A-A99B-8F3B1EF3E818}" type="datetimeFigureOut">
              <a:rPr lang="en-US" smtClean="0"/>
              <a:t>2/19/2015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913199-873C-B748-8126-12F75DB967A0}" type="slidenum">
              <a:rPr lang="en-US" smtClean="0"/>
              <a:t>‹Nº›</a:t>
            </a:fld>
            <a:endParaRPr lang="en-US"/>
          </a:p>
        </p:txBody>
      </p:sp>
    </p:spTree>
    <p:extLst>
      <p:ext uri="{BB962C8B-B14F-4D97-AF65-F5344CB8AC3E}">
        <p14:creationId xmlns:p14="http://schemas.microsoft.com/office/powerpoint/2010/main" val="1068188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7A5BC2-2CDB-6E4E-863F-E5E598C3AB5B}" type="datetimeFigureOut">
              <a:rPr lang="en-US" smtClean="0"/>
              <a:t>2/19/2015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14879-F664-F24B-8255-6EBE5BBC5F09}" type="slidenum">
              <a:rPr lang="en-US" smtClean="0"/>
              <a:t>‹Nº›</a:t>
            </a:fld>
            <a:endParaRPr lang="en-US"/>
          </a:p>
        </p:txBody>
      </p:sp>
    </p:spTree>
    <p:extLst>
      <p:ext uri="{BB962C8B-B14F-4D97-AF65-F5344CB8AC3E}">
        <p14:creationId xmlns:p14="http://schemas.microsoft.com/office/powerpoint/2010/main" val="40013382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5122" name="Picture 2" descr="D:\Datos de Usuarios\k00435\Desktop\blanc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3"/>
          <p:cNvSpPr>
            <a:spLocks noGrp="1"/>
          </p:cNvSpPr>
          <p:nvPr>
            <p:ph sz="half" idx="16" hasCustomPrompt="1"/>
          </p:nvPr>
        </p:nvSpPr>
        <p:spPr>
          <a:xfrm>
            <a:off x="7063014" y="516151"/>
            <a:ext cx="1854841" cy="44923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rgbClr val="B5B7B2"/>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LUGAR DE LA PRESENTACION</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FECHA DE LA PRESENTACION</a:t>
            </a:r>
            <a:endParaRPr lang="es-ES" dirty="0" smtClean="0"/>
          </a:p>
          <a:p>
            <a:pPr lvl="0"/>
            <a:endParaRPr lang="es-ES" dirty="0"/>
          </a:p>
        </p:txBody>
      </p:sp>
      <p:sp>
        <p:nvSpPr>
          <p:cNvPr id="5" name="Marcador de contenido 3"/>
          <p:cNvSpPr>
            <a:spLocks noGrp="1"/>
          </p:cNvSpPr>
          <p:nvPr>
            <p:ph sz="half" idx="13" hasCustomPrompt="1"/>
          </p:nvPr>
        </p:nvSpPr>
        <p:spPr>
          <a:xfrm>
            <a:off x="414297" y="3063655"/>
            <a:ext cx="4656446" cy="449230"/>
          </a:xfrm>
          <a:prstGeom prst="rect">
            <a:avLst/>
          </a:prstGeom>
        </p:spPr>
        <p:txBody>
          <a:bodyPr/>
          <a:lstStyle>
            <a:lvl1pPr marL="0" indent="0">
              <a:buNone/>
              <a:defRPr sz="2400" b="0" i="0">
                <a:solidFill>
                  <a:srgbClr val="59594F"/>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 la presentación</a:t>
            </a:r>
            <a:endParaRPr lang="es-ES" dirty="0"/>
          </a:p>
        </p:txBody>
      </p:sp>
      <p:sp>
        <p:nvSpPr>
          <p:cNvPr id="6" name="Marcador de contenido 3"/>
          <p:cNvSpPr>
            <a:spLocks noGrp="1"/>
          </p:cNvSpPr>
          <p:nvPr>
            <p:ph sz="half" idx="14" hasCustomPrompt="1"/>
          </p:nvPr>
        </p:nvSpPr>
        <p:spPr>
          <a:xfrm>
            <a:off x="414297" y="3512885"/>
            <a:ext cx="4656446" cy="449230"/>
          </a:xfrm>
          <a:prstGeom prst="rect">
            <a:avLst/>
          </a:prstGeom>
        </p:spPr>
        <p:txBody>
          <a:bodyPr/>
          <a:lstStyle>
            <a:lvl1pPr marL="0" indent="0">
              <a:buNone/>
              <a:defRPr sz="1400" b="0" i="0" baseline="0">
                <a:solidFill>
                  <a:srgbClr val="CE6116"/>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Complemento </a:t>
            </a:r>
            <a:r>
              <a:rPr lang="es-ES_tradnl" dirty="0" smtClean="0"/>
              <a:t>descriptivo </a:t>
            </a:r>
            <a:r>
              <a:rPr lang="es-ES_tradnl" dirty="0" smtClean="0"/>
              <a:t>del t</a:t>
            </a:r>
            <a:r>
              <a:rPr lang="en-US" dirty="0" err="1" smtClean="0"/>
              <a:t>i</a:t>
            </a:r>
            <a:r>
              <a:rPr lang="es-ES_tradnl" dirty="0" err="1" smtClean="0"/>
              <a:t>tulo</a:t>
            </a:r>
            <a:r>
              <a:rPr lang="es-ES_tradnl" dirty="0" smtClean="0"/>
              <a:t> </a:t>
            </a:r>
            <a:endParaRPr lang="es-ES" dirty="0"/>
          </a:p>
        </p:txBody>
      </p:sp>
      <p:pic>
        <p:nvPicPr>
          <p:cNvPr id="5123" name="Picture 3" descr="D:\Datos de Usuarios\k00435\My Documents\Credicorp Capital\Logos\ASSET MANAGEMENT\Asset_Management_Calad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4297" y="394628"/>
            <a:ext cx="3076378" cy="66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352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del capítulo">
    <p:spTree>
      <p:nvGrpSpPr>
        <p:cNvPr id="1" name=""/>
        <p:cNvGrpSpPr/>
        <p:nvPr/>
      </p:nvGrpSpPr>
      <p:grpSpPr>
        <a:xfrm>
          <a:off x="0" y="0"/>
          <a:ext cx="0" cy="0"/>
          <a:chOff x="0" y="0"/>
          <a:chExt cx="0" cy="0"/>
        </a:xfrm>
      </p:grpSpPr>
      <p:sp>
        <p:nvSpPr>
          <p:cNvPr id="7" name="Marcador de número de diapositiva 6"/>
          <p:cNvSpPr>
            <a:spLocks noGrp="1"/>
          </p:cNvSpPr>
          <p:nvPr>
            <p:ph type="sldNum" sz="quarter" idx="12"/>
          </p:nvPr>
        </p:nvSpPr>
        <p:spPr>
          <a:xfrm>
            <a:off x="8212760" y="6493390"/>
            <a:ext cx="715916" cy="365125"/>
          </a:xfrm>
          <a:prstGeom prst="rect">
            <a:avLst/>
          </a:prstGeom>
        </p:spPr>
        <p:txBody>
          <a:bodyPr/>
          <a:lstStyle>
            <a:lvl1pPr>
              <a:defRPr sz="1400">
                <a:latin typeface="Calibri"/>
                <a:cs typeface="Calibri"/>
              </a:defRPr>
            </a:lvl1pPr>
          </a:lstStyle>
          <a:p>
            <a:fld id="{C0614A56-0E0C-C54E-A4FA-B06E56993D95}" type="slidenum">
              <a:rPr lang="es-ES" smtClean="0"/>
              <a:pPr/>
              <a:t>‹Nº›</a:t>
            </a:fld>
            <a:endParaRPr lang="es-ES" dirty="0"/>
          </a:p>
        </p:txBody>
      </p:sp>
      <p:sp>
        <p:nvSpPr>
          <p:cNvPr id="3" name="Marcador de contenido 3"/>
          <p:cNvSpPr>
            <a:spLocks noGrp="1"/>
          </p:cNvSpPr>
          <p:nvPr>
            <p:ph sz="half" idx="14" hasCustomPrompt="1"/>
          </p:nvPr>
        </p:nvSpPr>
        <p:spPr>
          <a:xfrm>
            <a:off x="310937" y="3115781"/>
            <a:ext cx="3552916" cy="449230"/>
          </a:xfrm>
          <a:prstGeom prst="rect">
            <a:avLst/>
          </a:prstGeom>
        </p:spPr>
        <p:txBody>
          <a:bodyPr/>
          <a:lstStyle>
            <a:lvl1pPr marL="0" indent="0">
              <a:buNone/>
              <a:defRPr sz="1800" b="0" i="0">
                <a:solidFill>
                  <a:srgbClr val="78756E"/>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del primer capítulo</a:t>
            </a:r>
            <a:endParaRPr lang="es-ES" dirty="0"/>
          </a:p>
        </p:txBody>
      </p:sp>
      <p:sp>
        <p:nvSpPr>
          <p:cNvPr id="4" name="Marcador de contenido 3"/>
          <p:cNvSpPr>
            <a:spLocks noGrp="1"/>
          </p:cNvSpPr>
          <p:nvPr>
            <p:ph sz="half" idx="15" hasCustomPrompt="1"/>
          </p:nvPr>
        </p:nvSpPr>
        <p:spPr>
          <a:xfrm>
            <a:off x="6294990" y="1956797"/>
            <a:ext cx="2960940" cy="3216428"/>
          </a:xfrm>
          <a:prstGeom prst="rect">
            <a:avLst/>
          </a:prstGeom>
        </p:spPr>
        <p:txBody>
          <a:bodyPr/>
          <a:lstStyle>
            <a:lvl1pPr marL="0" indent="0">
              <a:buNone/>
              <a:defRPr sz="14000" b="0" i="0">
                <a:solidFill>
                  <a:srgbClr val="FF6600"/>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1</a:t>
            </a:r>
            <a:endParaRPr lang="es-ES" dirty="0"/>
          </a:p>
        </p:txBody>
      </p:sp>
      <p:sp>
        <p:nvSpPr>
          <p:cNvPr id="5" name="Marcador de contenido 3"/>
          <p:cNvSpPr>
            <a:spLocks noGrp="1"/>
          </p:cNvSpPr>
          <p:nvPr>
            <p:ph sz="half" idx="2" hasCustomPrompt="1"/>
          </p:nvPr>
        </p:nvSpPr>
        <p:spPr>
          <a:xfrm>
            <a:off x="310938" y="3652496"/>
            <a:ext cx="4507714" cy="1738426"/>
          </a:xfrm>
          <a:prstGeom prst="rect">
            <a:avLst/>
          </a:prstGeom>
        </p:spPr>
        <p:txBody>
          <a:bodyPr/>
          <a:lstStyle>
            <a:lvl1pPr marL="0" indent="0">
              <a:buNone/>
              <a:defRPr sz="1400" b="0" i="0" baseline="0">
                <a:solidFill>
                  <a:srgbClr val="78756E"/>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smtClean="0"/>
              <a:t>Lorem ipsum dolor sit amet, consectetur adipiscing elit. Nulla ligula leo, laoreet at dapibus eu, suscipit non tortor. Lorem ipsum dolor sit amet, consectetur adipiscing elit. Etiam auctor metus a neque adipiscing nec varius ligula dictum. In id posuere nisl.</a:t>
            </a:r>
            <a:endParaRPr lang="es-ES" dirty="0"/>
          </a:p>
        </p:txBody>
      </p:sp>
      <p:sp>
        <p:nvSpPr>
          <p:cNvPr id="10" name="Marcador de contenido 3"/>
          <p:cNvSpPr>
            <a:spLocks noGrp="1"/>
          </p:cNvSpPr>
          <p:nvPr>
            <p:ph sz="half" idx="28" hasCustomPrompt="1"/>
          </p:nvPr>
        </p:nvSpPr>
        <p:spPr>
          <a:xfrm>
            <a:off x="112377" y="80537"/>
            <a:ext cx="3272248" cy="467651"/>
          </a:xfrm>
          <a:prstGeom prst="rect">
            <a:avLst/>
          </a:prstGeom>
        </p:spPr>
        <p:txBody>
          <a:bodyPr/>
          <a:lstStyle>
            <a:lvl1pPr marL="0" indent="0" algn="l">
              <a:buNone/>
              <a:defRPr sz="1100" b="0" i="0">
                <a:solidFill>
                  <a:schemeClr val="tx1">
                    <a:lumMod val="50000"/>
                    <a:lumOff val="50000"/>
                  </a:schemeClr>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í</a:t>
            </a:r>
            <a:r>
              <a:rPr lang="es-ES_tradnl" dirty="0" err="1" smtClean="0"/>
              <a:t>tulo</a:t>
            </a:r>
            <a:r>
              <a:rPr lang="es-ES_tradnl" dirty="0" smtClean="0"/>
              <a:t> de la presentación</a:t>
            </a:r>
            <a:endParaRPr lang="es-ES" dirty="0"/>
          </a:p>
        </p:txBody>
      </p:sp>
      <p:pic>
        <p:nvPicPr>
          <p:cNvPr id="2" name="Imagen 1" descr="birppt-17.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41396" y="-466685"/>
            <a:ext cx="1420273" cy="1749435"/>
          </a:xfrm>
          <a:prstGeom prst="rect">
            <a:avLst/>
          </a:prstGeom>
        </p:spPr>
      </p:pic>
    </p:spTree>
    <p:extLst>
      <p:ext uri="{BB962C8B-B14F-4D97-AF65-F5344CB8AC3E}">
        <p14:creationId xmlns:p14="http://schemas.microsoft.com/office/powerpoint/2010/main" val="6732703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con texto">
    <p:spTree>
      <p:nvGrpSpPr>
        <p:cNvPr id="1" name=""/>
        <p:cNvGrpSpPr/>
        <p:nvPr/>
      </p:nvGrpSpPr>
      <p:grpSpPr>
        <a:xfrm>
          <a:off x="0" y="0"/>
          <a:ext cx="0" cy="0"/>
          <a:chOff x="0" y="0"/>
          <a:chExt cx="0" cy="0"/>
        </a:xfrm>
      </p:grpSpPr>
      <p:sp>
        <p:nvSpPr>
          <p:cNvPr id="4" name="Marcador de contenido 3"/>
          <p:cNvSpPr>
            <a:spLocks noGrp="1"/>
          </p:cNvSpPr>
          <p:nvPr>
            <p:ph sz="half" idx="2" hasCustomPrompt="1"/>
          </p:nvPr>
        </p:nvSpPr>
        <p:spPr>
          <a:xfrm>
            <a:off x="457200" y="1252027"/>
            <a:ext cx="6096000" cy="4874136"/>
          </a:xfrm>
          <a:prstGeom prst="rect">
            <a:avLst/>
          </a:prstGeom>
        </p:spPr>
        <p:txBody>
          <a:bodyPr/>
          <a:lstStyle>
            <a:lvl1pPr marL="0" indent="0">
              <a:buNone/>
              <a:defRPr sz="1400" b="0" i="0" baseline="0">
                <a:solidFill>
                  <a:srgbClr val="78756E"/>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C</a:t>
            </a:r>
            <a:r>
              <a:rPr lang="es-ES" dirty="0" smtClean="0"/>
              <a:t>u</a:t>
            </a:r>
            <a:r>
              <a:rPr lang="es-ES_tradnl" dirty="0" err="1" smtClean="0"/>
              <a:t>erpo</a:t>
            </a:r>
            <a:r>
              <a:rPr lang="es-ES_tradnl" dirty="0" smtClean="0"/>
              <a:t> de texto</a:t>
            </a:r>
            <a:endParaRPr lang="es-ES" dirty="0"/>
          </a:p>
        </p:txBody>
      </p:sp>
      <p:sp>
        <p:nvSpPr>
          <p:cNvPr id="10" name="Marcador de contenido 3"/>
          <p:cNvSpPr>
            <a:spLocks noGrp="1"/>
          </p:cNvSpPr>
          <p:nvPr>
            <p:ph sz="half" idx="13" hasCustomPrompt="1"/>
          </p:nvPr>
        </p:nvSpPr>
        <p:spPr>
          <a:xfrm>
            <a:off x="6671788" y="1252027"/>
            <a:ext cx="2107556" cy="4874136"/>
          </a:xfrm>
          <a:prstGeom prst="rect">
            <a:avLst/>
          </a:prstGeom>
        </p:spPr>
        <p:txBody>
          <a:bodyPr/>
          <a:lstStyle>
            <a:lvl1pPr marL="0" indent="0">
              <a:buNone/>
              <a:defRPr sz="1200" b="0" i="0">
                <a:solidFill>
                  <a:srgbClr val="CE6116"/>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Notas y/o información complementaria</a:t>
            </a:r>
            <a:endParaRPr lang="es-ES" dirty="0"/>
          </a:p>
        </p:txBody>
      </p:sp>
      <p:sp>
        <p:nvSpPr>
          <p:cNvPr id="11" name="Marcador de contenido 3"/>
          <p:cNvSpPr>
            <a:spLocks noGrp="1"/>
          </p:cNvSpPr>
          <p:nvPr>
            <p:ph sz="half" idx="14" hasCustomPrompt="1"/>
          </p:nvPr>
        </p:nvSpPr>
        <p:spPr>
          <a:xfrm>
            <a:off x="457200" y="442226"/>
            <a:ext cx="8322144" cy="652845"/>
          </a:xfrm>
          <a:prstGeom prst="rect">
            <a:avLst/>
          </a:prstGeom>
        </p:spPr>
        <p:txBody>
          <a:bodyPr/>
          <a:lstStyle>
            <a:lvl1pPr marL="0" indent="0">
              <a:buNone/>
              <a:defRPr sz="2400" b="0" i="0">
                <a:solidFill>
                  <a:srgbClr val="CE6116"/>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1.1		Primer subtítulo</a:t>
            </a:r>
            <a:endParaRPr lang="es-ES" dirty="0"/>
          </a:p>
        </p:txBody>
      </p:sp>
      <p:sp>
        <p:nvSpPr>
          <p:cNvPr id="16" name="Marcador de contenido 3"/>
          <p:cNvSpPr>
            <a:spLocks noGrp="1"/>
          </p:cNvSpPr>
          <p:nvPr>
            <p:ph sz="half" idx="28" hasCustomPrompt="1"/>
          </p:nvPr>
        </p:nvSpPr>
        <p:spPr>
          <a:xfrm>
            <a:off x="112377" y="80537"/>
            <a:ext cx="3272248" cy="467651"/>
          </a:xfrm>
          <a:prstGeom prst="rect">
            <a:avLst/>
          </a:prstGeom>
        </p:spPr>
        <p:txBody>
          <a:bodyPr/>
          <a:lstStyle>
            <a:lvl1pPr marL="0" indent="0" algn="l">
              <a:buNone/>
              <a:defRPr sz="1100" b="0" i="0">
                <a:solidFill>
                  <a:schemeClr val="tx1">
                    <a:lumMod val="50000"/>
                    <a:lumOff val="50000"/>
                  </a:schemeClr>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í</a:t>
            </a:r>
            <a:r>
              <a:rPr lang="es-ES_tradnl" dirty="0" err="1" smtClean="0"/>
              <a:t>tulo</a:t>
            </a:r>
            <a:r>
              <a:rPr lang="es-ES_tradnl" dirty="0" smtClean="0"/>
              <a:t> de la presentación</a:t>
            </a:r>
            <a:endParaRPr lang="es-ES" dirty="0"/>
          </a:p>
        </p:txBody>
      </p:sp>
      <p:sp>
        <p:nvSpPr>
          <p:cNvPr id="17" name="Marcador de número de diapositiva 6"/>
          <p:cNvSpPr>
            <a:spLocks noGrp="1"/>
          </p:cNvSpPr>
          <p:nvPr>
            <p:ph type="sldNum" sz="quarter" idx="12"/>
          </p:nvPr>
        </p:nvSpPr>
        <p:spPr>
          <a:xfrm>
            <a:off x="8212760" y="6493390"/>
            <a:ext cx="715916" cy="365125"/>
          </a:xfrm>
          <a:prstGeom prst="rect">
            <a:avLst/>
          </a:prstGeom>
        </p:spPr>
        <p:txBody>
          <a:bodyPr/>
          <a:lstStyle>
            <a:lvl1pPr>
              <a:defRPr sz="1400">
                <a:latin typeface="Calibri"/>
                <a:cs typeface="Calibri"/>
              </a:defRPr>
            </a:lvl1pPr>
          </a:lstStyle>
          <a:p>
            <a:fld id="{C0614A56-0E0C-C54E-A4FA-B06E56993D95}" type="slidenum">
              <a:rPr lang="es-ES" smtClean="0"/>
              <a:pPr/>
              <a:t>‹Nº›</a:t>
            </a:fld>
            <a:endParaRPr lang="es-ES" dirty="0"/>
          </a:p>
        </p:txBody>
      </p:sp>
      <p:pic>
        <p:nvPicPr>
          <p:cNvPr id="2" name="Imagen 1" descr="birppt-17.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50276" y="-459135"/>
            <a:ext cx="1420273" cy="1749435"/>
          </a:xfrm>
          <a:prstGeom prst="rect">
            <a:avLst/>
          </a:prstGeom>
        </p:spPr>
      </p:pic>
    </p:spTree>
    <p:extLst>
      <p:ext uri="{BB962C8B-B14F-4D97-AF65-F5344CB8AC3E}">
        <p14:creationId xmlns:p14="http://schemas.microsoft.com/office/powerpoint/2010/main" val="40188153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con imagen">
    <p:spTree>
      <p:nvGrpSpPr>
        <p:cNvPr id="1" name=""/>
        <p:cNvGrpSpPr/>
        <p:nvPr/>
      </p:nvGrpSpPr>
      <p:grpSpPr>
        <a:xfrm>
          <a:off x="0" y="0"/>
          <a:ext cx="0" cy="0"/>
          <a:chOff x="0" y="0"/>
          <a:chExt cx="0" cy="0"/>
        </a:xfrm>
      </p:grpSpPr>
      <p:sp>
        <p:nvSpPr>
          <p:cNvPr id="19" name="Marcador de contenido 3"/>
          <p:cNvSpPr>
            <a:spLocks noGrp="1"/>
          </p:cNvSpPr>
          <p:nvPr>
            <p:ph sz="half" idx="28" hasCustomPrompt="1"/>
          </p:nvPr>
        </p:nvSpPr>
        <p:spPr>
          <a:xfrm>
            <a:off x="112377" y="80537"/>
            <a:ext cx="3272248" cy="467651"/>
          </a:xfrm>
          <a:prstGeom prst="rect">
            <a:avLst/>
          </a:prstGeom>
        </p:spPr>
        <p:txBody>
          <a:bodyPr/>
          <a:lstStyle>
            <a:lvl1pPr marL="0" indent="0" algn="l">
              <a:buNone/>
              <a:defRPr sz="1100" b="0" i="0">
                <a:solidFill>
                  <a:schemeClr val="tx1">
                    <a:lumMod val="50000"/>
                    <a:lumOff val="50000"/>
                  </a:schemeClr>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í</a:t>
            </a:r>
            <a:r>
              <a:rPr lang="es-ES_tradnl" dirty="0" err="1" smtClean="0"/>
              <a:t>tulo</a:t>
            </a:r>
            <a:r>
              <a:rPr lang="es-ES_tradnl" dirty="0" smtClean="0"/>
              <a:t> de la presentación</a:t>
            </a:r>
            <a:endParaRPr lang="es-ES" dirty="0"/>
          </a:p>
        </p:txBody>
      </p:sp>
      <p:sp>
        <p:nvSpPr>
          <p:cNvPr id="4" name="Marcador de contenido 3"/>
          <p:cNvSpPr>
            <a:spLocks noGrp="1"/>
          </p:cNvSpPr>
          <p:nvPr>
            <p:ph sz="half" idx="2" hasCustomPrompt="1"/>
          </p:nvPr>
        </p:nvSpPr>
        <p:spPr>
          <a:xfrm>
            <a:off x="457200" y="5368403"/>
            <a:ext cx="6096000" cy="757759"/>
          </a:xfrm>
          <a:prstGeom prst="rect">
            <a:avLst/>
          </a:prstGeom>
        </p:spPr>
        <p:txBody>
          <a:bodyPr/>
          <a:lstStyle>
            <a:lvl1pPr marL="0" indent="0">
              <a:buNone/>
              <a:defRPr sz="1400" b="0" i="0" baseline="0">
                <a:solidFill>
                  <a:srgbClr val="78756E"/>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C</a:t>
            </a:r>
            <a:r>
              <a:rPr lang="es-ES" dirty="0" smtClean="0"/>
              <a:t>u</a:t>
            </a:r>
            <a:r>
              <a:rPr lang="es-ES_tradnl" dirty="0" err="1" smtClean="0"/>
              <a:t>erpo</a:t>
            </a:r>
            <a:r>
              <a:rPr lang="es-ES_tradnl" dirty="0" smtClean="0"/>
              <a:t> de texto</a:t>
            </a:r>
            <a:endParaRPr lang="es-ES" dirty="0"/>
          </a:p>
        </p:txBody>
      </p:sp>
      <p:sp>
        <p:nvSpPr>
          <p:cNvPr id="10" name="Marcador de contenido 3"/>
          <p:cNvSpPr>
            <a:spLocks noGrp="1"/>
          </p:cNvSpPr>
          <p:nvPr>
            <p:ph sz="half" idx="13" hasCustomPrompt="1"/>
          </p:nvPr>
        </p:nvSpPr>
        <p:spPr>
          <a:xfrm>
            <a:off x="6671788" y="1252027"/>
            <a:ext cx="2107556" cy="4874136"/>
          </a:xfrm>
          <a:prstGeom prst="rect">
            <a:avLst/>
          </a:prstGeom>
        </p:spPr>
        <p:txBody>
          <a:bodyPr/>
          <a:lstStyle>
            <a:lvl1pPr marL="0" indent="0">
              <a:buNone/>
              <a:defRPr sz="1200" b="0" i="0">
                <a:solidFill>
                  <a:srgbClr val="CE6116"/>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Notas y/o información complementaria</a:t>
            </a:r>
            <a:endParaRPr lang="es-ES" dirty="0"/>
          </a:p>
        </p:txBody>
      </p:sp>
      <p:sp>
        <p:nvSpPr>
          <p:cNvPr id="11" name="Marcador de contenido 3"/>
          <p:cNvSpPr>
            <a:spLocks noGrp="1"/>
          </p:cNvSpPr>
          <p:nvPr>
            <p:ph sz="half" idx="14" hasCustomPrompt="1"/>
          </p:nvPr>
        </p:nvSpPr>
        <p:spPr>
          <a:xfrm>
            <a:off x="457200" y="442226"/>
            <a:ext cx="8322144" cy="652845"/>
          </a:xfrm>
          <a:prstGeom prst="rect">
            <a:avLst/>
          </a:prstGeom>
        </p:spPr>
        <p:txBody>
          <a:bodyPr/>
          <a:lstStyle>
            <a:lvl1pPr marL="0" indent="0">
              <a:buNone/>
              <a:defRPr sz="2400" b="0" i="0">
                <a:solidFill>
                  <a:srgbClr val="CE6116"/>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1.2		Segundo subtítulo</a:t>
            </a:r>
            <a:endParaRPr lang="es-ES" dirty="0"/>
          </a:p>
        </p:txBody>
      </p:sp>
      <p:sp>
        <p:nvSpPr>
          <p:cNvPr id="13" name="Marcador de número de diapositiva 6"/>
          <p:cNvSpPr>
            <a:spLocks noGrp="1"/>
          </p:cNvSpPr>
          <p:nvPr>
            <p:ph type="sldNum" sz="quarter" idx="12"/>
          </p:nvPr>
        </p:nvSpPr>
        <p:spPr>
          <a:xfrm>
            <a:off x="8212760" y="6493390"/>
            <a:ext cx="715916" cy="365125"/>
          </a:xfrm>
          <a:prstGeom prst="rect">
            <a:avLst/>
          </a:prstGeom>
        </p:spPr>
        <p:txBody>
          <a:bodyPr/>
          <a:lstStyle>
            <a:lvl1pPr>
              <a:defRPr sz="1400">
                <a:latin typeface="Calibri"/>
                <a:cs typeface="Calibri"/>
              </a:defRPr>
            </a:lvl1pPr>
          </a:lstStyle>
          <a:p>
            <a:fld id="{C0614A56-0E0C-C54E-A4FA-B06E56993D95}" type="slidenum">
              <a:rPr lang="es-ES" smtClean="0"/>
              <a:pPr/>
              <a:t>‹Nº›</a:t>
            </a:fld>
            <a:endParaRPr lang="es-ES" dirty="0"/>
          </a:p>
        </p:txBody>
      </p:sp>
      <p:graphicFrame>
        <p:nvGraphicFramePr>
          <p:cNvPr id="14" name="Gráfico 13"/>
          <p:cNvGraphicFramePr/>
          <p:nvPr userDrawn="1">
            <p:extLst>
              <p:ext uri="{D42A27DB-BD31-4B8C-83A1-F6EECF244321}">
                <p14:modId xmlns:p14="http://schemas.microsoft.com/office/powerpoint/2010/main" val="3456275670"/>
              </p:ext>
            </p:extLst>
          </p:nvPr>
        </p:nvGraphicFramePr>
        <p:xfrm>
          <a:off x="457200" y="2359937"/>
          <a:ext cx="6096000" cy="2648172"/>
        </p:xfrm>
        <a:graphic>
          <a:graphicData uri="http://schemas.openxmlformats.org/drawingml/2006/chart">
            <c:chart xmlns:c="http://schemas.openxmlformats.org/drawingml/2006/chart" xmlns:r="http://schemas.openxmlformats.org/officeDocument/2006/relationships" r:id="rId2"/>
          </a:graphicData>
        </a:graphic>
      </p:graphicFrame>
      <p:sp>
        <p:nvSpPr>
          <p:cNvPr id="15" name="Marcador de contenido 3"/>
          <p:cNvSpPr>
            <a:spLocks noGrp="1"/>
          </p:cNvSpPr>
          <p:nvPr>
            <p:ph sz="half" idx="15" hasCustomPrompt="1"/>
          </p:nvPr>
        </p:nvSpPr>
        <p:spPr>
          <a:xfrm>
            <a:off x="457200" y="1266508"/>
            <a:ext cx="6096000" cy="757759"/>
          </a:xfrm>
          <a:prstGeom prst="rect">
            <a:avLst/>
          </a:prstGeom>
        </p:spPr>
        <p:txBody>
          <a:bodyPr/>
          <a:lstStyle>
            <a:lvl1pPr marL="0" indent="0">
              <a:buNone/>
              <a:defRPr sz="1400" b="0" i="0" baseline="0">
                <a:solidFill>
                  <a:srgbClr val="78756E"/>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C</a:t>
            </a:r>
            <a:r>
              <a:rPr lang="es-ES" dirty="0" smtClean="0"/>
              <a:t>u</a:t>
            </a:r>
            <a:r>
              <a:rPr lang="es-ES_tradnl" dirty="0" err="1" smtClean="0"/>
              <a:t>erpo</a:t>
            </a:r>
            <a:r>
              <a:rPr lang="es-ES_tradnl" dirty="0" smtClean="0"/>
              <a:t> de texto</a:t>
            </a:r>
            <a:endParaRPr lang="es-ES" dirty="0"/>
          </a:p>
        </p:txBody>
      </p:sp>
      <p:pic>
        <p:nvPicPr>
          <p:cNvPr id="12" name="Imagen 11" descr="birppt-17.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50276" y="-459135"/>
            <a:ext cx="1420273" cy="1749435"/>
          </a:xfrm>
          <a:prstGeom prst="rect">
            <a:avLst/>
          </a:prstGeom>
        </p:spPr>
      </p:pic>
    </p:spTree>
    <p:extLst>
      <p:ext uri="{BB962C8B-B14F-4D97-AF65-F5344CB8AC3E}">
        <p14:creationId xmlns:p14="http://schemas.microsoft.com/office/powerpoint/2010/main" val="2371364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a con gráfico">
    <p:spTree>
      <p:nvGrpSpPr>
        <p:cNvPr id="1" name=""/>
        <p:cNvGrpSpPr/>
        <p:nvPr/>
      </p:nvGrpSpPr>
      <p:grpSpPr>
        <a:xfrm>
          <a:off x="0" y="0"/>
          <a:ext cx="0" cy="0"/>
          <a:chOff x="0" y="0"/>
          <a:chExt cx="0" cy="0"/>
        </a:xfrm>
      </p:grpSpPr>
      <p:sp>
        <p:nvSpPr>
          <p:cNvPr id="16" name="Rectángulo 15"/>
          <p:cNvSpPr/>
          <p:nvPr userDrawn="1"/>
        </p:nvSpPr>
        <p:spPr>
          <a:xfrm>
            <a:off x="5930008" y="475092"/>
            <a:ext cx="2448756" cy="365456"/>
          </a:xfrm>
          <a:prstGeom prst="rect">
            <a:avLst/>
          </a:prstGeom>
          <a:solidFill>
            <a:srgbClr val="F0F0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 name="Imagen 4" descr="birppt-versionmarron-05.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6629"/>
          </a:xfrm>
          <a:prstGeom prst="rect">
            <a:avLst/>
          </a:prstGeom>
        </p:spPr>
      </p:pic>
      <p:sp>
        <p:nvSpPr>
          <p:cNvPr id="17" name="Marcador de contenido 3"/>
          <p:cNvSpPr>
            <a:spLocks noGrp="1"/>
          </p:cNvSpPr>
          <p:nvPr>
            <p:ph sz="half" idx="2" hasCustomPrompt="1"/>
          </p:nvPr>
        </p:nvSpPr>
        <p:spPr>
          <a:xfrm>
            <a:off x="518532" y="566457"/>
            <a:ext cx="5310967" cy="2110504"/>
          </a:xfrm>
          <a:prstGeom prst="rect">
            <a:avLst/>
          </a:prstGeom>
        </p:spPr>
        <p:txBody>
          <a:bodyPr/>
          <a:lstStyle>
            <a:lvl1pPr marL="0" indent="0">
              <a:buNone/>
              <a:defRPr sz="1800" b="0" i="1" baseline="0">
                <a:solidFill>
                  <a:srgbClr val="CE6116"/>
                </a:solidFill>
                <a:effectLst/>
                <a:latin typeface="Calibri Bold Italic"/>
                <a:cs typeface="Calibri Bold Italic"/>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smtClean="0"/>
              <a:t>Lorem ipsum dolor sit amet, </a:t>
            </a:r>
          </a:p>
          <a:p>
            <a:pPr lvl="0"/>
            <a:r>
              <a:rPr lang="ro-RO" dirty="0" smtClean="0"/>
              <a:t>consectetur adipiscing elit. </a:t>
            </a:r>
          </a:p>
          <a:p>
            <a:pPr lvl="0"/>
            <a:r>
              <a:rPr lang="ro-RO" dirty="0" smtClean="0"/>
              <a:t>Nulla ligula .</a:t>
            </a:r>
            <a:endParaRPr lang="es-ES" dirty="0"/>
          </a:p>
        </p:txBody>
      </p:sp>
    </p:spTree>
    <p:extLst>
      <p:ext uri="{BB962C8B-B14F-4D97-AF65-F5344CB8AC3E}">
        <p14:creationId xmlns:p14="http://schemas.microsoft.com/office/powerpoint/2010/main" val="39657213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ierre">
    <p:spTree>
      <p:nvGrpSpPr>
        <p:cNvPr id="1" name=""/>
        <p:cNvGrpSpPr/>
        <p:nvPr/>
      </p:nvGrpSpPr>
      <p:grpSpPr>
        <a:xfrm>
          <a:off x="0" y="0"/>
          <a:ext cx="0" cy="0"/>
          <a:chOff x="0" y="0"/>
          <a:chExt cx="0" cy="0"/>
        </a:xfrm>
      </p:grpSpPr>
      <p:pic>
        <p:nvPicPr>
          <p:cNvPr id="2" name="Imagen 1" descr="birppt-04.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6629"/>
          </a:xfrm>
          <a:prstGeom prst="rect">
            <a:avLst/>
          </a:prstGeom>
        </p:spPr>
      </p:pic>
      <p:sp>
        <p:nvSpPr>
          <p:cNvPr id="6" name="Marcador de contenido 3"/>
          <p:cNvSpPr>
            <a:spLocks noGrp="1"/>
          </p:cNvSpPr>
          <p:nvPr>
            <p:ph sz="half" idx="2" hasCustomPrompt="1"/>
          </p:nvPr>
        </p:nvSpPr>
        <p:spPr>
          <a:xfrm>
            <a:off x="2336824" y="3627147"/>
            <a:ext cx="5310967" cy="2110504"/>
          </a:xfrm>
          <a:prstGeom prst="rect">
            <a:avLst/>
          </a:prstGeom>
        </p:spPr>
        <p:txBody>
          <a:bodyPr/>
          <a:lstStyle>
            <a:lvl1pPr marL="0" indent="0">
              <a:buNone/>
              <a:defRPr sz="1800" b="0" i="1" baseline="0">
                <a:solidFill>
                  <a:srgbClr val="CE6116"/>
                </a:solidFill>
                <a:effectLst/>
                <a:latin typeface="Calibri Bold Italic"/>
                <a:cs typeface="Calibri Bold Italic"/>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smtClean="0"/>
              <a:t>Lorem ipsum dolor sit amet, </a:t>
            </a:r>
          </a:p>
          <a:p>
            <a:pPr lvl="0"/>
            <a:r>
              <a:rPr lang="ro-RO" dirty="0" smtClean="0"/>
              <a:t>consectetur adipiscing elit. </a:t>
            </a:r>
          </a:p>
          <a:p>
            <a:pPr lvl="0"/>
            <a:r>
              <a:rPr lang="ro-RO" dirty="0" smtClean="0"/>
              <a:t>Nulla ligula .</a:t>
            </a:r>
            <a:endParaRPr lang="es-ES" dirty="0"/>
          </a:p>
        </p:txBody>
      </p:sp>
      <p:pic>
        <p:nvPicPr>
          <p:cNvPr id="1026" name="Picture 2" descr="D:\Datos de Usuarios\k00435\My Documents\Credicorp Capital\Logos\ASSET MANAGEMENT\Asset_Management_FondoBlanc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53274" y="570502"/>
            <a:ext cx="2221109" cy="481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4928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ierre">
    <p:spTree>
      <p:nvGrpSpPr>
        <p:cNvPr id="1" name=""/>
        <p:cNvGrpSpPr/>
        <p:nvPr/>
      </p:nvGrpSpPr>
      <p:grpSpPr>
        <a:xfrm>
          <a:off x="0" y="0"/>
          <a:ext cx="0" cy="0"/>
          <a:chOff x="0" y="0"/>
          <a:chExt cx="0" cy="0"/>
        </a:xfrm>
      </p:grpSpPr>
      <p:pic>
        <p:nvPicPr>
          <p:cNvPr id="7" name="Picture 6" descr="puntos.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40" y="3222915"/>
            <a:ext cx="3461682" cy="1058476"/>
          </a:xfrm>
          <a:prstGeom prst="rect">
            <a:avLst/>
          </a:prstGeom>
        </p:spPr>
      </p:pic>
      <p:pic>
        <p:nvPicPr>
          <p:cNvPr id="2" name="Imagen 1" descr="birppt-03.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6856629"/>
          </a:xfrm>
          <a:prstGeom prst="rect">
            <a:avLst/>
          </a:prstGeom>
        </p:spPr>
      </p:pic>
      <p:sp>
        <p:nvSpPr>
          <p:cNvPr id="3" name="2 Rectángulo"/>
          <p:cNvSpPr/>
          <p:nvPr userDrawn="1"/>
        </p:nvSpPr>
        <p:spPr>
          <a:xfrm>
            <a:off x="6503542" y="2619910"/>
            <a:ext cx="1407559" cy="11322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pic>
        <p:nvPicPr>
          <p:cNvPr id="4" name="Picture 2" descr="D:\Datos de Usuarios\k00435\My Documents\Credicorp Capital\Logos\ASSET MANAGEMENT\Asset_Management_FondoBlanc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04645" y="2844856"/>
            <a:ext cx="2693988" cy="58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1115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3" name="Imagen 2" descr="birppt-02.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6629"/>
          </a:xfrm>
          <a:prstGeom prst="rect">
            <a:avLst/>
          </a:prstGeom>
        </p:spPr>
      </p:pic>
      <p:pic>
        <p:nvPicPr>
          <p:cNvPr id="4" name="Picture 2" descr="D:\Datos de Usuarios\k00435\My Documents\Credicorp Capital\Logos\ASSET MANAGEMENT\Asset_Management_FondoBlanc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98469" y="426664"/>
            <a:ext cx="3058471" cy="66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2186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11" name="Imagen 10" descr="birppt-1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6629"/>
          </a:xfrm>
          <a:prstGeom prst="rect">
            <a:avLst/>
          </a:prstGeom>
        </p:spPr>
      </p:pic>
      <p:sp>
        <p:nvSpPr>
          <p:cNvPr id="5" name="Marcador de contenido 3"/>
          <p:cNvSpPr>
            <a:spLocks noGrp="1"/>
          </p:cNvSpPr>
          <p:nvPr>
            <p:ph sz="half" idx="13" hasCustomPrompt="1"/>
          </p:nvPr>
        </p:nvSpPr>
        <p:spPr>
          <a:xfrm>
            <a:off x="2305686" y="2168161"/>
            <a:ext cx="4656446" cy="449230"/>
          </a:xfrm>
          <a:prstGeom prst="rect">
            <a:avLst/>
          </a:prstGeom>
        </p:spPr>
        <p:txBody>
          <a:bodyPr/>
          <a:lstStyle>
            <a:lvl1pPr marL="0" indent="0" algn="ctr">
              <a:buNone/>
              <a:defRPr sz="2800" b="0" i="0">
                <a:solidFill>
                  <a:srgbClr val="CE6116"/>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 la presentación</a:t>
            </a:r>
            <a:endParaRPr lang="es-ES" dirty="0"/>
          </a:p>
        </p:txBody>
      </p:sp>
      <p:sp>
        <p:nvSpPr>
          <p:cNvPr id="6" name="Marcador de contenido 3"/>
          <p:cNvSpPr>
            <a:spLocks noGrp="1"/>
          </p:cNvSpPr>
          <p:nvPr>
            <p:ph sz="half" idx="14" hasCustomPrompt="1"/>
          </p:nvPr>
        </p:nvSpPr>
        <p:spPr>
          <a:xfrm>
            <a:off x="2305686" y="2617391"/>
            <a:ext cx="4656446" cy="449230"/>
          </a:xfrm>
          <a:prstGeom prst="rect">
            <a:avLst/>
          </a:prstGeom>
        </p:spPr>
        <p:txBody>
          <a:bodyPr/>
          <a:lstStyle>
            <a:lvl1pPr marL="0" indent="0" algn="ctr">
              <a:buNone/>
              <a:defRPr sz="1400" b="0" i="0" baseline="0">
                <a:solidFill>
                  <a:srgbClr val="78756E"/>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Complemento descriptivo del t</a:t>
            </a:r>
            <a:r>
              <a:rPr lang="en-US" dirty="0" err="1" smtClean="0"/>
              <a:t>i</a:t>
            </a:r>
            <a:r>
              <a:rPr lang="es-ES_tradnl" dirty="0" err="1" smtClean="0"/>
              <a:t>tulo</a:t>
            </a:r>
            <a:r>
              <a:rPr lang="es-ES_tradnl" dirty="0" smtClean="0"/>
              <a:t> </a:t>
            </a:r>
            <a:endParaRPr lang="es-ES" dirty="0"/>
          </a:p>
        </p:txBody>
      </p:sp>
      <p:sp>
        <p:nvSpPr>
          <p:cNvPr id="9" name="Marcador de contenido 3"/>
          <p:cNvSpPr>
            <a:spLocks noGrp="1"/>
          </p:cNvSpPr>
          <p:nvPr>
            <p:ph sz="half" idx="16" hasCustomPrompt="1"/>
          </p:nvPr>
        </p:nvSpPr>
        <p:spPr>
          <a:xfrm>
            <a:off x="667011" y="5870073"/>
            <a:ext cx="1854841" cy="44923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rgbClr val="B5B7B2"/>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LUGAR DE LA PRESENTACION</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FECHA DE LA PRESENTACION</a:t>
            </a:r>
            <a:endParaRPr lang="es-ES" dirty="0" smtClean="0"/>
          </a:p>
          <a:p>
            <a:pPr lvl="0"/>
            <a:endParaRPr lang="es-ES" dirty="0"/>
          </a:p>
        </p:txBody>
      </p:sp>
      <p:pic>
        <p:nvPicPr>
          <p:cNvPr id="7" name="Picture 2" descr="D:\Datos de Usuarios\k00435\My Documents\Credicorp Capital\Logos\ASSET MANAGEMENT\Asset_Management_FondoBlanc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25006" y="656461"/>
            <a:ext cx="2693988" cy="58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040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rátula">
    <p:spTree>
      <p:nvGrpSpPr>
        <p:cNvPr id="1" name=""/>
        <p:cNvGrpSpPr/>
        <p:nvPr/>
      </p:nvGrpSpPr>
      <p:grpSpPr>
        <a:xfrm>
          <a:off x="0" y="0"/>
          <a:ext cx="0" cy="0"/>
          <a:chOff x="0" y="0"/>
          <a:chExt cx="0" cy="0"/>
        </a:xfrm>
      </p:grpSpPr>
      <p:pic>
        <p:nvPicPr>
          <p:cNvPr id="2053" name="Picture 5" descr="D:\Datos de Usuarios\k00435\Desktop\Sin título-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contenido 3"/>
          <p:cNvSpPr>
            <a:spLocks noGrp="1"/>
          </p:cNvSpPr>
          <p:nvPr>
            <p:ph sz="half" idx="13" hasCustomPrompt="1"/>
          </p:nvPr>
        </p:nvSpPr>
        <p:spPr>
          <a:xfrm>
            <a:off x="7994281" y="6343618"/>
            <a:ext cx="2299437" cy="426444"/>
          </a:xfrm>
          <a:prstGeom prst="rect">
            <a:avLst/>
          </a:prstGeom>
        </p:spPr>
        <p:txBody>
          <a:bodyPr/>
          <a:lstStyle>
            <a:lvl1pPr marL="0" indent="0">
              <a:buNone/>
              <a:defRPr sz="1100" b="0" i="0">
                <a:solidFill>
                  <a:schemeClr val="bg1"/>
                </a:solidFill>
                <a:latin typeface="Flexo Medium"/>
                <a:cs typeface="Flexo Medium"/>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Fecha</a:t>
            </a:r>
            <a:endParaRPr lang="es-ES" dirty="0"/>
          </a:p>
        </p:txBody>
      </p:sp>
      <p:sp>
        <p:nvSpPr>
          <p:cNvPr id="8" name="Marcador de contenido 3"/>
          <p:cNvSpPr>
            <a:spLocks noGrp="1"/>
          </p:cNvSpPr>
          <p:nvPr>
            <p:ph sz="half" idx="16" hasCustomPrompt="1"/>
          </p:nvPr>
        </p:nvSpPr>
        <p:spPr>
          <a:xfrm>
            <a:off x="7063014" y="516151"/>
            <a:ext cx="1854841" cy="44923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rgbClr val="B8B8B4"/>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LUGAR DE LA PRESENTACION</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FECHA DE LA PRESENTACION</a:t>
            </a:r>
            <a:endParaRPr lang="es-ES" dirty="0" smtClean="0"/>
          </a:p>
          <a:p>
            <a:pPr lvl="0"/>
            <a:endParaRPr lang="es-ES" dirty="0"/>
          </a:p>
        </p:txBody>
      </p:sp>
      <p:sp>
        <p:nvSpPr>
          <p:cNvPr id="9" name="Marcador de contenido 3"/>
          <p:cNvSpPr>
            <a:spLocks noGrp="1"/>
          </p:cNvSpPr>
          <p:nvPr>
            <p:ph sz="half" idx="17" hasCustomPrompt="1"/>
          </p:nvPr>
        </p:nvSpPr>
        <p:spPr>
          <a:xfrm>
            <a:off x="414297" y="3063655"/>
            <a:ext cx="4656446" cy="449230"/>
          </a:xfrm>
          <a:prstGeom prst="rect">
            <a:avLst/>
          </a:prstGeom>
        </p:spPr>
        <p:txBody>
          <a:bodyPr/>
          <a:lstStyle>
            <a:lvl1pPr marL="0" indent="0">
              <a:buNone/>
              <a:defRPr sz="2400" b="0" i="0">
                <a:solidFill>
                  <a:schemeClr val="bg1"/>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 la presentación</a:t>
            </a:r>
            <a:endParaRPr lang="es-ES" dirty="0"/>
          </a:p>
        </p:txBody>
      </p:sp>
      <p:sp>
        <p:nvSpPr>
          <p:cNvPr id="10" name="Marcador de contenido 3"/>
          <p:cNvSpPr>
            <a:spLocks noGrp="1"/>
          </p:cNvSpPr>
          <p:nvPr>
            <p:ph sz="half" idx="14" hasCustomPrompt="1"/>
          </p:nvPr>
        </p:nvSpPr>
        <p:spPr>
          <a:xfrm>
            <a:off x="414297" y="3512885"/>
            <a:ext cx="4656446" cy="449230"/>
          </a:xfrm>
          <a:prstGeom prst="rect">
            <a:avLst/>
          </a:prstGeom>
        </p:spPr>
        <p:txBody>
          <a:bodyPr/>
          <a:lstStyle>
            <a:lvl1pPr marL="0" indent="0">
              <a:buNone/>
              <a:defRPr sz="1400" b="0" i="0" baseline="0">
                <a:solidFill>
                  <a:srgbClr val="CE6116"/>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Complemento descriptivo del t</a:t>
            </a:r>
            <a:r>
              <a:rPr lang="en-US" dirty="0" err="1" smtClean="0"/>
              <a:t>i</a:t>
            </a:r>
            <a:r>
              <a:rPr lang="es-ES_tradnl" dirty="0" err="1" smtClean="0"/>
              <a:t>tulo</a:t>
            </a:r>
            <a:r>
              <a:rPr lang="es-ES_tradnl" dirty="0" smtClean="0"/>
              <a:t> </a:t>
            </a:r>
            <a:endParaRPr lang="es-ES" dirty="0"/>
          </a:p>
        </p:txBody>
      </p:sp>
      <p:pic>
        <p:nvPicPr>
          <p:cNvPr id="2056" name="Picture 8" descr="D:\Datos de Usuarios\k00435\My Documents\Credicorp Capital\Logos\ASSET MANAGEMENT\Asset_Management-SIN-FONDO-GRIS.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4297" y="454505"/>
            <a:ext cx="3171384" cy="71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4309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pic>
        <p:nvPicPr>
          <p:cNvPr id="3074" name="Picture 2" descr="D:\Datos de Usuarios\k00435\Desktop\Sin título-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3"/>
          <p:cNvSpPr>
            <a:spLocks noGrp="1"/>
          </p:cNvSpPr>
          <p:nvPr>
            <p:ph sz="half" idx="13" hasCustomPrompt="1"/>
          </p:nvPr>
        </p:nvSpPr>
        <p:spPr>
          <a:xfrm>
            <a:off x="3319910" y="1674924"/>
            <a:ext cx="4656446" cy="449230"/>
          </a:xfrm>
          <a:prstGeom prst="rect">
            <a:avLst/>
          </a:prstGeom>
        </p:spPr>
        <p:txBody>
          <a:bodyPr/>
          <a:lstStyle>
            <a:lvl1pPr marL="0" indent="0">
              <a:buNone/>
              <a:defRPr sz="2400" b="0" i="0">
                <a:solidFill>
                  <a:schemeClr val="bg1"/>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del capítulo</a:t>
            </a:r>
            <a:endParaRPr lang="es-ES" dirty="0"/>
          </a:p>
        </p:txBody>
      </p:sp>
      <p:sp>
        <p:nvSpPr>
          <p:cNvPr id="7" name="Marcador de contenido 3"/>
          <p:cNvSpPr>
            <a:spLocks noGrp="1"/>
          </p:cNvSpPr>
          <p:nvPr>
            <p:ph sz="half" idx="14" hasCustomPrompt="1"/>
          </p:nvPr>
        </p:nvSpPr>
        <p:spPr>
          <a:xfrm>
            <a:off x="3319910" y="2124154"/>
            <a:ext cx="4656446" cy="449230"/>
          </a:xfrm>
          <a:prstGeom prst="rect">
            <a:avLst/>
          </a:prstGeom>
        </p:spPr>
        <p:txBody>
          <a:bodyPr/>
          <a:lstStyle>
            <a:lvl1pPr marL="0" indent="0">
              <a:buNone/>
              <a:defRPr sz="1400" b="0" i="0" baseline="0">
                <a:solidFill>
                  <a:srgbClr val="B8B8B4"/>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Complemento descriptivo del t</a:t>
            </a:r>
            <a:r>
              <a:rPr lang="en-US" dirty="0" err="1" smtClean="0"/>
              <a:t>i</a:t>
            </a:r>
            <a:r>
              <a:rPr lang="es-ES_tradnl" dirty="0" err="1" smtClean="0"/>
              <a:t>tulo</a:t>
            </a:r>
            <a:r>
              <a:rPr lang="es-ES_tradnl" dirty="0" smtClean="0"/>
              <a:t> </a:t>
            </a:r>
            <a:endParaRPr lang="es-ES" dirty="0"/>
          </a:p>
        </p:txBody>
      </p:sp>
    </p:spTree>
    <p:extLst>
      <p:ext uri="{BB962C8B-B14F-4D97-AF65-F5344CB8AC3E}">
        <p14:creationId xmlns:p14="http://schemas.microsoft.com/office/powerpoint/2010/main" val="17896667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pic>
        <p:nvPicPr>
          <p:cNvPr id="2" name="Imagen 1" descr="birppt-10.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6629"/>
          </a:xfrm>
          <a:prstGeom prst="rect">
            <a:avLst/>
          </a:prstGeom>
        </p:spPr>
      </p:pic>
      <p:sp>
        <p:nvSpPr>
          <p:cNvPr id="6" name="Marcador de contenido 3"/>
          <p:cNvSpPr>
            <a:spLocks noGrp="1"/>
          </p:cNvSpPr>
          <p:nvPr>
            <p:ph sz="half" idx="13" hasCustomPrompt="1"/>
          </p:nvPr>
        </p:nvSpPr>
        <p:spPr>
          <a:xfrm>
            <a:off x="3319910" y="1674924"/>
            <a:ext cx="4656446" cy="449230"/>
          </a:xfrm>
          <a:prstGeom prst="rect">
            <a:avLst/>
          </a:prstGeom>
        </p:spPr>
        <p:txBody>
          <a:bodyPr/>
          <a:lstStyle>
            <a:lvl1pPr marL="0" indent="0">
              <a:buNone/>
              <a:defRPr sz="2400" b="0" i="0">
                <a:solidFill>
                  <a:srgbClr val="FE6C1E"/>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del capítulo</a:t>
            </a:r>
            <a:endParaRPr lang="es-ES" dirty="0"/>
          </a:p>
        </p:txBody>
      </p:sp>
      <p:sp>
        <p:nvSpPr>
          <p:cNvPr id="7" name="Marcador de contenido 3"/>
          <p:cNvSpPr>
            <a:spLocks noGrp="1"/>
          </p:cNvSpPr>
          <p:nvPr>
            <p:ph sz="half" idx="14" hasCustomPrompt="1"/>
          </p:nvPr>
        </p:nvSpPr>
        <p:spPr>
          <a:xfrm>
            <a:off x="3319910" y="2124154"/>
            <a:ext cx="4656446" cy="449230"/>
          </a:xfrm>
          <a:prstGeom prst="rect">
            <a:avLst/>
          </a:prstGeom>
        </p:spPr>
        <p:txBody>
          <a:bodyPr/>
          <a:lstStyle>
            <a:lvl1pPr marL="0" indent="0">
              <a:buNone/>
              <a:defRPr sz="1400" b="0" i="0" baseline="0">
                <a:solidFill>
                  <a:srgbClr val="78756E"/>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Complemento descriptivo del t</a:t>
            </a:r>
            <a:r>
              <a:rPr lang="en-US" dirty="0" err="1" smtClean="0"/>
              <a:t>i</a:t>
            </a:r>
            <a:r>
              <a:rPr lang="es-ES_tradnl" dirty="0" err="1" smtClean="0"/>
              <a:t>tulo</a:t>
            </a:r>
            <a:r>
              <a:rPr lang="es-ES_tradnl" dirty="0" smtClean="0"/>
              <a:t> </a:t>
            </a:r>
            <a:endParaRPr lang="es-ES" dirty="0"/>
          </a:p>
        </p:txBody>
      </p:sp>
    </p:spTree>
    <p:extLst>
      <p:ext uri="{BB962C8B-B14F-4D97-AF65-F5344CB8AC3E}">
        <p14:creationId xmlns:p14="http://schemas.microsoft.com/office/powerpoint/2010/main" val="15475173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roducción">
    <p:spTree>
      <p:nvGrpSpPr>
        <p:cNvPr id="1" name=""/>
        <p:cNvGrpSpPr/>
        <p:nvPr/>
      </p:nvGrpSpPr>
      <p:grpSpPr>
        <a:xfrm>
          <a:off x="0" y="0"/>
          <a:ext cx="0" cy="0"/>
          <a:chOff x="0" y="0"/>
          <a:chExt cx="0" cy="0"/>
        </a:xfrm>
      </p:grpSpPr>
      <p:grpSp>
        <p:nvGrpSpPr>
          <p:cNvPr id="18" name="Agrupar 17"/>
          <p:cNvGrpSpPr/>
          <p:nvPr userDrawn="1"/>
        </p:nvGrpSpPr>
        <p:grpSpPr>
          <a:xfrm>
            <a:off x="0" y="0"/>
            <a:ext cx="9144000" cy="6856629"/>
            <a:chOff x="0" y="0"/>
            <a:chExt cx="9144000" cy="6856629"/>
          </a:xfrm>
        </p:grpSpPr>
        <p:pic>
          <p:nvPicPr>
            <p:cNvPr id="3" name="Imagen 2" descr="birppt-versionmarron-1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6629"/>
            </a:xfrm>
            <a:prstGeom prst="rect">
              <a:avLst/>
            </a:prstGeom>
          </p:spPr>
        </p:pic>
        <p:sp>
          <p:nvSpPr>
            <p:cNvPr id="17" name="Rectángulo 16"/>
            <p:cNvSpPr/>
            <p:nvPr userDrawn="1"/>
          </p:nvSpPr>
          <p:spPr>
            <a:xfrm>
              <a:off x="2695458" y="593865"/>
              <a:ext cx="3426431" cy="4659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pic>
        <p:nvPicPr>
          <p:cNvPr id="7" name="Imagen 6" descr="birppt-14.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2723" y="0"/>
            <a:ext cx="3809746" cy="1371509"/>
          </a:xfrm>
          <a:prstGeom prst="rect">
            <a:avLst/>
          </a:prstGeom>
        </p:spPr>
      </p:pic>
      <p:pic>
        <p:nvPicPr>
          <p:cNvPr id="8" name="Imagen 7" descr="birppt-15.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3332" y="2692400"/>
            <a:ext cx="7497580" cy="1469038"/>
          </a:xfrm>
          <a:prstGeom prst="rect">
            <a:avLst/>
          </a:prstGeom>
        </p:spPr>
      </p:pic>
      <p:pic>
        <p:nvPicPr>
          <p:cNvPr id="11" name="Imagen 10" descr="birppt-16.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651833" y="432130"/>
            <a:ext cx="3879404" cy="2775101"/>
          </a:xfrm>
          <a:prstGeom prst="rect">
            <a:avLst/>
          </a:prstGeom>
        </p:spPr>
      </p:pic>
      <p:sp>
        <p:nvSpPr>
          <p:cNvPr id="10" name="Marcador de contenido 3"/>
          <p:cNvSpPr>
            <a:spLocks noGrp="1"/>
          </p:cNvSpPr>
          <p:nvPr>
            <p:ph sz="half" idx="14" hasCustomPrompt="1"/>
          </p:nvPr>
        </p:nvSpPr>
        <p:spPr>
          <a:xfrm>
            <a:off x="908076" y="494297"/>
            <a:ext cx="1887891" cy="449230"/>
          </a:xfrm>
          <a:prstGeom prst="rect">
            <a:avLst/>
          </a:prstGeom>
        </p:spPr>
        <p:txBody>
          <a:bodyPr/>
          <a:lstStyle>
            <a:lvl1pPr marL="0" indent="0">
              <a:buNone/>
              <a:defRPr sz="1600" b="0" i="0" baseline="0">
                <a:solidFill>
                  <a:schemeClr val="bg1"/>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TITULO CORTO</a:t>
            </a:r>
            <a:endParaRPr lang="es-ES" dirty="0"/>
          </a:p>
        </p:txBody>
      </p:sp>
      <p:sp>
        <p:nvSpPr>
          <p:cNvPr id="14" name="Marcador de contenido 3"/>
          <p:cNvSpPr>
            <a:spLocks noGrp="1"/>
          </p:cNvSpPr>
          <p:nvPr>
            <p:ph sz="half" idx="17" hasCustomPrompt="1"/>
          </p:nvPr>
        </p:nvSpPr>
        <p:spPr>
          <a:xfrm>
            <a:off x="908076" y="3260517"/>
            <a:ext cx="1887891" cy="449230"/>
          </a:xfrm>
          <a:prstGeom prst="rect">
            <a:avLst/>
          </a:prstGeom>
        </p:spPr>
        <p:txBody>
          <a:bodyPr/>
          <a:lstStyle>
            <a:lvl1pPr marL="0" indent="0">
              <a:buNone/>
              <a:defRPr sz="1600" b="0" i="0" baseline="0">
                <a:solidFill>
                  <a:schemeClr val="bg1"/>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TITULO LARGO</a:t>
            </a:r>
            <a:endParaRPr lang="es-ES" dirty="0"/>
          </a:p>
        </p:txBody>
      </p:sp>
      <p:sp>
        <p:nvSpPr>
          <p:cNvPr id="6" name="Marcador de contenido 3"/>
          <p:cNvSpPr>
            <a:spLocks noGrp="1"/>
          </p:cNvSpPr>
          <p:nvPr>
            <p:ph sz="half" idx="2" hasCustomPrompt="1"/>
          </p:nvPr>
        </p:nvSpPr>
        <p:spPr>
          <a:xfrm>
            <a:off x="4934047" y="1184174"/>
            <a:ext cx="2618862" cy="1678759"/>
          </a:xfrm>
          <a:prstGeom prst="rect">
            <a:avLst/>
          </a:prstGeom>
        </p:spPr>
        <p:txBody>
          <a:bodyPr/>
          <a:lstStyle>
            <a:lvl1pPr marL="0" indent="0">
              <a:buNone/>
              <a:defRPr sz="1200" b="0" i="0" baseline="0">
                <a:solidFill>
                  <a:srgbClr val="FFFFFF"/>
                </a:solidFill>
                <a:latin typeface="Flexo Medium"/>
                <a:cs typeface="Flexo Medium"/>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smtClean="0"/>
              <a:t>Lorem ipsum dolor sit amet, consectetur adipiscing elit. Nulla ligula leo, laoreet at dapibus eu, suscipit non tortor. Lorem ipsum dolor sit amet, consectetur adipiscing elit. Etiam auctor metus Medtiam auctor metus.</a:t>
            </a:r>
            <a:endParaRPr lang="es-ES" dirty="0"/>
          </a:p>
        </p:txBody>
      </p:sp>
      <p:sp>
        <p:nvSpPr>
          <p:cNvPr id="9" name="Marcador de contenido 3"/>
          <p:cNvSpPr>
            <a:spLocks noGrp="1"/>
          </p:cNvSpPr>
          <p:nvPr>
            <p:ph sz="half" idx="13" hasCustomPrompt="1"/>
          </p:nvPr>
        </p:nvSpPr>
        <p:spPr>
          <a:xfrm>
            <a:off x="4934047" y="830103"/>
            <a:ext cx="4656446" cy="449230"/>
          </a:xfrm>
          <a:prstGeom prst="rect">
            <a:avLst/>
          </a:prstGeom>
        </p:spPr>
        <p:txBody>
          <a:bodyPr/>
          <a:lstStyle>
            <a:lvl1pPr marL="0" indent="0">
              <a:buNone/>
              <a:defRPr sz="1600" b="0" i="0">
                <a:solidFill>
                  <a:srgbClr val="FE6C1E"/>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DESTACADO</a:t>
            </a:r>
            <a:endParaRPr lang="es-ES" dirty="0"/>
          </a:p>
        </p:txBody>
      </p:sp>
      <p:sp>
        <p:nvSpPr>
          <p:cNvPr id="16" name="Marcador de contenido 3"/>
          <p:cNvSpPr>
            <a:spLocks noGrp="1"/>
          </p:cNvSpPr>
          <p:nvPr>
            <p:ph sz="half" idx="18" hasCustomPrompt="1"/>
          </p:nvPr>
        </p:nvSpPr>
        <p:spPr>
          <a:xfrm>
            <a:off x="908076" y="3800469"/>
            <a:ext cx="4917203" cy="1854953"/>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78756E"/>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ro-RO" dirty="0" smtClean="0"/>
              <a:t>Lorem ipsum dolor sit amet, consectetur adipiscing elit. Nulla ligula leo, laoreet at dapibus eu, suscipit non tortor. Lorem ipsum dolor sit amet, consectetur adipiscing elit. Etiam auctor metus. Lorem ipsum dolor sit amet, consectetur adipiscing elit. Nulla ligula leo, laoreet at dapibus eu, suscipit non tortor. Lorem ipsum dolor sit amet, consectetur adipiscing elit. Etiam auctor metus.</a:t>
            </a:r>
            <a:endParaRPr lang="es-ES" dirty="0" smtClean="0"/>
          </a:p>
          <a:p>
            <a:pPr lvl="0"/>
            <a:endParaRPr lang="es-ES" dirty="0"/>
          </a:p>
        </p:txBody>
      </p:sp>
      <p:sp>
        <p:nvSpPr>
          <p:cNvPr id="19" name="Marcador de contenido 3"/>
          <p:cNvSpPr>
            <a:spLocks noGrp="1"/>
          </p:cNvSpPr>
          <p:nvPr>
            <p:ph sz="half" idx="19" hasCustomPrompt="1"/>
          </p:nvPr>
        </p:nvSpPr>
        <p:spPr>
          <a:xfrm>
            <a:off x="908077" y="1117431"/>
            <a:ext cx="3779280" cy="1854953"/>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78756E"/>
                </a:solidFill>
                <a:latin typeface="Calibri Bold Italic"/>
                <a:cs typeface="Calibri Bold Italic"/>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ro-RO" dirty="0" smtClean="0"/>
              <a:t>Lorem ipsum dolor sit amet, consectetur adipiscing elit. Nulla ligula leo, laoreet at dapibus eu, suscipit non tortor. Lorem ipsum dolor sit amet, consectetur adipiscing elit. Etiam auctor metus. Lorem ipsum dolor sit amet, consectetur adipiscing elit. Nulla ligula leo, laoreet at dapibus eu, suscipit non tortor. Lorem ipsum dolor sit amet, consectetur adipiscing elit. Etiam auctor metus.</a:t>
            </a:r>
            <a:endParaRPr lang="es-ES" dirty="0" smtClean="0"/>
          </a:p>
          <a:p>
            <a:pPr lvl="0"/>
            <a:endParaRPr lang="es-ES" dirty="0"/>
          </a:p>
        </p:txBody>
      </p:sp>
    </p:spTree>
    <p:extLst>
      <p:ext uri="{BB962C8B-B14F-4D97-AF65-F5344CB8AC3E}">
        <p14:creationId xmlns:p14="http://schemas.microsoft.com/office/powerpoint/2010/main" val="37935025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troducción">
    <p:spTree>
      <p:nvGrpSpPr>
        <p:cNvPr id="1" name=""/>
        <p:cNvGrpSpPr/>
        <p:nvPr/>
      </p:nvGrpSpPr>
      <p:grpSpPr>
        <a:xfrm>
          <a:off x="0" y="0"/>
          <a:ext cx="0" cy="0"/>
          <a:chOff x="0" y="0"/>
          <a:chExt cx="0" cy="0"/>
        </a:xfrm>
      </p:grpSpPr>
      <p:sp>
        <p:nvSpPr>
          <p:cNvPr id="6" name="Marcador de contenido 3"/>
          <p:cNvSpPr>
            <a:spLocks noGrp="1"/>
          </p:cNvSpPr>
          <p:nvPr>
            <p:ph sz="half" idx="2" hasCustomPrompt="1"/>
          </p:nvPr>
        </p:nvSpPr>
        <p:spPr>
          <a:xfrm>
            <a:off x="3689122" y="4540785"/>
            <a:ext cx="5310967" cy="2110504"/>
          </a:xfrm>
          <a:prstGeom prst="rect">
            <a:avLst/>
          </a:prstGeom>
        </p:spPr>
        <p:txBody>
          <a:bodyPr/>
          <a:lstStyle>
            <a:lvl1pPr marL="0" indent="0">
              <a:buNone/>
              <a:defRPr sz="1800" b="0" i="1" baseline="0">
                <a:solidFill>
                  <a:srgbClr val="FE6C1E"/>
                </a:solidFill>
                <a:latin typeface="Calibri Bold Italic"/>
                <a:cs typeface="Calibri Bold Italic"/>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smtClean="0"/>
              <a:t>Lorem ipsum dolor sit amet, consectetur adipiscing elit. Nulla ligula .</a:t>
            </a:r>
            <a:endParaRPr lang="es-ES" dirty="0"/>
          </a:p>
        </p:txBody>
      </p:sp>
      <p:pic>
        <p:nvPicPr>
          <p:cNvPr id="4" name="Imagen 3" descr="2837847810_3246a96bb5.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9123" y="1737661"/>
            <a:ext cx="5454877" cy="2675220"/>
          </a:xfrm>
          <a:prstGeom prst="rect">
            <a:avLst/>
          </a:prstGeom>
        </p:spPr>
      </p:pic>
      <p:sp>
        <p:nvSpPr>
          <p:cNvPr id="8" name="Marcador de contenido 3"/>
          <p:cNvSpPr>
            <a:spLocks noGrp="1"/>
          </p:cNvSpPr>
          <p:nvPr>
            <p:ph sz="half" idx="13" hasCustomPrompt="1"/>
          </p:nvPr>
        </p:nvSpPr>
        <p:spPr>
          <a:xfrm>
            <a:off x="588276" y="779429"/>
            <a:ext cx="4656446" cy="449230"/>
          </a:xfrm>
          <a:prstGeom prst="rect">
            <a:avLst/>
          </a:prstGeom>
        </p:spPr>
        <p:txBody>
          <a:bodyPr/>
          <a:lstStyle>
            <a:lvl1pPr marL="0" indent="0">
              <a:buNone/>
              <a:defRPr sz="2400" b="0" i="0" baseline="0">
                <a:solidFill>
                  <a:srgbClr val="FE6C1E"/>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 la sección</a:t>
            </a:r>
            <a:endParaRPr lang="es-ES" dirty="0"/>
          </a:p>
        </p:txBody>
      </p:sp>
      <p:sp>
        <p:nvSpPr>
          <p:cNvPr id="9" name="Marcador de contenido 3"/>
          <p:cNvSpPr>
            <a:spLocks noGrp="1"/>
          </p:cNvSpPr>
          <p:nvPr>
            <p:ph sz="half" idx="14" hasCustomPrompt="1"/>
          </p:nvPr>
        </p:nvSpPr>
        <p:spPr>
          <a:xfrm>
            <a:off x="588276" y="1228659"/>
            <a:ext cx="4656446" cy="449230"/>
          </a:xfrm>
          <a:prstGeom prst="rect">
            <a:avLst/>
          </a:prstGeom>
        </p:spPr>
        <p:txBody>
          <a:bodyPr/>
          <a:lstStyle>
            <a:lvl1pPr marL="0" indent="0">
              <a:buNone/>
              <a:defRPr sz="1400" b="0" i="0" baseline="0">
                <a:solidFill>
                  <a:srgbClr val="78756E"/>
                </a:solidFill>
                <a:latin typeface="Calibri Bold"/>
                <a:cs typeface="Calibri Bold"/>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Complemento descriptivo</a:t>
            </a:r>
            <a:endParaRPr lang="es-ES" dirty="0"/>
          </a:p>
        </p:txBody>
      </p:sp>
      <p:sp>
        <p:nvSpPr>
          <p:cNvPr id="10" name="Marcador de contenido 3"/>
          <p:cNvSpPr>
            <a:spLocks noGrp="1"/>
          </p:cNvSpPr>
          <p:nvPr>
            <p:ph sz="half" idx="15" hasCustomPrompt="1"/>
          </p:nvPr>
        </p:nvSpPr>
        <p:spPr>
          <a:xfrm>
            <a:off x="588276" y="1892986"/>
            <a:ext cx="3016677" cy="251989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i="0" baseline="0">
                <a:solidFill>
                  <a:srgbClr val="78756E"/>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ro-RO" dirty="0" smtClean="0"/>
              <a:t>Lorem ipsum dolor sit amet, conseetur adipiscing elit. Nulla ligula leo, laoreet at dapibus eu, suscipit non tortor. Lorem ipsum dolor sit amet, sectetur adipiscing elit. Etiam auctor metus. Lorem ipsum dolor sit amet, conseetur adipiscing elit. Nulla ligula leo, laoreet at dapibus eu, suscipit non tortor. Lorem ipsum dolor sit amet, sectetur adipiscing elit. Etiam auctor metus.</a:t>
            </a:r>
            <a:endParaRPr lang="es-ES" dirty="0" smtClean="0"/>
          </a:p>
          <a:p>
            <a:pPr lvl="0"/>
            <a:endParaRPr lang="es-ES" dirty="0"/>
          </a:p>
        </p:txBody>
      </p:sp>
      <p:pic>
        <p:nvPicPr>
          <p:cNvPr id="2" name="Imagen 1" descr="birppt-17.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50277" y="-457804"/>
            <a:ext cx="1420273" cy="1749435"/>
          </a:xfrm>
          <a:prstGeom prst="rect">
            <a:avLst/>
          </a:prstGeom>
        </p:spPr>
      </p:pic>
    </p:spTree>
    <p:extLst>
      <p:ext uri="{BB962C8B-B14F-4D97-AF65-F5344CB8AC3E}">
        <p14:creationId xmlns:p14="http://schemas.microsoft.com/office/powerpoint/2010/main" val="13499418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pic>
        <p:nvPicPr>
          <p:cNvPr id="4" name="Imagen 3" descr="life-is-awesome-22.jpe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228519" cy="6881265"/>
          </a:xfrm>
          <a:prstGeom prst="rect">
            <a:avLst/>
          </a:prstGeom>
        </p:spPr>
      </p:pic>
      <p:sp>
        <p:nvSpPr>
          <p:cNvPr id="7" name="Marcador de contenido 3"/>
          <p:cNvSpPr>
            <a:spLocks noGrp="1"/>
          </p:cNvSpPr>
          <p:nvPr>
            <p:ph sz="half" idx="2" hasCustomPrompt="1"/>
          </p:nvPr>
        </p:nvSpPr>
        <p:spPr>
          <a:xfrm>
            <a:off x="518532" y="566457"/>
            <a:ext cx="5310967" cy="2110504"/>
          </a:xfrm>
          <a:prstGeom prst="rect">
            <a:avLst/>
          </a:prstGeom>
        </p:spPr>
        <p:txBody>
          <a:bodyPr/>
          <a:lstStyle>
            <a:lvl1pPr marL="0" indent="0">
              <a:buNone/>
              <a:defRPr sz="1800" b="0" i="1" baseline="0">
                <a:solidFill>
                  <a:schemeClr val="bg1"/>
                </a:solidFill>
                <a:effectLst/>
                <a:latin typeface="Calibri Bold Italic"/>
                <a:cs typeface="Calibri Bold Italic"/>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smtClean="0"/>
              <a:t>Lorem ipsum dolor sit amet, </a:t>
            </a:r>
          </a:p>
          <a:p>
            <a:pPr lvl="0"/>
            <a:r>
              <a:rPr lang="ro-RO" dirty="0" smtClean="0"/>
              <a:t>consectetur adipiscing elit. </a:t>
            </a:r>
          </a:p>
          <a:p>
            <a:pPr lvl="0"/>
            <a:r>
              <a:rPr lang="ro-RO" dirty="0" smtClean="0"/>
              <a:t>Nulla ligula .</a:t>
            </a:r>
            <a:endParaRPr lang="es-ES" dirty="0"/>
          </a:p>
        </p:txBody>
      </p:sp>
      <p:pic>
        <p:nvPicPr>
          <p:cNvPr id="2" name="Imagen 1" descr="birppt-13.png"/>
          <p:cNvPicPr>
            <a:picLocks noChangeAspect="1"/>
          </p:cNvPicPr>
          <p:nvPr userDrawn="1"/>
        </p:nvPicPr>
        <p:blipFill>
          <a:blip r:embed="rId3" cstate="email">
            <a:alphaModFix amt="51000"/>
            <a:extLst>
              <a:ext uri="{28A0092B-C50C-407E-A947-70E740481C1C}">
                <a14:useLocalDpi xmlns:a14="http://schemas.microsoft.com/office/drawing/2010/main"/>
              </a:ext>
            </a:extLst>
          </a:blip>
          <a:stretch>
            <a:fillRect/>
          </a:stretch>
        </p:blipFill>
        <p:spPr>
          <a:xfrm>
            <a:off x="-10080" y="1706106"/>
            <a:ext cx="5839579" cy="5175159"/>
          </a:xfrm>
          <a:prstGeom prst="rect">
            <a:avLst/>
          </a:prstGeom>
        </p:spPr>
      </p:pic>
    </p:spTree>
    <p:extLst>
      <p:ext uri="{BB962C8B-B14F-4D97-AF65-F5344CB8AC3E}">
        <p14:creationId xmlns:p14="http://schemas.microsoft.com/office/powerpoint/2010/main" val="192508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098" name="Picture 2" descr="D:\Datos de Usuarios\k00435\Desktop\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ector recto 19"/>
          <p:cNvCxnSpPr/>
          <p:nvPr userDrawn="1"/>
        </p:nvCxnSpPr>
        <p:spPr>
          <a:xfrm flipV="1">
            <a:off x="689214" y="2908717"/>
            <a:ext cx="0" cy="33327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4" name="Marcador de contenido 3"/>
          <p:cNvSpPr>
            <a:spLocks noGrp="1"/>
          </p:cNvSpPr>
          <p:nvPr>
            <p:ph sz="half" idx="13" hasCustomPrompt="1"/>
          </p:nvPr>
        </p:nvSpPr>
        <p:spPr>
          <a:xfrm>
            <a:off x="135101" y="2864816"/>
            <a:ext cx="554114" cy="449230"/>
          </a:xfrm>
          <a:prstGeom prst="rect">
            <a:avLst/>
          </a:prstGeom>
        </p:spPr>
        <p:txBody>
          <a:bodyPr/>
          <a:lstStyle>
            <a:lvl1pPr marL="0" indent="0" algn="r">
              <a:buNone/>
              <a:defRPr sz="1800" b="0" i="0">
                <a:solidFill>
                  <a:schemeClr val="bg1"/>
                </a:solidFill>
                <a:latin typeface="Flexo Heavy It"/>
                <a:cs typeface="Flexo Heavy I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1</a:t>
            </a:r>
            <a:endParaRPr lang="es-ES" dirty="0"/>
          </a:p>
        </p:txBody>
      </p:sp>
      <p:sp>
        <p:nvSpPr>
          <p:cNvPr id="25" name="Marcador de contenido 3"/>
          <p:cNvSpPr>
            <a:spLocks noGrp="1"/>
          </p:cNvSpPr>
          <p:nvPr>
            <p:ph sz="half" idx="14" hasCustomPrompt="1"/>
          </p:nvPr>
        </p:nvSpPr>
        <p:spPr>
          <a:xfrm>
            <a:off x="689216" y="2891166"/>
            <a:ext cx="3552916" cy="449230"/>
          </a:xfrm>
          <a:prstGeom prst="rect">
            <a:avLst/>
          </a:prstGeom>
        </p:spPr>
        <p:txBody>
          <a:bodyPr/>
          <a:lstStyle>
            <a:lvl1pPr marL="0" indent="0">
              <a:buNone/>
              <a:defRPr sz="1600" b="0" i="0">
                <a:solidFill>
                  <a:srgbClr val="FFFFFF"/>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del primer capítulo</a:t>
            </a:r>
            <a:endParaRPr lang="es-ES" dirty="0"/>
          </a:p>
        </p:txBody>
      </p:sp>
      <p:cxnSp>
        <p:nvCxnSpPr>
          <p:cNvPr id="27" name="Conector recto 26"/>
          <p:cNvCxnSpPr/>
          <p:nvPr userDrawn="1"/>
        </p:nvCxnSpPr>
        <p:spPr>
          <a:xfrm flipV="1">
            <a:off x="689214" y="4881335"/>
            <a:ext cx="0" cy="33327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8" name="Marcador de contenido 3"/>
          <p:cNvSpPr>
            <a:spLocks noGrp="1"/>
          </p:cNvSpPr>
          <p:nvPr>
            <p:ph sz="half" idx="16" hasCustomPrompt="1"/>
          </p:nvPr>
        </p:nvSpPr>
        <p:spPr>
          <a:xfrm>
            <a:off x="135101" y="4837434"/>
            <a:ext cx="554114" cy="449230"/>
          </a:xfrm>
          <a:prstGeom prst="rect">
            <a:avLst/>
          </a:prstGeom>
        </p:spPr>
        <p:txBody>
          <a:bodyPr/>
          <a:lstStyle>
            <a:lvl1pPr marL="0" indent="0" algn="r">
              <a:buNone/>
              <a:defRPr sz="1800" b="0" i="0">
                <a:solidFill>
                  <a:schemeClr val="bg1"/>
                </a:solidFill>
                <a:latin typeface="Flexo Heavy It"/>
                <a:cs typeface="Flexo Heavy I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2</a:t>
            </a:r>
            <a:endParaRPr lang="es-ES" dirty="0"/>
          </a:p>
        </p:txBody>
      </p:sp>
      <p:sp>
        <p:nvSpPr>
          <p:cNvPr id="29" name="Marcador de contenido 3"/>
          <p:cNvSpPr>
            <a:spLocks noGrp="1"/>
          </p:cNvSpPr>
          <p:nvPr>
            <p:ph sz="half" idx="17" hasCustomPrompt="1"/>
          </p:nvPr>
        </p:nvSpPr>
        <p:spPr>
          <a:xfrm>
            <a:off x="689216" y="4863784"/>
            <a:ext cx="3552916" cy="449230"/>
          </a:xfrm>
          <a:prstGeom prst="rect">
            <a:avLst/>
          </a:prstGeom>
        </p:spPr>
        <p:txBody>
          <a:bodyPr/>
          <a:lstStyle>
            <a:lvl1pPr marL="0" indent="0">
              <a:buNone/>
              <a:defRPr sz="1600" b="0" i="0">
                <a:solidFill>
                  <a:srgbClr val="FFFFFF"/>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del segundo capítulo</a:t>
            </a:r>
            <a:endParaRPr lang="es-ES" dirty="0"/>
          </a:p>
        </p:txBody>
      </p:sp>
      <p:sp>
        <p:nvSpPr>
          <p:cNvPr id="31" name="Marcador de contenido 3"/>
          <p:cNvSpPr>
            <a:spLocks noGrp="1"/>
          </p:cNvSpPr>
          <p:nvPr>
            <p:ph sz="half" idx="19" hasCustomPrompt="1"/>
          </p:nvPr>
        </p:nvSpPr>
        <p:spPr>
          <a:xfrm>
            <a:off x="4341206" y="2864816"/>
            <a:ext cx="554114" cy="449230"/>
          </a:xfrm>
          <a:prstGeom prst="rect">
            <a:avLst/>
          </a:prstGeom>
        </p:spPr>
        <p:txBody>
          <a:bodyPr/>
          <a:lstStyle>
            <a:lvl1pPr marL="0" indent="0" algn="r">
              <a:buNone/>
              <a:defRPr sz="1800" b="0" i="0">
                <a:solidFill>
                  <a:schemeClr val="bg1"/>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3</a:t>
            </a:r>
            <a:endParaRPr lang="es-ES" dirty="0"/>
          </a:p>
        </p:txBody>
      </p:sp>
      <p:sp>
        <p:nvSpPr>
          <p:cNvPr id="32" name="Marcador de contenido 3"/>
          <p:cNvSpPr>
            <a:spLocks noGrp="1"/>
          </p:cNvSpPr>
          <p:nvPr>
            <p:ph sz="half" idx="20" hasCustomPrompt="1"/>
          </p:nvPr>
        </p:nvSpPr>
        <p:spPr>
          <a:xfrm>
            <a:off x="4895321" y="2891166"/>
            <a:ext cx="3552916" cy="449230"/>
          </a:xfrm>
          <a:prstGeom prst="rect">
            <a:avLst/>
          </a:prstGeom>
        </p:spPr>
        <p:txBody>
          <a:bodyPr/>
          <a:lstStyle>
            <a:lvl1pPr marL="0" indent="0">
              <a:buNone/>
              <a:defRPr sz="1600" b="0" i="0">
                <a:solidFill>
                  <a:schemeClr val="bg1"/>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del tercer capítulo</a:t>
            </a:r>
            <a:endParaRPr lang="es-ES" dirty="0"/>
          </a:p>
        </p:txBody>
      </p:sp>
      <p:cxnSp>
        <p:nvCxnSpPr>
          <p:cNvPr id="34" name="Conector recto 33"/>
          <p:cNvCxnSpPr/>
          <p:nvPr userDrawn="1"/>
        </p:nvCxnSpPr>
        <p:spPr>
          <a:xfrm flipV="1">
            <a:off x="4895319" y="4881335"/>
            <a:ext cx="0" cy="33327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5" name="Marcador de contenido 3"/>
          <p:cNvSpPr>
            <a:spLocks noGrp="1"/>
          </p:cNvSpPr>
          <p:nvPr>
            <p:ph sz="half" idx="22" hasCustomPrompt="1"/>
          </p:nvPr>
        </p:nvSpPr>
        <p:spPr>
          <a:xfrm>
            <a:off x="4341206" y="4837434"/>
            <a:ext cx="554114" cy="449230"/>
          </a:xfrm>
          <a:prstGeom prst="rect">
            <a:avLst/>
          </a:prstGeom>
        </p:spPr>
        <p:txBody>
          <a:bodyPr/>
          <a:lstStyle>
            <a:lvl1pPr marL="0" indent="0" algn="r">
              <a:buNone/>
              <a:defRPr sz="1800" b="0" i="0">
                <a:solidFill>
                  <a:schemeClr val="bg1"/>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4</a:t>
            </a:r>
            <a:endParaRPr lang="es-ES" dirty="0"/>
          </a:p>
        </p:txBody>
      </p:sp>
      <p:sp>
        <p:nvSpPr>
          <p:cNvPr id="36" name="Marcador de contenido 3"/>
          <p:cNvSpPr>
            <a:spLocks noGrp="1"/>
          </p:cNvSpPr>
          <p:nvPr>
            <p:ph sz="half" idx="23" hasCustomPrompt="1"/>
          </p:nvPr>
        </p:nvSpPr>
        <p:spPr>
          <a:xfrm>
            <a:off x="4895321" y="4863784"/>
            <a:ext cx="3552916" cy="449230"/>
          </a:xfrm>
          <a:prstGeom prst="rect">
            <a:avLst/>
          </a:prstGeom>
        </p:spPr>
        <p:txBody>
          <a:bodyPr/>
          <a:lstStyle>
            <a:lvl1pPr marL="0" indent="0">
              <a:buNone/>
              <a:defRPr sz="1600" b="0" i="0">
                <a:solidFill>
                  <a:srgbClr val="FFFFFF"/>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T</a:t>
            </a:r>
            <a:r>
              <a:rPr lang="es-ES" dirty="0" smtClean="0"/>
              <a:t>i</a:t>
            </a:r>
            <a:r>
              <a:rPr lang="es-ES_tradnl" dirty="0" err="1" smtClean="0"/>
              <a:t>tulo</a:t>
            </a:r>
            <a:r>
              <a:rPr lang="es-ES_tradnl" dirty="0" smtClean="0"/>
              <a:t> del cuarto capítulo</a:t>
            </a:r>
            <a:endParaRPr lang="es-ES" dirty="0"/>
          </a:p>
        </p:txBody>
      </p:sp>
      <p:sp>
        <p:nvSpPr>
          <p:cNvPr id="22" name="Marcador de contenido 3"/>
          <p:cNvSpPr>
            <a:spLocks noGrp="1"/>
          </p:cNvSpPr>
          <p:nvPr>
            <p:ph sz="half" idx="24" hasCustomPrompt="1"/>
          </p:nvPr>
        </p:nvSpPr>
        <p:spPr>
          <a:xfrm>
            <a:off x="689216" y="3476852"/>
            <a:ext cx="3552916" cy="1161953"/>
          </a:xfrm>
          <a:prstGeom prst="rect">
            <a:avLst/>
          </a:prstGeom>
        </p:spPr>
        <p:txBody>
          <a:bodyPr/>
          <a:lstStyle>
            <a:lvl1pPr marL="0" indent="0">
              <a:buNone/>
              <a:defRPr sz="1200" baseline="0">
                <a:solidFill>
                  <a:schemeClr val="bg1"/>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1.1	Primer subtítulo</a:t>
            </a:r>
          </a:p>
          <a:p>
            <a:pPr lvl="0"/>
            <a:r>
              <a:rPr lang="es-ES_tradnl" dirty="0" smtClean="0"/>
              <a:t>1.2	Segundo subtítulo</a:t>
            </a:r>
          </a:p>
          <a:p>
            <a:pPr lvl="0"/>
            <a:r>
              <a:rPr lang="es-ES_tradnl" dirty="0" smtClean="0"/>
              <a:t>1.3	Tercer subtítulo</a:t>
            </a:r>
          </a:p>
          <a:p>
            <a:pPr lvl="0"/>
            <a:r>
              <a:rPr lang="es-ES_tradnl" dirty="0" smtClean="0"/>
              <a:t>1.4	Cuarto subtítulo</a:t>
            </a:r>
            <a:endParaRPr lang="es-ES" dirty="0"/>
          </a:p>
        </p:txBody>
      </p:sp>
      <p:sp>
        <p:nvSpPr>
          <p:cNvPr id="23" name="Marcador de contenido 3"/>
          <p:cNvSpPr>
            <a:spLocks noGrp="1"/>
          </p:cNvSpPr>
          <p:nvPr>
            <p:ph sz="half" idx="25" hasCustomPrompt="1"/>
          </p:nvPr>
        </p:nvSpPr>
        <p:spPr>
          <a:xfrm>
            <a:off x="689216" y="5449470"/>
            <a:ext cx="3552916" cy="1161953"/>
          </a:xfrm>
          <a:prstGeom prst="rect">
            <a:avLst/>
          </a:prstGeom>
        </p:spPr>
        <p:txBody>
          <a:bodyPr/>
          <a:lstStyle>
            <a:lvl1pPr marL="0" indent="0">
              <a:buNone/>
              <a:defRPr sz="1200" baseline="0">
                <a:solidFill>
                  <a:schemeClr val="bg1"/>
                </a:solidFill>
                <a:latin typeface="St ryde"/>
                <a:cs typeface="St ryde"/>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2.1	Primer subtítulo</a:t>
            </a:r>
          </a:p>
          <a:p>
            <a:pPr lvl="0"/>
            <a:r>
              <a:rPr lang="es-ES_tradnl" dirty="0" smtClean="0"/>
              <a:t>2.2	Segundo subtítulo</a:t>
            </a:r>
          </a:p>
          <a:p>
            <a:pPr lvl="0"/>
            <a:r>
              <a:rPr lang="es-ES_tradnl" dirty="0" smtClean="0"/>
              <a:t>2.3	Tercer subtítulo</a:t>
            </a:r>
          </a:p>
          <a:p>
            <a:pPr lvl="0"/>
            <a:r>
              <a:rPr lang="es-ES_tradnl" dirty="0" smtClean="0"/>
              <a:t>2.4	Cuarto subtítulo</a:t>
            </a:r>
            <a:endParaRPr lang="es-ES" dirty="0"/>
          </a:p>
        </p:txBody>
      </p:sp>
      <p:sp>
        <p:nvSpPr>
          <p:cNvPr id="38" name="Marcador de contenido 3"/>
          <p:cNvSpPr>
            <a:spLocks noGrp="1"/>
          </p:cNvSpPr>
          <p:nvPr>
            <p:ph sz="half" idx="26" hasCustomPrompt="1"/>
          </p:nvPr>
        </p:nvSpPr>
        <p:spPr>
          <a:xfrm>
            <a:off x="4891023" y="3476852"/>
            <a:ext cx="3552916" cy="1161953"/>
          </a:xfrm>
          <a:prstGeom prst="rect">
            <a:avLst/>
          </a:prstGeom>
        </p:spPr>
        <p:txBody>
          <a:bodyPr/>
          <a:lstStyle>
            <a:lvl1pPr marL="0" indent="0">
              <a:buNone/>
              <a:defRPr sz="1200" baseline="0">
                <a:solidFill>
                  <a:schemeClr val="bg1"/>
                </a:solidFill>
                <a:latin typeface="Calibri"/>
                <a:cs typeface="Calibri"/>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3.1	Primer subtítulo</a:t>
            </a:r>
          </a:p>
          <a:p>
            <a:pPr lvl="0"/>
            <a:r>
              <a:rPr lang="es-ES_tradnl" dirty="0" smtClean="0"/>
              <a:t>3.2	Segundo subtítulo</a:t>
            </a:r>
          </a:p>
          <a:p>
            <a:pPr lvl="0"/>
            <a:r>
              <a:rPr lang="es-ES_tradnl" dirty="0" smtClean="0"/>
              <a:t>3.3	Tercer subtítulo</a:t>
            </a:r>
          </a:p>
          <a:p>
            <a:pPr lvl="0"/>
            <a:r>
              <a:rPr lang="es-ES_tradnl" dirty="0" smtClean="0"/>
              <a:t>3.4	Cuarto subtítulo</a:t>
            </a:r>
            <a:endParaRPr lang="es-ES" dirty="0"/>
          </a:p>
        </p:txBody>
      </p:sp>
      <p:sp>
        <p:nvSpPr>
          <p:cNvPr id="39" name="Marcador de contenido 3"/>
          <p:cNvSpPr>
            <a:spLocks noGrp="1"/>
          </p:cNvSpPr>
          <p:nvPr>
            <p:ph sz="half" idx="27" hasCustomPrompt="1"/>
          </p:nvPr>
        </p:nvSpPr>
        <p:spPr>
          <a:xfrm>
            <a:off x="4891023" y="5449470"/>
            <a:ext cx="3552916" cy="1161953"/>
          </a:xfrm>
          <a:prstGeom prst="rect">
            <a:avLst/>
          </a:prstGeom>
        </p:spPr>
        <p:txBody>
          <a:bodyPr/>
          <a:lstStyle>
            <a:lvl1pPr marL="0" indent="0">
              <a:buNone/>
              <a:defRPr sz="1200" baseline="0">
                <a:solidFill>
                  <a:schemeClr val="bg1"/>
                </a:solidFill>
                <a:latin typeface="St ryde"/>
                <a:cs typeface="St ryde"/>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smtClean="0"/>
              <a:t>4.1	Primer subtítulo</a:t>
            </a:r>
          </a:p>
          <a:p>
            <a:pPr lvl="0"/>
            <a:r>
              <a:rPr lang="es-ES_tradnl" dirty="0" smtClean="0"/>
              <a:t>4.2	Segundo subtítulo</a:t>
            </a:r>
          </a:p>
          <a:p>
            <a:pPr lvl="0"/>
            <a:r>
              <a:rPr lang="es-ES_tradnl" dirty="0" smtClean="0"/>
              <a:t>4.3	Tercer subtítulo</a:t>
            </a:r>
          </a:p>
          <a:p>
            <a:pPr lvl="0"/>
            <a:r>
              <a:rPr lang="es-ES_tradnl" dirty="0" smtClean="0"/>
              <a:t>4.4	Cuarto subtítulo</a:t>
            </a:r>
            <a:endParaRPr lang="es-ES" dirty="0"/>
          </a:p>
        </p:txBody>
      </p:sp>
      <p:cxnSp>
        <p:nvCxnSpPr>
          <p:cNvPr id="40" name="Conector recto 39"/>
          <p:cNvCxnSpPr/>
          <p:nvPr userDrawn="1"/>
        </p:nvCxnSpPr>
        <p:spPr>
          <a:xfrm flipV="1">
            <a:off x="4895319" y="2908717"/>
            <a:ext cx="0" cy="33327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9623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689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49" r:id="rId3"/>
    <p:sldLayoutId id="2147483650" r:id="rId4"/>
    <p:sldLayoutId id="2147483668" r:id="rId5"/>
    <p:sldLayoutId id="2147483670" r:id="rId6"/>
    <p:sldLayoutId id="2147483671" r:id="rId7"/>
    <p:sldLayoutId id="2147483651" r:id="rId8"/>
    <p:sldLayoutId id="2147483660" r:id="rId9"/>
    <p:sldLayoutId id="2147483652" r:id="rId10"/>
    <p:sldLayoutId id="2147483653" r:id="rId11"/>
    <p:sldLayoutId id="2147483661" r:id="rId12"/>
    <p:sldLayoutId id="2147483662" r:id="rId13"/>
    <p:sldLayoutId id="2147483677" r:id="rId14"/>
    <p:sldLayoutId id="2147483672" r:id="rId15"/>
    <p:sldLayoutId id="2147483663" r:id="rId1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half" idx="13"/>
          </p:nvPr>
        </p:nvSpPr>
        <p:spPr/>
        <p:txBody>
          <a:bodyPr/>
          <a:lstStyle/>
          <a:p>
            <a:endParaRPr lang="es-ES"/>
          </a:p>
        </p:txBody>
      </p:sp>
    </p:spTree>
    <p:extLst>
      <p:ext uri="{BB962C8B-B14F-4D97-AF65-F5344CB8AC3E}">
        <p14:creationId xmlns:p14="http://schemas.microsoft.com/office/powerpoint/2010/main" val="470625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4"/>
          </p:nvPr>
        </p:nvSpPr>
        <p:spPr/>
        <p:txBody>
          <a:bodyPr/>
          <a:lstStyle/>
          <a:p>
            <a:endParaRPr lang="es-ES_tradnl">
              <a:latin typeface="Arial" pitchFamily="34" charset="0"/>
              <a:cs typeface="Arial" pitchFamily="34" charset="0"/>
            </a:endParaRPr>
          </a:p>
        </p:txBody>
      </p:sp>
      <p:sp>
        <p:nvSpPr>
          <p:cNvPr id="3" name="Content Placeholder 2"/>
          <p:cNvSpPr>
            <a:spLocks noGrp="1"/>
          </p:cNvSpPr>
          <p:nvPr>
            <p:ph sz="half" idx="15"/>
          </p:nvPr>
        </p:nvSpPr>
        <p:spPr/>
        <p:txBody>
          <a:bodyPr/>
          <a:lstStyle/>
          <a:p>
            <a:endParaRPr lang="es-ES_tradnl">
              <a:latin typeface="Arial" pitchFamily="34" charset="0"/>
              <a:cs typeface="Arial" pitchFamily="34" charset="0"/>
            </a:endParaRPr>
          </a:p>
        </p:txBody>
      </p:sp>
      <p:sp>
        <p:nvSpPr>
          <p:cNvPr id="4" name="Content Placeholder 3"/>
          <p:cNvSpPr>
            <a:spLocks noGrp="1"/>
          </p:cNvSpPr>
          <p:nvPr>
            <p:ph sz="half" idx="2"/>
          </p:nvPr>
        </p:nvSpPr>
        <p:spPr/>
        <p:txBody>
          <a:bodyPr/>
          <a:lstStyle/>
          <a:p>
            <a:endParaRPr lang="es-ES_tradnl">
              <a:latin typeface="Arial" pitchFamily="34" charset="0"/>
              <a:cs typeface="Arial" pitchFamily="34" charset="0"/>
            </a:endParaRPr>
          </a:p>
        </p:txBody>
      </p:sp>
      <p:sp>
        <p:nvSpPr>
          <p:cNvPr id="5" name="Content Placeholder 4"/>
          <p:cNvSpPr>
            <a:spLocks noGrp="1"/>
          </p:cNvSpPr>
          <p:nvPr>
            <p:ph sz="half" idx="28"/>
          </p:nvPr>
        </p:nvSpPr>
        <p:spPr/>
        <p:txBody>
          <a:bodyPr/>
          <a:lstStyle/>
          <a:p>
            <a:endParaRPr lang="es-ES_tradnl">
              <a:latin typeface="Arial" pitchFamily="34" charset="0"/>
              <a:cs typeface="Arial" pitchFamily="34" charset="0"/>
            </a:endParaRPr>
          </a:p>
        </p:txBody>
      </p:sp>
    </p:spTree>
    <p:extLst>
      <p:ext uri="{BB962C8B-B14F-4D97-AF65-F5344CB8AC3E}">
        <p14:creationId xmlns:p14="http://schemas.microsoft.com/office/powerpoint/2010/main" val="1357635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s-ES_tradnl" dirty="0">
              <a:latin typeface="Arial" pitchFamily="34" charset="0"/>
              <a:cs typeface="Arial" pitchFamily="34" charset="0"/>
            </a:endParaRPr>
          </a:p>
        </p:txBody>
      </p:sp>
      <p:sp>
        <p:nvSpPr>
          <p:cNvPr id="3" name="Content Placeholder 2"/>
          <p:cNvSpPr>
            <a:spLocks noGrp="1"/>
          </p:cNvSpPr>
          <p:nvPr>
            <p:ph sz="half" idx="13"/>
          </p:nvPr>
        </p:nvSpPr>
        <p:spPr/>
        <p:txBody>
          <a:bodyPr/>
          <a:lstStyle/>
          <a:p>
            <a:endParaRPr lang="es-ES_tradnl">
              <a:latin typeface="Arial" pitchFamily="34" charset="0"/>
              <a:cs typeface="Arial" pitchFamily="34" charset="0"/>
            </a:endParaRPr>
          </a:p>
        </p:txBody>
      </p:sp>
      <p:sp>
        <p:nvSpPr>
          <p:cNvPr id="4" name="Content Placeholder 3"/>
          <p:cNvSpPr>
            <a:spLocks noGrp="1"/>
          </p:cNvSpPr>
          <p:nvPr>
            <p:ph sz="half" idx="14"/>
          </p:nvPr>
        </p:nvSpPr>
        <p:spPr/>
        <p:txBody>
          <a:bodyPr/>
          <a:lstStyle/>
          <a:p>
            <a:endParaRPr lang="es-ES_tradnl" dirty="0">
              <a:latin typeface="Arial" pitchFamily="34" charset="0"/>
              <a:cs typeface="Arial" pitchFamily="34" charset="0"/>
            </a:endParaRPr>
          </a:p>
        </p:txBody>
      </p:sp>
      <p:sp>
        <p:nvSpPr>
          <p:cNvPr id="5" name="Content Placeholder 4"/>
          <p:cNvSpPr>
            <a:spLocks noGrp="1"/>
          </p:cNvSpPr>
          <p:nvPr>
            <p:ph sz="half" idx="28"/>
          </p:nvPr>
        </p:nvSpPr>
        <p:spPr/>
        <p:txBody>
          <a:bodyPr/>
          <a:lstStyle/>
          <a:p>
            <a:endParaRPr lang="es-ES_tradnl">
              <a:latin typeface="Arial" pitchFamily="34" charset="0"/>
              <a:cs typeface="Arial" pitchFamily="34" charset="0"/>
            </a:endParaRPr>
          </a:p>
        </p:txBody>
      </p:sp>
    </p:spTree>
    <p:extLst>
      <p:ext uri="{BB962C8B-B14F-4D97-AF65-F5344CB8AC3E}">
        <p14:creationId xmlns:p14="http://schemas.microsoft.com/office/powerpoint/2010/main" val="1049087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8"/>
          </p:nvPr>
        </p:nvSpPr>
        <p:spPr/>
        <p:txBody>
          <a:bodyPr/>
          <a:lstStyle/>
          <a:p>
            <a:endParaRPr lang="es-ES_tradnl">
              <a:latin typeface="Arial" pitchFamily="34" charset="0"/>
              <a:cs typeface="Arial" pitchFamily="34" charset="0"/>
            </a:endParaRPr>
          </a:p>
        </p:txBody>
      </p:sp>
      <p:sp>
        <p:nvSpPr>
          <p:cNvPr id="3" name="Content Placeholder 2"/>
          <p:cNvSpPr>
            <a:spLocks noGrp="1"/>
          </p:cNvSpPr>
          <p:nvPr>
            <p:ph sz="half" idx="2"/>
          </p:nvPr>
        </p:nvSpPr>
        <p:spPr/>
        <p:txBody>
          <a:bodyPr/>
          <a:lstStyle/>
          <a:p>
            <a:endParaRPr lang="es-ES_tradnl">
              <a:latin typeface="Arial" pitchFamily="34" charset="0"/>
              <a:cs typeface="Arial" pitchFamily="34" charset="0"/>
            </a:endParaRPr>
          </a:p>
        </p:txBody>
      </p:sp>
      <p:sp>
        <p:nvSpPr>
          <p:cNvPr id="4" name="Content Placeholder 3"/>
          <p:cNvSpPr>
            <a:spLocks noGrp="1"/>
          </p:cNvSpPr>
          <p:nvPr>
            <p:ph sz="half" idx="13"/>
          </p:nvPr>
        </p:nvSpPr>
        <p:spPr/>
        <p:txBody>
          <a:bodyPr/>
          <a:lstStyle/>
          <a:p>
            <a:endParaRPr lang="es-ES_tradnl">
              <a:latin typeface="Arial" pitchFamily="34" charset="0"/>
              <a:cs typeface="Arial" pitchFamily="34" charset="0"/>
            </a:endParaRPr>
          </a:p>
        </p:txBody>
      </p:sp>
      <p:sp>
        <p:nvSpPr>
          <p:cNvPr id="5" name="Content Placeholder 4"/>
          <p:cNvSpPr>
            <a:spLocks noGrp="1"/>
          </p:cNvSpPr>
          <p:nvPr>
            <p:ph sz="half" idx="14"/>
          </p:nvPr>
        </p:nvSpPr>
        <p:spPr/>
        <p:txBody>
          <a:bodyPr/>
          <a:lstStyle/>
          <a:p>
            <a:endParaRPr lang="es-ES_tradnl">
              <a:latin typeface="Arial" pitchFamily="34" charset="0"/>
              <a:cs typeface="Arial" pitchFamily="34" charset="0"/>
            </a:endParaRPr>
          </a:p>
        </p:txBody>
      </p:sp>
      <p:sp>
        <p:nvSpPr>
          <p:cNvPr id="6" name="Content Placeholder 5"/>
          <p:cNvSpPr>
            <a:spLocks noGrp="1"/>
          </p:cNvSpPr>
          <p:nvPr>
            <p:ph sz="half" idx="15"/>
          </p:nvPr>
        </p:nvSpPr>
        <p:spPr/>
        <p:txBody>
          <a:bodyPr/>
          <a:lstStyle/>
          <a:p>
            <a:endParaRPr lang="es-ES_tradnl" dirty="0">
              <a:latin typeface="Arial" pitchFamily="34" charset="0"/>
              <a:cs typeface="Arial" pitchFamily="34" charset="0"/>
            </a:endParaRPr>
          </a:p>
        </p:txBody>
      </p:sp>
    </p:spTree>
    <p:extLst>
      <p:ext uri="{BB962C8B-B14F-4D97-AF65-F5344CB8AC3E}">
        <p14:creationId xmlns:p14="http://schemas.microsoft.com/office/powerpoint/2010/main" val="2718057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s-ES_tradnl">
              <a:latin typeface="Arial" pitchFamily="34" charset="0"/>
              <a:cs typeface="Arial" pitchFamily="34" charset="0"/>
            </a:endParaRPr>
          </a:p>
        </p:txBody>
      </p:sp>
    </p:spTree>
    <p:extLst>
      <p:ext uri="{BB962C8B-B14F-4D97-AF65-F5344CB8AC3E}">
        <p14:creationId xmlns:p14="http://schemas.microsoft.com/office/powerpoint/2010/main" val="3917033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s-ES_tradnl">
              <a:latin typeface="Arial" pitchFamily="34" charset="0"/>
              <a:cs typeface="Arial" pitchFamily="34" charset="0"/>
            </a:endParaRPr>
          </a:p>
        </p:txBody>
      </p:sp>
    </p:spTree>
    <p:extLst>
      <p:ext uri="{BB962C8B-B14F-4D97-AF65-F5344CB8AC3E}">
        <p14:creationId xmlns:p14="http://schemas.microsoft.com/office/powerpoint/2010/main" val="2162931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591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526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6"/>
          </p:nvPr>
        </p:nvSpPr>
        <p:spPr/>
        <p:txBody>
          <a:bodyPr/>
          <a:lstStyle/>
          <a:p>
            <a:endParaRPr lang="es-ES_tradnl"/>
          </a:p>
        </p:txBody>
      </p:sp>
      <p:sp>
        <p:nvSpPr>
          <p:cNvPr id="3" name="Content Placeholder 2"/>
          <p:cNvSpPr>
            <a:spLocks noGrp="1"/>
          </p:cNvSpPr>
          <p:nvPr>
            <p:ph sz="half" idx="13"/>
          </p:nvPr>
        </p:nvSpPr>
        <p:spPr/>
        <p:txBody>
          <a:bodyPr/>
          <a:lstStyle/>
          <a:p>
            <a:endParaRPr lang="es-ES_tradnl" dirty="0">
              <a:latin typeface="Arial" pitchFamily="34" charset="0"/>
              <a:cs typeface="Arial" pitchFamily="34" charset="0"/>
            </a:endParaRPr>
          </a:p>
        </p:txBody>
      </p:sp>
      <p:sp>
        <p:nvSpPr>
          <p:cNvPr id="4" name="Content Placeholder 3"/>
          <p:cNvSpPr>
            <a:spLocks noGrp="1"/>
          </p:cNvSpPr>
          <p:nvPr>
            <p:ph sz="half" idx="14"/>
          </p:nvPr>
        </p:nvSpPr>
        <p:spPr/>
        <p:txBody>
          <a:bodyPr/>
          <a:lstStyle/>
          <a:p>
            <a:endParaRPr lang="es-ES_tradnl" dirty="0">
              <a:latin typeface="Arial" pitchFamily="34" charset="0"/>
              <a:cs typeface="Arial" pitchFamily="34" charset="0"/>
            </a:endParaRPr>
          </a:p>
        </p:txBody>
      </p:sp>
    </p:spTree>
    <p:extLst>
      <p:ext uri="{BB962C8B-B14F-4D97-AF65-F5344CB8AC3E}">
        <p14:creationId xmlns:p14="http://schemas.microsoft.com/office/powerpoint/2010/main" val="1264755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3"/>
          </p:nvPr>
        </p:nvSpPr>
        <p:spPr/>
        <p:txBody>
          <a:bodyPr/>
          <a:lstStyle/>
          <a:p>
            <a:endParaRPr lang="es-ES_tradnl" dirty="0">
              <a:latin typeface="Arial" pitchFamily="34" charset="0"/>
              <a:cs typeface="Arial" pitchFamily="34" charset="0"/>
            </a:endParaRPr>
          </a:p>
        </p:txBody>
      </p:sp>
      <p:sp>
        <p:nvSpPr>
          <p:cNvPr id="3" name="Content Placeholder 2"/>
          <p:cNvSpPr>
            <a:spLocks noGrp="1"/>
          </p:cNvSpPr>
          <p:nvPr>
            <p:ph sz="half" idx="14"/>
          </p:nvPr>
        </p:nvSpPr>
        <p:spPr/>
        <p:txBody>
          <a:bodyPr/>
          <a:lstStyle/>
          <a:p>
            <a:endParaRPr lang="es-ES_tradnl" dirty="0">
              <a:latin typeface="Arial" pitchFamily="34" charset="0"/>
              <a:cs typeface="Arial" pitchFamily="34" charset="0"/>
            </a:endParaRPr>
          </a:p>
        </p:txBody>
      </p:sp>
      <p:sp>
        <p:nvSpPr>
          <p:cNvPr id="4" name="Content Placeholder 3"/>
          <p:cNvSpPr>
            <a:spLocks noGrp="1"/>
          </p:cNvSpPr>
          <p:nvPr>
            <p:ph sz="half" idx="16"/>
          </p:nvPr>
        </p:nvSpPr>
        <p:spPr/>
        <p:txBody>
          <a:bodyPr/>
          <a:lstStyle/>
          <a:p>
            <a:endParaRPr lang="es-ES_tradnl"/>
          </a:p>
        </p:txBody>
      </p:sp>
    </p:spTree>
    <p:extLst>
      <p:ext uri="{BB962C8B-B14F-4D97-AF65-F5344CB8AC3E}">
        <p14:creationId xmlns:p14="http://schemas.microsoft.com/office/powerpoint/2010/main" val="2335866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3"/>
          </p:nvPr>
        </p:nvSpPr>
        <p:spPr/>
        <p:txBody>
          <a:bodyPr/>
          <a:lstStyle/>
          <a:p>
            <a:endParaRPr lang="es-ES_tradnl" dirty="0">
              <a:latin typeface="Arial" pitchFamily="34" charset="0"/>
              <a:cs typeface="Arial" pitchFamily="34" charset="0"/>
            </a:endParaRPr>
          </a:p>
        </p:txBody>
      </p:sp>
      <p:sp>
        <p:nvSpPr>
          <p:cNvPr id="3" name="Content Placeholder 2"/>
          <p:cNvSpPr>
            <a:spLocks noGrp="1"/>
          </p:cNvSpPr>
          <p:nvPr>
            <p:ph sz="half" idx="14"/>
          </p:nvPr>
        </p:nvSpPr>
        <p:spPr/>
        <p:txBody>
          <a:bodyPr/>
          <a:lstStyle/>
          <a:p>
            <a:endParaRPr lang="es-ES_tradnl">
              <a:latin typeface="Arial" pitchFamily="34" charset="0"/>
              <a:cs typeface="Arial" pitchFamily="34" charset="0"/>
            </a:endParaRPr>
          </a:p>
        </p:txBody>
      </p:sp>
    </p:spTree>
    <p:extLst>
      <p:ext uri="{BB962C8B-B14F-4D97-AF65-F5344CB8AC3E}">
        <p14:creationId xmlns:p14="http://schemas.microsoft.com/office/powerpoint/2010/main" val="1387778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3"/>
          </p:nvPr>
        </p:nvSpPr>
        <p:spPr/>
        <p:txBody>
          <a:bodyPr/>
          <a:lstStyle/>
          <a:p>
            <a:endParaRPr lang="es-ES_tradnl" dirty="0">
              <a:latin typeface="Arial" pitchFamily="34" charset="0"/>
              <a:cs typeface="Arial" pitchFamily="34" charset="0"/>
            </a:endParaRPr>
          </a:p>
        </p:txBody>
      </p:sp>
      <p:sp>
        <p:nvSpPr>
          <p:cNvPr id="3" name="Content Placeholder 2"/>
          <p:cNvSpPr>
            <a:spLocks noGrp="1"/>
          </p:cNvSpPr>
          <p:nvPr>
            <p:ph sz="half" idx="14"/>
          </p:nvPr>
        </p:nvSpPr>
        <p:spPr/>
        <p:txBody>
          <a:bodyPr/>
          <a:lstStyle/>
          <a:p>
            <a:endParaRPr lang="es-ES_tradnl" dirty="0">
              <a:latin typeface="Arial" pitchFamily="34" charset="0"/>
              <a:cs typeface="Arial" pitchFamily="34" charset="0"/>
            </a:endParaRPr>
          </a:p>
        </p:txBody>
      </p:sp>
    </p:spTree>
    <p:extLst>
      <p:ext uri="{BB962C8B-B14F-4D97-AF65-F5344CB8AC3E}">
        <p14:creationId xmlns:p14="http://schemas.microsoft.com/office/powerpoint/2010/main" val="3481969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4"/>
          </p:nvPr>
        </p:nvSpPr>
        <p:spPr/>
        <p:txBody>
          <a:bodyPr/>
          <a:lstStyle/>
          <a:p>
            <a:r>
              <a:rPr lang="es-ES_tradnl" dirty="0" smtClean="0">
                <a:latin typeface="Arial" pitchFamily="34" charset="0"/>
                <a:cs typeface="Arial" pitchFamily="34" charset="0"/>
              </a:rPr>
              <a:t>Los Perros</a:t>
            </a:r>
            <a:endParaRPr lang="es-ES_tradnl" dirty="0">
              <a:latin typeface="Arial" pitchFamily="34" charset="0"/>
              <a:cs typeface="Arial" pitchFamily="34" charset="0"/>
            </a:endParaRPr>
          </a:p>
        </p:txBody>
      </p:sp>
      <p:sp>
        <p:nvSpPr>
          <p:cNvPr id="3" name="Content Placeholder 2"/>
          <p:cNvSpPr>
            <a:spLocks noGrp="1"/>
          </p:cNvSpPr>
          <p:nvPr>
            <p:ph sz="half" idx="17"/>
          </p:nvPr>
        </p:nvSpPr>
        <p:spPr/>
        <p:txBody>
          <a:bodyPr/>
          <a:lstStyle/>
          <a:p>
            <a:endParaRPr lang="es-ES_tradnl" dirty="0">
              <a:latin typeface="Arial" pitchFamily="34" charset="0"/>
              <a:cs typeface="Arial" pitchFamily="34" charset="0"/>
            </a:endParaRPr>
          </a:p>
        </p:txBody>
      </p:sp>
      <p:sp>
        <p:nvSpPr>
          <p:cNvPr id="4" name="Content Placeholder 3"/>
          <p:cNvSpPr>
            <a:spLocks noGrp="1"/>
          </p:cNvSpPr>
          <p:nvPr>
            <p:ph sz="half" idx="2"/>
          </p:nvPr>
        </p:nvSpPr>
        <p:spPr/>
        <p:txBody>
          <a:bodyPr/>
          <a:lstStyle/>
          <a:p>
            <a:endParaRPr lang="es-ES_tradnl">
              <a:latin typeface="Arial" pitchFamily="34" charset="0"/>
              <a:cs typeface="Arial" pitchFamily="34" charset="0"/>
            </a:endParaRPr>
          </a:p>
        </p:txBody>
      </p:sp>
      <p:sp>
        <p:nvSpPr>
          <p:cNvPr id="5" name="Content Placeholder 4"/>
          <p:cNvSpPr>
            <a:spLocks noGrp="1"/>
          </p:cNvSpPr>
          <p:nvPr>
            <p:ph sz="half" idx="13"/>
          </p:nvPr>
        </p:nvSpPr>
        <p:spPr/>
        <p:txBody>
          <a:bodyPr/>
          <a:lstStyle/>
          <a:p>
            <a:endParaRPr lang="es-ES_tradnl">
              <a:latin typeface="Arial" pitchFamily="34" charset="0"/>
              <a:cs typeface="Arial" pitchFamily="34" charset="0"/>
            </a:endParaRPr>
          </a:p>
        </p:txBody>
      </p:sp>
      <p:sp>
        <p:nvSpPr>
          <p:cNvPr id="6" name="Content Placeholder 5"/>
          <p:cNvSpPr>
            <a:spLocks noGrp="1"/>
          </p:cNvSpPr>
          <p:nvPr>
            <p:ph sz="half" idx="18"/>
          </p:nvPr>
        </p:nvSpPr>
        <p:spPr/>
        <p:txBody>
          <a:bodyPr/>
          <a:lstStyle/>
          <a:p>
            <a:endParaRPr lang="es-ES_tradnl" dirty="0">
              <a:latin typeface="Arial" pitchFamily="34" charset="0"/>
              <a:cs typeface="Arial" pitchFamily="34" charset="0"/>
            </a:endParaRPr>
          </a:p>
        </p:txBody>
      </p:sp>
      <p:sp>
        <p:nvSpPr>
          <p:cNvPr id="7" name="Content Placeholder 6"/>
          <p:cNvSpPr>
            <a:spLocks noGrp="1"/>
          </p:cNvSpPr>
          <p:nvPr>
            <p:ph sz="half" idx="19"/>
          </p:nvPr>
        </p:nvSpPr>
        <p:spPr/>
        <p:txBody>
          <a:bodyPr/>
          <a:lstStyle/>
          <a:p>
            <a:endParaRPr lang="es-ES_tradnl">
              <a:latin typeface="Arial" pitchFamily="34" charset="0"/>
              <a:cs typeface="Arial" pitchFamily="34" charset="0"/>
            </a:endParaRPr>
          </a:p>
        </p:txBody>
      </p:sp>
    </p:spTree>
    <p:extLst>
      <p:ext uri="{BB962C8B-B14F-4D97-AF65-F5344CB8AC3E}">
        <p14:creationId xmlns:p14="http://schemas.microsoft.com/office/powerpoint/2010/main" val="2616953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s-ES_tradnl" dirty="0">
              <a:latin typeface="Arial" pitchFamily="34" charset="0"/>
              <a:cs typeface="Arial" pitchFamily="34" charset="0"/>
            </a:endParaRPr>
          </a:p>
        </p:txBody>
      </p:sp>
      <p:sp>
        <p:nvSpPr>
          <p:cNvPr id="3" name="Content Placeholder 2"/>
          <p:cNvSpPr>
            <a:spLocks noGrp="1"/>
          </p:cNvSpPr>
          <p:nvPr>
            <p:ph sz="half" idx="13"/>
          </p:nvPr>
        </p:nvSpPr>
        <p:spPr/>
        <p:txBody>
          <a:bodyPr/>
          <a:lstStyle/>
          <a:p>
            <a:endParaRPr lang="es-ES_tradnl">
              <a:latin typeface="Arial" pitchFamily="34" charset="0"/>
              <a:cs typeface="Arial" pitchFamily="34" charset="0"/>
            </a:endParaRPr>
          </a:p>
        </p:txBody>
      </p:sp>
      <p:sp>
        <p:nvSpPr>
          <p:cNvPr id="4" name="Content Placeholder 3"/>
          <p:cNvSpPr>
            <a:spLocks noGrp="1"/>
          </p:cNvSpPr>
          <p:nvPr>
            <p:ph sz="half" idx="14"/>
          </p:nvPr>
        </p:nvSpPr>
        <p:spPr/>
        <p:txBody>
          <a:bodyPr/>
          <a:lstStyle/>
          <a:p>
            <a:endParaRPr lang="es-ES_tradnl">
              <a:latin typeface="Arial" pitchFamily="34" charset="0"/>
              <a:cs typeface="Arial" pitchFamily="34" charset="0"/>
            </a:endParaRPr>
          </a:p>
        </p:txBody>
      </p:sp>
      <p:sp>
        <p:nvSpPr>
          <p:cNvPr id="5" name="Content Placeholder 4"/>
          <p:cNvSpPr>
            <a:spLocks noGrp="1"/>
          </p:cNvSpPr>
          <p:nvPr>
            <p:ph sz="half" idx="15"/>
          </p:nvPr>
        </p:nvSpPr>
        <p:spPr/>
        <p:txBody>
          <a:bodyPr/>
          <a:lstStyle/>
          <a:p>
            <a:endParaRPr lang="es-ES_tradnl" dirty="0">
              <a:latin typeface="Arial" pitchFamily="34" charset="0"/>
              <a:cs typeface="Arial" pitchFamily="34" charset="0"/>
            </a:endParaRPr>
          </a:p>
        </p:txBody>
      </p:sp>
    </p:spTree>
    <p:extLst>
      <p:ext uri="{BB962C8B-B14F-4D97-AF65-F5344CB8AC3E}">
        <p14:creationId xmlns:p14="http://schemas.microsoft.com/office/powerpoint/2010/main" val="3911921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s-ES_tradnl">
              <a:latin typeface="Arial" pitchFamily="34" charset="0"/>
              <a:cs typeface="Arial" pitchFamily="34" charset="0"/>
            </a:endParaRPr>
          </a:p>
        </p:txBody>
      </p:sp>
    </p:spTree>
    <p:extLst>
      <p:ext uri="{BB962C8B-B14F-4D97-AF65-F5344CB8AC3E}">
        <p14:creationId xmlns:p14="http://schemas.microsoft.com/office/powerpoint/2010/main" val="2964133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3"/>
          </p:nvPr>
        </p:nvSpPr>
        <p:spPr/>
        <p:txBody>
          <a:bodyPr/>
          <a:lstStyle/>
          <a:p>
            <a:endParaRPr lang="es-ES_tradnl">
              <a:latin typeface="Arial" pitchFamily="34" charset="0"/>
              <a:cs typeface="Arial" pitchFamily="34" charset="0"/>
            </a:endParaRPr>
          </a:p>
        </p:txBody>
      </p:sp>
      <p:sp>
        <p:nvSpPr>
          <p:cNvPr id="3" name="Content Placeholder 2"/>
          <p:cNvSpPr>
            <a:spLocks noGrp="1"/>
          </p:cNvSpPr>
          <p:nvPr>
            <p:ph sz="half" idx="14"/>
          </p:nvPr>
        </p:nvSpPr>
        <p:spPr/>
        <p:txBody>
          <a:bodyPr/>
          <a:lstStyle/>
          <a:p>
            <a:endParaRPr lang="es-ES_tradnl">
              <a:latin typeface="Arial" pitchFamily="34" charset="0"/>
              <a:cs typeface="Arial" pitchFamily="34" charset="0"/>
            </a:endParaRPr>
          </a:p>
        </p:txBody>
      </p:sp>
      <p:sp>
        <p:nvSpPr>
          <p:cNvPr id="4" name="Content Placeholder 3"/>
          <p:cNvSpPr>
            <a:spLocks noGrp="1"/>
          </p:cNvSpPr>
          <p:nvPr>
            <p:ph sz="half" idx="16"/>
          </p:nvPr>
        </p:nvSpPr>
        <p:spPr/>
        <p:txBody>
          <a:bodyPr/>
          <a:lstStyle/>
          <a:p>
            <a:endParaRPr lang="es-ES_tradnl">
              <a:latin typeface="Arial" pitchFamily="34" charset="0"/>
              <a:cs typeface="Arial" pitchFamily="34" charset="0"/>
            </a:endParaRPr>
          </a:p>
        </p:txBody>
      </p:sp>
      <p:sp>
        <p:nvSpPr>
          <p:cNvPr id="5" name="Content Placeholder 4"/>
          <p:cNvSpPr>
            <a:spLocks noGrp="1"/>
          </p:cNvSpPr>
          <p:nvPr>
            <p:ph sz="half" idx="17"/>
          </p:nvPr>
        </p:nvSpPr>
        <p:spPr/>
        <p:txBody>
          <a:bodyPr/>
          <a:lstStyle/>
          <a:p>
            <a:endParaRPr lang="es-ES_tradnl">
              <a:latin typeface="Arial" pitchFamily="34" charset="0"/>
              <a:cs typeface="Arial" pitchFamily="34" charset="0"/>
            </a:endParaRPr>
          </a:p>
        </p:txBody>
      </p:sp>
      <p:sp>
        <p:nvSpPr>
          <p:cNvPr id="6" name="Content Placeholder 5"/>
          <p:cNvSpPr>
            <a:spLocks noGrp="1"/>
          </p:cNvSpPr>
          <p:nvPr>
            <p:ph sz="half" idx="19"/>
          </p:nvPr>
        </p:nvSpPr>
        <p:spPr/>
        <p:txBody>
          <a:bodyPr/>
          <a:lstStyle/>
          <a:p>
            <a:endParaRPr lang="es-ES_tradnl">
              <a:latin typeface="Arial" pitchFamily="34" charset="0"/>
              <a:cs typeface="Arial" pitchFamily="34" charset="0"/>
            </a:endParaRPr>
          </a:p>
        </p:txBody>
      </p:sp>
      <p:sp>
        <p:nvSpPr>
          <p:cNvPr id="7" name="Content Placeholder 6"/>
          <p:cNvSpPr>
            <a:spLocks noGrp="1"/>
          </p:cNvSpPr>
          <p:nvPr>
            <p:ph sz="half" idx="20"/>
          </p:nvPr>
        </p:nvSpPr>
        <p:spPr/>
        <p:txBody>
          <a:bodyPr/>
          <a:lstStyle/>
          <a:p>
            <a:endParaRPr lang="es-ES_tradnl">
              <a:latin typeface="Arial" pitchFamily="34" charset="0"/>
              <a:cs typeface="Arial" pitchFamily="34" charset="0"/>
            </a:endParaRPr>
          </a:p>
        </p:txBody>
      </p:sp>
      <p:sp>
        <p:nvSpPr>
          <p:cNvPr id="8" name="Content Placeholder 7"/>
          <p:cNvSpPr>
            <a:spLocks noGrp="1"/>
          </p:cNvSpPr>
          <p:nvPr>
            <p:ph sz="half" idx="22"/>
          </p:nvPr>
        </p:nvSpPr>
        <p:spPr/>
        <p:txBody>
          <a:bodyPr/>
          <a:lstStyle/>
          <a:p>
            <a:endParaRPr lang="es-ES_tradnl">
              <a:latin typeface="Arial" pitchFamily="34" charset="0"/>
              <a:cs typeface="Arial" pitchFamily="34" charset="0"/>
            </a:endParaRPr>
          </a:p>
        </p:txBody>
      </p:sp>
      <p:sp>
        <p:nvSpPr>
          <p:cNvPr id="9" name="Content Placeholder 8"/>
          <p:cNvSpPr>
            <a:spLocks noGrp="1"/>
          </p:cNvSpPr>
          <p:nvPr>
            <p:ph sz="half" idx="23"/>
          </p:nvPr>
        </p:nvSpPr>
        <p:spPr/>
        <p:txBody>
          <a:bodyPr/>
          <a:lstStyle/>
          <a:p>
            <a:endParaRPr lang="es-ES_tradnl">
              <a:latin typeface="Arial" pitchFamily="34" charset="0"/>
              <a:cs typeface="Arial" pitchFamily="34" charset="0"/>
            </a:endParaRPr>
          </a:p>
        </p:txBody>
      </p:sp>
      <p:sp>
        <p:nvSpPr>
          <p:cNvPr id="10" name="Content Placeholder 9"/>
          <p:cNvSpPr>
            <a:spLocks noGrp="1"/>
          </p:cNvSpPr>
          <p:nvPr>
            <p:ph sz="half" idx="24"/>
          </p:nvPr>
        </p:nvSpPr>
        <p:spPr/>
        <p:txBody>
          <a:bodyPr/>
          <a:lstStyle/>
          <a:p>
            <a:endParaRPr lang="es-ES_tradnl">
              <a:latin typeface="Arial" pitchFamily="34" charset="0"/>
              <a:cs typeface="Arial" pitchFamily="34" charset="0"/>
            </a:endParaRPr>
          </a:p>
        </p:txBody>
      </p:sp>
      <p:sp>
        <p:nvSpPr>
          <p:cNvPr id="11" name="Content Placeholder 10"/>
          <p:cNvSpPr>
            <a:spLocks noGrp="1"/>
          </p:cNvSpPr>
          <p:nvPr>
            <p:ph sz="half" idx="25"/>
          </p:nvPr>
        </p:nvSpPr>
        <p:spPr/>
        <p:txBody>
          <a:bodyPr/>
          <a:lstStyle/>
          <a:p>
            <a:endParaRPr lang="es-ES_tradnl">
              <a:latin typeface="Arial" pitchFamily="34" charset="0"/>
              <a:cs typeface="Arial" pitchFamily="34" charset="0"/>
            </a:endParaRPr>
          </a:p>
        </p:txBody>
      </p:sp>
      <p:sp>
        <p:nvSpPr>
          <p:cNvPr id="12" name="Content Placeholder 11"/>
          <p:cNvSpPr>
            <a:spLocks noGrp="1"/>
          </p:cNvSpPr>
          <p:nvPr>
            <p:ph sz="half" idx="26"/>
          </p:nvPr>
        </p:nvSpPr>
        <p:spPr/>
        <p:txBody>
          <a:bodyPr/>
          <a:lstStyle/>
          <a:p>
            <a:endParaRPr lang="es-ES_tradnl">
              <a:latin typeface="Arial" pitchFamily="34" charset="0"/>
              <a:cs typeface="Arial" pitchFamily="34" charset="0"/>
            </a:endParaRPr>
          </a:p>
        </p:txBody>
      </p:sp>
      <p:sp>
        <p:nvSpPr>
          <p:cNvPr id="13" name="Content Placeholder 12"/>
          <p:cNvSpPr>
            <a:spLocks noGrp="1"/>
          </p:cNvSpPr>
          <p:nvPr>
            <p:ph sz="half" idx="27"/>
          </p:nvPr>
        </p:nvSpPr>
        <p:spPr/>
        <p:txBody>
          <a:bodyPr/>
          <a:lstStyle/>
          <a:p>
            <a:endParaRPr lang="es-ES_tradnl">
              <a:latin typeface="Arial" pitchFamily="34" charset="0"/>
              <a:cs typeface="Arial" pitchFamily="34" charset="0"/>
            </a:endParaRPr>
          </a:p>
        </p:txBody>
      </p:sp>
    </p:spTree>
    <p:extLst>
      <p:ext uri="{BB962C8B-B14F-4D97-AF65-F5344CB8AC3E}">
        <p14:creationId xmlns:p14="http://schemas.microsoft.com/office/powerpoint/2010/main" val="1103503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Personalizar 3">
      <a:dk1>
        <a:srgbClr val="59594F"/>
      </a:dk1>
      <a:lt1>
        <a:sysClr val="window" lastClr="FFFFFF"/>
      </a:lt1>
      <a:dk2>
        <a:srgbClr val="CE6116"/>
      </a:dk2>
      <a:lt2>
        <a:srgbClr val="15192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00716692C428441BBF361B8866F6F69" ma:contentTypeVersion="0" ma:contentTypeDescription="Crear nuevo documento." ma:contentTypeScope="" ma:versionID="9bf56d92ebe5d124e9d28dbe3288965e">
  <xsd:schema xmlns:xsd="http://www.w3.org/2001/XMLSchema" xmlns:p="http://schemas.microsoft.com/office/2006/metadata/properties" targetNamespace="http://schemas.microsoft.com/office/2006/metadata/properties" ma:root="true" ma:fieldsID="b004d877ca112f136821ba8115f647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ma:readOnly="true"/>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144EE16-D5CD-4171-A92B-1F86614B5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C6B4D93-30D7-48B8-AD2C-EF063B2045A8}">
  <ds:schemaRefs>
    <ds:schemaRef ds:uri="http://schemas.microsoft.com/sharepoint/v3/contenttype/forms"/>
  </ds:schemaRefs>
</ds:datastoreItem>
</file>

<file path=customXml/itemProps3.xml><?xml version="1.0" encoding="utf-8"?>
<ds:datastoreItem xmlns:ds="http://schemas.openxmlformats.org/officeDocument/2006/customXml" ds:itemID="{D737C1CB-4988-40D8-90A9-428A794AFAA3}">
  <ds:schemaRefs>
    <ds:schemaRef ds:uri="http://schemas.microsoft.com/office/2006/documentManagement/types"/>
    <ds:schemaRef ds:uri="http://schemas.microsoft.com/office/2006/metadata/properties"/>
    <ds:schemaRef ds:uri="http://purl.org/dc/terms/"/>
    <ds:schemaRef ds:uri="http://purl.org/dc/dcmitype/"/>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2295</TotalTime>
  <Words>2</Words>
  <Application>Microsoft Office PowerPoint</Application>
  <PresentationFormat>Presentación en pantalla (4:3)</PresentationFormat>
  <Paragraphs>1</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iMac</dc:creator>
  <cp:lastModifiedBy>Adriana Fernandini Garcia</cp:lastModifiedBy>
  <cp:revision>106</cp:revision>
  <dcterms:created xsi:type="dcterms:W3CDTF">2012-06-04T15:25:05Z</dcterms:created>
  <dcterms:modified xsi:type="dcterms:W3CDTF">2015-02-19T20:41:53Z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0x010100F00716692C428441BBF361B8866F6F69</vt:lpwstr>
  </property>
</Properties>
</file>