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4" r:id="rId3"/>
    <p:sldId id="283" r:id="rId4"/>
    <p:sldId id="257" r:id="rId5"/>
    <p:sldId id="258" r:id="rId6"/>
    <p:sldId id="259" r:id="rId7"/>
    <p:sldId id="263" r:id="rId8"/>
    <p:sldId id="260" r:id="rId9"/>
    <p:sldId id="261" r:id="rId10"/>
    <p:sldId id="262" r:id="rId11"/>
    <p:sldId id="284" r:id="rId12"/>
    <p:sldId id="285" r:id="rId13"/>
    <p:sldId id="286" r:id="rId14"/>
    <p:sldId id="287" r:id="rId15"/>
    <p:sldId id="288" r:id="rId16"/>
    <p:sldId id="289" r:id="rId17"/>
    <p:sldId id="291" r:id="rId18"/>
    <p:sldId id="290" r:id="rId19"/>
    <p:sldId id="292" r:id="rId20"/>
    <p:sldId id="29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BFC"/>
    <a:srgbClr val="FFE6CC"/>
    <a:srgbClr val="FFF4D6"/>
    <a:srgbClr val="FFFFFF"/>
    <a:srgbClr val="CBE2F2"/>
    <a:srgbClr val="DBECD6"/>
    <a:srgbClr val="FFF4C9"/>
    <a:srgbClr val="608595"/>
    <a:srgbClr val="DFC286"/>
    <a:srgbClr val="B8A8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5905" autoAdjust="0"/>
  </p:normalViewPr>
  <p:slideViewPr>
    <p:cSldViewPr snapToGrid="0">
      <p:cViewPr>
        <p:scale>
          <a:sx n="75" d="100"/>
          <a:sy n="75" d="100"/>
        </p:scale>
        <p:origin x="42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19930E-7692-4293-A123-59B83E913679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0FFB0-25BD-42EB-887D-B64673F82A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315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B4C59-D361-4BC2-908B-F25D163E2E77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FFB0-25BD-42EB-887D-B64673F82A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25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3D3F0-D749-B5FC-F3A6-C543D3A82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A9DCF2-7EDB-61EF-D925-CBCF1DB3B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F292AA-ADB3-98EB-DD47-3166EF63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EE76-5F00-4146-B05D-15717C59955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DDD2B-71A4-C205-26CD-958ADE0F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C51524-556E-4EA1-07C5-85FA5CCB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9F4A-6BE7-47EC-BBA3-454F6A525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81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EFBDE-D233-7FB6-AB1C-F85E4E332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AAF4F9-7B3F-2E84-ADCD-0B967627A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24F0B7-897C-0C28-854A-5555805A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EE76-5F00-4146-B05D-15717C59955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E2441-815C-E063-9FB5-C94658E4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69C55C-4C31-036F-D729-A7889379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9F4A-6BE7-47EC-BBA3-454F6A525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66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BAB5E0-FCB1-CAB8-7E2C-1612C8DEF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766C64-2EA6-AF6D-22D1-D760E0571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2B9D18-C71D-DFFF-95B4-E5387F10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EE76-5F00-4146-B05D-15717C59955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9EB1AA-5959-5A07-312C-E2B1B8D6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A6AED-B38B-2F44-A956-D439A8BF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9F4A-6BE7-47EC-BBA3-454F6A525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A1939-08CA-D7DF-B3A1-28384EFDB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96E2B-F377-D949-BEB0-AE80B0FC9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EDBBC-7B85-5DA8-DD94-27903BBA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EE76-5F00-4146-B05D-15717C59955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5A94DD-CB82-2ADB-836F-2399608D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3227A-0DEF-3D69-B4D8-A7356250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9F4A-6BE7-47EC-BBA3-454F6A525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39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DABC1-9189-68BC-6B85-047D31017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A2EF65-1796-EA6D-4BEB-737450B4B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7BC57-1566-7A8C-178B-D25423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EE76-5F00-4146-B05D-15717C59955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EACBAB-D7DA-1ADE-161D-513D522D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52C75E-5541-A183-A233-EE062633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9F4A-6BE7-47EC-BBA3-454F6A525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07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E7FF37-A174-C848-B18E-E2EC229DD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50B349-95CD-62A0-0E48-82BB2F1FA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84AE90-8AF4-3AB5-E9B2-7EAA2B9A3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488C2-B301-89C1-28D5-C304A252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EE76-5F00-4146-B05D-15717C59955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5A2FF2-95BB-5488-F87F-F07EFF92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850706-3F51-CE08-8A43-213C9DA8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9F4A-6BE7-47EC-BBA3-454F6A525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41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1E1CC-DD0F-B6DF-16A5-395B177A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74F809-8796-A327-11E5-95836F00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0D0B84-9A1D-B2D9-64B1-132EFE2ED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1534BAF-B9FF-8A70-D1DD-440F4D0C2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80CE65-9146-EA25-B6C1-B32A1578C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F27C04E-DDCC-0320-17FC-3F172931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EE76-5F00-4146-B05D-15717C59955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E8366FC-87B8-1A85-36A6-ED49145A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A3239DC-B3C1-48A0-F5CF-822DEBBB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9F4A-6BE7-47EC-BBA3-454F6A525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80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865B4-0274-897D-4F73-054319AB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4DE3E8-CF90-FF68-306F-604A341E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EE76-5F00-4146-B05D-15717C59955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4AB18F-7ECC-50BF-56B8-0B9A0301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F8B6C9-ED8F-54DD-AAA3-388DFAE0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9F4A-6BE7-47EC-BBA3-454F6A525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6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68A78D-D9D6-9F06-21CA-C1E8DA867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EE76-5F00-4146-B05D-15717C59955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988FCB-B26E-A59D-317B-7BB1EEE3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5236A-5D35-1C77-12C7-071A6B3AF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9F4A-6BE7-47EC-BBA3-454F6A525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15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A7150-BBA7-0934-A7CB-C9AEBAB0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655BFC-D4B6-04EC-E9F3-CDF9B549C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428AE5-540D-984A-85E4-73E53D3B2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AB0ED5-50D6-B0F4-9125-91C214DC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EE76-5F00-4146-B05D-15717C59955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F445D-26A7-EB4E-CEEF-B7FEC36B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9DBF00-FE5D-8DCE-EA30-F586E86F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9F4A-6BE7-47EC-BBA3-454F6A525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99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962D2-F50B-1CA1-F77A-6CA76205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0321D0-E84F-F23B-7862-E62017994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63DE6C-966C-55F0-8A1C-8E40BE9E1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36DBAE-011B-B6BD-75CA-98CEA4D7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DEE76-5F00-4146-B05D-15717C59955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C3F18E-EAA4-B737-5C5C-7798199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602B5-B2C9-FD31-ED09-A87D0BA0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A9F4A-6BE7-47EC-BBA3-454F6A525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52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B41C8E-A527-35A2-6678-846C314D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D810C7-ADA0-3ECA-393D-54BF88557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D9620-68CE-07CC-DA54-5D9BD7C7E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DEE76-5F00-4146-B05D-15717C59955E}" type="datetimeFigureOut">
              <a:rPr lang="zh-CN" altLang="en-US" smtClean="0"/>
              <a:t>2025/2/27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CF812-2100-6795-20CA-C8C83D2F6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27A549-096E-58FF-64B2-AB50423D3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9F4A-6BE7-47EC-BBA3-454F6A525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53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slideLayout" Target="../slideLayouts/slideLayout7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1" Type="http://schemas.openxmlformats.org/officeDocument/2006/relationships/tags" Target="../tags/tag1.xml"/><Relationship Id="rId6" Type="http://schemas.openxmlformats.org/officeDocument/2006/relationships/tags" Target="../tags/tag6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5.bin"/><Relationship Id="rId26" Type="http://schemas.openxmlformats.org/officeDocument/2006/relationships/oleObject" Target="../embeddings/oleObject29.bin"/><Relationship Id="rId39" Type="http://schemas.openxmlformats.org/officeDocument/2006/relationships/image" Target="../media/image38.wmf"/><Relationship Id="rId21" Type="http://schemas.openxmlformats.org/officeDocument/2006/relationships/image" Target="../media/image29.wmf"/><Relationship Id="rId34" Type="http://schemas.openxmlformats.org/officeDocument/2006/relationships/oleObject" Target="../embeddings/oleObject33.bin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33" Type="http://schemas.openxmlformats.org/officeDocument/2006/relationships/image" Target="../media/image35.wmf"/><Relationship Id="rId38" Type="http://schemas.openxmlformats.org/officeDocument/2006/relationships/oleObject" Target="../embeddings/oleObject35.bin"/><Relationship Id="rId2" Type="http://schemas.openxmlformats.org/officeDocument/2006/relationships/oleObject" Target="../embeddings/oleObject17.bin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29" Type="http://schemas.openxmlformats.org/officeDocument/2006/relationships/image" Target="../media/image3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28.bin"/><Relationship Id="rId32" Type="http://schemas.openxmlformats.org/officeDocument/2006/relationships/oleObject" Target="../embeddings/oleObject32.bin"/><Relationship Id="rId37" Type="http://schemas.openxmlformats.org/officeDocument/2006/relationships/image" Target="../media/image37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30.bin"/><Relationship Id="rId36" Type="http://schemas.openxmlformats.org/officeDocument/2006/relationships/oleObject" Target="../embeddings/oleObject34.bin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28.wmf"/><Relationship Id="rId31" Type="http://schemas.openxmlformats.org/officeDocument/2006/relationships/image" Target="../media/image34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Relationship Id="rId27" Type="http://schemas.openxmlformats.org/officeDocument/2006/relationships/image" Target="../media/image32.wmf"/><Relationship Id="rId30" Type="http://schemas.openxmlformats.org/officeDocument/2006/relationships/oleObject" Target="../embeddings/oleObject31.bin"/><Relationship Id="rId35" Type="http://schemas.openxmlformats.org/officeDocument/2006/relationships/image" Target="../media/image36.wmf"/><Relationship Id="rId8" Type="http://schemas.openxmlformats.org/officeDocument/2006/relationships/oleObject" Target="../embeddings/oleObject20.bin"/><Relationship Id="rId3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slideLayout" Target="../slideLayouts/slideLayout7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wmf"/><Relationship Id="rId7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wmf"/><Relationship Id="rId18" Type="http://schemas.openxmlformats.org/officeDocument/2006/relationships/oleObject" Target="../embeddings/oleObject15.bin"/><Relationship Id="rId3" Type="http://schemas.openxmlformats.org/officeDocument/2006/relationships/image" Target="../media/image10.wmf"/><Relationship Id="rId21" Type="http://schemas.openxmlformats.org/officeDocument/2006/relationships/image" Target="../media/image19.wmf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7.w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5" Type="http://schemas.openxmlformats.org/officeDocument/2006/relationships/image" Target="../media/image16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4DA09-C534-2810-1DA0-DA18D7417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872C27-E2F8-1C6F-0E06-0DABE937A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65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22D8ACA-C696-25EA-09C4-99C060D5C448}"/>
              </a:ext>
            </a:extLst>
          </p:cNvPr>
          <p:cNvSpPr/>
          <p:nvPr/>
        </p:nvSpPr>
        <p:spPr>
          <a:xfrm>
            <a:off x="578930" y="1266668"/>
            <a:ext cx="1828800" cy="697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FP32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预训练模型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EA16D0-0158-AE91-4B75-EB37FDC0753E}"/>
              </a:ext>
            </a:extLst>
          </p:cNvPr>
          <p:cNvSpPr/>
          <p:nvPr/>
        </p:nvSpPr>
        <p:spPr>
          <a:xfrm>
            <a:off x="2852438" y="1265419"/>
            <a:ext cx="1843790" cy="697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插入伪量化节点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BE70A9-C07A-A628-61AC-F685FE1C53B7}"/>
              </a:ext>
            </a:extLst>
          </p:cNvPr>
          <p:cNvSpPr/>
          <p:nvPr/>
        </p:nvSpPr>
        <p:spPr>
          <a:xfrm>
            <a:off x="9807875" y="1266667"/>
            <a:ext cx="1753850" cy="697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INT8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量化模型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EE1260-3831-E46C-FA29-49996F7807D5}"/>
              </a:ext>
            </a:extLst>
          </p:cNvPr>
          <p:cNvSpPr/>
          <p:nvPr/>
        </p:nvSpPr>
        <p:spPr>
          <a:xfrm>
            <a:off x="5230877" y="1259797"/>
            <a:ext cx="1753850" cy="697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模型微调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5E7F3B-6915-E031-4D70-41525F38CE12}"/>
              </a:ext>
            </a:extLst>
          </p:cNvPr>
          <p:cNvSpPr/>
          <p:nvPr/>
        </p:nvSpPr>
        <p:spPr>
          <a:xfrm>
            <a:off x="7519376" y="1259796"/>
            <a:ext cx="1753850" cy="697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保存量化参数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8D17D17-8F90-BA3B-8BD6-2B896C373225}"/>
              </a:ext>
            </a:extLst>
          </p:cNvPr>
          <p:cNvCxnSpPr>
            <a:cxnSpLocks/>
          </p:cNvCxnSpPr>
          <p:nvPr/>
        </p:nvCxnSpPr>
        <p:spPr>
          <a:xfrm>
            <a:off x="2407730" y="1608318"/>
            <a:ext cx="4447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63F2667-7F36-627E-7506-CFBFE9D0037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4696228" y="1608319"/>
            <a:ext cx="534649" cy="5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679BB14-B1B9-E68C-C18E-BA308BD7F2C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6984727" y="1608318"/>
            <a:ext cx="5346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617137C-2041-D7AF-3F23-26AC5959F01E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9273226" y="1608318"/>
            <a:ext cx="534649" cy="6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ECB64463-7F46-25D1-F12B-F6036D2FA8DE}"/>
              </a:ext>
            </a:extLst>
          </p:cNvPr>
          <p:cNvCxnSpPr>
            <a:cxnSpLocks/>
          </p:cNvCxnSpPr>
          <p:nvPr/>
        </p:nvCxnSpPr>
        <p:spPr>
          <a:xfrm rot="10800000">
            <a:off x="4963553" y="557944"/>
            <a:ext cx="2264894" cy="1050374"/>
          </a:xfrm>
          <a:prstGeom prst="bentConnector3">
            <a:avLst>
              <a:gd name="adj1" fmla="val 361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38875F3-29E4-2552-DFCF-EFCD86E2237A}"/>
              </a:ext>
            </a:extLst>
          </p:cNvPr>
          <p:cNvCxnSpPr>
            <a:cxnSpLocks/>
          </p:cNvCxnSpPr>
          <p:nvPr/>
        </p:nvCxnSpPr>
        <p:spPr>
          <a:xfrm>
            <a:off x="4963552" y="549325"/>
            <a:ext cx="0" cy="1068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343B4EB-8F0A-2B64-12C4-1C73E6F5CCEE}"/>
              </a:ext>
            </a:extLst>
          </p:cNvPr>
          <p:cNvSpPr txBox="1"/>
          <p:nvPr/>
        </p:nvSpPr>
        <p:spPr>
          <a:xfrm>
            <a:off x="4740508" y="2229944"/>
            <a:ext cx="255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间接量化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1A1082-BA7E-3C6D-97EC-BD07458550BC}"/>
              </a:ext>
            </a:extLst>
          </p:cNvPr>
          <p:cNvSpPr/>
          <p:nvPr/>
        </p:nvSpPr>
        <p:spPr>
          <a:xfrm>
            <a:off x="578929" y="3825615"/>
            <a:ext cx="1828800" cy="697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初始化网络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E9F2A1-2262-6AFA-501B-9073870A5ADC}"/>
              </a:ext>
            </a:extLst>
          </p:cNvPr>
          <p:cNvSpPr/>
          <p:nvPr/>
        </p:nvSpPr>
        <p:spPr>
          <a:xfrm>
            <a:off x="2852437" y="3824366"/>
            <a:ext cx="1843790" cy="697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插入伪量化节点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466B37-5156-C0C4-0E87-B67CF7153F25}"/>
              </a:ext>
            </a:extLst>
          </p:cNvPr>
          <p:cNvSpPr/>
          <p:nvPr/>
        </p:nvSpPr>
        <p:spPr>
          <a:xfrm>
            <a:off x="9807874" y="3825614"/>
            <a:ext cx="1753850" cy="697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INT8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量化模型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5AC0ED8-3288-3449-6FBC-2E362BA740F1}"/>
              </a:ext>
            </a:extLst>
          </p:cNvPr>
          <p:cNvSpPr/>
          <p:nvPr/>
        </p:nvSpPr>
        <p:spPr>
          <a:xfrm>
            <a:off x="5230876" y="3818744"/>
            <a:ext cx="1753850" cy="697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训练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651E63-017C-68A7-C295-994B136F4DD9}"/>
              </a:ext>
            </a:extLst>
          </p:cNvPr>
          <p:cNvSpPr/>
          <p:nvPr/>
        </p:nvSpPr>
        <p:spPr>
          <a:xfrm>
            <a:off x="7519375" y="3818743"/>
            <a:ext cx="1753850" cy="6970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保存量化参数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2CA355E-8590-DDF5-B8E1-65A5BAADA399}"/>
              </a:ext>
            </a:extLst>
          </p:cNvPr>
          <p:cNvCxnSpPr>
            <a:cxnSpLocks/>
          </p:cNvCxnSpPr>
          <p:nvPr/>
        </p:nvCxnSpPr>
        <p:spPr>
          <a:xfrm>
            <a:off x="2407729" y="4167265"/>
            <a:ext cx="44470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172C09C-6A97-FC1E-EA57-0F0AE3E666CC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4696227" y="4167266"/>
            <a:ext cx="534649" cy="56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0276F0C-5177-A217-9C2B-13862EAD1364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984726" y="4167265"/>
            <a:ext cx="53464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4DD4D15-0F3A-D873-4003-29C7D86B0834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9273225" y="4167265"/>
            <a:ext cx="534649" cy="6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4EC3276F-250A-0204-D3F4-52FC7EB5E667}"/>
              </a:ext>
            </a:extLst>
          </p:cNvPr>
          <p:cNvCxnSpPr>
            <a:cxnSpLocks/>
          </p:cNvCxnSpPr>
          <p:nvPr/>
        </p:nvCxnSpPr>
        <p:spPr>
          <a:xfrm rot="10800000">
            <a:off x="4963552" y="3116891"/>
            <a:ext cx="2264894" cy="1050374"/>
          </a:xfrm>
          <a:prstGeom prst="bentConnector3">
            <a:avLst>
              <a:gd name="adj1" fmla="val 361"/>
            </a:avLst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9DDEF8E-7325-7116-5DB2-2ECA00EB2AD0}"/>
              </a:ext>
            </a:extLst>
          </p:cNvPr>
          <p:cNvCxnSpPr>
            <a:cxnSpLocks/>
          </p:cNvCxnSpPr>
          <p:nvPr/>
        </p:nvCxnSpPr>
        <p:spPr>
          <a:xfrm>
            <a:off x="4963551" y="3108272"/>
            <a:ext cx="0" cy="1068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5B97930F-B934-AA9C-E288-65CDFDEE49D7}"/>
              </a:ext>
            </a:extLst>
          </p:cNvPr>
          <p:cNvSpPr txBox="1"/>
          <p:nvPr/>
        </p:nvSpPr>
        <p:spPr>
          <a:xfrm>
            <a:off x="6455564" y="3155496"/>
            <a:ext cx="255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梯度更新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8DF0ECC-363D-92A9-34C1-5CE8F7182AB8}"/>
              </a:ext>
            </a:extLst>
          </p:cNvPr>
          <p:cNvSpPr txBox="1"/>
          <p:nvPr/>
        </p:nvSpPr>
        <p:spPr>
          <a:xfrm>
            <a:off x="6455564" y="592347"/>
            <a:ext cx="255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梯度更新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C532CDD-E9FD-7FB4-4439-06E53F381B6A}"/>
              </a:ext>
            </a:extLst>
          </p:cNvPr>
          <p:cNvSpPr txBox="1"/>
          <p:nvPr/>
        </p:nvSpPr>
        <p:spPr>
          <a:xfrm>
            <a:off x="4696227" y="4848309"/>
            <a:ext cx="255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直接量化</a:t>
            </a:r>
          </a:p>
        </p:txBody>
      </p:sp>
    </p:spTree>
    <p:extLst>
      <p:ext uri="{BB962C8B-B14F-4D97-AF65-F5344CB8AC3E}">
        <p14:creationId xmlns:p14="http://schemas.microsoft.com/office/powerpoint/2010/main" val="3558522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椭圆 130">
            <a:extLst>
              <a:ext uri="{FF2B5EF4-FFF2-40B4-BE49-F238E27FC236}">
                <a16:creationId xmlns:a16="http://schemas.microsoft.com/office/drawing/2014/main" id="{5C7212A2-F3C0-FB92-0043-82F3876E9495}"/>
              </a:ext>
            </a:extLst>
          </p:cNvPr>
          <p:cNvSpPr/>
          <p:nvPr/>
        </p:nvSpPr>
        <p:spPr>
          <a:xfrm>
            <a:off x="9459942" y="2325904"/>
            <a:ext cx="1535797" cy="154215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29D6A95-9188-2807-7310-80E2E6B0ACB4}"/>
              </a:ext>
            </a:extLst>
          </p:cNvPr>
          <p:cNvCxnSpPr>
            <a:cxnSpLocks/>
          </p:cNvCxnSpPr>
          <p:nvPr/>
        </p:nvCxnSpPr>
        <p:spPr>
          <a:xfrm flipV="1">
            <a:off x="5854396" y="4955117"/>
            <a:ext cx="0" cy="411696"/>
          </a:xfrm>
          <a:prstGeom prst="line">
            <a:avLst/>
          </a:prstGeom>
          <a:ln w="508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3C6ED658-3A30-7FA4-CC76-E4F33E258260}"/>
              </a:ext>
            </a:extLst>
          </p:cNvPr>
          <p:cNvCxnSpPr>
            <a:cxnSpLocks/>
          </p:cNvCxnSpPr>
          <p:nvPr/>
        </p:nvCxnSpPr>
        <p:spPr>
          <a:xfrm flipV="1">
            <a:off x="6748476" y="4955117"/>
            <a:ext cx="0" cy="411696"/>
          </a:xfrm>
          <a:prstGeom prst="line">
            <a:avLst/>
          </a:prstGeom>
          <a:ln w="508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55027CC9-010A-458A-25B2-3E75180BD724}"/>
              </a:ext>
            </a:extLst>
          </p:cNvPr>
          <p:cNvCxnSpPr>
            <a:cxnSpLocks/>
          </p:cNvCxnSpPr>
          <p:nvPr/>
        </p:nvCxnSpPr>
        <p:spPr>
          <a:xfrm flipV="1">
            <a:off x="7632396" y="4955117"/>
            <a:ext cx="0" cy="411696"/>
          </a:xfrm>
          <a:prstGeom prst="line">
            <a:avLst/>
          </a:prstGeom>
          <a:ln w="508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60184776-2E09-D983-19A6-4DFEE4CBE87A}"/>
              </a:ext>
            </a:extLst>
          </p:cNvPr>
          <p:cNvCxnSpPr>
            <a:cxnSpLocks/>
          </p:cNvCxnSpPr>
          <p:nvPr/>
        </p:nvCxnSpPr>
        <p:spPr>
          <a:xfrm flipV="1">
            <a:off x="9016696" y="4950352"/>
            <a:ext cx="0" cy="411696"/>
          </a:xfrm>
          <a:prstGeom prst="line">
            <a:avLst/>
          </a:prstGeom>
          <a:ln w="508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69C58436-DB4B-75D0-FCFC-D80EA413B6E5}"/>
              </a:ext>
            </a:extLst>
          </p:cNvPr>
          <p:cNvCxnSpPr>
            <a:cxnSpLocks/>
          </p:cNvCxnSpPr>
          <p:nvPr/>
        </p:nvCxnSpPr>
        <p:spPr>
          <a:xfrm flipV="1">
            <a:off x="5846686" y="3436796"/>
            <a:ext cx="2879" cy="482303"/>
          </a:xfrm>
          <a:prstGeom prst="line">
            <a:avLst/>
          </a:prstGeom>
          <a:ln w="508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008A5901-3883-C243-00DE-DC36D184D00B}"/>
              </a:ext>
            </a:extLst>
          </p:cNvPr>
          <p:cNvCxnSpPr>
            <a:cxnSpLocks/>
          </p:cNvCxnSpPr>
          <p:nvPr/>
        </p:nvCxnSpPr>
        <p:spPr>
          <a:xfrm flipV="1">
            <a:off x="6748476" y="3457575"/>
            <a:ext cx="0" cy="447675"/>
          </a:xfrm>
          <a:prstGeom prst="line">
            <a:avLst/>
          </a:prstGeom>
          <a:ln w="508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A4AEF20-49B0-E1E9-3C06-2F3C72A056B2}"/>
              </a:ext>
            </a:extLst>
          </p:cNvPr>
          <p:cNvCxnSpPr>
            <a:cxnSpLocks/>
          </p:cNvCxnSpPr>
          <p:nvPr/>
        </p:nvCxnSpPr>
        <p:spPr>
          <a:xfrm flipV="1">
            <a:off x="7629552" y="3457575"/>
            <a:ext cx="0" cy="481776"/>
          </a:xfrm>
          <a:prstGeom prst="line">
            <a:avLst/>
          </a:prstGeom>
          <a:ln w="508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>
            <a:extLst>
              <a:ext uri="{FF2B5EF4-FFF2-40B4-BE49-F238E27FC236}">
                <a16:creationId xmlns:a16="http://schemas.microsoft.com/office/drawing/2014/main" id="{A97F18A8-20EF-FBD2-3955-3B7F6064E265}"/>
              </a:ext>
            </a:extLst>
          </p:cNvPr>
          <p:cNvCxnSpPr>
            <a:cxnSpLocks/>
          </p:cNvCxnSpPr>
          <p:nvPr/>
        </p:nvCxnSpPr>
        <p:spPr>
          <a:xfrm flipV="1">
            <a:off x="9013852" y="3457575"/>
            <a:ext cx="2844" cy="477011"/>
          </a:xfrm>
          <a:prstGeom prst="line">
            <a:avLst/>
          </a:prstGeom>
          <a:ln w="508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77CB1731-6C10-32F9-04D7-643C814DDFB9}"/>
              </a:ext>
            </a:extLst>
          </p:cNvPr>
          <p:cNvCxnSpPr>
            <a:cxnSpLocks/>
          </p:cNvCxnSpPr>
          <p:nvPr/>
        </p:nvCxnSpPr>
        <p:spPr>
          <a:xfrm flipV="1">
            <a:off x="5850928" y="2420629"/>
            <a:ext cx="2879" cy="482303"/>
          </a:xfrm>
          <a:prstGeom prst="line">
            <a:avLst/>
          </a:prstGeom>
          <a:ln w="508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A0064B72-E1B4-9B7E-E3E3-F279BD84CEB2}"/>
              </a:ext>
            </a:extLst>
          </p:cNvPr>
          <p:cNvCxnSpPr>
            <a:cxnSpLocks/>
          </p:cNvCxnSpPr>
          <p:nvPr/>
        </p:nvCxnSpPr>
        <p:spPr>
          <a:xfrm flipV="1">
            <a:off x="6752718" y="2420629"/>
            <a:ext cx="0" cy="468454"/>
          </a:xfrm>
          <a:prstGeom prst="line">
            <a:avLst/>
          </a:prstGeom>
          <a:ln w="508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4FB573DC-F08E-32F8-D00E-B9905A41DF6D}"/>
              </a:ext>
            </a:extLst>
          </p:cNvPr>
          <p:cNvCxnSpPr>
            <a:cxnSpLocks/>
          </p:cNvCxnSpPr>
          <p:nvPr/>
        </p:nvCxnSpPr>
        <p:spPr>
          <a:xfrm flipV="1">
            <a:off x="7656513" y="2420629"/>
            <a:ext cx="0" cy="489869"/>
          </a:xfrm>
          <a:prstGeom prst="line">
            <a:avLst/>
          </a:prstGeom>
          <a:ln w="508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D7D139B4-9504-07A8-3A27-6C03CDA5D014}"/>
              </a:ext>
            </a:extLst>
          </p:cNvPr>
          <p:cNvCxnSpPr>
            <a:cxnSpLocks/>
          </p:cNvCxnSpPr>
          <p:nvPr/>
        </p:nvCxnSpPr>
        <p:spPr>
          <a:xfrm flipV="1">
            <a:off x="9037639" y="2413225"/>
            <a:ext cx="0" cy="496063"/>
          </a:xfrm>
          <a:prstGeom prst="line">
            <a:avLst/>
          </a:prstGeom>
          <a:ln w="50800" cap="rnd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486B3D8-AD8B-9CFE-AB26-525100D82A15}"/>
              </a:ext>
            </a:extLst>
          </p:cNvPr>
          <p:cNvSpPr/>
          <p:nvPr/>
        </p:nvSpPr>
        <p:spPr>
          <a:xfrm>
            <a:off x="5491074" y="1888761"/>
            <a:ext cx="522480" cy="5149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391DCD8-A850-76D2-177A-9D307DD5C29F}"/>
              </a:ext>
            </a:extLst>
          </p:cNvPr>
          <p:cNvSpPr/>
          <p:nvPr/>
        </p:nvSpPr>
        <p:spPr>
          <a:xfrm>
            <a:off x="6386424" y="1888760"/>
            <a:ext cx="522480" cy="5149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B5FFA8-5A60-23D7-8307-17589F6C2694}"/>
              </a:ext>
            </a:extLst>
          </p:cNvPr>
          <p:cNvSpPr/>
          <p:nvPr/>
        </p:nvSpPr>
        <p:spPr>
          <a:xfrm>
            <a:off x="7281774" y="1888760"/>
            <a:ext cx="522480" cy="5149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C848E6-49E3-C185-7C38-CBB32878A923}"/>
              </a:ext>
            </a:extLst>
          </p:cNvPr>
          <p:cNvSpPr/>
          <p:nvPr/>
        </p:nvSpPr>
        <p:spPr>
          <a:xfrm>
            <a:off x="8662899" y="1888760"/>
            <a:ext cx="522480" cy="5149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F951C2-798E-3AAD-6D8E-988E4F7ECD60}"/>
              </a:ext>
            </a:extLst>
          </p:cNvPr>
          <p:cNvSpPr/>
          <p:nvPr/>
        </p:nvSpPr>
        <p:spPr>
          <a:xfrm>
            <a:off x="5491074" y="2914057"/>
            <a:ext cx="522480" cy="5149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B8F4F4-3911-39CE-3C38-E59B47B3050A}"/>
              </a:ext>
            </a:extLst>
          </p:cNvPr>
          <p:cNvSpPr/>
          <p:nvPr/>
        </p:nvSpPr>
        <p:spPr>
          <a:xfrm>
            <a:off x="6386424" y="2914056"/>
            <a:ext cx="522480" cy="5149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F58D74-B0CB-C3AF-4D63-47B9D2D6D217}"/>
              </a:ext>
            </a:extLst>
          </p:cNvPr>
          <p:cNvSpPr/>
          <p:nvPr/>
        </p:nvSpPr>
        <p:spPr>
          <a:xfrm>
            <a:off x="7281774" y="2914056"/>
            <a:ext cx="522480" cy="5149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7E3C8B-2924-2F60-41A4-5D21FD85269D}"/>
              </a:ext>
            </a:extLst>
          </p:cNvPr>
          <p:cNvSpPr/>
          <p:nvPr/>
        </p:nvSpPr>
        <p:spPr>
          <a:xfrm>
            <a:off x="8662899" y="2914056"/>
            <a:ext cx="522480" cy="5149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15D09B0-7F70-0F33-B689-7D03CED678AE}"/>
              </a:ext>
            </a:extLst>
          </p:cNvPr>
          <p:cNvSpPr/>
          <p:nvPr/>
        </p:nvSpPr>
        <p:spPr>
          <a:xfrm>
            <a:off x="5491074" y="3939355"/>
            <a:ext cx="522480" cy="5149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B4527B6-5C65-1112-2732-638E1680043E}"/>
              </a:ext>
            </a:extLst>
          </p:cNvPr>
          <p:cNvSpPr/>
          <p:nvPr/>
        </p:nvSpPr>
        <p:spPr>
          <a:xfrm>
            <a:off x="6386424" y="3939354"/>
            <a:ext cx="522480" cy="5149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50E7239-49EC-1C1B-AFC1-8A38FDD039FC}"/>
              </a:ext>
            </a:extLst>
          </p:cNvPr>
          <p:cNvSpPr/>
          <p:nvPr/>
        </p:nvSpPr>
        <p:spPr>
          <a:xfrm>
            <a:off x="7281774" y="3939354"/>
            <a:ext cx="522480" cy="5149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F87CB15-D4C6-9743-22E9-40476C8317B4}"/>
              </a:ext>
            </a:extLst>
          </p:cNvPr>
          <p:cNvSpPr/>
          <p:nvPr/>
        </p:nvSpPr>
        <p:spPr>
          <a:xfrm>
            <a:off x="8662899" y="3939354"/>
            <a:ext cx="522480" cy="5149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E430F01-8F99-800B-6926-E10072DC74C8}"/>
              </a:ext>
            </a:extLst>
          </p:cNvPr>
          <p:cNvSpPr/>
          <p:nvPr/>
        </p:nvSpPr>
        <p:spPr>
          <a:xfrm>
            <a:off x="5491074" y="5386928"/>
            <a:ext cx="522480" cy="5149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2383AA4-D00E-99BC-78CC-2E24C9BBEAC4}"/>
              </a:ext>
            </a:extLst>
          </p:cNvPr>
          <p:cNvSpPr/>
          <p:nvPr/>
        </p:nvSpPr>
        <p:spPr>
          <a:xfrm>
            <a:off x="6386424" y="5386927"/>
            <a:ext cx="522480" cy="5149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FF64C20-6009-63EB-A041-9C764DC962A8}"/>
              </a:ext>
            </a:extLst>
          </p:cNvPr>
          <p:cNvSpPr/>
          <p:nvPr/>
        </p:nvSpPr>
        <p:spPr>
          <a:xfrm>
            <a:off x="7281774" y="5386927"/>
            <a:ext cx="522480" cy="5149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2D2A852-A52B-8102-6731-DE7BEE42B51C}"/>
              </a:ext>
            </a:extLst>
          </p:cNvPr>
          <p:cNvSpPr/>
          <p:nvPr/>
        </p:nvSpPr>
        <p:spPr>
          <a:xfrm>
            <a:off x="8662899" y="5386927"/>
            <a:ext cx="522480" cy="5149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C26E0A0-BC2E-B45D-B476-0790EB884695}"/>
              </a:ext>
            </a:extLst>
          </p:cNvPr>
          <p:cNvCxnSpPr>
            <a:cxnSpLocks/>
          </p:cNvCxnSpPr>
          <p:nvPr/>
        </p:nvCxnSpPr>
        <p:spPr>
          <a:xfrm>
            <a:off x="4950619" y="1628775"/>
            <a:ext cx="0" cy="3527425"/>
          </a:xfrm>
          <a:prstGeom prst="line">
            <a:avLst/>
          </a:prstGeom>
          <a:ln w="127000" cap="rnd"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7D8FDDC-A6F1-06D8-5E1C-25612AB4776A}"/>
              </a:ext>
            </a:extLst>
          </p:cNvPr>
          <p:cNvCxnSpPr>
            <a:cxnSpLocks/>
          </p:cNvCxnSpPr>
          <p:nvPr/>
        </p:nvCxnSpPr>
        <p:spPr>
          <a:xfrm>
            <a:off x="5005094" y="1628775"/>
            <a:ext cx="377854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47F90ED2-542E-E7CE-D06A-5BB724006C3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758238" y="1616869"/>
            <a:ext cx="165901" cy="2718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2BBD6C26-F173-D34B-E151-E8C2A214A818}"/>
              </a:ext>
            </a:extLst>
          </p:cNvPr>
          <p:cNvCxnSpPr>
            <a:cxnSpLocks/>
          </p:cNvCxnSpPr>
          <p:nvPr/>
        </p:nvCxnSpPr>
        <p:spPr>
          <a:xfrm>
            <a:off x="7381387" y="1620838"/>
            <a:ext cx="161627" cy="2679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AA1641A-11D0-B8BF-1100-54E6C9332DDE}"/>
              </a:ext>
            </a:extLst>
          </p:cNvPr>
          <p:cNvCxnSpPr>
            <a:cxnSpLocks/>
          </p:cNvCxnSpPr>
          <p:nvPr/>
        </p:nvCxnSpPr>
        <p:spPr>
          <a:xfrm>
            <a:off x="6486037" y="1620838"/>
            <a:ext cx="161627" cy="267922"/>
          </a:xfrm>
          <a:prstGeom prst="line">
            <a:avLst/>
          </a:prstGeom>
          <a:ln w="508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3B30A66C-9849-C29B-B3CA-2A9110B93FA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590687" y="1620838"/>
            <a:ext cx="161627" cy="2679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0A7EDEA9-1AA5-98D6-6E6A-71E93B38F0CC}"/>
              </a:ext>
            </a:extLst>
          </p:cNvPr>
          <p:cNvCxnSpPr>
            <a:cxnSpLocks/>
          </p:cNvCxnSpPr>
          <p:nvPr/>
        </p:nvCxnSpPr>
        <p:spPr>
          <a:xfrm>
            <a:off x="5005094" y="2654636"/>
            <a:ext cx="377854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35D4DC44-12F1-4A2C-8AA3-20C34F1D28C1}"/>
              </a:ext>
            </a:extLst>
          </p:cNvPr>
          <p:cNvCxnSpPr>
            <a:cxnSpLocks/>
          </p:cNvCxnSpPr>
          <p:nvPr/>
        </p:nvCxnSpPr>
        <p:spPr>
          <a:xfrm>
            <a:off x="8758238" y="2642730"/>
            <a:ext cx="165901" cy="2718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6FC429A2-A69A-AF0E-93E0-C12D57F98D27}"/>
              </a:ext>
            </a:extLst>
          </p:cNvPr>
          <p:cNvCxnSpPr>
            <a:cxnSpLocks/>
          </p:cNvCxnSpPr>
          <p:nvPr/>
        </p:nvCxnSpPr>
        <p:spPr>
          <a:xfrm>
            <a:off x="7381387" y="2646699"/>
            <a:ext cx="161627" cy="2679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220B8CB5-8E70-9CD4-200D-9545C05C47A2}"/>
              </a:ext>
            </a:extLst>
          </p:cNvPr>
          <p:cNvCxnSpPr>
            <a:cxnSpLocks/>
          </p:cNvCxnSpPr>
          <p:nvPr/>
        </p:nvCxnSpPr>
        <p:spPr>
          <a:xfrm>
            <a:off x="6486037" y="2646699"/>
            <a:ext cx="161627" cy="267922"/>
          </a:xfrm>
          <a:prstGeom prst="line">
            <a:avLst/>
          </a:prstGeom>
          <a:ln w="508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F42032E3-CF6D-93D0-6FA9-CC2C28308D79}"/>
              </a:ext>
            </a:extLst>
          </p:cNvPr>
          <p:cNvCxnSpPr>
            <a:cxnSpLocks/>
          </p:cNvCxnSpPr>
          <p:nvPr/>
        </p:nvCxnSpPr>
        <p:spPr>
          <a:xfrm>
            <a:off x="5590687" y="2646699"/>
            <a:ext cx="161627" cy="2679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BF5E242F-E622-A11D-B033-61EB1E2AA87C}"/>
              </a:ext>
            </a:extLst>
          </p:cNvPr>
          <p:cNvCxnSpPr>
            <a:cxnSpLocks/>
          </p:cNvCxnSpPr>
          <p:nvPr/>
        </p:nvCxnSpPr>
        <p:spPr>
          <a:xfrm>
            <a:off x="5005094" y="3679366"/>
            <a:ext cx="377854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161B9F0F-29F9-4E6D-419E-B5114144999E}"/>
              </a:ext>
            </a:extLst>
          </p:cNvPr>
          <p:cNvCxnSpPr>
            <a:cxnSpLocks/>
          </p:cNvCxnSpPr>
          <p:nvPr/>
        </p:nvCxnSpPr>
        <p:spPr>
          <a:xfrm>
            <a:off x="8758238" y="3667460"/>
            <a:ext cx="165901" cy="2718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CC394EB6-FCA1-3F5E-EDFA-70BAE156FC16}"/>
              </a:ext>
            </a:extLst>
          </p:cNvPr>
          <p:cNvCxnSpPr>
            <a:cxnSpLocks/>
          </p:cNvCxnSpPr>
          <p:nvPr/>
        </p:nvCxnSpPr>
        <p:spPr>
          <a:xfrm>
            <a:off x="7381387" y="3671429"/>
            <a:ext cx="161627" cy="2679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89F6BDDD-6A64-CFAC-75BA-3A43E402E2E1}"/>
              </a:ext>
            </a:extLst>
          </p:cNvPr>
          <p:cNvCxnSpPr>
            <a:cxnSpLocks/>
          </p:cNvCxnSpPr>
          <p:nvPr/>
        </p:nvCxnSpPr>
        <p:spPr>
          <a:xfrm>
            <a:off x="6486037" y="3671429"/>
            <a:ext cx="161627" cy="267922"/>
          </a:xfrm>
          <a:prstGeom prst="line">
            <a:avLst/>
          </a:prstGeom>
          <a:ln w="508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CE6B85DE-567C-2A33-5EB9-B34270CBEB6F}"/>
              </a:ext>
            </a:extLst>
          </p:cNvPr>
          <p:cNvCxnSpPr>
            <a:cxnSpLocks/>
          </p:cNvCxnSpPr>
          <p:nvPr/>
        </p:nvCxnSpPr>
        <p:spPr>
          <a:xfrm>
            <a:off x="5590687" y="3671429"/>
            <a:ext cx="161627" cy="2679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FA995FB-C64B-B211-4308-D35E135D28E7}"/>
              </a:ext>
            </a:extLst>
          </p:cNvPr>
          <p:cNvCxnSpPr>
            <a:cxnSpLocks/>
          </p:cNvCxnSpPr>
          <p:nvPr/>
        </p:nvCxnSpPr>
        <p:spPr>
          <a:xfrm>
            <a:off x="5005094" y="5126941"/>
            <a:ext cx="377854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A2DEA9D4-0ECF-90E0-94DB-48A90FC4EB0C}"/>
              </a:ext>
            </a:extLst>
          </p:cNvPr>
          <p:cNvCxnSpPr>
            <a:cxnSpLocks/>
          </p:cNvCxnSpPr>
          <p:nvPr/>
        </p:nvCxnSpPr>
        <p:spPr>
          <a:xfrm>
            <a:off x="8758238" y="5115035"/>
            <a:ext cx="165901" cy="2718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5FD9A366-27C3-2D6D-D654-7343D80F4C11}"/>
              </a:ext>
            </a:extLst>
          </p:cNvPr>
          <p:cNvCxnSpPr>
            <a:cxnSpLocks/>
          </p:cNvCxnSpPr>
          <p:nvPr/>
        </p:nvCxnSpPr>
        <p:spPr>
          <a:xfrm>
            <a:off x="7381387" y="5119004"/>
            <a:ext cx="161627" cy="2679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A6825F92-C078-4D8F-7C86-5ABEC0EF636A}"/>
              </a:ext>
            </a:extLst>
          </p:cNvPr>
          <p:cNvCxnSpPr>
            <a:cxnSpLocks/>
          </p:cNvCxnSpPr>
          <p:nvPr/>
        </p:nvCxnSpPr>
        <p:spPr>
          <a:xfrm>
            <a:off x="6486037" y="5119004"/>
            <a:ext cx="161627" cy="267922"/>
          </a:xfrm>
          <a:prstGeom prst="line">
            <a:avLst/>
          </a:prstGeom>
          <a:ln w="5080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331F2B0-4071-76E2-FF4D-53407870BD64}"/>
              </a:ext>
            </a:extLst>
          </p:cNvPr>
          <p:cNvCxnSpPr>
            <a:cxnSpLocks/>
          </p:cNvCxnSpPr>
          <p:nvPr/>
        </p:nvCxnSpPr>
        <p:spPr>
          <a:xfrm>
            <a:off x="5590687" y="5119004"/>
            <a:ext cx="161627" cy="2679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AAD4FB9-47F1-BA67-94BE-99BBCF8682F4}"/>
              </a:ext>
            </a:extLst>
          </p:cNvPr>
          <p:cNvCxnSpPr/>
          <p:nvPr/>
        </p:nvCxnSpPr>
        <p:spPr>
          <a:xfrm flipV="1">
            <a:off x="9185379" y="2071688"/>
            <a:ext cx="887309" cy="84236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3ABA521-6002-FFC4-1751-B24F03FAB876}"/>
              </a:ext>
            </a:extLst>
          </p:cNvPr>
          <p:cNvCxnSpPr>
            <a:cxnSpLocks/>
          </p:cNvCxnSpPr>
          <p:nvPr/>
        </p:nvCxnSpPr>
        <p:spPr>
          <a:xfrm>
            <a:off x="9185378" y="3431810"/>
            <a:ext cx="1062935" cy="7650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06AD1E67-B15E-9857-6C9E-C674A160A71F}"/>
              </a:ext>
            </a:extLst>
          </p:cNvPr>
          <p:cNvGrpSpPr/>
          <p:nvPr/>
        </p:nvGrpSpPr>
        <p:grpSpPr>
          <a:xfrm>
            <a:off x="8054350" y="2120261"/>
            <a:ext cx="336165" cy="50809"/>
            <a:chOff x="8019775" y="2118281"/>
            <a:chExt cx="336165" cy="50809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D42C717-2329-E16C-95F2-4C7909FC0AB9}"/>
                </a:ext>
              </a:extLst>
            </p:cNvPr>
            <p:cNvSpPr/>
            <p:nvPr/>
          </p:nvSpPr>
          <p:spPr>
            <a:xfrm>
              <a:off x="8019775" y="2118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7E0AF769-EB39-0613-B922-311D22336DD2}"/>
                </a:ext>
              </a:extLst>
            </p:cNvPr>
            <p:cNvSpPr/>
            <p:nvPr/>
          </p:nvSpPr>
          <p:spPr>
            <a:xfrm>
              <a:off x="8164998" y="2118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9D98294D-8A7B-BA5E-3D5C-D96C14A88BF7}"/>
                </a:ext>
              </a:extLst>
            </p:cNvPr>
            <p:cNvSpPr/>
            <p:nvPr/>
          </p:nvSpPr>
          <p:spPr>
            <a:xfrm>
              <a:off x="8310221" y="212337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CD3FA64-FB87-F37B-1659-9057DECDB7E7}"/>
              </a:ext>
            </a:extLst>
          </p:cNvPr>
          <p:cNvGrpSpPr/>
          <p:nvPr/>
        </p:nvGrpSpPr>
        <p:grpSpPr>
          <a:xfrm>
            <a:off x="8055876" y="3146122"/>
            <a:ext cx="336165" cy="50809"/>
            <a:chOff x="8019775" y="2118281"/>
            <a:chExt cx="336165" cy="50809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108932A4-5819-0BE9-C29B-97E2B0CF0732}"/>
                </a:ext>
              </a:extLst>
            </p:cNvPr>
            <p:cNvSpPr/>
            <p:nvPr/>
          </p:nvSpPr>
          <p:spPr>
            <a:xfrm>
              <a:off x="8019775" y="2118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4CCD936-5EF8-70DD-BC32-87DBB2058526}"/>
                </a:ext>
              </a:extLst>
            </p:cNvPr>
            <p:cNvSpPr/>
            <p:nvPr/>
          </p:nvSpPr>
          <p:spPr>
            <a:xfrm>
              <a:off x="8164998" y="2118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7E99D796-FC4D-3EC8-FA64-019FE3BE441B}"/>
                </a:ext>
              </a:extLst>
            </p:cNvPr>
            <p:cNvSpPr/>
            <p:nvPr/>
          </p:nvSpPr>
          <p:spPr>
            <a:xfrm>
              <a:off x="8310221" y="212337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7013AE6-92FB-FB34-268E-7CC6B03BBD92}"/>
              </a:ext>
            </a:extLst>
          </p:cNvPr>
          <p:cNvGrpSpPr/>
          <p:nvPr/>
        </p:nvGrpSpPr>
        <p:grpSpPr>
          <a:xfrm>
            <a:off x="8061448" y="4186385"/>
            <a:ext cx="336165" cy="50809"/>
            <a:chOff x="8019775" y="2118281"/>
            <a:chExt cx="336165" cy="50809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F913A5CE-1969-4081-3C1F-349BEBD157D3}"/>
                </a:ext>
              </a:extLst>
            </p:cNvPr>
            <p:cNvSpPr/>
            <p:nvPr/>
          </p:nvSpPr>
          <p:spPr>
            <a:xfrm>
              <a:off x="8019775" y="2118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5D99960-48ED-C06B-D9EA-48231C15C896}"/>
                </a:ext>
              </a:extLst>
            </p:cNvPr>
            <p:cNvSpPr/>
            <p:nvPr/>
          </p:nvSpPr>
          <p:spPr>
            <a:xfrm>
              <a:off x="8164998" y="2118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E54218A7-FAED-2781-8692-6EBF29C2DC2E}"/>
                </a:ext>
              </a:extLst>
            </p:cNvPr>
            <p:cNvSpPr/>
            <p:nvPr/>
          </p:nvSpPr>
          <p:spPr>
            <a:xfrm>
              <a:off x="8310221" y="212337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D6CA7D47-0957-D46B-3092-3864C9245595}"/>
              </a:ext>
            </a:extLst>
          </p:cNvPr>
          <p:cNvGrpSpPr/>
          <p:nvPr/>
        </p:nvGrpSpPr>
        <p:grpSpPr>
          <a:xfrm>
            <a:off x="8061448" y="5619747"/>
            <a:ext cx="336165" cy="50809"/>
            <a:chOff x="8019775" y="2118281"/>
            <a:chExt cx="336165" cy="50809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45269F20-4354-10EC-71DC-7D9C192B5133}"/>
                </a:ext>
              </a:extLst>
            </p:cNvPr>
            <p:cNvSpPr/>
            <p:nvPr/>
          </p:nvSpPr>
          <p:spPr>
            <a:xfrm>
              <a:off x="8019775" y="2118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3D9C888D-1E3C-73EC-2A09-B4961C5414AE}"/>
                </a:ext>
              </a:extLst>
            </p:cNvPr>
            <p:cNvSpPr/>
            <p:nvPr/>
          </p:nvSpPr>
          <p:spPr>
            <a:xfrm>
              <a:off x="8164998" y="2118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5DC9A6CB-AE2D-DC71-87E5-05565789B72A}"/>
                </a:ext>
              </a:extLst>
            </p:cNvPr>
            <p:cNvSpPr/>
            <p:nvPr/>
          </p:nvSpPr>
          <p:spPr>
            <a:xfrm>
              <a:off x="8310221" y="212337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C8D9D24F-4356-E25E-ADF5-DA847ACB0E8C}"/>
              </a:ext>
            </a:extLst>
          </p:cNvPr>
          <p:cNvGrpSpPr/>
          <p:nvPr/>
        </p:nvGrpSpPr>
        <p:grpSpPr>
          <a:xfrm>
            <a:off x="8993837" y="4524862"/>
            <a:ext cx="47988" cy="315126"/>
            <a:chOff x="8921870" y="4605485"/>
            <a:chExt cx="47988" cy="315126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E1188B49-930B-E6AA-F164-C6A057DFFD1D}"/>
                </a:ext>
              </a:extLst>
            </p:cNvPr>
            <p:cNvSpPr/>
            <p:nvPr/>
          </p:nvSpPr>
          <p:spPr>
            <a:xfrm>
              <a:off x="8924139" y="46054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EFDA00FA-E815-839F-0653-9B6350777E10}"/>
                </a:ext>
              </a:extLst>
            </p:cNvPr>
            <p:cNvGrpSpPr/>
            <p:nvPr/>
          </p:nvGrpSpPr>
          <p:grpSpPr>
            <a:xfrm>
              <a:off x="8921870" y="4738946"/>
              <a:ext cx="47379" cy="181665"/>
              <a:chOff x="8921870" y="4738946"/>
              <a:chExt cx="47379" cy="181665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0B6C35C1-BF11-D678-8C39-7CB5586C2C5F}"/>
                  </a:ext>
                </a:extLst>
              </p:cNvPr>
              <p:cNvSpPr/>
              <p:nvPr/>
            </p:nvSpPr>
            <p:spPr>
              <a:xfrm>
                <a:off x="8921870" y="473894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DB210DC3-BB09-28A3-9C45-A846DF4F9A70}"/>
                  </a:ext>
                </a:extLst>
              </p:cNvPr>
              <p:cNvSpPr/>
              <p:nvPr/>
            </p:nvSpPr>
            <p:spPr>
              <a:xfrm>
                <a:off x="8923530" y="487489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E32BAC0D-73BD-9371-0021-20251E525311}"/>
              </a:ext>
            </a:extLst>
          </p:cNvPr>
          <p:cNvGrpSpPr/>
          <p:nvPr/>
        </p:nvGrpSpPr>
        <p:grpSpPr>
          <a:xfrm>
            <a:off x="5830402" y="4545019"/>
            <a:ext cx="47988" cy="315126"/>
            <a:chOff x="8921870" y="4605485"/>
            <a:chExt cx="47988" cy="315126"/>
          </a:xfrm>
        </p:grpSpPr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8CDBB55-7979-4A65-3010-6E16B4C7A76A}"/>
                </a:ext>
              </a:extLst>
            </p:cNvPr>
            <p:cNvSpPr/>
            <p:nvPr/>
          </p:nvSpPr>
          <p:spPr>
            <a:xfrm>
              <a:off x="8924139" y="46054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37F997BB-573D-7CF5-6978-EE686552FCEB}"/>
                </a:ext>
              </a:extLst>
            </p:cNvPr>
            <p:cNvGrpSpPr/>
            <p:nvPr/>
          </p:nvGrpSpPr>
          <p:grpSpPr>
            <a:xfrm>
              <a:off x="8921870" y="4738946"/>
              <a:ext cx="47379" cy="181665"/>
              <a:chOff x="8921870" y="4738946"/>
              <a:chExt cx="47379" cy="181665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57F5B064-B94B-F5FA-40AA-9B772A7B697C}"/>
                  </a:ext>
                </a:extLst>
              </p:cNvPr>
              <p:cNvSpPr/>
              <p:nvPr/>
            </p:nvSpPr>
            <p:spPr>
              <a:xfrm>
                <a:off x="8921870" y="473894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51F3B182-7B3B-466A-9987-A3178FADE0D5}"/>
                  </a:ext>
                </a:extLst>
              </p:cNvPr>
              <p:cNvSpPr/>
              <p:nvPr/>
            </p:nvSpPr>
            <p:spPr>
              <a:xfrm>
                <a:off x="8923530" y="487489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0" name="矩形 129">
            <a:extLst>
              <a:ext uri="{FF2B5EF4-FFF2-40B4-BE49-F238E27FC236}">
                <a16:creationId xmlns:a16="http://schemas.microsoft.com/office/drawing/2014/main" id="{DBB84B0D-855A-729B-798A-9BFC0412E8A3}"/>
              </a:ext>
            </a:extLst>
          </p:cNvPr>
          <p:cNvSpPr/>
          <p:nvPr/>
        </p:nvSpPr>
        <p:spPr>
          <a:xfrm>
            <a:off x="10097848" y="3007813"/>
            <a:ext cx="256965" cy="2536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E63034E8-835A-3809-969F-A3DEAAB2D85C}"/>
              </a:ext>
            </a:extLst>
          </p:cNvPr>
          <p:cNvSpPr/>
          <p:nvPr/>
        </p:nvSpPr>
        <p:spPr>
          <a:xfrm>
            <a:off x="9721192" y="2645186"/>
            <a:ext cx="256965" cy="2536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E8B4C1C9-93AE-655A-F0E7-89104F349C46}"/>
              </a:ext>
            </a:extLst>
          </p:cNvPr>
          <p:cNvSpPr/>
          <p:nvPr/>
        </p:nvSpPr>
        <p:spPr>
          <a:xfrm>
            <a:off x="10102259" y="3367050"/>
            <a:ext cx="256965" cy="2536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64A20E9B-8BC5-9D4E-4603-C7A15C8AE778}"/>
              </a:ext>
            </a:extLst>
          </p:cNvPr>
          <p:cNvSpPr/>
          <p:nvPr/>
        </p:nvSpPr>
        <p:spPr>
          <a:xfrm>
            <a:off x="10097847" y="2645186"/>
            <a:ext cx="256965" cy="2536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12966D46-180B-ACEC-C1A7-DB25DB94BA35}"/>
              </a:ext>
            </a:extLst>
          </p:cNvPr>
          <p:cNvSpPr/>
          <p:nvPr/>
        </p:nvSpPr>
        <p:spPr>
          <a:xfrm>
            <a:off x="10465176" y="2645399"/>
            <a:ext cx="256965" cy="2536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7D89A7CC-67FA-C113-E279-3818F9D3899A}"/>
              </a:ext>
            </a:extLst>
          </p:cNvPr>
          <p:cNvSpPr/>
          <p:nvPr/>
        </p:nvSpPr>
        <p:spPr>
          <a:xfrm>
            <a:off x="9733211" y="3360820"/>
            <a:ext cx="256965" cy="2536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DC142992-9E5B-3A6B-CDD8-A3EB33619085}"/>
              </a:ext>
            </a:extLst>
          </p:cNvPr>
          <p:cNvSpPr/>
          <p:nvPr/>
        </p:nvSpPr>
        <p:spPr>
          <a:xfrm>
            <a:off x="9721194" y="3007813"/>
            <a:ext cx="256965" cy="2536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521A7E88-0CC5-F7AE-0707-9BB4B3E6CFB2}"/>
              </a:ext>
            </a:extLst>
          </p:cNvPr>
          <p:cNvSpPr/>
          <p:nvPr/>
        </p:nvSpPr>
        <p:spPr>
          <a:xfrm>
            <a:off x="10465176" y="3007813"/>
            <a:ext cx="256965" cy="2536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203EADE1-444E-535E-10BF-C616ED3A7387}"/>
              </a:ext>
            </a:extLst>
          </p:cNvPr>
          <p:cNvSpPr/>
          <p:nvPr/>
        </p:nvSpPr>
        <p:spPr>
          <a:xfrm>
            <a:off x="10468949" y="3360820"/>
            <a:ext cx="256965" cy="25362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64BF12A5-35A5-0407-D79D-D332A002686D}"/>
              </a:ext>
            </a:extLst>
          </p:cNvPr>
          <p:cNvGrpSpPr/>
          <p:nvPr/>
        </p:nvGrpSpPr>
        <p:grpSpPr>
          <a:xfrm>
            <a:off x="6724482" y="4537568"/>
            <a:ext cx="47988" cy="315126"/>
            <a:chOff x="8921870" y="4605485"/>
            <a:chExt cx="47988" cy="315126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CEE9962A-D7D8-30D7-F03A-AA4F82071A66}"/>
                </a:ext>
              </a:extLst>
            </p:cNvPr>
            <p:cNvSpPr/>
            <p:nvPr/>
          </p:nvSpPr>
          <p:spPr>
            <a:xfrm>
              <a:off x="8924139" y="46054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8B8E0358-5605-F7BF-1E33-0BD686E7E95C}"/>
                </a:ext>
              </a:extLst>
            </p:cNvPr>
            <p:cNvGrpSpPr/>
            <p:nvPr/>
          </p:nvGrpSpPr>
          <p:grpSpPr>
            <a:xfrm>
              <a:off x="8921870" y="4738946"/>
              <a:ext cx="47379" cy="181665"/>
              <a:chOff x="8921870" y="4738946"/>
              <a:chExt cx="47379" cy="181665"/>
            </a:xfrm>
          </p:grpSpPr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DA245848-106E-E7F9-A6F5-BB38CC74E611}"/>
                  </a:ext>
                </a:extLst>
              </p:cNvPr>
              <p:cNvSpPr/>
              <p:nvPr/>
            </p:nvSpPr>
            <p:spPr>
              <a:xfrm>
                <a:off x="8921870" y="473894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620D20AA-ACA7-0C05-BB32-5D7C4BB4F362}"/>
                  </a:ext>
                </a:extLst>
              </p:cNvPr>
              <p:cNvSpPr/>
              <p:nvPr/>
            </p:nvSpPr>
            <p:spPr>
              <a:xfrm>
                <a:off x="8923530" y="487489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8C6CCDD6-BD7A-5F45-7500-E44A456A0BEF}"/>
              </a:ext>
            </a:extLst>
          </p:cNvPr>
          <p:cNvGrpSpPr/>
          <p:nvPr/>
        </p:nvGrpSpPr>
        <p:grpSpPr>
          <a:xfrm>
            <a:off x="7605558" y="4534958"/>
            <a:ext cx="47988" cy="315126"/>
            <a:chOff x="8921870" y="4605485"/>
            <a:chExt cx="47988" cy="315126"/>
          </a:xfrm>
        </p:grpSpPr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C6F62CE3-8B8A-9093-021F-73FCF19CEEA3}"/>
                </a:ext>
              </a:extLst>
            </p:cNvPr>
            <p:cNvSpPr/>
            <p:nvPr/>
          </p:nvSpPr>
          <p:spPr>
            <a:xfrm>
              <a:off x="8924139" y="46054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6" name="组合 155">
              <a:extLst>
                <a:ext uri="{FF2B5EF4-FFF2-40B4-BE49-F238E27FC236}">
                  <a16:creationId xmlns:a16="http://schemas.microsoft.com/office/drawing/2014/main" id="{8EE82EF0-6F49-978F-A6C9-2514EA4E4ED3}"/>
                </a:ext>
              </a:extLst>
            </p:cNvPr>
            <p:cNvGrpSpPr/>
            <p:nvPr/>
          </p:nvGrpSpPr>
          <p:grpSpPr>
            <a:xfrm>
              <a:off x="8921870" y="4738946"/>
              <a:ext cx="47379" cy="181665"/>
              <a:chOff x="8921870" y="4738946"/>
              <a:chExt cx="47379" cy="181665"/>
            </a:xfrm>
          </p:grpSpPr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4953B0A0-1725-1B06-BC91-56364A8ED7E6}"/>
                  </a:ext>
                </a:extLst>
              </p:cNvPr>
              <p:cNvSpPr/>
              <p:nvPr/>
            </p:nvSpPr>
            <p:spPr>
              <a:xfrm>
                <a:off x="8921870" y="473894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58EA46EB-B663-C3D1-2B30-BA9449BD9D9D}"/>
                  </a:ext>
                </a:extLst>
              </p:cNvPr>
              <p:cNvSpPr/>
              <p:nvPr/>
            </p:nvSpPr>
            <p:spPr>
              <a:xfrm>
                <a:off x="8923530" y="487489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59" name="文本框 158">
            <a:extLst>
              <a:ext uri="{FF2B5EF4-FFF2-40B4-BE49-F238E27FC236}">
                <a16:creationId xmlns:a16="http://schemas.microsoft.com/office/drawing/2014/main" id="{02EFEFB4-BDA0-4835-EF41-998C224C63EC}"/>
              </a:ext>
            </a:extLst>
          </p:cNvPr>
          <p:cNvSpPr txBox="1"/>
          <p:nvPr/>
        </p:nvSpPr>
        <p:spPr>
          <a:xfrm>
            <a:off x="7376921" y="124286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8×8 PE Array</a:t>
            </a:r>
            <a:endParaRPr lang="zh-CN" altLang="en-US" b="1" dirty="0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4776D2FB-6E4F-8D80-EE60-EF5BD935126E}"/>
              </a:ext>
            </a:extLst>
          </p:cNvPr>
          <p:cNvSpPr/>
          <p:nvPr/>
        </p:nvSpPr>
        <p:spPr>
          <a:xfrm>
            <a:off x="2119312" y="1686766"/>
            <a:ext cx="2080227" cy="754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Weight BRAM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41358F6E-CBD4-1740-2183-B366269E5A77}"/>
              </a:ext>
            </a:extLst>
          </p:cNvPr>
          <p:cNvSpPr/>
          <p:nvPr/>
        </p:nvSpPr>
        <p:spPr>
          <a:xfrm>
            <a:off x="2130142" y="4196825"/>
            <a:ext cx="2069395" cy="7546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Psum</a:t>
            </a:r>
            <a:r>
              <a:rPr lang="en-US" altLang="zh-CN" b="1" dirty="0">
                <a:solidFill>
                  <a:schemeClr val="tx1"/>
                </a:solidFill>
              </a:rPr>
              <a:t> BRAM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F483DCF-F046-9C0C-FF43-85F222EBECF0}"/>
              </a:ext>
            </a:extLst>
          </p:cNvPr>
          <p:cNvSpPr/>
          <p:nvPr/>
        </p:nvSpPr>
        <p:spPr>
          <a:xfrm>
            <a:off x="2130142" y="2771998"/>
            <a:ext cx="1077312" cy="11229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Feature BRAM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9DB9FB4-681C-D42B-EFA4-56AA413AB27F}"/>
              </a:ext>
            </a:extLst>
          </p:cNvPr>
          <p:cNvSpPr/>
          <p:nvPr/>
        </p:nvSpPr>
        <p:spPr>
          <a:xfrm>
            <a:off x="3477054" y="2771997"/>
            <a:ext cx="737201" cy="1122983"/>
          </a:xfrm>
          <a:prstGeom prst="rect">
            <a:avLst/>
          </a:prstGeom>
          <a:solidFill>
            <a:srgbClr val="D0CAD9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RAM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3F31A5A5-6DED-B849-16D4-4E2C74394D56}"/>
              </a:ext>
            </a:extLst>
          </p:cNvPr>
          <p:cNvCxnSpPr>
            <a:cxnSpLocks/>
            <a:stCxn id="163" idx="3"/>
          </p:cNvCxnSpPr>
          <p:nvPr/>
        </p:nvCxnSpPr>
        <p:spPr>
          <a:xfrm>
            <a:off x="4199539" y="2064087"/>
            <a:ext cx="6941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>
            <a:extLst>
              <a:ext uri="{FF2B5EF4-FFF2-40B4-BE49-F238E27FC236}">
                <a16:creationId xmlns:a16="http://schemas.microsoft.com/office/drawing/2014/main" id="{0DD018D0-3645-DA19-1A64-40C8AE731F75}"/>
              </a:ext>
            </a:extLst>
          </p:cNvPr>
          <p:cNvCxnSpPr>
            <a:cxnSpLocks/>
          </p:cNvCxnSpPr>
          <p:nvPr/>
        </p:nvCxnSpPr>
        <p:spPr>
          <a:xfrm>
            <a:off x="4199537" y="3333488"/>
            <a:ext cx="69419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接箭头连接符 170">
            <a:extLst>
              <a:ext uri="{FF2B5EF4-FFF2-40B4-BE49-F238E27FC236}">
                <a16:creationId xmlns:a16="http://schemas.microsoft.com/office/drawing/2014/main" id="{58F88436-6035-083F-F9D8-CEB62D884C8A}"/>
              </a:ext>
            </a:extLst>
          </p:cNvPr>
          <p:cNvCxnSpPr>
            <a:cxnSpLocks/>
          </p:cNvCxnSpPr>
          <p:nvPr/>
        </p:nvCxnSpPr>
        <p:spPr>
          <a:xfrm>
            <a:off x="4199537" y="4549877"/>
            <a:ext cx="69419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25A42939-9E70-B406-1233-83793F91FE3C}"/>
              </a:ext>
            </a:extLst>
          </p:cNvPr>
          <p:cNvCxnSpPr>
            <a:cxnSpLocks/>
            <a:endCxn id="166" idx="1"/>
          </p:cNvCxnSpPr>
          <p:nvPr/>
        </p:nvCxnSpPr>
        <p:spPr>
          <a:xfrm>
            <a:off x="3207454" y="3333488"/>
            <a:ext cx="2696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>
            <a:extLst>
              <a:ext uri="{FF2B5EF4-FFF2-40B4-BE49-F238E27FC236}">
                <a16:creationId xmlns:a16="http://schemas.microsoft.com/office/drawing/2014/main" id="{24055A76-1BFF-8C16-6939-C5CAF4CDD877}"/>
              </a:ext>
            </a:extLst>
          </p:cNvPr>
          <p:cNvCxnSpPr>
            <a:stCxn id="132" idx="2"/>
            <a:endCxn id="137" idx="0"/>
          </p:cNvCxnSpPr>
          <p:nvPr/>
        </p:nvCxnSpPr>
        <p:spPr>
          <a:xfrm>
            <a:off x="9849675" y="2898812"/>
            <a:ext cx="2" cy="1090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直接连接符 193">
            <a:extLst>
              <a:ext uri="{FF2B5EF4-FFF2-40B4-BE49-F238E27FC236}">
                <a16:creationId xmlns:a16="http://schemas.microsoft.com/office/drawing/2014/main" id="{AAD29325-9E59-0B55-EF57-0413C4448F12}"/>
              </a:ext>
            </a:extLst>
          </p:cNvPr>
          <p:cNvCxnSpPr/>
          <p:nvPr/>
        </p:nvCxnSpPr>
        <p:spPr>
          <a:xfrm>
            <a:off x="10227840" y="2892968"/>
            <a:ext cx="2" cy="1090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A31B53B3-2C5D-88F3-F4D5-529FA48AFEEE}"/>
              </a:ext>
            </a:extLst>
          </p:cNvPr>
          <p:cNvCxnSpPr/>
          <p:nvPr/>
        </p:nvCxnSpPr>
        <p:spPr>
          <a:xfrm>
            <a:off x="10602275" y="2893730"/>
            <a:ext cx="2" cy="1090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B4EE8B83-20B3-C72D-28C4-608A35715597}"/>
              </a:ext>
            </a:extLst>
          </p:cNvPr>
          <p:cNvCxnSpPr/>
          <p:nvPr/>
        </p:nvCxnSpPr>
        <p:spPr>
          <a:xfrm>
            <a:off x="9849676" y="3259770"/>
            <a:ext cx="2" cy="1090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ABF763C8-7D19-3F0B-15DF-8108A3A3056B}"/>
              </a:ext>
            </a:extLst>
          </p:cNvPr>
          <p:cNvCxnSpPr/>
          <p:nvPr/>
        </p:nvCxnSpPr>
        <p:spPr>
          <a:xfrm>
            <a:off x="10227841" y="3253926"/>
            <a:ext cx="2" cy="1090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24186573-3DB5-AF84-73D4-F2548B07E3B8}"/>
              </a:ext>
            </a:extLst>
          </p:cNvPr>
          <p:cNvCxnSpPr/>
          <p:nvPr/>
        </p:nvCxnSpPr>
        <p:spPr>
          <a:xfrm>
            <a:off x="10602276" y="3254688"/>
            <a:ext cx="2" cy="1090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E96B51F-BA20-28FC-3E81-E115B4CECCB0}"/>
              </a:ext>
            </a:extLst>
          </p:cNvPr>
          <p:cNvSpPr txBox="1"/>
          <p:nvPr/>
        </p:nvSpPr>
        <p:spPr>
          <a:xfrm>
            <a:off x="9670594" y="2630995"/>
            <a:ext cx="36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n-ea"/>
                <a:cs typeface="Times New Roman" panose="02020603050405020304" pitchFamily="18" charset="0"/>
              </a:rPr>
              <a:t>PE</a:t>
            </a:r>
            <a:endParaRPr lang="zh-CN" altLang="en-US" sz="1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BA892FA0-6394-8E26-DA81-E83AB4D9D7B5}"/>
              </a:ext>
            </a:extLst>
          </p:cNvPr>
          <p:cNvSpPr txBox="1"/>
          <p:nvPr/>
        </p:nvSpPr>
        <p:spPr>
          <a:xfrm>
            <a:off x="10044024" y="2996126"/>
            <a:ext cx="36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n-ea"/>
                <a:cs typeface="Times New Roman" panose="02020603050405020304" pitchFamily="18" charset="0"/>
              </a:rPr>
              <a:t>PE</a:t>
            </a:r>
            <a:endParaRPr lang="zh-CN" altLang="en-US" sz="1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810DBE71-97C1-D374-337A-A82EF65F2BC8}"/>
              </a:ext>
            </a:extLst>
          </p:cNvPr>
          <p:cNvSpPr txBox="1"/>
          <p:nvPr/>
        </p:nvSpPr>
        <p:spPr>
          <a:xfrm>
            <a:off x="10044024" y="2633499"/>
            <a:ext cx="36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dirty="0">
                <a:latin typeface="+mn-ea"/>
                <a:cs typeface="Times New Roman" panose="02020603050405020304" pitchFamily="18" charset="0"/>
              </a:rPr>
              <a:t>PE</a:t>
            </a:r>
            <a:endParaRPr lang="zh-CN" altLang="en-US" sz="1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2" name="文本框 141">
            <a:extLst>
              <a:ext uri="{FF2B5EF4-FFF2-40B4-BE49-F238E27FC236}">
                <a16:creationId xmlns:a16="http://schemas.microsoft.com/office/drawing/2014/main" id="{BEB932DD-E212-7D72-89D5-37D93AB49058}"/>
              </a:ext>
            </a:extLst>
          </p:cNvPr>
          <p:cNvSpPr txBox="1"/>
          <p:nvPr/>
        </p:nvSpPr>
        <p:spPr>
          <a:xfrm>
            <a:off x="10420325" y="2635023"/>
            <a:ext cx="36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n-ea"/>
                <a:cs typeface="Times New Roman" panose="02020603050405020304" pitchFamily="18" charset="0"/>
              </a:rPr>
              <a:t>PE</a:t>
            </a:r>
            <a:endParaRPr lang="zh-CN" altLang="en-US" sz="1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B2A988CA-1505-94AE-7606-2095195FF312}"/>
              </a:ext>
            </a:extLst>
          </p:cNvPr>
          <p:cNvSpPr txBox="1"/>
          <p:nvPr/>
        </p:nvSpPr>
        <p:spPr>
          <a:xfrm>
            <a:off x="9667723" y="2984440"/>
            <a:ext cx="36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n-ea"/>
                <a:cs typeface="Times New Roman" panose="02020603050405020304" pitchFamily="18" charset="0"/>
              </a:rPr>
              <a:t>PE</a:t>
            </a:r>
            <a:endParaRPr lang="zh-CN" altLang="en-US" sz="1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2FC5F36A-19E2-D0BA-D132-FD36928439E9}"/>
              </a:ext>
            </a:extLst>
          </p:cNvPr>
          <p:cNvSpPr txBox="1"/>
          <p:nvPr/>
        </p:nvSpPr>
        <p:spPr>
          <a:xfrm>
            <a:off x="9667723" y="3337885"/>
            <a:ext cx="36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n-ea"/>
                <a:cs typeface="Times New Roman" panose="02020603050405020304" pitchFamily="18" charset="0"/>
              </a:rPr>
              <a:t>PE</a:t>
            </a:r>
            <a:endParaRPr lang="zh-CN" altLang="en-US" sz="1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E824B0B1-AFAD-E145-DF4F-D7C2F3E64FEA}"/>
              </a:ext>
            </a:extLst>
          </p:cNvPr>
          <p:cNvSpPr txBox="1"/>
          <p:nvPr/>
        </p:nvSpPr>
        <p:spPr>
          <a:xfrm>
            <a:off x="10044024" y="3349571"/>
            <a:ext cx="36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n-ea"/>
                <a:cs typeface="Times New Roman" panose="02020603050405020304" pitchFamily="18" charset="0"/>
              </a:rPr>
              <a:t>PE</a:t>
            </a:r>
            <a:endParaRPr lang="zh-CN" altLang="en-US" sz="1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E67E41D-A555-301C-1DDD-921A2668A01D}"/>
              </a:ext>
            </a:extLst>
          </p:cNvPr>
          <p:cNvSpPr txBox="1"/>
          <p:nvPr/>
        </p:nvSpPr>
        <p:spPr>
          <a:xfrm>
            <a:off x="10420325" y="3351095"/>
            <a:ext cx="36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n-ea"/>
                <a:cs typeface="Times New Roman" panose="02020603050405020304" pitchFamily="18" charset="0"/>
              </a:rPr>
              <a:t>PE</a:t>
            </a:r>
            <a:endParaRPr lang="zh-CN" altLang="en-US" sz="12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746F7CDA-2D00-CF07-DED0-1504C1B6E64E}"/>
              </a:ext>
            </a:extLst>
          </p:cNvPr>
          <p:cNvSpPr txBox="1"/>
          <p:nvPr/>
        </p:nvSpPr>
        <p:spPr>
          <a:xfrm>
            <a:off x="10420325" y="2997650"/>
            <a:ext cx="3639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+mn-ea"/>
                <a:cs typeface="Times New Roman" panose="02020603050405020304" pitchFamily="18" charset="0"/>
              </a:rPr>
              <a:t>PE</a:t>
            </a:r>
            <a:endParaRPr lang="zh-CN" altLang="en-US" sz="1200" b="1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67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9" name="直接连接符 128">
            <a:extLst>
              <a:ext uri="{FF2B5EF4-FFF2-40B4-BE49-F238E27FC236}">
                <a16:creationId xmlns:a16="http://schemas.microsoft.com/office/drawing/2014/main" id="{893676DE-AC88-700A-A2A4-8AD4540967EB}"/>
              </a:ext>
            </a:extLst>
          </p:cNvPr>
          <p:cNvCxnSpPr>
            <a:cxnSpLocks/>
          </p:cNvCxnSpPr>
          <p:nvPr/>
        </p:nvCxnSpPr>
        <p:spPr>
          <a:xfrm>
            <a:off x="2552074" y="4839244"/>
            <a:ext cx="417787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6D6B72C0-74A9-E325-BEAD-7CC5AA8FAF85}"/>
              </a:ext>
            </a:extLst>
          </p:cNvPr>
          <p:cNvCxnSpPr>
            <a:cxnSpLocks/>
          </p:cNvCxnSpPr>
          <p:nvPr/>
        </p:nvCxnSpPr>
        <p:spPr>
          <a:xfrm>
            <a:off x="6728089" y="4824845"/>
            <a:ext cx="167793" cy="25707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>
            <a:extLst>
              <a:ext uri="{FF2B5EF4-FFF2-40B4-BE49-F238E27FC236}">
                <a16:creationId xmlns:a16="http://schemas.microsoft.com/office/drawing/2014/main" id="{B819DB50-2569-FB4B-0274-C2AC570017ED}"/>
              </a:ext>
            </a:extLst>
          </p:cNvPr>
          <p:cNvCxnSpPr>
            <a:cxnSpLocks/>
          </p:cNvCxnSpPr>
          <p:nvPr/>
        </p:nvCxnSpPr>
        <p:spPr>
          <a:xfrm>
            <a:off x="5608062" y="4825891"/>
            <a:ext cx="153028" cy="25429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74EA5FE9-1C64-3BD6-6863-5961C50ACE2C}"/>
              </a:ext>
            </a:extLst>
          </p:cNvPr>
          <p:cNvCxnSpPr>
            <a:cxnSpLocks/>
          </p:cNvCxnSpPr>
          <p:nvPr/>
        </p:nvCxnSpPr>
        <p:spPr>
          <a:xfrm>
            <a:off x="4475094" y="4831575"/>
            <a:ext cx="124686" cy="248615"/>
          </a:xfrm>
          <a:prstGeom prst="line">
            <a:avLst/>
          </a:prstGeom>
          <a:ln w="28575" cap="flat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>
            <a:extLst>
              <a:ext uri="{FF2B5EF4-FFF2-40B4-BE49-F238E27FC236}">
                <a16:creationId xmlns:a16="http://schemas.microsoft.com/office/drawing/2014/main" id="{E7EA2117-B7FC-E242-52AC-42E791354905}"/>
              </a:ext>
            </a:extLst>
          </p:cNvPr>
          <p:cNvCxnSpPr>
            <a:cxnSpLocks/>
          </p:cNvCxnSpPr>
          <p:nvPr/>
        </p:nvCxnSpPr>
        <p:spPr>
          <a:xfrm>
            <a:off x="3312363" y="4839244"/>
            <a:ext cx="126106" cy="24094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8DD92DCE-B2CA-B083-603F-0E28681823D1}"/>
              </a:ext>
            </a:extLst>
          </p:cNvPr>
          <p:cNvCxnSpPr>
            <a:cxnSpLocks/>
          </p:cNvCxnSpPr>
          <p:nvPr/>
        </p:nvCxnSpPr>
        <p:spPr>
          <a:xfrm>
            <a:off x="2676465" y="3162647"/>
            <a:ext cx="417787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05071A77-BF53-9C01-E86B-F0A48E5C6EA0}"/>
              </a:ext>
            </a:extLst>
          </p:cNvPr>
          <p:cNvCxnSpPr>
            <a:cxnSpLocks/>
          </p:cNvCxnSpPr>
          <p:nvPr/>
        </p:nvCxnSpPr>
        <p:spPr>
          <a:xfrm>
            <a:off x="6836248" y="3149026"/>
            <a:ext cx="167793" cy="25707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4EE6C14A-51AC-0267-E1C9-9C8090F846D3}"/>
              </a:ext>
            </a:extLst>
          </p:cNvPr>
          <p:cNvCxnSpPr>
            <a:cxnSpLocks/>
          </p:cNvCxnSpPr>
          <p:nvPr/>
        </p:nvCxnSpPr>
        <p:spPr>
          <a:xfrm>
            <a:off x="5698717" y="3162379"/>
            <a:ext cx="144013" cy="24094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>
            <a:extLst>
              <a:ext uri="{FF2B5EF4-FFF2-40B4-BE49-F238E27FC236}">
                <a16:creationId xmlns:a16="http://schemas.microsoft.com/office/drawing/2014/main" id="{00A468E5-4EF5-2232-9055-6107B0BB3B6C}"/>
              </a:ext>
            </a:extLst>
          </p:cNvPr>
          <p:cNvCxnSpPr>
            <a:cxnSpLocks/>
          </p:cNvCxnSpPr>
          <p:nvPr/>
        </p:nvCxnSpPr>
        <p:spPr>
          <a:xfrm>
            <a:off x="4556734" y="3154710"/>
            <a:ext cx="124686" cy="248615"/>
          </a:xfrm>
          <a:prstGeom prst="line">
            <a:avLst/>
          </a:prstGeom>
          <a:ln w="28575" cap="flat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EBC6AC09-A6C2-394F-0072-B69DF2133746}"/>
              </a:ext>
            </a:extLst>
          </p:cNvPr>
          <p:cNvCxnSpPr>
            <a:cxnSpLocks/>
          </p:cNvCxnSpPr>
          <p:nvPr/>
        </p:nvCxnSpPr>
        <p:spPr>
          <a:xfrm>
            <a:off x="3394003" y="3162379"/>
            <a:ext cx="126106" cy="24094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>
            <a:extLst>
              <a:ext uri="{FF2B5EF4-FFF2-40B4-BE49-F238E27FC236}">
                <a16:creationId xmlns:a16="http://schemas.microsoft.com/office/drawing/2014/main" id="{F1617D4F-444E-54C9-D3BF-D0323845792F}"/>
              </a:ext>
            </a:extLst>
          </p:cNvPr>
          <p:cNvCxnSpPr>
            <a:cxnSpLocks/>
          </p:cNvCxnSpPr>
          <p:nvPr/>
        </p:nvCxnSpPr>
        <p:spPr>
          <a:xfrm>
            <a:off x="2708619" y="1486050"/>
            <a:ext cx="417787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>
            <a:extLst>
              <a:ext uri="{FF2B5EF4-FFF2-40B4-BE49-F238E27FC236}">
                <a16:creationId xmlns:a16="http://schemas.microsoft.com/office/drawing/2014/main" id="{72BAF863-FE46-E825-102F-F46F998C6265}"/>
              </a:ext>
            </a:extLst>
          </p:cNvPr>
          <p:cNvCxnSpPr>
            <a:cxnSpLocks/>
          </p:cNvCxnSpPr>
          <p:nvPr/>
        </p:nvCxnSpPr>
        <p:spPr>
          <a:xfrm>
            <a:off x="6868402" y="1472429"/>
            <a:ext cx="167793" cy="25707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7AA719A9-D068-DB48-2EFF-EF6D28BBAD39}"/>
              </a:ext>
            </a:extLst>
          </p:cNvPr>
          <p:cNvCxnSpPr>
            <a:cxnSpLocks/>
          </p:cNvCxnSpPr>
          <p:nvPr/>
        </p:nvCxnSpPr>
        <p:spPr>
          <a:xfrm>
            <a:off x="5721856" y="1472429"/>
            <a:ext cx="153028" cy="25429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E5D506CC-BD11-2FC4-6DDC-A45139295C8F}"/>
              </a:ext>
            </a:extLst>
          </p:cNvPr>
          <p:cNvCxnSpPr>
            <a:cxnSpLocks/>
          </p:cNvCxnSpPr>
          <p:nvPr/>
        </p:nvCxnSpPr>
        <p:spPr>
          <a:xfrm>
            <a:off x="4588888" y="1478113"/>
            <a:ext cx="124686" cy="248615"/>
          </a:xfrm>
          <a:prstGeom prst="line">
            <a:avLst/>
          </a:prstGeom>
          <a:ln w="28575" cap="flat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>
            <a:extLst>
              <a:ext uri="{FF2B5EF4-FFF2-40B4-BE49-F238E27FC236}">
                <a16:creationId xmlns:a16="http://schemas.microsoft.com/office/drawing/2014/main" id="{4B83039E-919A-AD28-955D-DC253DA01686}"/>
              </a:ext>
            </a:extLst>
          </p:cNvPr>
          <p:cNvCxnSpPr>
            <a:cxnSpLocks/>
          </p:cNvCxnSpPr>
          <p:nvPr/>
        </p:nvCxnSpPr>
        <p:spPr>
          <a:xfrm>
            <a:off x="3426157" y="1485782"/>
            <a:ext cx="126106" cy="24094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2FE81C49-F240-7D09-BB08-D86AD3E6A7B5}"/>
              </a:ext>
            </a:extLst>
          </p:cNvPr>
          <p:cNvCxnSpPr>
            <a:cxnSpLocks/>
          </p:cNvCxnSpPr>
          <p:nvPr/>
        </p:nvCxnSpPr>
        <p:spPr>
          <a:xfrm>
            <a:off x="2698397" y="-184569"/>
            <a:ext cx="417787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763FFA63-15D0-EB1C-A8BB-535B300851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6858180" y="-198190"/>
            <a:ext cx="167793" cy="25707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FB826192-5B9A-A0FE-0EEB-972C56A6D2F0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711634" y="-198190"/>
            <a:ext cx="153028" cy="25429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826A9E3E-2B82-5D2D-5FE7-5E76A2F9BFF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578666" y="-192506"/>
            <a:ext cx="124686" cy="248615"/>
          </a:xfrm>
          <a:prstGeom prst="line">
            <a:avLst/>
          </a:prstGeom>
          <a:ln w="28575" cap="flat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6E4906E3-BBCD-3385-1315-8423959C6166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415935" y="-184837"/>
            <a:ext cx="126106" cy="24094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40DB4A8-348E-EFAE-A8D0-EBE6372C6423}"/>
              </a:ext>
            </a:extLst>
          </p:cNvPr>
          <p:cNvSpPr/>
          <p:nvPr/>
        </p:nvSpPr>
        <p:spPr>
          <a:xfrm>
            <a:off x="3193076" y="56109"/>
            <a:ext cx="697930" cy="661589"/>
          </a:xfrm>
          <a:prstGeom prst="rect">
            <a:avLst/>
          </a:prstGeom>
          <a:solidFill>
            <a:srgbClr val="BADEE0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Array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BDA2DC-030D-9B29-7028-00E4E778A7AA}"/>
              </a:ext>
            </a:extLst>
          </p:cNvPr>
          <p:cNvSpPr/>
          <p:nvPr/>
        </p:nvSpPr>
        <p:spPr>
          <a:xfrm>
            <a:off x="4354387" y="56109"/>
            <a:ext cx="697930" cy="661589"/>
          </a:xfrm>
          <a:prstGeom prst="rect">
            <a:avLst/>
          </a:prstGeom>
          <a:solidFill>
            <a:srgbClr val="BADEE0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Array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3FA032-EDBA-FBC7-89C0-2302492C1A22}"/>
              </a:ext>
            </a:extLst>
          </p:cNvPr>
          <p:cNvSpPr/>
          <p:nvPr/>
        </p:nvSpPr>
        <p:spPr>
          <a:xfrm>
            <a:off x="5515697" y="56109"/>
            <a:ext cx="697930" cy="661589"/>
          </a:xfrm>
          <a:prstGeom prst="rect">
            <a:avLst/>
          </a:prstGeom>
          <a:solidFill>
            <a:srgbClr val="BADEE0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Array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8D126F-C3B3-9A7F-6EEA-0ADC0990ECD0}"/>
              </a:ext>
            </a:extLst>
          </p:cNvPr>
          <p:cNvSpPr/>
          <p:nvPr/>
        </p:nvSpPr>
        <p:spPr>
          <a:xfrm>
            <a:off x="6677008" y="58889"/>
            <a:ext cx="697930" cy="661589"/>
          </a:xfrm>
          <a:prstGeom prst="rect">
            <a:avLst/>
          </a:prstGeom>
          <a:solidFill>
            <a:srgbClr val="BADEE0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Array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05E53D-87A7-8F26-C646-BFFE48D19B01}"/>
              </a:ext>
            </a:extLst>
          </p:cNvPr>
          <p:cNvSpPr/>
          <p:nvPr/>
        </p:nvSpPr>
        <p:spPr>
          <a:xfrm>
            <a:off x="3191983" y="1715071"/>
            <a:ext cx="697930" cy="661589"/>
          </a:xfrm>
          <a:prstGeom prst="rect">
            <a:avLst/>
          </a:prstGeom>
          <a:solidFill>
            <a:srgbClr val="BADEE0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Array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17F19CA-7F55-BF1A-9C1D-9B95183ACFD9}"/>
              </a:ext>
            </a:extLst>
          </p:cNvPr>
          <p:cNvSpPr/>
          <p:nvPr/>
        </p:nvSpPr>
        <p:spPr>
          <a:xfrm>
            <a:off x="4353294" y="1715071"/>
            <a:ext cx="697930" cy="661589"/>
          </a:xfrm>
          <a:prstGeom prst="rect">
            <a:avLst/>
          </a:prstGeom>
          <a:solidFill>
            <a:srgbClr val="BADEE0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Array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F27DB0-4D69-13E8-65ED-0E9F433D9DE2}"/>
              </a:ext>
            </a:extLst>
          </p:cNvPr>
          <p:cNvSpPr/>
          <p:nvPr/>
        </p:nvSpPr>
        <p:spPr>
          <a:xfrm>
            <a:off x="5514604" y="1715071"/>
            <a:ext cx="697930" cy="661589"/>
          </a:xfrm>
          <a:prstGeom prst="rect">
            <a:avLst/>
          </a:prstGeom>
          <a:solidFill>
            <a:srgbClr val="BADEE0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Array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2E3544-6B1F-7127-99F1-7B3DA6602FAA}"/>
              </a:ext>
            </a:extLst>
          </p:cNvPr>
          <p:cNvSpPr/>
          <p:nvPr/>
        </p:nvSpPr>
        <p:spPr>
          <a:xfrm>
            <a:off x="6675915" y="1715071"/>
            <a:ext cx="697930" cy="661589"/>
          </a:xfrm>
          <a:prstGeom prst="rect">
            <a:avLst/>
          </a:prstGeom>
          <a:solidFill>
            <a:srgbClr val="BADEE0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Array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6D0A805-4AEB-FA44-B4EA-6CD206BC9862}"/>
              </a:ext>
            </a:extLst>
          </p:cNvPr>
          <p:cNvSpPr/>
          <p:nvPr/>
        </p:nvSpPr>
        <p:spPr>
          <a:xfrm>
            <a:off x="3171144" y="3392674"/>
            <a:ext cx="697930" cy="661589"/>
          </a:xfrm>
          <a:prstGeom prst="rect">
            <a:avLst/>
          </a:prstGeom>
          <a:solidFill>
            <a:srgbClr val="BADEE0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Array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D37599-C093-AFCC-86B4-A70D4D781B9D}"/>
              </a:ext>
            </a:extLst>
          </p:cNvPr>
          <p:cNvSpPr/>
          <p:nvPr/>
        </p:nvSpPr>
        <p:spPr>
          <a:xfrm>
            <a:off x="4332455" y="3392674"/>
            <a:ext cx="697930" cy="661589"/>
          </a:xfrm>
          <a:prstGeom prst="rect">
            <a:avLst/>
          </a:prstGeom>
          <a:solidFill>
            <a:srgbClr val="BADEE0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Array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B38B89A-A5CA-16D4-844A-E20E8B36C9FA}"/>
              </a:ext>
            </a:extLst>
          </p:cNvPr>
          <p:cNvSpPr/>
          <p:nvPr/>
        </p:nvSpPr>
        <p:spPr>
          <a:xfrm>
            <a:off x="5493765" y="3392674"/>
            <a:ext cx="697930" cy="661589"/>
          </a:xfrm>
          <a:prstGeom prst="rect">
            <a:avLst/>
          </a:prstGeom>
          <a:solidFill>
            <a:srgbClr val="BADEE0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Array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0D2E25-AFF6-080F-F81C-F7CD4240A086}"/>
              </a:ext>
            </a:extLst>
          </p:cNvPr>
          <p:cNvSpPr/>
          <p:nvPr/>
        </p:nvSpPr>
        <p:spPr>
          <a:xfrm>
            <a:off x="6655076" y="3392674"/>
            <a:ext cx="697930" cy="661589"/>
          </a:xfrm>
          <a:prstGeom prst="rect">
            <a:avLst/>
          </a:prstGeom>
          <a:solidFill>
            <a:srgbClr val="BADEE0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Array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B2A3452-94F1-162B-58D6-47574294A384}"/>
              </a:ext>
            </a:extLst>
          </p:cNvPr>
          <p:cNvSpPr/>
          <p:nvPr/>
        </p:nvSpPr>
        <p:spPr>
          <a:xfrm>
            <a:off x="3080489" y="5067524"/>
            <a:ext cx="697930" cy="661589"/>
          </a:xfrm>
          <a:prstGeom prst="rect">
            <a:avLst/>
          </a:prstGeom>
          <a:solidFill>
            <a:srgbClr val="BADEE0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Array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B406DE-69EC-ED9C-4F33-9C983C3B8667}"/>
              </a:ext>
            </a:extLst>
          </p:cNvPr>
          <p:cNvSpPr/>
          <p:nvPr/>
        </p:nvSpPr>
        <p:spPr>
          <a:xfrm>
            <a:off x="4241800" y="5067524"/>
            <a:ext cx="697930" cy="661589"/>
          </a:xfrm>
          <a:prstGeom prst="rect">
            <a:avLst/>
          </a:prstGeom>
          <a:solidFill>
            <a:srgbClr val="BADEE0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Array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A0848CB-712C-1BA5-4849-5F45917DADE8}"/>
              </a:ext>
            </a:extLst>
          </p:cNvPr>
          <p:cNvSpPr/>
          <p:nvPr/>
        </p:nvSpPr>
        <p:spPr>
          <a:xfrm>
            <a:off x="5403110" y="5067524"/>
            <a:ext cx="697930" cy="661589"/>
          </a:xfrm>
          <a:prstGeom prst="rect">
            <a:avLst/>
          </a:prstGeom>
          <a:solidFill>
            <a:srgbClr val="BADEE0"/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Array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FFA50C7-2EEB-D78A-358B-1D31E0841A9C}"/>
              </a:ext>
            </a:extLst>
          </p:cNvPr>
          <p:cNvSpPr/>
          <p:nvPr/>
        </p:nvSpPr>
        <p:spPr>
          <a:xfrm>
            <a:off x="6564421" y="5067524"/>
            <a:ext cx="697930" cy="661589"/>
          </a:xfrm>
          <a:prstGeom prst="rect">
            <a:avLst/>
          </a:prstGeom>
          <a:solidFill>
            <a:srgbClr val="BADEE0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PE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Array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702565-CF9A-E303-91D8-0FC2A5184AD3}"/>
              </a:ext>
            </a:extLst>
          </p:cNvPr>
          <p:cNvSpPr/>
          <p:nvPr/>
        </p:nvSpPr>
        <p:spPr>
          <a:xfrm>
            <a:off x="1802364" y="-338137"/>
            <a:ext cx="892860" cy="105910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="1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sz="1600" b="1" dirty="0">
              <a:solidFill>
                <a:sysClr val="windowText" lastClr="000000"/>
              </a:solidFill>
            </a:endParaRPr>
          </a:p>
          <a:p>
            <a:pPr algn="ctr"/>
            <a:endParaRPr lang="en-US" altLang="zh-CN" sz="16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7B0E745-20A9-F390-FB68-ABBF81522205}"/>
              </a:ext>
            </a:extLst>
          </p:cNvPr>
          <p:cNvSpPr/>
          <p:nvPr/>
        </p:nvSpPr>
        <p:spPr>
          <a:xfrm>
            <a:off x="3193076" y="990488"/>
            <a:ext cx="4181862" cy="284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Data Buffer</a:t>
            </a:r>
            <a:endParaRPr lang="zh-CN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E7EFEBCE-986D-7127-BCF7-36C262AA80AB}"/>
              </a:ext>
            </a:extLst>
          </p:cNvPr>
          <p:cNvCxnSpPr>
            <a:stCxn id="2" idx="2"/>
          </p:cNvCxnSpPr>
          <p:nvPr/>
        </p:nvCxnSpPr>
        <p:spPr>
          <a:xfrm>
            <a:off x="3542042" y="717698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F11259D-F22B-F2C0-B117-8F58A9F18D63}"/>
              </a:ext>
            </a:extLst>
          </p:cNvPr>
          <p:cNvCxnSpPr>
            <a:cxnSpLocks/>
          </p:cNvCxnSpPr>
          <p:nvPr/>
        </p:nvCxnSpPr>
        <p:spPr>
          <a:xfrm>
            <a:off x="4809758" y="717698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BBF39C4B-C63B-0792-27DC-D9B6D6DA1DA5}"/>
              </a:ext>
            </a:extLst>
          </p:cNvPr>
          <p:cNvCxnSpPr>
            <a:cxnSpLocks/>
          </p:cNvCxnSpPr>
          <p:nvPr/>
        </p:nvCxnSpPr>
        <p:spPr>
          <a:xfrm>
            <a:off x="5976789" y="717698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5958D33-8EDB-0F22-5052-F0F08B8E56D9}"/>
              </a:ext>
            </a:extLst>
          </p:cNvPr>
          <p:cNvCxnSpPr>
            <a:endCxn id="6" idx="2"/>
          </p:cNvCxnSpPr>
          <p:nvPr/>
        </p:nvCxnSpPr>
        <p:spPr>
          <a:xfrm flipV="1">
            <a:off x="4703352" y="717698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92DE581-60D0-7AD5-2764-B24B3B346723}"/>
              </a:ext>
            </a:extLst>
          </p:cNvPr>
          <p:cNvCxnSpPr>
            <a:cxnSpLocks/>
          </p:cNvCxnSpPr>
          <p:nvPr/>
        </p:nvCxnSpPr>
        <p:spPr>
          <a:xfrm flipV="1">
            <a:off x="5864662" y="717698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AFF1F65-77F9-A8A1-0024-6EC21E989FD8}"/>
              </a:ext>
            </a:extLst>
          </p:cNvPr>
          <p:cNvCxnSpPr>
            <a:cxnSpLocks/>
          </p:cNvCxnSpPr>
          <p:nvPr/>
        </p:nvCxnSpPr>
        <p:spPr>
          <a:xfrm flipV="1">
            <a:off x="7025973" y="717698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加号 38">
            <a:extLst>
              <a:ext uri="{FF2B5EF4-FFF2-40B4-BE49-F238E27FC236}">
                <a16:creationId xmlns:a16="http://schemas.microsoft.com/office/drawing/2014/main" id="{5E2E2D52-F6C6-61D4-42E0-EA583C32B1BC}"/>
              </a:ext>
            </a:extLst>
          </p:cNvPr>
          <p:cNvSpPr/>
          <p:nvPr/>
        </p:nvSpPr>
        <p:spPr>
          <a:xfrm>
            <a:off x="4550324" y="832595"/>
            <a:ext cx="135283" cy="126108"/>
          </a:xfrm>
          <a:prstGeom prst="mathPlus">
            <a:avLst>
              <a:gd name="adj1" fmla="val 44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0" name="加号 39">
            <a:extLst>
              <a:ext uri="{FF2B5EF4-FFF2-40B4-BE49-F238E27FC236}">
                <a16:creationId xmlns:a16="http://schemas.microsoft.com/office/drawing/2014/main" id="{1DC64194-BCCD-5853-6543-8A179BDE17FB}"/>
              </a:ext>
            </a:extLst>
          </p:cNvPr>
          <p:cNvSpPr/>
          <p:nvPr/>
        </p:nvSpPr>
        <p:spPr>
          <a:xfrm>
            <a:off x="6877396" y="828980"/>
            <a:ext cx="135283" cy="126108"/>
          </a:xfrm>
          <a:prstGeom prst="mathPlus">
            <a:avLst>
              <a:gd name="adj1" fmla="val 44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1" name="加号 40">
            <a:extLst>
              <a:ext uri="{FF2B5EF4-FFF2-40B4-BE49-F238E27FC236}">
                <a16:creationId xmlns:a16="http://schemas.microsoft.com/office/drawing/2014/main" id="{310288EA-8485-627A-CB21-36683203D01B}"/>
              </a:ext>
            </a:extLst>
          </p:cNvPr>
          <p:cNvSpPr/>
          <p:nvPr/>
        </p:nvSpPr>
        <p:spPr>
          <a:xfrm>
            <a:off x="5711634" y="828980"/>
            <a:ext cx="135283" cy="126108"/>
          </a:xfrm>
          <a:prstGeom prst="mathPlus">
            <a:avLst>
              <a:gd name="adj1" fmla="val 44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8EF7155-89EF-016E-4C9F-E8A094EBA03F}"/>
              </a:ext>
            </a:extLst>
          </p:cNvPr>
          <p:cNvSpPr/>
          <p:nvPr/>
        </p:nvSpPr>
        <p:spPr>
          <a:xfrm>
            <a:off x="3191983" y="2649718"/>
            <a:ext cx="4181862" cy="284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Data Buffer</a:t>
            </a:r>
            <a:endParaRPr lang="zh-CN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A22E9E5-1D2B-B54E-83AE-1225A7959E17}"/>
              </a:ext>
            </a:extLst>
          </p:cNvPr>
          <p:cNvCxnSpPr>
            <a:cxnSpLocks/>
          </p:cNvCxnSpPr>
          <p:nvPr/>
        </p:nvCxnSpPr>
        <p:spPr>
          <a:xfrm>
            <a:off x="3540949" y="2376928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EF6398D-D0D3-E2D3-14B9-B7DF840BC1DD}"/>
              </a:ext>
            </a:extLst>
          </p:cNvPr>
          <p:cNvCxnSpPr>
            <a:cxnSpLocks/>
          </p:cNvCxnSpPr>
          <p:nvPr/>
        </p:nvCxnSpPr>
        <p:spPr>
          <a:xfrm>
            <a:off x="4808665" y="2376928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8CF9E14-ADDE-2752-5DC4-EB8D08E2219B}"/>
              </a:ext>
            </a:extLst>
          </p:cNvPr>
          <p:cNvCxnSpPr>
            <a:cxnSpLocks/>
          </p:cNvCxnSpPr>
          <p:nvPr/>
        </p:nvCxnSpPr>
        <p:spPr>
          <a:xfrm>
            <a:off x="5975696" y="2376928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AA9DED6-871F-16E4-3586-3E6B5F00AA4E}"/>
              </a:ext>
            </a:extLst>
          </p:cNvPr>
          <p:cNvCxnSpPr>
            <a:cxnSpLocks/>
          </p:cNvCxnSpPr>
          <p:nvPr/>
        </p:nvCxnSpPr>
        <p:spPr>
          <a:xfrm flipV="1">
            <a:off x="4702259" y="2376928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6CF7760-EF7C-415A-B222-5C3A583FB47C}"/>
              </a:ext>
            </a:extLst>
          </p:cNvPr>
          <p:cNvCxnSpPr>
            <a:cxnSpLocks/>
          </p:cNvCxnSpPr>
          <p:nvPr/>
        </p:nvCxnSpPr>
        <p:spPr>
          <a:xfrm flipV="1">
            <a:off x="5863569" y="2376928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FBC69EE-EE13-DF6C-B349-C2B170EB89AE}"/>
              </a:ext>
            </a:extLst>
          </p:cNvPr>
          <p:cNvCxnSpPr>
            <a:cxnSpLocks/>
          </p:cNvCxnSpPr>
          <p:nvPr/>
        </p:nvCxnSpPr>
        <p:spPr>
          <a:xfrm flipV="1">
            <a:off x="7024880" y="2376928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加号 49">
            <a:extLst>
              <a:ext uri="{FF2B5EF4-FFF2-40B4-BE49-F238E27FC236}">
                <a16:creationId xmlns:a16="http://schemas.microsoft.com/office/drawing/2014/main" id="{45EFE770-8E96-72AD-4035-CEEF69B1251B}"/>
              </a:ext>
            </a:extLst>
          </p:cNvPr>
          <p:cNvSpPr/>
          <p:nvPr/>
        </p:nvSpPr>
        <p:spPr>
          <a:xfrm>
            <a:off x="4549231" y="2491825"/>
            <a:ext cx="135283" cy="126108"/>
          </a:xfrm>
          <a:prstGeom prst="mathPlus">
            <a:avLst>
              <a:gd name="adj1" fmla="val 44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1" name="加号 50">
            <a:extLst>
              <a:ext uri="{FF2B5EF4-FFF2-40B4-BE49-F238E27FC236}">
                <a16:creationId xmlns:a16="http://schemas.microsoft.com/office/drawing/2014/main" id="{226B62B2-77DD-4AC3-C637-EDA1C2391A04}"/>
              </a:ext>
            </a:extLst>
          </p:cNvPr>
          <p:cNvSpPr/>
          <p:nvPr/>
        </p:nvSpPr>
        <p:spPr>
          <a:xfrm>
            <a:off x="6876303" y="2488210"/>
            <a:ext cx="135283" cy="126108"/>
          </a:xfrm>
          <a:prstGeom prst="mathPlus">
            <a:avLst>
              <a:gd name="adj1" fmla="val 44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2" name="加号 51">
            <a:extLst>
              <a:ext uri="{FF2B5EF4-FFF2-40B4-BE49-F238E27FC236}">
                <a16:creationId xmlns:a16="http://schemas.microsoft.com/office/drawing/2014/main" id="{EB4EA3C8-6D00-94BC-B148-FD6F3ACDC0E8}"/>
              </a:ext>
            </a:extLst>
          </p:cNvPr>
          <p:cNvSpPr/>
          <p:nvPr/>
        </p:nvSpPr>
        <p:spPr>
          <a:xfrm>
            <a:off x="5710541" y="2488210"/>
            <a:ext cx="135283" cy="126108"/>
          </a:xfrm>
          <a:prstGeom prst="mathPlus">
            <a:avLst>
              <a:gd name="adj1" fmla="val 44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DCBA0AA-908F-7A34-3696-3E2E67F0D39D}"/>
              </a:ext>
            </a:extLst>
          </p:cNvPr>
          <p:cNvSpPr/>
          <p:nvPr/>
        </p:nvSpPr>
        <p:spPr>
          <a:xfrm>
            <a:off x="3171144" y="4335756"/>
            <a:ext cx="4181862" cy="284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Data Buffer</a:t>
            </a:r>
            <a:endParaRPr lang="zh-CN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E8B9AE7-306A-4B79-DE79-1E5FA28C86F5}"/>
              </a:ext>
            </a:extLst>
          </p:cNvPr>
          <p:cNvCxnSpPr>
            <a:cxnSpLocks/>
          </p:cNvCxnSpPr>
          <p:nvPr/>
        </p:nvCxnSpPr>
        <p:spPr>
          <a:xfrm>
            <a:off x="3520110" y="4062966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C0557BA-E6EE-DF2F-A00D-16E6C74492E0}"/>
              </a:ext>
            </a:extLst>
          </p:cNvPr>
          <p:cNvCxnSpPr>
            <a:cxnSpLocks/>
          </p:cNvCxnSpPr>
          <p:nvPr/>
        </p:nvCxnSpPr>
        <p:spPr>
          <a:xfrm>
            <a:off x="4787826" y="4062966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28DE4A85-31FB-F088-2540-F20A7397E3DE}"/>
              </a:ext>
            </a:extLst>
          </p:cNvPr>
          <p:cNvCxnSpPr>
            <a:cxnSpLocks/>
          </p:cNvCxnSpPr>
          <p:nvPr/>
        </p:nvCxnSpPr>
        <p:spPr>
          <a:xfrm>
            <a:off x="5954857" y="4062966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76FFECF9-F49A-BC68-DCCB-683C31C46252}"/>
              </a:ext>
            </a:extLst>
          </p:cNvPr>
          <p:cNvCxnSpPr>
            <a:cxnSpLocks/>
          </p:cNvCxnSpPr>
          <p:nvPr/>
        </p:nvCxnSpPr>
        <p:spPr>
          <a:xfrm flipV="1">
            <a:off x="4681420" y="4062966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FE750A5-422B-FB22-2E2B-906394DF94CB}"/>
              </a:ext>
            </a:extLst>
          </p:cNvPr>
          <p:cNvCxnSpPr>
            <a:cxnSpLocks/>
          </p:cNvCxnSpPr>
          <p:nvPr/>
        </p:nvCxnSpPr>
        <p:spPr>
          <a:xfrm flipV="1">
            <a:off x="5842730" y="4062966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0D9AB26-04F9-0AA3-57BB-040BC3C2E58B}"/>
              </a:ext>
            </a:extLst>
          </p:cNvPr>
          <p:cNvCxnSpPr>
            <a:cxnSpLocks/>
          </p:cNvCxnSpPr>
          <p:nvPr/>
        </p:nvCxnSpPr>
        <p:spPr>
          <a:xfrm flipV="1">
            <a:off x="7004041" y="4062966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加号 60">
            <a:extLst>
              <a:ext uri="{FF2B5EF4-FFF2-40B4-BE49-F238E27FC236}">
                <a16:creationId xmlns:a16="http://schemas.microsoft.com/office/drawing/2014/main" id="{0E24B42D-3D48-DA40-A3D0-1C386F22E71A}"/>
              </a:ext>
            </a:extLst>
          </p:cNvPr>
          <p:cNvSpPr/>
          <p:nvPr/>
        </p:nvSpPr>
        <p:spPr>
          <a:xfrm>
            <a:off x="4528392" y="4177864"/>
            <a:ext cx="135283" cy="126108"/>
          </a:xfrm>
          <a:prstGeom prst="mathPlus">
            <a:avLst>
              <a:gd name="adj1" fmla="val 44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2" name="加号 61">
            <a:extLst>
              <a:ext uri="{FF2B5EF4-FFF2-40B4-BE49-F238E27FC236}">
                <a16:creationId xmlns:a16="http://schemas.microsoft.com/office/drawing/2014/main" id="{C1438291-1437-FF95-C019-432F1EEA46AE}"/>
              </a:ext>
            </a:extLst>
          </p:cNvPr>
          <p:cNvSpPr/>
          <p:nvPr/>
        </p:nvSpPr>
        <p:spPr>
          <a:xfrm>
            <a:off x="6855464" y="4174249"/>
            <a:ext cx="135283" cy="126108"/>
          </a:xfrm>
          <a:prstGeom prst="mathPlus">
            <a:avLst>
              <a:gd name="adj1" fmla="val 44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3" name="加号 62">
            <a:extLst>
              <a:ext uri="{FF2B5EF4-FFF2-40B4-BE49-F238E27FC236}">
                <a16:creationId xmlns:a16="http://schemas.microsoft.com/office/drawing/2014/main" id="{F4F12401-CFA1-481E-FFC8-E834B8F86A12}"/>
              </a:ext>
            </a:extLst>
          </p:cNvPr>
          <p:cNvSpPr/>
          <p:nvPr/>
        </p:nvSpPr>
        <p:spPr>
          <a:xfrm>
            <a:off x="5689702" y="4174249"/>
            <a:ext cx="135283" cy="126108"/>
          </a:xfrm>
          <a:prstGeom prst="mathPlus">
            <a:avLst>
              <a:gd name="adj1" fmla="val 44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322CDB39-7480-6689-4616-E72FD6583360}"/>
              </a:ext>
            </a:extLst>
          </p:cNvPr>
          <p:cNvSpPr/>
          <p:nvPr/>
        </p:nvSpPr>
        <p:spPr>
          <a:xfrm>
            <a:off x="3080489" y="6009042"/>
            <a:ext cx="4181862" cy="2846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Data Buffer</a:t>
            </a:r>
            <a:endParaRPr lang="zh-CN" alt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92780C6-DAFF-E306-B427-6B9E509C2914}"/>
              </a:ext>
            </a:extLst>
          </p:cNvPr>
          <p:cNvCxnSpPr>
            <a:cxnSpLocks/>
          </p:cNvCxnSpPr>
          <p:nvPr/>
        </p:nvCxnSpPr>
        <p:spPr>
          <a:xfrm>
            <a:off x="3429455" y="5736252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A5F9397-6C3E-D06E-BF8E-433578CC98DC}"/>
              </a:ext>
            </a:extLst>
          </p:cNvPr>
          <p:cNvCxnSpPr>
            <a:cxnSpLocks/>
          </p:cNvCxnSpPr>
          <p:nvPr/>
        </p:nvCxnSpPr>
        <p:spPr>
          <a:xfrm>
            <a:off x="4697171" y="5736252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94CB6F9-3052-0563-B9D4-F6614B77CF7F}"/>
              </a:ext>
            </a:extLst>
          </p:cNvPr>
          <p:cNvCxnSpPr>
            <a:cxnSpLocks/>
          </p:cNvCxnSpPr>
          <p:nvPr/>
        </p:nvCxnSpPr>
        <p:spPr>
          <a:xfrm>
            <a:off x="5864202" y="5736252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C625A00-7C9C-0DF2-C1A3-666AB29973BF}"/>
              </a:ext>
            </a:extLst>
          </p:cNvPr>
          <p:cNvCxnSpPr>
            <a:cxnSpLocks/>
          </p:cNvCxnSpPr>
          <p:nvPr/>
        </p:nvCxnSpPr>
        <p:spPr>
          <a:xfrm flipV="1">
            <a:off x="4590765" y="5736252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11187D-7AF9-49C3-24A7-A3079BC27F3E}"/>
              </a:ext>
            </a:extLst>
          </p:cNvPr>
          <p:cNvCxnSpPr>
            <a:cxnSpLocks/>
          </p:cNvCxnSpPr>
          <p:nvPr/>
        </p:nvCxnSpPr>
        <p:spPr>
          <a:xfrm flipV="1">
            <a:off x="5752075" y="5736252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3E77C4FF-0627-98E2-4865-3B1BE31F73CC}"/>
              </a:ext>
            </a:extLst>
          </p:cNvPr>
          <p:cNvCxnSpPr>
            <a:cxnSpLocks/>
          </p:cNvCxnSpPr>
          <p:nvPr/>
        </p:nvCxnSpPr>
        <p:spPr>
          <a:xfrm flipV="1">
            <a:off x="6913386" y="5736252"/>
            <a:ext cx="0" cy="2700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加号 71">
            <a:extLst>
              <a:ext uri="{FF2B5EF4-FFF2-40B4-BE49-F238E27FC236}">
                <a16:creationId xmlns:a16="http://schemas.microsoft.com/office/drawing/2014/main" id="{8D2A73F9-0AA1-2C1B-CEB0-D7B760A62DFC}"/>
              </a:ext>
            </a:extLst>
          </p:cNvPr>
          <p:cNvSpPr/>
          <p:nvPr/>
        </p:nvSpPr>
        <p:spPr>
          <a:xfrm>
            <a:off x="4437737" y="5851149"/>
            <a:ext cx="135283" cy="126108"/>
          </a:xfrm>
          <a:prstGeom prst="mathPlus">
            <a:avLst>
              <a:gd name="adj1" fmla="val 44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3" name="加号 72">
            <a:extLst>
              <a:ext uri="{FF2B5EF4-FFF2-40B4-BE49-F238E27FC236}">
                <a16:creationId xmlns:a16="http://schemas.microsoft.com/office/drawing/2014/main" id="{9E740C53-9678-5F6D-12D5-B120F08ACAB7}"/>
              </a:ext>
            </a:extLst>
          </p:cNvPr>
          <p:cNvSpPr/>
          <p:nvPr/>
        </p:nvSpPr>
        <p:spPr>
          <a:xfrm>
            <a:off x="6764809" y="5847534"/>
            <a:ext cx="135283" cy="126108"/>
          </a:xfrm>
          <a:prstGeom prst="mathPlus">
            <a:avLst>
              <a:gd name="adj1" fmla="val 44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4" name="加号 73">
            <a:extLst>
              <a:ext uri="{FF2B5EF4-FFF2-40B4-BE49-F238E27FC236}">
                <a16:creationId xmlns:a16="http://schemas.microsoft.com/office/drawing/2014/main" id="{302DDE37-0B16-A092-675B-49876A492781}"/>
              </a:ext>
            </a:extLst>
          </p:cNvPr>
          <p:cNvSpPr/>
          <p:nvPr/>
        </p:nvSpPr>
        <p:spPr>
          <a:xfrm>
            <a:off x="5599047" y="5847534"/>
            <a:ext cx="135283" cy="126108"/>
          </a:xfrm>
          <a:prstGeom prst="mathPlus">
            <a:avLst>
              <a:gd name="adj1" fmla="val 441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B669C71E-845B-316B-3F94-3392E22AD627}"/>
              </a:ext>
            </a:extLst>
          </p:cNvPr>
          <p:cNvCxnSpPr/>
          <p:nvPr/>
        </p:nvCxnSpPr>
        <p:spPr>
          <a:xfrm>
            <a:off x="1806744" y="8969921"/>
            <a:ext cx="901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6AA7D941-5A87-E96E-6938-C6322E3A3BE6}"/>
              </a:ext>
            </a:extLst>
          </p:cNvPr>
          <p:cNvGrpSpPr/>
          <p:nvPr/>
        </p:nvGrpSpPr>
        <p:grpSpPr>
          <a:xfrm>
            <a:off x="8214249" y="-107610"/>
            <a:ext cx="1227709" cy="1240423"/>
            <a:chOff x="9672133" y="171549"/>
            <a:chExt cx="1227709" cy="1240423"/>
          </a:xfrm>
        </p:grpSpPr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0F3F498-4BD3-43D9-31D1-3EBB5CFB2DC0}"/>
                </a:ext>
              </a:extLst>
            </p:cNvPr>
            <p:cNvSpPr/>
            <p:nvPr/>
          </p:nvSpPr>
          <p:spPr>
            <a:xfrm>
              <a:off x="9672133" y="171549"/>
              <a:ext cx="585899" cy="5859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0F326B8B-001B-A0C3-0F97-75603F905198}"/>
                </a:ext>
              </a:extLst>
            </p:cNvPr>
            <p:cNvSpPr/>
            <p:nvPr/>
          </p:nvSpPr>
          <p:spPr>
            <a:xfrm>
              <a:off x="9766102" y="265520"/>
              <a:ext cx="585899" cy="585912"/>
            </a:xfrm>
            <a:prstGeom prst="rect">
              <a:avLst/>
            </a:prstGeom>
            <a:solidFill>
              <a:srgbClr val="D1D1F0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7D71131F-BDF8-44D3-3FBE-C59D663E9BD0}"/>
                </a:ext>
              </a:extLst>
            </p:cNvPr>
            <p:cNvSpPr/>
            <p:nvPr/>
          </p:nvSpPr>
          <p:spPr>
            <a:xfrm>
              <a:off x="9860072" y="359492"/>
              <a:ext cx="585899" cy="5859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C3D0C684-FA73-7411-06B9-7346F05F819D}"/>
                </a:ext>
              </a:extLst>
            </p:cNvPr>
            <p:cNvSpPr/>
            <p:nvPr/>
          </p:nvSpPr>
          <p:spPr>
            <a:xfrm>
              <a:off x="9954041" y="453463"/>
              <a:ext cx="585899" cy="585912"/>
            </a:xfrm>
            <a:prstGeom prst="rect">
              <a:avLst/>
            </a:prstGeom>
            <a:solidFill>
              <a:srgbClr val="D1D1F0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5159A02F-29A6-8D6C-B84A-B8EFCA69572C}"/>
                </a:ext>
              </a:extLst>
            </p:cNvPr>
            <p:cNvSpPr/>
            <p:nvPr/>
          </p:nvSpPr>
          <p:spPr>
            <a:xfrm>
              <a:off x="10032035" y="544146"/>
              <a:ext cx="585899" cy="5859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FDE6EA5F-9022-96DC-7B2B-48DC9CDC22F1}"/>
                </a:ext>
              </a:extLst>
            </p:cNvPr>
            <p:cNvSpPr/>
            <p:nvPr/>
          </p:nvSpPr>
          <p:spPr>
            <a:xfrm>
              <a:off x="10126004" y="638117"/>
              <a:ext cx="585899" cy="585912"/>
            </a:xfrm>
            <a:prstGeom prst="rect">
              <a:avLst/>
            </a:prstGeom>
            <a:solidFill>
              <a:srgbClr val="D1D1F0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77063BA6-10B1-A543-D6F9-E93536E62D5A}"/>
                </a:ext>
              </a:extLst>
            </p:cNvPr>
            <p:cNvSpPr/>
            <p:nvPr/>
          </p:nvSpPr>
          <p:spPr>
            <a:xfrm>
              <a:off x="10219974" y="732089"/>
              <a:ext cx="585899" cy="5859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718A1837-5025-DEE9-3653-27AE3969BDD4}"/>
                </a:ext>
              </a:extLst>
            </p:cNvPr>
            <p:cNvSpPr/>
            <p:nvPr/>
          </p:nvSpPr>
          <p:spPr>
            <a:xfrm>
              <a:off x="10313943" y="826060"/>
              <a:ext cx="585899" cy="585912"/>
            </a:xfrm>
            <a:prstGeom prst="rect">
              <a:avLst/>
            </a:prstGeom>
            <a:solidFill>
              <a:srgbClr val="D1D1F0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1" name="直接连接符 230">
            <a:extLst>
              <a:ext uri="{FF2B5EF4-FFF2-40B4-BE49-F238E27FC236}">
                <a16:creationId xmlns:a16="http://schemas.microsoft.com/office/drawing/2014/main" id="{B19E402B-EF0A-77E1-ECDD-271750052392}"/>
              </a:ext>
            </a:extLst>
          </p:cNvPr>
          <p:cNvCxnSpPr/>
          <p:nvPr/>
        </p:nvCxnSpPr>
        <p:spPr>
          <a:xfrm>
            <a:off x="1806744" y="6457438"/>
            <a:ext cx="901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176AE7B0-7012-4466-BBBC-CE2220584AE4}"/>
              </a:ext>
            </a:extLst>
          </p:cNvPr>
          <p:cNvGrpSpPr/>
          <p:nvPr/>
        </p:nvGrpSpPr>
        <p:grpSpPr>
          <a:xfrm rot="5400000">
            <a:off x="4624022" y="8275179"/>
            <a:ext cx="854403" cy="129700"/>
            <a:chOff x="8019775" y="2118281"/>
            <a:chExt cx="336165" cy="49445"/>
          </a:xfrm>
        </p:grpSpPr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E0A76DAF-B5AA-C536-382F-7FCC772FF554}"/>
                </a:ext>
              </a:extLst>
            </p:cNvPr>
            <p:cNvSpPr/>
            <p:nvPr/>
          </p:nvSpPr>
          <p:spPr>
            <a:xfrm>
              <a:off x="8019775" y="2118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2802C3F5-2C43-3A13-8818-D2D6183E4EBC}"/>
                </a:ext>
              </a:extLst>
            </p:cNvPr>
            <p:cNvSpPr/>
            <p:nvPr/>
          </p:nvSpPr>
          <p:spPr>
            <a:xfrm>
              <a:off x="8164998" y="2118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D0002043-10B1-3573-AA4C-86524C229410}"/>
                </a:ext>
              </a:extLst>
            </p:cNvPr>
            <p:cNvSpPr/>
            <p:nvPr/>
          </p:nvSpPr>
          <p:spPr>
            <a:xfrm>
              <a:off x="8310221" y="21220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04991982-B46E-24FC-A1EB-DE7142DF22BC}"/>
              </a:ext>
            </a:extLst>
          </p:cNvPr>
          <p:cNvCxnSpPr>
            <a:stCxn id="8" idx="3"/>
          </p:cNvCxnSpPr>
          <p:nvPr/>
        </p:nvCxnSpPr>
        <p:spPr>
          <a:xfrm flipV="1">
            <a:off x="7374938" y="386903"/>
            <a:ext cx="763910" cy="2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FB5F17EF-C286-DFEB-689E-6C9D171C551B}"/>
              </a:ext>
            </a:extLst>
          </p:cNvPr>
          <p:cNvGrpSpPr/>
          <p:nvPr/>
        </p:nvGrpSpPr>
        <p:grpSpPr>
          <a:xfrm>
            <a:off x="8224471" y="1549513"/>
            <a:ext cx="1227709" cy="1240423"/>
            <a:chOff x="9672133" y="171549"/>
            <a:chExt cx="1227709" cy="1240423"/>
          </a:xfrm>
        </p:grpSpPr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33C08E17-F19E-7112-7A2B-EE044B744E50}"/>
                </a:ext>
              </a:extLst>
            </p:cNvPr>
            <p:cNvSpPr/>
            <p:nvPr/>
          </p:nvSpPr>
          <p:spPr>
            <a:xfrm>
              <a:off x="9672133" y="171549"/>
              <a:ext cx="585899" cy="5859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6E8B4F99-28BD-C2C2-C429-6B8BF1AD7AB9}"/>
                </a:ext>
              </a:extLst>
            </p:cNvPr>
            <p:cNvSpPr/>
            <p:nvPr/>
          </p:nvSpPr>
          <p:spPr>
            <a:xfrm>
              <a:off x="9766102" y="265520"/>
              <a:ext cx="585899" cy="585912"/>
            </a:xfrm>
            <a:prstGeom prst="rect">
              <a:avLst/>
            </a:prstGeom>
            <a:solidFill>
              <a:srgbClr val="D1D1F0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16561FBD-3FA5-3E29-1884-2A70CB5EBBBA}"/>
                </a:ext>
              </a:extLst>
            </p:cNvPr>
            <p:cNvSpPr/>
            <p:nvPr/>
          </p:nvSpPr>
          <p:spPr>
            <a:xfrm>
              <a:off x="9860072" y="359492"/>
              <a:ext cx="585899" cy="5859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4EAC170D-AF02-7425-0560-7BBCA7886DF6}"/>
                </a:ext>
              </a:extLst>
            </p:cNvPr>
            <p:cNvSpPr/>
            <p:nvPr/>
          </p:nvSpPr>
          <p:spPr>
            <a:xfrm>
              <a:off x="9954041" y="453463"/>
              <a:ext cx="585899" cy="585912"/>
            </a:xfrm>
            <a:prstGeom prst="rect">
              <a:avLst/>
            </a:prstGeom>
            <a:solidFill>
              <a:srgbClr val="D1D1F0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791BECE9-CC74-6F8E-EDDF-1CE08A8F7955}"/>
                </a:ext>
              </a:extLst>
            </p:cNvPr>
            <p:cNvSpPr/>
            <p:nvPr/>
          </p:nvSpPr>
          <p:spPr>
            <a:xfrm>
              <a:off x="10032035" y="544146"/>
              <a:ext cx="585899" cy="5859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9FA919B3-40A2-BCC7-BF2E-1FF97223986A}"/>
                </a:ext>
              </a:extLst>
            </p:cNvPr>
            <p:cNvSpPr/>
            <p:nvPr/>
          </p:nvSpPr>
          <p:spPr>
            <a:xfrm>
              <a:off x="10126004" y="638117"/>
              <a:ext cx="585899" cy="585912"/>
            </a:xfrm>
            <a:prstGeom prst="rect">
              <a:avLst/>
            </a:prstGeom>
            <a:solidFill>
              <a:srgbClr val="D1D1F0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9D6B14B6-C7A0-79B2-60B4-1D5C2195CA48}"/>
                </a:ext>
              </a:extLst>
            </p:cNvPr>
            <p:cNvSpPr/>
            <p:nvPr/>
          </p:nvSpPr>
          <p:spPr>
            <a:xfrm>
              <a:off x="10219974" y="732089"/>
              <a:ext cx="585899" cy="5859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9356E752-B84B-E99D-97C3-38745D02A7A8}"/>
                </a:ext>
              </a:extLst>
            </p:cNvPr>
            <p:cNvSpPr/>
            <p:nvPr/>
          </p:nvSpPr>
          <p:spPr>
            <a:xfrm>
              <a:off x="10313943" y="826060"/>
              <a:ext cx="585899" cy="585912"/>
            </a:xfrm>
            <a:prstGeom prst="rect">
              <a:avLst/>
            </a:prstGeom>
            <a:solidFill>
              <a:srgbClr val="D1D1F0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891E157D-A093-5659-4CBA-077DFAFE00FB}"/>
              </a:ext>
            </a:extLst>
          </p:cNvPr>
          <p:cNvCxnSpPr/>
          <p:nvPr/>
        </p:nvCxnSpPr>
        <p:spPr>
          <a:xfrm flipV="1">
            <a:off x="7385160" y="2044026"/>
            <a:ext cx="763910" cy="2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2037D070-8324-3FCB-D7CF-1DA7D7B1F979}"/>
              </a:ext>
            </a:extLst>
          </p:cNvPr>
          <p:cNvGrpSpPr/>
          <p:nvPr/>
        </p:nvGrpSpPr>
        <p:grpSpPr>
          <a:xfrm>
            <a:off x="8205611" y="3237270"/>
            <a:ext cx="1227709" cy="1240423"/>
            <a:chOff x="9672133" y="171549"/>
            <a:chExt cx="1227709" cy="1240423"/>
          </a:xfrm>
        </p:grpSpPr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4264097E-0CAC-FA35-B3A8-7296109934D2}"/>
                </a:ext>
              </a:extLst>
            </p:cNvPr>
            <p:cNvSpPr/>
            <p:nvPr/>
          </p:nvSpPr>
          <p:spPr>
            <a:xfrm>
              <a:off x="9672133" y="171549"/>
              <a:ext cx="585899" cy="5859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C20FFD16-27F7-CC3F-9D2C-ABFB56760BAB}"/>
                </a:ext>
              </a:extLst>
            </p:cNvPr>
            <p:cNvSpPr/>
            <p:nvPr/>
          </p:nvSpPr>
          <p:spPr>
            <a:xfrm>
              <a:off x="9766102" y="265520"/>
              <a:ext cx="585899" cy="585912"/>
            </a:xfrm>
            <a:prstGeom prst="rect">
              <a:avLst/>
            </a:prstGeom>
            <a:solidFill>
              <a:srgbClr val="D1D1F0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45AB8490-D6BA-88C4-515B-C55B2339D648}"/>
                </a:ext>
              </a:extLst>
            </p:cNvPr>
            <p:cNvSpPr/>
            <p:nvPr/>
          </p:nvSpPr>
          <p:spPr>
            <a:xfrm>
              <a:off x="9860072" y="359492"/>
              <a:ext cx="585899" cy="5859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D4F2AF60-249E-AD5B-A1E9-61FCD4CAF055}"/>
                </a:ext>
              </a:extLst>
            </p:cNvPr>
            <p:cNvSpPr/>
            <p:nvPr/>
          </p:nvSpPr>
          <p:spPr>
            <a:xfrm>
              <a:off x="9954041" y="453463"/>
              <a:ext cx="585899" cy="585912"/>
            </a:xfrm>
            <a:prstGeom prst="rect">
              <a:avLst/>
            </a:prstGeom>
            <a:solidFill>
              <a:srgbClr val="D1D1F0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77C4F3C6-FB72-36E7-151D-5F1A7896DE80}"/>
                </a:ext>
              </a:extLst>
            </p:cNvPr>
            <p:cNvSpPr/>
            <p:nvPr/>
          </p:nvSpPr>
          <p:spPr>
            <a:xfrm>
              <a:off x="10032035" y="544146"/>
              <a:ext cx="585899" cy="5859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EED545F0-A65C-1847-8260-8A6F7E58AA4F}"/>
                </a:ext>
              </a:extLst>
            </p:cNvPr>
            <p:cNvSpPr/>
            <p:nvPr/>
          </p:nvSpPr>
          <p:spPr>
            <a:xfrm>
              <a:off x="10126004" y="638117"/>
              <a:ext cx="585899" cy="585912"/>
            </a:xfrm>
            <a:prstGeom prst="rect">
              <a:avLst/>
            </a:prstGeom>
            <a:solidFill>
              <a:srgbClr val="D1D1F0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E7CA6DCE-7462-1306-6A80-FDD453390785}"/>
                </a:ext>
              </a:extLst>
            </p:cNvPr>
            <p:cNvSpPr/>
            <p:nvPr/>
          </p:nvSpPr>
          <p:spPr>
            <a:xfrm>
              <a:off x="10219974" y="732089"/>
              <a:ext cx="585899" cy="5859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1AB649B3-6575-CE50-CCB8-D3244CE33B38}"/>
                </a:ext>
              </a:extLst>
            </p:cNvPr>
            <p:cNvSpPr/>
            <p:nvPr/>
          </p:nvSpPr>
          <p:spPr>
            <a:xfrm>
              <a:off x="10313943" y="826060"/>
              <a:ext cx="585899" cy="585912"/>
            </a:xfrm>
            <a:prstGeom prst="rect">
              <a:avLst/>
            </a:prstGeom>
            <a:solidFill>
              <a:srgbClr val="D1D1F0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66" name="直接箭头连接符 265">
            <a:extLst>
              <a:ext uri="{FF2B5EF4-FFF2-40B4-BE49-F238E27FC236}">
                <a16:creationId xmlns:a16="http://schemas.microsoft.com/office/drawing/2014/main" id="{58365BE6-5034-DC77-2B9D-2626218BBE1B}"/>
              </a:ext>
            </a:extLst>
          </p:cNvPr>
          <p:cNvCxnSpPr/>
          <p:nvPr/>
        </p:nvCxnSpPr>
        <p:spPr>
          <a:xfrm flipV="1">
            <a:off x="7366300" y="3731783"/>
            <a:ext cx="763910" cy="2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B38AC58F-2F9E-DA6E-FB4E-59A292E213D5}"/>
              </a:ext>
            </a:extLst>
          </p:cNvPr>
          <p:cNvGrpSpPr/>
          <p:nvPr/>
        </p:nvGrpSpPr>
        <p:grpSpPr>
          <a:xfrm>
            <a:off x="8111617" y="4897072"/>
            <a:ext cx="1227709" cy="1240423"/>
            <a:chOff x="9672133" y="171549"/>
            <a:chExt cx="1227709" cy="1240423"/>
          </a:xfrm>
        </p:grpSpPr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FC099A07-7816-86E5-F7F4-EF1AE09A7E75}"/>
                </a:ext>
              </a:extLst>
            </p:cNvPr>
            <p:cNvSpPr/>
            <p:nvPr/>
          </p:nvSpPr>
          <p:spPr>
            <a:xfrm>
              <a:off x="9672133" y="171549"/>
              <a:ext cx="585899" cy="5859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F259B713-9A32-E7A6-ACC3-5A3A46A84962}"/>
                </a:ext>
              </a:extLst>
            </p:cNvPr>
            <p:cNvSpPr/>
            <p:nvPr/>
          </p:nvSpPr>
          <p:spPr>
            <a:xfrm>
              <a:off x="9766102" y="265520"/>
              <a:ext cx="585899" cy="585912"/>
            </a:xfrm>
            <a:prstGeom prst="rect">
              <a:avLst/>
            </a:prstGeom>
            <a:solidFill>
              <a:srgbClr val="D1D1F0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5ECB2F56-B003-A520-9B5C-D7E473863280}"/>
                </a:ext>
              </a:extLst>
            </p:cNvPr>
            <p:cNvSpPr/>
            <p:nvPr/>
          </p:nvSpPr>
          <p:spPr>
            <a:xfrm>
              <a:off x="9860072" y="359492"/>
              <a:ext cx="585899" cy="5859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1294F231-1D90-8FBF-84AC-9D91D9F41214}"/>
                </a:ext>
              </a:extLst>
            </p:cNvPr>
            <p:cNvSpPr/>
            <p:nvPr/>
          </p:nvSpPr>
          <p:spPr>
            <a:xfrm>
              <a:off x="9954041" y="453463"/>
              <a:ext cx="585899" cy="585912"/>
            </a:xfrm>
            <a:prstGeom prst="rect">
              <a:avLst/>
            </a:prstGeom>
            <a:solidFill>
              <a:srgbClr val="D1D1F0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9B8FC2F2-5818-C564-A777-198C1766B435}"/>
                </a:ext>
              </a:extLst>
            </p:cNvPr>
            <p:cNvSpPr/>
            <p:nvPr/>
          </p:nvSpPr>
          <p:spPr>
            <a:xfrm>
              <a:off x="10032035" y="544146"/>
              <a:ext cx="585899" cy="5859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A678015E-7199-A875-370B-2C422FF7C7D7}"/>
                </a:ext>
              </a:extLst>
            </p:cNvPr>
            <p:cNvSpPr/>
            <p:nvPr/>
          </p:nvSpPr>
          <p:spPr>
            <a:xfrm>
              <a:off x="10126004" y="638117"/>
              <a:ext cx="585899" cy="585912"/>
            </a:xfrm>
            <a:prstGeom prst="rect">
              <a:avLst/>
            </a:prstGeom>
            <a:solidFill>
              <a:srgbClr val="D1D1F0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DF2BA189-9797-0987-CB59-752371DA413C}"/>
                </a:ext>
              </a:extLst>
            </p:cNvPr>
            <p:cNvSpPr/>
            <p:nvPr/>
          </p:nvSpPr>
          <p:spPr>
            <a:xfrm>
              <a:off x="10219974" y="732089"/>
              <a:ext cx="585899" cy="58591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E599EB13-6479-A351-3ADF-D81E2D9C9DB8}"/>
                </a:ext>
              </a:extLst>
            </p:cNvPr>
            <p:cNvSpPr/>
            <p:nvPr/>
          </p:nvSpPr>
          <p:spPr>
            <a:xfrm>
              <a:off x="10313943" y="826060"/>
              <a:ext cx="585899" cy="585912"/>
            </a:xfrm>
            <a:prstGeom prst="rect">
              <a:avLst/>
            </a:prstGeom>
            <a:solidFill>
              <a:srgbClr val="D1D1F0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D6CE0218-D05C-0E5A-F559-1B4C92BAC2DE}"/>
              </a:ext>
            </a:extLst>
          </p:cNvPr>
          <p:cNvCxnSpPr/>
          <p:nvPr/>
        </p:nvCxnSpPr>
        <p:spPr>
          <a:xfrm flipV="1">
            <a:off x="7272306" y="5391585"/>
            <a:ext cx="763910" cy="27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文本框 276">
            <a:extLst>
              <a:ext uri="{FF2B5EF4-FFF2-40B4-BE49-F238E27FC236}">
                <a16:creationId xmlns:a16="http://schemas.microsoft.com/office/drawing/2014/main" id="{1640D8D1-745A-1123-728F-7965CE8E0D85}"/>
              </a:ext>
            </a:extLst>
          </p:cNvPr>
          <p:cNvSpPr txBox="1"/>
          <p:nvPr/>
        </p:nvSpPr>
        <p:spPr>
          <a:xfrm>
            <a:off x="9755982" y="624659"/>
            <a:ext cx="80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1-8</a:t>
            </a:r>
          </a:p>
          <a:p>
            <a:endParaRPr lang="zh-CN" altLang="en-US" b="1" dirty="0"/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D777EB05-1CA7-2387-F063-CD549D0CF891}"/>
              </a:ext>
            </a:extLst>
          </p:cNvPr>
          <p:cNvSpPr txBox="1"/>
          <p:nvPr/>
        </p:nvSpPr>
        <p:spPr>
          <a:xfrm>
            <a:off x="9757682" y="2376660"/>
            <a:ext cx="80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9-16</a:t>
            </a:r>
          </a:p>
          <a:p>
            <a:endParaRPr lang="zh-CN" altLang="en-US" b="1" dirty="0"/>
          </a:p>
        </p:txBody>
      </p:sp>
      <p:sp>
        <p:nvSpPr>
          <p:cNvPr id="279" name="文本框 278">
            <a:extLst>
              <a:ext uri="{FF2B5EF4-FFF2-40B4-BE49-F238E27FC236}">
                <a16:creationId xmlns:a16="http://schemas.microsoft.com/office/drawing/2014/main" id="{127B3098-F874-B2B0-1934-BA826ED4F630}"/>
              </a:ext>
            </a:extLst>
          </p:cNvPr>
          <p:cNvSpPr txBox="1"/>
          <p:nvPr/>
        </p:nvSpPr>
        <p:spPr>
          <a:xfrm>
            <a:off x="9670393" y="4009807"/>
            <a:ext cx="1106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17-24</a:t>
            </a:r>
          </a:p>
          <a:p>
            <a:endParaRPr lang="zh-CN" altLang="en-US" b="1" dirty="0"/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4FBCFD3E-6CE7-C899-40D9-F1B8DC8573EE}"/>
              </a:ext>
            </a:extLst>
          </p:cNvPr>
          <p:cNvSpPr txBox="1"/>
          <p:nvPr/>
        </p:nvSpPr>
        <p:spPr>
          <a:xfrm>
            <a:off x="9605138" y="5647359"/>
            <a:ext cx="1165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25-32</a:t>
            </a:r>
          </a:p>
          <a:p>
            <a:endParaRPr lang="zh-CN" altLang="en-US" b="1" dirty="0"/>
          </a:p>
        </p:txBody>
      </p:sp>
      <p:grpSp>
        <p:nvGrpSpPr>
          <p:cNvPr id="282" name="组合 281">
            <a:extLst>
              <a:ext uri="{FF2B5EF4-FFF2-40B4-BE49-F238E27FC236}">
                <a16:creationId xmlns:a16="http://schemas.microsoft.com/office/drawing/2014/main" id="{023BA610-B6BE-6D8A-F4F6-6D655651478D}"/>
              </a:ext>
            </a:extLst>
          </p:cNvPr>
          <p:cNvGrpSpPr/>
          <p:nvPr/>
        </p:nvGrpSpPr>
        <p:grpSpPr>
          <a:xfrm rot="5400000">
            <a:off x="8514750" y="8228159"/>
            <a:ext cx="854403" cy="129700"/>
            <a:chOff x="8019775" y="2118281"/>
            <a:chExt cx="336165" cy="49445"/>
          </a:xfrm>
        </p:grpSpPr>
        <p:sp>
          <p:nvSpPr>
            <p:cNvPr id="283" name="椭圆 282">
              <a:extLst>
                <a:ext uri="{FF2B5EF4-FFF2-40B4-BE49-F238E27FC236}">
                  <a16:creationId xmlns:a16="http://schemas.microsoft.com/office/drawing/2014/main" id="{221E74E3-5DF2-4FF2-072B-C3243880789E}"/>
                </a:ext>
              </a:extLst>
            </p:cNvPr>
            <p:cNvSpPr/>
            <p:nvPr/>
          </p:nvSpPr>
          <p:spPr>
            <a:xfrm>
              <a:off x="8019775" y="2118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>
              <a:extLst>
                <a:ext uri="{FF2B5EF4-FFF2-40B4-BE49-F238E27FC236}">
                  <a16:creationId xmlns:a16="http://schemas.microsoft.com/office/drawing/2014/main" id="{7FD9A6C9-2FD6-8637-0D6A-5451A82035B4}"/>
                </a:ext>
              </a:extLst>
            </p:cNvPr>
            <p:cNvSpPr/>
            <p:nvPr/>
          </p:nvSpPr>
          <p:spPr>
            <a:xfrm>
              <a:off x="8164998" y="2118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>
              <a:extLst>
                <a:ext uri="{FF2B5EF4-FFF2-40B4-BE49-F238E27FC236}">
                  <a16:creationId xmlns:a16="http://schemas.microsoft.com/office/drawing/2014/main" id="{CF14BCB5-7B08-0E46-8F6E-B8057BC1641B}"/>
                </a:ext>
              </a:extLst>
            </p:cNvPr>
            <p:cNvSpPr/>
            <p:nvPr/>
          </p:nvSpPr>
          <p:spPr>
            <a:xfrm>
              <a:off x="8310221" y="212200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D107EB6B-69C5-5336-6126-480D5C6D56ED}"/>
              </a:ext>
            </a:extLst>
          </p:cNvPr>
          <p:cNvCxnSpPr/>
          <p:nvPr/>
        </p:nvCxnSpPr>
        <p:spPr>
          <a:xfrm>
            <a:off x="1806744" y="7765538"/>
            <a:ext cx="9018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286">
            <a:extLst>
              <a:ext uri="{FF2B5EF4-FFF2-40B4-BE49-F238E27FC236}">
                <a16:creationId xmlns:a16="http://schemas.microsoft.com/office/drawing/2014/main" id="{B5B646F5-07D9-A62B-016A-50899C27620E}"/>
              </a:ext>
            </a:extLst>
          </p:cNvPr>
          <p:cNvSpPr txBox="1"/>
          <p:nvPr/>
        </p:nvSpPr>
        <p:spPr>
          <a:xfrm>
            <a:off x="1784619" y="2376660"/>
            <a:ext cx="8928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Feature Map</a:t>
            </a:r>
          </a:p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1-32</a:t>
            </a:r>
          </a:p>
          <a:p>
            <a:endParaRPr lang="zh-CN" altLang="en-US" dirty="0"/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3EFDA137-4C1C-3E75-8E87-AD577AD3686B}"/>
              </a:ext>
            </a:extLst>
          </p:cNvPr>
          <p:cNvSpPr txBox="1"/>
          <p:nvPr/>
        </p:nvSpPr>
        <p:spPr>
          <a:xfrm>
            <a:off x="1802002" y="6512660"/>
            <a:ext cx="8928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Feature Map</a:t>
            </a:r>
          </a:p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33-64</a:t>
            </a:r>
          </a:p>
          <a:p>
            <a:endParaRPr lang="zh-CN" altLang="en-US" dirty="0"/>
          </a:p>
        </p:txBody>
      </p:sp>
      <p:sp>
        <p:nvSpPr>
          <p:cNvPr id="289" name="文本框 288">
            <a:extLst>
              <a:ext uri="{FF2B5EF4-FFF2-40B4-BE49-F238E27FC236}">
                <a16:creationId xmlns:a16="http://schemas.microsoft.com/office/drawing/2014/main" id="{F438F276-91FC-AEC2-3FBF-B650E4A03554}"/>
              </a:ext>
            </a:extLst>
          </p:cNvPr>
          <p:cNvSpPr txBox="1"/>
          <p:nvPr/>
        </p:nvSpPr>
        <p:spPr>
          <a:xfrm>
            <a:off x="1783326" y="7803793"/>
            <a:ext cx="8928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Feature Map</a:t>
            </a:r>
          </a:p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65-96</a:t>
            </a:r>
          </a:p>
          <a:p>
            <a:endParaRPr lang="zh-CN" altLang="en-US" dirty="0"/>
          </a:p>
        </p:txBody>
      </p:sp>
      <p:sp>
        <p:nvSpPr>
          <p:cNvPr id="290" name="文本框 289">
            <a:extLst>
              <a:ext uri="{FF2B5EF4-FFF2-40B4-BE49-F238E27FC236}">
                <a16:creationId xmlns:a16="http://schemas.microsoft.com/office/drawing/2014/main" id="{84C10B07-3335-2AD3-ED17-EF4527F303AD}"/>
              </a:ext>
            </a:extLst>
          </p:cNvPr>
          <p:cNvSpPr txBox="1"/>
          <p:nvPr/>
        </p:nvSpPr>
        <p:spPr>
          <a:xfrm>
            <a:off x="1788969" y="9059922"/>
            <a:ext cx="89285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Input</a:t>
            </a:r>
          </a:p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Feature Map</a:t>
            </a:r>
          </a:p>
          <a:p>
            <a:pPr algn="ctr"/>
            <a:r>
              <a:rPr lang="en-US" altLang="zh-CN" sz="1600" b="1" dirty="0">
                <a:solidFill>
                  <a:sysClr val="windowText" lastClr="000000"/>
                </a:solidFill>
              </a:rPr>
              <a:t>97-128</a:t>
            </a:r>
          </a:p>
          <a:p>
            <a:endParaRPr lang="zh-CN" altLang="en-US" dirty="0"/>
          </a:p>
        </p:txBody>
      </p:sp>
      <p:sp>
        <p:nvSpPr>
          <p:cNvPr id="291" name="右大括号 290">
            <a:extLst>
              <a:ext uri="{FF2B5EF4-FFF2-40B4-BE49-F238E27FC236}">
                <a16:creationId xmlns:a16="http://schemas.microsoft.com/office/drawing/2014/main" id="{1AA3E743-D864-2A6B-7072-AB3A30231810}"/>
              </a:ext>
            </a:extLst>
          </p:cNvPr>
          <p:cNvSpPr/>
          <p:nvPr/>
        </p:nvSpPr>
        <p:spPr>
          <a:xfrm>
            <a:off x="10541000" y="-71041"/>
            <a:ext cx="295935" cy="6364733"/>
          </a:xfrm>
          <a:prstGeom prst="rightBrace">
            <a:avLst>
              <a:gd name="adj1" fmla="val 66268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4B64C71C-5DE0-62D3-2A0C-0113D9A05285}"/>
              </a:ext>
            </a:extLst>
          </p:cNvPr>
          <p:cNvSpPr txBox="1"/>
          <p:nvPr/>
        </p:nvSpPr>
        <p:spPr>
          <a:xfrm>
            <a:off x="11026393" y="2815900"/>
            <a:ext cx="1165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Group1:</a:t>
            </a:r>
          </a:p>
          <a:p>
            <a:pPr algn="ctr"/>
            <a:r>
              <a:rPr lang="en-US" altLang="zh-CN" b="1" dirty="0"/>
              <a:t>1-32</a:t>
            </a:r>
          </a:p>
          <a:p>
            <a:endParaRPr lang="zh-CN" altLang="en-US" b="1" dirty="0"/>
          </a:p>
        </p:txBody>
      </p:sp>
      <p:sp>
        <p:nvSpPr>
          <p:cNvPr id="293" name="文本框 292">
            <a:extLst>
              <a:ext uri="{FF2B5EF4-FFF2-40B4-BE49-F238E27FC236}">
                <a16:creationId xmlns:a16="http://schemas.microsoft.com/office/drawing/2014/main" id="{0BE956AE-D200-C95C-34E4-7F762B0DB153}"/>
              </a:ext>
            </a:extLst>
          </p:cNvPr>
          <p:cNvSpPr txBox="1"/>
          <p:nvPr/>
        </p:nvSpPr>
        <p:spPr>
          <a:xfrm>
            <a:off x="852118" y="-508003"/>
            <a:ext cx="105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基地址：</a:t>
            </a:r>
            <a:r>
              <a:rPr lang="en-US" altLang="zh-CN" dirty="0"/>
              <a:t>0x0000</a:t>
            </a:r>
            <a:endParaRPr lang="zh-CN" altLang="en-US" dirty="0"/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F8B350FF-C388-E58B-F7AC-511D1C3750DA}"/>
              </a:ext>
            </a:extLst>
          </p:cNvPr>
          <p:cNvSpPr txBox="1"/>
          <p:nvPr/>
        </p:nvSpPr>
        <p:spPr>
          <a:xfrm>
            <a:off x="889293" y="6167405"/>
            <a:ext cx="105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0x1000</a:t>
            </a:r>
            <a:endParaRPr lang="zh-CN" altLang="en-US" dirty="0"/>
          </a:p>
        </p:txBody>
      </p:sp>
      <p:sp>
        <p:nvSpPr>
          <p:cNvPr id="295" name="文本框 294">
            <a:extLst>
              <a:ext uri="{FF2B5EF4-FFF2-40B4-BE49-F238E27FC236}">
                <a16:creationId xmlns:a16="http://schemas.microsoft.com/office/drawing/2014/main" id="{AD31B646-ABD7-94B9-3C15-D8936CF875A6}"/>
              </a:ext>
            </a:extLst>
          </p:cNvPr>
          <p:cNvSpPr txBox="1"/>
          <p:nvPr/>
        </p:nvSpPr>
        <p:spPr>
          <a:xfrm>
            <a:off x="889293" y="7514424"/>
            <a:ext cx="105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0x2000</a:t>
            </a:r>
            <a:endParaRPr lang="zh-CN" altLang="en-US" dirty="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F49A678C-A89B-04C4-4F12-4C66D61E743A}"/>
              </a:ext>
            </a:extLst>
          </p:cNvPr>
          <p:cNvSpPr txBox="1"/>
          <p:nvPr/>
        </p:nvSpPr>
        <p:spPr>
          <a:xfrm>
            <a:off x="889293" y="8679547"/>
            <a:ext cx="105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0x3000</a:t>
            </a:r>
            <a:endParaRPr lang="zh-CN" altLang="en-US" dirty="0"/>
          </a:p>
        </p:txBody>
      </p:sp>
      <p:sp>
        <p:nvSpPr>
          <p:cNvPr id="297" name="文本框 296">
            <a:extLst>
              <a:ext uri="{FF2B5EF4-FFF2-40B4-BE49-F238E27FC236}">
                <a16:creationId xmlns:a16="http://schemas.microsoft.com/office/drawing/2014/main" id="{C4A4145E-6ADD-27DA-F861-EEBD690FDB1E}"/>
              </a:ext>
            </a:extLst>
          </p:cNvPr>
          <p:cNvSpPr txBox="1"/>
          <p:nvPr/>
        </p:nvSpPr>
        <p:spPr>
          <a:xfrm>
            <a:off x="925138" y="9883618"/>
            <a:ext cx="105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0x4000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7268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792E3371-45EA-8506-187F-E4C17DE5659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339975" y="1587500"/>
            <a:ext cx="396240" cy="396240"/>
          </a:xfrm>
          <a:prstGeom prst="rect">
            <a:avLst/>
          </a:prstGeom>
          <a:solidFill>
            <a:srgbClr val="F4F9FE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B8A08FE-524F-7769-2F0A-2234491CE2E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341245" y="1985010"/>
            <a:ext cx="396240" cy="396240"/>
          </a:xfrm>
          <a:prstGeom prst="rect">
            <a:avLst/>
          </a:prstGeom>
          <a:solidFill>
            <a:srgbClr val="AACFE5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00D81A7-F213-6B85-A35E-80252A25824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736215" y="1985010"/>
            <a:ext cx="396240" cy="396240"/>
          </a:xfrm>
          <a:prstGeom prst="rect">
            <a:avLst/>
          </a:prstGeom>
          <a:solidFill>
            <a:srgbClr val="AACFE5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AF8F64D-87F9-3184-3DF5-CB66D03983A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736215" y="1588770"/>
            <a:ext cx="396240" cy="396240"/>
          </a:xfrm>
          <a:prstGeom prst="rect">
            <a:avLst/>
          </a:prstGeom>
          <a:solidFill>
            <a:srgbClr val="F4F9FE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7EEC3AA8-07AC-0CC5-D4F3-73F23552D2F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735580" y="1192530"/>
            <a:ext cx="396240" cy="396240"/>
          </a:xfrm>
          <a:prstGeom prst="rect">
            <a:avLst/>
          </a:prstGeom>
          <a:solidFill>
            <a:srgbClr val="F4F9FE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2A0181C-6423-B543-5E35-C18873B55FE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133090" y="1984375"/>
            <a:ext cx="396240" cy="396240"/>
          </a:xfrm>
          <a:prstGeom prst="rect">
            <a:avLst/>
          </a:prstGeom>
          <a:solidFill>
            <a:srgbClr val="68ACD5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D716EA3-8ED0-9F3D-5388-6FD815E5821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133090" y="1588135"/>
            <a:ext cx="396240" cy="396240"/>
          </a:xfrm>
          <a:prstGeom prst="rect">
            <a:avLst/>
          </a:prstGeom>
          <a:solidFill>
            <a:srgbClr val="D2E3F3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4E5F6BB-9C8C-6A28-1071-978AFFB2D34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3133090" y="1192530"/>
            <a:ext cx="396240" cy="396240"/>
          </a:xfrm>
          <a:prstGeom prst="rect">
            <a:avLst/>
          </a:prstGeom>
          <a:solidFill>
            <a:srgbClr val="D2E3F3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17DFD1D-C9D2-1B95-7994-E71F85B484D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339975" y="1192530"/>
            <a:ext cx="396240" cy="396240"/>
          </a:xfrm>
          <a:prstGeom prst="rect">
            <a:avLst/>
          </a:prstGeom>
          <a:solidFill>
            <a:srgbClr val="F4F9FE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A582B9-4787-6319-475A-9BCCFBDD135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2341245" y="2381250"/>
            <a:ext cx="396240" cy="396240"/>
          </a:xfrm>
          <a:prstGeom prst="rect">
            <a:avLst/>
          </a:prstGeom>
          <a:solidFill>
            <a:srgbClr val="AACFE5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8CE9452-1361-EC54-DEFC-E7E63D77478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131820" y="2380615"/>
            <a:ext cx="396240" cy="396240"/>
          </a:xfrm>
          <a:prstGeom prst="rect">
            <a:avLst/>
          </a:prstGeom>
          <a:solidFill>
            <a:srgbClr val="68ACD5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B162F58-DA0C-F5B0-DA38-BF7A3032313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529330" y="2381250"/>
            <a:ext cx="396240" cy="396240"/>
          </a:xfrm>
          <a:prstGeom prst="rect">
            <a:avLst/>
          </a:prstGeom>
          <a:solidFill>
            <a:srgbClr val="68ACD5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A4083F4-A741-F1DD-B3BE-6F891396EE1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529330" y="1984375"/>
            <a:ext cx="396240" cy="396240"/>
          </a:xfrm>
          <a:prstGeom prst="rect">
            <a:avLst/>
          </a:prstGeom>
          <a:solidFill>
            <a:srgbClr val="68ACD5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F743DB5-279F-76FA-BA60-5B26983ABDE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529330" y="1588770"/>
            <a:ext cx="396240" cy="396240"/>
          </a:xfrm>
          <a:prstGeom prst="rect">
            <a:avLst/>
          </a:prstGeom>
          <a:solidFill>
            <a:srgbClr val="D2E3F3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838B39A-715F-8246-C611-EC26CA6E6628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529330" y="1192530"/>
            <a:ext cx="396240" cy="396240"/>
          </a:xfrm>
          <a:prstGeom prst="rect">
            <a:avLst/>
          </a:prstGeom>
          <a:solidFill>
            <a:srgbClr val="D2E3F3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82E0D6E-2E32-B8B6-BEF7-AAC4E22085A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2735580" y="2381250"/>
            <a:ext cx="396240" cy="396240"/>
          </a:xfrm>
          <a:prstGeom prst="rect">
            <a:avLst/>
          </a:prstGeom>
          <a:solidFill>
            <a:srgbClr val="AACFE5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cxnSp>
        <p:nvCxnSpPr>
          <p:cNvPr id="4" name="曲线连接符 213">
            <a:extLst>
              <a:ext uri="{FF2B5EF4-FFF2-40B4-BE49-F238E27FC236}">
                <a16:creationId xmlns:a16="http://schemas.microsoft.com/office/drawing/2014/main" id="{4C52B5EA-24A2-FC72-6963-8B24B6ECDC45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4069715" y="1518285"/>
            <a:ext cx="1369695" cy="3175"/>
          </a:xfrm>
          <a:prstGeom prst="curvedConnector3">
            <a:avLst>
              <a:gd name="adj1" fmla="val 50023"/>
            </a:avLst>
          </a:prstGeom>
          <a:ln w="9525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曲线连接符 214">
            <a:extLst>
              <a:ext uri="{FF2B5EF4-FFF2-40B4-BE49-F238E27FC236}">
                <a16:creationId xmlns:a16="http://schemas.microsoft.com/office/drawing/2014/main" id="{2B36039A-1D84-1883-0375-76E3247EC33F}"/>
              </a:ext>
            </a:extLst>
          </p:cNvPr>
          <p:cNvCxnSpPr/>
          <p:nvPr>
            <p:custDataLst>
              <p:tags r:id="rId18"/>
            </p:custDataLst>
          </p:nvPr>
        </p:nvCxnSpPr>
        <p:spPr>
          <a:xfrm flipV="1">
            <a:off x="4069715" y="2490470"/>
            <a:ext cx="1369695" cy="3175"/>
          </a:xfrm>
          <a:prstGeom prst="curvedConnector3">
            <a:avLst>
              <a:gd name="adj1" fmla="val 50023"/>
            </a:avLst>
          </a:prstGeom>
          <a:ln w="9525"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001491F-742C-A0CC-B9E6-827E8027FBC2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3994150" y="943610"/>
            <a:ext cx="1445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charset="0"/>
              </a:rPr>
              <a:t>平均池化</a:t>
            </a:r>
          </a:p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charset="0"/>
              </a:rPr>
              <a:t>步长为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charset="0"/>
              </a:rPr>
              <a:t>，大小为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charset="0"/>
              </a:rPr>
              <a:t>×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charset="0"/>
              </a:rPr>
              <a:t>，阈值为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7106738-9CD3-666A-251E-7BB5C7E5DCC6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3994150" y="1910080"/>
            <a:ext cx="14262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charset="0"/>
              </a:rPr>
              <a:t>最大池化</a:t>
            </a:r>
          </a:p>
          <a:p>
            <a:pPr algn="ctr"/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charset="0"/>
              </a:rPr>
              <a:t>步长为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charset="0"/>
              </a:rPr>
              <a:t>，大小为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r>
              <a:rPr lang="zh-CN" altLang="en-US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charset="0"/>
              </a:rPr>
              <a:t>×</a:t>
            </a:r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8A5DB3-9A3A-DDCB-3A34-F659DBBBFB20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5617845" y="2489200"/>
            <a:ext cx="396240" cy="396240"/>
          </a:xfrm>
          <a:prstGeom prst="rect">
            <a:avLst/>
          </a:prstGeom>
          <a:solidFill>
            <a:srgbClr val="AACFE5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40D12D2-5052-6A4C-BCC0-A361B028D5E7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617845" y="2093595"/>
            <a:ext cx="396240" cy="396240"/>
          </a:xfrm>
          <a:prstGeom prst="rect">
            <a:avLst/>
          </a:prstGeom>
          <a:solidFill>
            <a:srgbClr val="F4F9FE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EE292C-600F-EF0F-564B-F4165BB6194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014085" y="2489835"/>
            <a:ext cx="396240" cy="396240"/>
          </a:xfrm>
          <a:prstGeom prst="rect">
            <a:avLst/>
          </a:prstGeom>
          <a:solidFill>
            <a:srgbClr val="68ACD5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40F72D0-CA59-2DA7-D433-45DC02F987AC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014085" y="2093595"/>
            <a:ext cx="396240" cy="396240"/>
          </a:xfrm>
          <a:prstGeom prst="rect">
            <a:avLst/>
          </a:prstGeom>
          <a:solidFill>
            <a:srgbClr val="D2E3F3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7AF5C5-172C-4718-DDFD-FBDD583839E9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617845" y="1517650"/>
            <a:ext cx="396240" cy="396240"/>
          </a:xfrm>
          <a:prstGeom prst="rect">
            <a:avLst/>
          </a:prstGeom>
          <a:solidFill>
            <a:srgbClr val="AACFE5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2481A00-EC6E-0A1D-814E-7E1B8EAE9DA2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617845" y="1122045"/>
            <a:ext cx="396240" cy="396240"/>
          </a:xfrm>
          <a:prstGeom prst="rect">
            <a:avLst/>
          </a:prstGeom>
          <a:solidFill>
            <a:srgbClr val="F4F9FE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5D580B-A2F3-B140-EB2A-EF2F7FF23FDD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6014085" y="1518285"/>
            <a:ext cx="396240" cy="396240"/>
          </a:xfrm>
          <a:prstGeom prst="rect">
            <a:avLst/>
          </a:prstGeom>
          <a:solidFill>
            <a:srgbClr val="68ACD5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58817E6-5968-C3DE-D796-65533409EE4A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6014085" y="1122045"/>
            <a:ext cx="396240" cy="396240"/>
          </a:xfrm>
          <a:prstGeom prst="rect">
            <a:avLst/>
          </a:prstGeom>
          <a:solidFill>
            <a:srgbClr val="D2E3F3"/>
          </a:solidFill>
          <a:ln>
            <a:solidFill>
              <a:schemeClr val="tx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1</a:t>
            </a:r>
            <a:endParaRPr lang="en-US" altLang="zh-CN" sz="18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E1597ADD-5B33-170F-BDB5-79C93CBDFB78}"/>
              </a:ext>
            </a:extLst>
          </p:cNvPr>
          <p:cNvGrpSpPr/>
          <p:nvPr/>
        </p:nvGrpSpPr>
        <p:grpSpPr>
          <a:xfrm>
            <a:off x="2307008" y="3749927"/>
            <a:ext cx="5890884" cy="2845024"/>
            <a:chOff x="2307008" y="3749927"/>
            <a:chExt cx="5890884" cy="2845024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ACE7617-8104-85A0-EB77-EDDC5EB59BDB}"/>
                </a:ext>
              </a:extLst>
            </p:cNvPr>
            <p:cNvGrpSpPr/>
            <p:nvPr/>
          </p:nvGrpSpPr>
          <p:grpSpPr>
            <a:xfrm>
              <a:off x="2307008" y="3749927"/>
              <a:ext cx="2848827" cy="2845024"/>
              <a:chOff x="11621" y="5967"/>
              <a:chExt cx="2497" cy="2496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843908AD-B43B-135D-D3D1-98DDEDACE9A9}"/>
                  </a:ext>
                </a:extLst>
              </p:cNvPr>
              <p:cNvGrpSpPr/>
              <p:nvPr/>
            </p:nvGrpSpPr>
            <p:grpSpPr>
              <a:xfrm>
                <a:off x="11621" y="5967"/>
                <a:ext cx="1873" cy="1872"/>
                <a:chOff x="11907" y="3132"/>
                <a:chExt cx="1873" cy="1872"/>
              </a:xfrm>
            </p:grpSpPr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C297E1FB-0E74-624C-28D7-55F3A6C4192A}"/>
                    </a:ext>
                  </a:extLst>
                </p:cNvPr>
                <p:cNvSpPr/>
                <p:nvPr>
                  <p:custDataLst>
                    <p:tags r:id="rId40"/>
                  </p:custDataLst>
                </p:nvPr>
              </p:nvSpPr>
              <p:spPr>
                <a:xfrm>
                  <a:off x="11907" y="3754"/>
                  <a:ext cx="624" cy="624"/>
                </a:xfrm>
                <a:prstGeom prst="rect">
                  <a:avLst/>
                </a:prstGeom>
                <a:solidFill>
                  <a:srgbClr val="D2E3F3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+mn-ea"/>
                    </a:rPr>
                    <a:t>0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endParaRP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E5B6614F-8725-4225-75EB-D73857E5533C}"/>
                    </a:ext>
                  </a:extLst>
                </p:cNvPr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11909" y="4380"/>
                  <a:ext cx="624" cy="624"/>
                </a:xfrm>
                <a:prstGeom prst="rect">
                  <a:avLst/>
                </a:prstGeom>
                <a:solidFill>
                  <a:srgbClr val="D2E3F3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+mn-ea"/>
                    </a:rPr>
                    <a:t>0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A25C09A2-5BC7-5B71-136E-A38DC8A5C6C9}"/>
                    </a:ext>
                  </a:extLst>
                </p:cNvPr>
                <p:cNvSpPr/>
                <p:nvPr>
                  <p:custDataLst>
                    <p:tags r:id="rId42"/>
                  </p:custDataLst>
                </p:nvPr>
              </p:nvSpPr>
              <p:spPr>
                <a:xfrm>
                  <a:off x="12531" y="4380"/>
                  <a:ext cx="624" cy="624"/>
                </a:xfrm>
                <a:prstGeom prst="rect">
                  <a:avLst/>
                </a:prstGeom>
                <a:solidFill>
                  <a:srgbClr val="D2E3F3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+mn-ea"/>
                    </a:rPr>
                    <a:t>1</a:t>
                  </a: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1735CF7C-AFE5-B1EE-34EA-6646923DFE2F}"/>
                    </a:ext>
                  </a:extLst>
                </p:cNvPr>
                <p:cNvSpPr/>
                <p:nvPr>
                  <p:custDataLst>
                    <p:tags r:id="rId43"/>
                  </p:custDataLst>
                </p:nvPr>
              </p:nvSpPr>
              <p:spPr>
                <a:xfrm>
                  <a:off x="12531" y="3756"/>
                  <a:ext cx="624" cy="624"/>
                </a:xfrm>
                <a:prstGeom prst="rect">
                  <a:avLst/>
                </a:prstGeom>
                <a:solidFill>
                  <a:srgbClr val="D2E3F3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+mn-ea"/>
                    </a:rPr>
                    <a:t>0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5D37D463-89C9-A11A-0E4A-39CA50C4E594}"/>
                    </a:ext>
                  </a:extLst>
                </p:cNvPr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12530" y="3132"/>
                  <a:ext cx="624" cy="624"/>
                </a:xfrm>
                <a:prstGeom prst="rect">
                  <a:avLst/>
                </a:prstGeom>
                <a:solidFill>
                  <a:srgbClr val="D2E3F3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+mn-ea"/>
                    </a:rPr>
                    <a:t>0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endParaRPr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7506A072-013F-0BD5-B43C-BCF09BD7EC54}"/>
                    </a:ext>
                  </a:extLst>
                </p:cNvPr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13156" y="4379"/>
                  <a:ext cx="624" cy="624"/>
                </a:xfrm>
                <a:prstGeom prst="rect">
                  <a:avLst/>
                </a:prstGeom>
                <a:solidFill>
                  <a:srgbClr val="D2E3F3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+mn-ea"/>
                    </a:rPr>
                    <a:t>0</a:t>
                  </a:r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61AE7F0E-3712-CC36-9251-4FF6A5D4BA96}"/>
                    </a:ext>
                  </a:extLst>
                </p:cNvPr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13156" y="3755"/>
                  <a:ext cx="624" cy="624"/>
                </a:xfrm>
                <a:prstGeom prst="rect">
                  <a:avLst/>
                </a:prstGeom>
                <a:solidFill>
                  <a:srgbClr val="D2E3F3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+mn-ea"/>
                    </a:rPr>
                    <a:t>0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endParaRPr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5E54B652-1F7E-FBBF-94CC-F824F0C1479F}"/>
                    </a:ext>
                  </a:extLst>
                </p:cNvPr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13156" y="3132"/>
                  <a:ext cx="624" cy="624"/>
                </a:xfrm>
                <a:prstGeom prst="rect">
                  <a:avLst/>
                </a:prstGeom>
                <a:solidFill>
                  <a:srgbClr val="D2E3F3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+mn-ea"/>
                    </a:rPr>
                    <a:t>1</a:t>
                  </a:r>
                  <a:endPara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endParaRP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9A36A97D-495A-76B7-7D1E-D166C784F52E}"/>
                    </a:ext>
                  </a:extLst>
                </p:cNvPr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11907" y="3132"/>
                  <a:ext cx="624" cy="624"/>
                </a:xfrm>
                <a:prstGeom prst="rect">
                  <a:avLst/>
                </a:prstGeom>
                <a:solidFill>
                  <a:srgbClr val="D2E3F3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  <a:sym typeface="+mn-ea"/>
                    </a:rPr>
                    <a:t>1</a:t>
                  </a:r>
                </a:p>
              </p:txBody>
            </p:sp>
          </p:grp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AA922F7-9EE5-665F-5491-DD05E22CEF94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11623" y="7839"/>
                <a:ext cx="624" cy="624"/>
              </a:xfrm>
              <a:prstGeom prst="rect">
                <a:avLst/>
              </a:prstGeom>
              <a:solidFill>
                <a:srgbClr val="D2E3F3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0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FAA5BED-5727-0D8D-FA70-879AAB7C7DFF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2868" y="7838"/>
                <a:ext cx="624" cy="624"/>
              </a:xfrm>
              <a:prstGeom prst="rect">
                <a:avLst/>
              </a:prstGeom>
              <a:solidFill>
                <a:srgbClr val="D2E3F3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0</a:t>
                </a: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9750CD6-F4B1-5C68-4B53-DE697194F71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13494" y="7839"/>
                <a:ext cx="624" cy="624"/>
              </a:xfrm>
              <a:prstGeom prst="rect">
                <a:avLst/>
              </a:prstGeom>
              <a:solidFill>
                <a:srgbClr val="D2E3F3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0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69706AE2-FEA8-4EAF-57EB-8F4CD56B64A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13494" y="7214"/>
                <a:ext cx="624" cy="624"/>
              </a:xfrm>
              <a:prstGeom prst="rect">
                <a:avLst/>
              </a:prstGeom>
              <a:solidFill>
                <a:srgbClr val="D2E3F3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0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AD55759-FF1D-935B-FC12-9BFCF3BA03AB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13494" y="6591"/>
                <a:ext cx="624" cy="624"/>
              </a:xfrm>
              <a:prstGeom prst="rect">
                <a:avLst/>
              </a:prstGeom>
              <a:solidFill>
                <a:srgbClr val="D2E3F3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1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389EF56-A5A5-AB43-6473-28DEF6962663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13494" y="5967"/>
                <a:ext cx="624" cy="624"/>
              </a:xfrm>
              <a:prstGeom prst="rect">
                <a:avLst/>
              </a:prstGeom>
              <a:solidFill>
                <a:srgbClr val="D2E3F3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1</a:t>
                </a: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C9D9DE1-807C-1CBC-B267-E03874A15291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12244" y="7839"/>
                <a:ext cx="624" cy="624"/>
              </a:xfrm>
              <a:prstGeom prst="rect">
                <a:avLst/>
              </a:prstGeom>
              <a:solidFill>
                <a:srgbClr val="D2E3F3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1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endParaRPr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3B2C51D-353C-C4D3-4F0B-7C57620AFE00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4997620" y="3982456"/>
              <a:ext cx="25966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charset="0"/>
                </a:rPr>
                <a:t>全局平均池化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256F61B-0F7E-9693-E7BA-E078CE6509BD}"/>
                </a:ext>
              </a:extLst>
            </p:cNvPr>
            <p:cNvSpPr txBox="1"/>
            <p:nvPr>
              <p:custDataLst>
                <p:tags r:id="rId30"/>
              </p:custDataLst>
            </p:nvPr>
          </p:nvSpPr>
          <p:spPr>
            <a:xfrm>
              <a:off x="5014733" y="5711154"/>
              <a:ext cx="2562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charset="0"/>
                </a:rPr>
                <a:t>取和不求平均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112A019-AD30-0FFF-C0B1-45D13311FEFD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7448463" y="5675360"/>
              <a:ext cx="711921" cy="711256"/>
            </a:xfrm>
            <a:prstGeom prst="rect">
              <a:avLst/>
            </a:prstGeom>
            <a:solidFill>
              <a:srgbClr val="D2E3F3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6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DE254EC4-ECA7-5A33-16DD-C7793DE6BDF8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7485971" y="3844116"/>
              <a:ext cx="711921" cy="711256"/>
            </a:xfrm>
            <a:prstGeom prst="rect">
              <a:avLst/>
            </a:prstGeom>
            <a:solidFill>
              <a:srgbClr val="D2E3F3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+mn-ea"/>
                </a:rPr>
                <a:t>0.375</a:t>
              </a:r>
            </a:p>
          </p:txBody>
        </p: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1771298A-3E98-BCBD-D01B-98363E6E4150}"/>
                </a:ext>
              </a:extLst>
            </p:cNvPr>
            <p:cNvCxnSpPr>
              <a:cxnSpLocks/>
            </p:cNvCxnSpPr>
            <p:nvPr/>
          </p:nvCxnSpPr>
          <p:spPr>
            <a:xfrm>
              <a:off x="5439410" y="6030988"/>
              <a:ext cx="1725478" cy="0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C170704C-89BC-FE64-4E49-BBD6F932ABBB}"/>
                </a:ext>
              </a:extLst>
            </p:cNvPr>
            <p:cNvCxnSpPr>
              <a:cxnSpLocks/>
            </p:cNvCxnSpPr>
            <p:nvPr/>
          </p:nvCxnSpPr>
          <p:spPr>
            <a:xfrm>
              <a:off x="5397401" y="4302289"/>
              <a:ext cx="1773750" cy="0"/>
            </a:xfrm>
            <a:prstGeom prst="straightConnector1">
              <a:avLst/>
            </a:prstGeom>
            <a:ln w="9525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3311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05">
            <a:extLst>
              <a:ext uri="{FF2B5EF4-FFF2-40B4-BE49-F238E27FC236}">
                <a16:creationId xmlns:a16="http://schemas.microsoft.com/office/drawing/2014/main" id="{4C71CC30-E070-E30D-A91C-907C8CA2FF7D}"/>
              </a:ext>
            </a:extLst>
          </p:cNvPr>
          <p:cNvSpPr/>
          <p:nvPr/>
        </p:nvSpPr>
        <p:spPr>
          <a:xfrm>
            <a:off x="3416457" y="1736334"/>
            <a:ext cx="666115" cy="2574290"/>
          </a:xfrm>
          <a:prstGeom prst="roundRect">
            <a:avLst/>
          </a:prstGeom>
          <a:solidFill>
            <a:srgbClr val="C6D3E6">
              <a:alpha val="90000"/>
            </a:srgbClr>
          </a:solidFill>
          <a:ln w="19050">
            <a:solidFill>
              <a:srgbClr val="5A81B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0AE420F-1B3C-1FEB-977B-6BF056F9ABC2}"/>
              </a:ext>
            </a:extLst>
          </p:cNvPr>
          <p:cNvGrpSpPr/>
          <p:nvPr/>
        </p:nvGrpSpPr>
        <p:grpSpPr>
          <a:xfrm>
            <a:off x="3535202" y="1808089"/>
            <a:ext cx="438785" cy="1511935"/>
            <a:chOff x="10829" y="5967"/>
            <a:chExt cx="691" cy="2381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02AFDE5F-6895-D143-2626-3CA87104022D}"/>
                </a:ext>
              </a:extLst>
            </p:cNvPr>
            <p:cNvSpPr/>
            <p:nvPr/>
          </p:nvSpPr>
          <p:spPr>
            <a:xfrm>
              <a:off x="10829" y="5967"/>
              <a:ext cx="680" cy="68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1600" baseline="-25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08A27458-3798-D91F-4485-37CC1F49BED2}"/>
                </a:ext>
              </a:extLst>
            </p:cNvPr>
            <p:cNvSpPr/>
            <p:nvPr/>
          </p:nvSpPr>
          <p:spPr>
            <a:xfrm>
              <a:off x="10840" y="7668"/>
              <a:ext cx="680" cy="68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178A974C-9105-896E-18CC-838A904A2FE3}"/>
                </a:ext>
              </a:extLst>
            </p:cNvPr>
            <p:cNvSpPr/>
            <p:nvPr/>
          </p:nvSpPr>
          <p:spPr>
            <a:xfrm>
              <a:off x="10829" y="6824"/>
              <a:ext cx="680" cy="68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</p:grpSp>
      <p:sp>
        <p:nvSpPr>
          <p:cNvPr id="19" name="椭圆 18">
            <a:extLst>
              <a:ext uri="{FF2B5EF4-FFF2-40B4-BE49-F238E27FC236}">
                <a16:creationId xmlns:a16="http://schemas.microsoft.com/office/drawing/2014/main" id="{4684D216-4DB5-46E1-DAC0-4C717DCD881A}"/>
              </a:ext>
            </a:extLst>
          </p:cNvPr>
          <p:cNvSpPr/>
          <p:nvPr/>
        </p:nvSpPr>
        <p:spPr>
          <a:xfrm>
            <a:off x="3551712" y="3790559"/>
            <a:ext cx="431800" cy="4318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654692-A43A-3F32-D0D0-FB06FE58E60A}"/>
              </a:ext>
            </a:extLst>
          </p:cNvPr>
          <p:cNvSpPr txBox="1"/>
          <p:nvPr/>
        </p:nvSpPr>
        <p:spPr>
          <a:xfrm rot="5400000">
            <a:off x="3622197" y="3413002"/>
            <a:ext cx="415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...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2F6DC56-FC1B-ED30-0846-C7F828F8C55C}"/>
              </a:ext>
            </a:extLst>
          </p:cNvPr>
          <p:cNvSpPr txBox="1"/>
          <p:nvPr/>
        </p:nvSpPr>
        <p:spPr>
          <a:xfrm rot="5400000">
            <a:off x="5634938" y="3202817"/>
            <a:ext cx="4159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...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359293C-511E-202F-C2B6-30A280AC3964}"/>
              </a:ext>
            </a:extLst>
          </p:cNvPr>
          <p:cNvCxnSpPr>
            <a:stCxn id="83" idx="6"/>
            <a:endCxn id="59" idx="2"/>
          </p:cNvCxnSpPr>
          <p:nvPr/>
        </p:nvCxnSpPr>
        <p:spPr>
          <a:xfrm>
            <a:off x="3967002" y="2023989"/>
            <a:ext cx="1587291" cy="2686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73756F9-B93B-20C2-7430-D4179DAC5E57}"/>
              </a:ext>
            </a:extLst>
          </p:cNvPr>
          <p:cNvCxnSpPr>
            <a:stCxn id="83" idx="6"/>
            <a:endCxn id="60" idx="2"/>
          </p:cNvCxnSpPr>
          <p:nvPr/>
        </p:nvCxnSpPr>
        <p:spPr>
          <a:xfrm>
            <a:off x="3967002" y="2023989"/>
            <a:ext cx="1587291" cy="8451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CC30D40-C428-7C1E-EA38-2210F6C40405}"/>
              </a:ext>
            </a:extLst>
          </p:cNvPr>
          <p:cNvCxnSpPr>
            <a:stCxn id="83" idx="6"/>
            <a:endCxn id="61" idx="2"/>
          </p:cNvCxnSpPr>
          <p:nvPr/>
        </p:nvCxnSpPr>
        <p:spPr>
          <a:xfrm>
            <a:off x="3967002" y="2023989"/>
            <a:ext cx="1587291" cy="183642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2EC56CBE-71F5-9137-274D-BC59A7F69232}"/>
              </a:ext>
            </a:extLst>
          </p:cNvPr>
          <p:cNvCxnSpPr>
            <a:stCxn id="85" idx="6"/>
            <a:endCxn id="59" idx="2"/>
          </p:cNvCxnSpPr>
          <p:nvPr/>
        </p:nvCxnSpPr>
        <p:spPr>
          <a:xfrm flipV="1">
            <a:off x="3967002" y="2292594"/>
            <a:ext cx="1587291" cy="275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B71F01A-8D34-8034-54A7-07F66994347E}"/>
              </a:ext>
            </a:extLst>
          </p:cNvPr>
          <p:cNvCxnSpPr>
            <a:stCxn id="85" idx="6"/>
            <a:endCxn id="60" idx="2"/>
          </p:cNvCxnSpPr>
          <p:nvPr/>
        </p:nvCxnSpPr>
        <p:spPr>
          <a:xfrm>
            <a:off x="3967002" y="2568184"/>
            <a:ext cx="1587291" cy="300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405F7D4-2993-402F-50FE-CEBDBE4D231F}"/>
              </a:ext>
            </a:extLst>
          </p:cNvPr>
          <p:cNvCxnSpPr>
            <a:stCxn id="85" idx="6"/>
            <a:endCxn id="61" idx="2"/>
          </p:cNvCxnSpPr>
          <p:nvPr/>
        </p:nvCxnSpPr>
        <p:spPr>
          <a:xfrm>
            <a:off x="3967002" y="2568184"/>
            <a:ext cx="1587291" cy="1292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0E4F13D-C7C4-F215-51CE-74357E860F21}"/>
              </a:ext>
            </a:extLst>
          </p:cNvPr>
          <p:cNvCxnSpPr>
            <a:stCxn id="84" idx="6"/>
            <a:endCxn id="59" idx="2"/>
          </p:cNvCxnSpPr>
          <p:nvPr/>
        </p:nvCxnSpPr>
        <p:spPr>
          <a:xfrm flipV="1">
            <a:off x="3973987" y="2292594"/>
            <a:ext cx="1580306" cy="8115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E954AC1-77A3-2B9E-CADF-89AEF7944A47}"/>
              </a:ext>
            </a:extLst>
          </p:cNvPr>
          <p:cNvCxnSpPr>
            <a:stCxn id="84" idx="6"/>
            <a:endCxn id="60" idx="2"/>
          </p:cNvCxnSpPr>
          <p:nvPr/>
        </p:nvCxnSpPr>
        <p:spPr>
          <a:xfrm flipV="1">
            <a:off x="3973987" y="2869174"/>
            <a:ext cx="1580306" cy="234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1D8B233-C746-3583-CE55-44AC2844979B}"/>
              </a:ext>
            </a:extLst>
          </p:cNvPr>
          <p:cNvCxnSpPr>
            <a:stCxn id="84" idx="6"/>
            <a:endCxn id="61" idx="2"/>
          </p:cNvCxnSpPr>
          <p:nvPr/>
        </p:nvCxnSpPr>
        <p:spPr>
          <a:xfrm>
            <a:off x="3973987" y="3104124"/>
            <a:ext cx="1580306" cy="7562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63D2314-4184-57E4-7715-39742230F615}"/>
              </a:ext>
            </a:extLst>
          </p:cNvPr>
          <p:cNvCxnSpPr>
            <a:stCxn id="19" idx="6"/>
            <a:endCxn id="59" idx="2"/>
          </p:cNvCxnSpPr>
          <p:nvPr/>
        </p:nvCxnSpPr>
        <p:spPr>
          <a:xfrm flipV="1">
            <a:off x="3983512" y="2292594"/>
            <a:ext cx="1570781" cy="171386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E0818D3-7179-A132-DF7A-05DB1BC87014}"/>
              </a:ext>
            </a:extLst>
          </p:cNvPr>
          <p:cNvCxnSpPr>
            <a:stCxn id="19" idx="6"/>
            <a:endCxn id="60" idx="2"/>
          </p:cNvCxnSpPr>
          <p:nvPr/>
        </p:nvCxnSpPr>
        <p:spPr>
          <a:xfrm flipV="1">
            <a:off x="3983512" y="2869174"/>
            <a:ext cx="1570781" cy="11372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8D7E207-6858-FFC3-2726-5AF94A7C08CF}"/>
              </a:ext>
            </a:extLst>
          </p:cNvPr>
          <p:cNvCxnSpPr>
            <a:stCxn id="19" idx="6"/>
            <a:endCxn id="61" idx="2"/>
          </p:cNvCxnSpPr>
          <p:nvPr/>
        </p:nvCxnSpPr>
        <p:spPr>
          <a:xfrm flipV="1">
            <a:off x="3983512" y="3860409"/>
            <a:ext cx="1570781" cy="146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圆角矩形 135">
            <a:extLst>
              <a:ext uri="{FF2B5EF4-FFF2-40B4-BE49-F238E27FC236}">
                <a16:creationId xmlns:a16="http://schemas.microsoft.com/office/drawing/2014/main" id="{1BFA625E-51AB-2970-1459-0AEBA831B7BD}"/>
              </a:ext>
            </a:extLst>
          </p:cNvPr>
          <p:cNvSpPr/>
          <p:nvPr/>
        </p:nvSpPr>
        <p:spPr>
          <a:xfrm>
            <a:off x="5377128" y="1716649"/>
            <a:ext cx="2545080" cy="2574290"/>
          </a:xfrm>
          <a:prstGeom prst="roundRect">
            <a:avLst>
              <a:gd name="adj" fmla="val 7160"/>
            </a:avLst>
          </a:prstGeom>
          <a:noFill/>
          <a:ln w="19050">
            <a:solidFill>
              <a:srgbClr val="5BB3B9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E70CCE4E-DFB3-DE6C-B7ED-54551FF42172}"/>
              </a:ext>
            </a:extLst>
          </p:cNvPr>
          <p:cNvSpPr/>
          <p:nvPr/>
        </p:nvSpPr>
        <p:spPr>
          <a:xfrm>
            <a:off x="6562673" y="2130669"/>
            <a:ext cx="323850" cy="323850"/>
          </a:xfrm>
          <a:prstGeom prst="ellipse">
            <a:avLst/>
          </a:prstGeom>
          <a:noFill/>
          <a:ln w="15875">
            <a:solidFill>
              <a:srgbClr val="D23E2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4803664-7F3D-1F98-6E76-BAC8BC1D76CF}"/>
              </a:ext>
            </a:extLst>
          </p:cNvPr>
          <p:cNvSpPr/>
          <p:nvPr/>
        </p:nvSpPr>
        <p:spPr>
          <a:xfrm>
            <a:off x="7465643" y="2130669"/>
            <a:ext cx="323850" cy="323850"/>
          </a:xfrm>
          <a:prstGeom prst="ellipse">
            <a:avLst/>
          </a:prstGeom>
          <a:noFill/>
          <a:ln w="15875">
            <a:solidFill>
              <a:srgbClr val="D23E2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E2DF775C-3299-512F-1F13-6517A5F586AC}"/>
              </a:ext>
            </a:extLst>
          </p:cNvPr>
          <p:cNvCxnSpPr>
            <a:stCxn id="59" idx="6"/>
            <a:endCxn id="47" idx="2"/>
          </p:cNvCxnSpPr>
          <p:nvPr/>
        </p:nvCxnSpPr>
        <p:spPr>
          <a:xfrm>
            <a:off x="5986093" y="2292594"/>
            <a:ext cx="576580" cy="0"/>
          </a:xfrm>
          <a:prstGeom prst="straightConnector1">
            <a:avLst/>
          </a:prstGeom>
          <a:ln w="12700">
            <a:solidFill>
              <a:srgbClr val="D23E2B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C8167B0-4A84-8439-1850-9FDB2DD109DF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6886523" y="2292594"/>
            <a:ext cx="579120" cy="0"/>
          </a:xfrm>
          <a:prstGeom prst="straightConnector1">
            <a:avLst/>
          </a:prstGeom>
          <a:ln w="12700">
            <a:solidFill>
              <a:srgbClr val="D23E2B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41CCF2E6-0E8D-053F-ACB5-98B16D7FE0DF}"/>
              </a:ext>
            </a:extLst>
          </p:cNvPr>
          <p:cNvSpPr/>
          <p:nvPr/>
        </p:nvSpPr>
        <p:spPr>
          <a:xfrm>
            <a:off x="6563308" y="2707249"/>
            <a:ext cx="323850" cy="323850"/>
          </a:xfrm>
          <a:prstGeom prst="ellipse">
            <a:avLst/>
          </a:prstGeom>
          <a:noFill/>
          <a:ln w="15875">
            <a:solidFill>
              <a:srgbClr val="5CAE7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4F340334-A8C6-F970-8799-6263530BF7D7}"/>
              </a:ext>
            </a:extLst>
          </p:cNvPr>
          <p:cNvSpPr/>
          <p:nvPr/>
        </p:nvSpPr>
        <p:spPr>
          <a:xfrm>
            <a:off x="7466278" y="2707249"/>
            <a:ext cx="323850" cy="323850"/>
          </a:xfrm>
          <a:prstGeom prst="ellipse">
            <a:avLst/>
          </a:prstGeom>
          <a:noFill/>
          <a:ln w="15875">
            <a:solidFill>
              <a:srgbClr val="5CAE7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8733962-75CB-2D9E-4D34-10F226B67564}"/>
              </a:ext>
            </a:extLst>
          </p:cNvPr>
          <p:cNvCxnSpPr>
            <a:endCxn id="51" idx="2"/>
          </p:cNvCxnSpPr>
          <p:nvPr/>
        </p:nvCxnSpPr>
        <p:spPr>
          <a:xfrm>
            <a:off x="5986728" y="2869174"/>
            <a:ext cx="576580" cy="0"/>
          </a:xfrm>
          <a:prstGeom prst="straightConnector1">
            <a:avLst/>
          </a:prstGeom>
          <a:ln w="12700">
            <a:solidFill>
              <a:srgbClr val="5CAE7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35B1987-61A4-17A4-AD2D-9783F3BE85BF}"/>
              </a:ext>
            </a:extLst>
          </p:cNvPr>
          <p:cNvCxnSpPr>
            <a:stCxn id="51" idx="6"/>
            <a:endCxn id="52" idx="2"/>
          </p:cNvCxnSpPr>
          <p:nvPr/>
        </p:nvCxnSpPr>
        <p:spPr>
          <a:xfrm>
            <a:off x="6887158" y="2869174"/>
            <a:ext cx="579120" cy="0"/>
          </a:xfrm>
          <a:prstGeom prst="straightConnector1">
            <a:avLst/>
          </a:prstGeom>
          <a:ln w="12700">
            <a:solidFill>
              <a:srgbClr val="5CAE70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21406B83-9C91-BFF7-F3DE-BE719DA79474}"/>
              </a:ext>
            </a:extLst>
          </p:cNvPr>
          <p:cNvSpPr/>
          <p:nvPr/>
        </p:nvSpPr>
        <p:spPr>
          <a:xfrm>
            <a:off x="6563308" y="3698484"/>
            <a:ext cx="323850" cy="323850"/>
          </a:xfrm>
          <a:prstGeom prst="ellipse">
            <a:avLst/>
          </a:prstGeom>
          <a:noFill/>
          <a:ln w="15875">
            <a:solidFill>
              <a:srgbClr val="7388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B57ADE71-7743-38C6-9934-36F64AFB3ACA}"/>
              </a:ext>
            </a:extLst>
          </p:cNvPr>
          <p:cNvSpPr/>
          <p:nvPr/>
        </p:nvSpPr>
        <p:spPr>
          <a:xfrm>
            <a:off x="7466278" y="3698484"/>
            <a:ext cx="323850" cy="323850"/>
          </a:xfrm>
          <a:prstGeom prst="ellipse">
            <a:avLst/>
          </a:prstGeom>
          <a:noFill/>
          <a:ln w="15875">
            <a:solidFill>
              <a:srgbClr val="7388BB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7F0C6C60-4FA2-5E6E-BF1E-32049B6F0709}"/>
              </a:ext>
            </a:extLst>
          </p:cNvPr>
          <p:cNvCxnSpPr>
            <a:endCxn id="55" idx="2"/>
          </p:cNvCxnSpPr>
          <p:nvPr/>
        </p:nvCxnSpPr>
        <p:spPr>
          <a:xfrm>
            <a:off x="5986728" y="3860409"/>
            <a:ext cx="576580" cy="0"/>
          </a:xfrm>
          <a:prstGeom prst="straightConnector1">
            <a:avLst/>
          </a:prstGeom>
          <a:ln w="12700">
            <a:solidFill>
              <a:srgbClr val="7388BB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CE7F0E3-CA69-4ACA-BDCC-7D803FECE544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6887158" y="3860409"/>
            <a:ext cx="579120" cy="0"/>
          </a:xfrm>
          <a:prstGeom prst="straightConnector1">
            <a:avLst/>
          </a:prstGeom>
          <a:ln w="12700">
            <a:solidFill>
              <a:srgbClr val="7388BB"/>
            </a:solidFill>
            <a:tailEnd type="triangl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E3022CFF-F44C-EECE-44AB-68F9D144BC6C}"/>
              </a:ext>
            </a:extLst>
          </p:cNvPr>
          <p:cNvSpPr/>
          <p:nvPr/>
        </p:nvSpPr>
        <p:spPr>
          <a:xfrm>
            <a:off x="5554293" y="2076694"/>
            <a:ext cx="431800" cy="4318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50585BE5-6091-AFAB-0E45-1A8D48C6CA74}"/>
              </a:ext>
            </a:extLst>
          </p:cNvPr>
          <p:cNvSpPr/>
          <p:nvPr/>
        </p:nvSpPr>
        <p:spPr>
          <a:xfrm>
            <a:off x="5554293" y="2653274"/>
            <a:ext cx="431800" cy="4318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22211F1-15C3-D210-C0C5-87399C6CF41B}"/>
              </a:ext>
            </a:extLst>
          </p:cNvPr>
          <p:cNvSpPr/>
          <p:nvPr/>
        </p:nvSpPr>
        <p:spPr>
          <a:xfrm>
            <a:off x="5554293" y="3644509"/>
            <a:ext cx="431800" cy="431800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600" baseline="-25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2" name="圆角矩形 152">
            <a:extLst>
              <a:ext uri="{FF2B5EF4-FFF2-40B4-BE49-F238E27FC236}">
                <a16:creationId xmlns:a16="http://schemas.microsoft.com/office/drawing/2014/main" id="{1DF84647-C7F1-7F7F-864B-37147232F533}"/>
              </a:ext>
            </a:extLst>
          </p:cNvPr>
          <p:cNvSpPr/>
          <p:nvPr/>
        </p:nvSpPr>
        <p:spPr>
          <a:xfrm>
            <a:off x="7352613" y="2047484"/>
            <a:ext cx="504825" cy="2042795"/>
          </a:xfrm>
          <a:prstGeom prst="roundRect">
            <a:avLst>
              <a:gd name="adj" fmla="val 9559"/>
            </a:avLst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aphicFrame>
        <p:nvGraphicFramePr>
          <p:cNvPr id="66" name="对象 65">
            <a:hlinkClick r:id="" action="ppaction://ole?verb=0"/>
            <a:extLst>
              <a:ext uri="{FF2B5EF4-FFF2-40B4-BE49-F238E27FC236}">
                <a16:creationId xmlns:a16="http://schemas.microsoft.com/office/drawing/2014/main" id="{BD5FBCF8-A86D-5054-685D-7C5C8A9D2C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034073"/>
              </p:ext>
            </p:extLst>
          </p:nvPr>
        </p:nvGraphicFramePr>
        <p:xfrm>
          <a:off x="3634262" y="1843649"/>
          <a:ext cx="233680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2400" imgH="215900" progId="Equation.KSEE3">
                  <p:embed/>
                </p:oleObj>
              </mc:Choice>
              <mc:Fallback>
                <p:oleObj r:id="rId2" imgW="152400" imgH="215900" progId="Equation.KSEE3">
                  <p:embed/>
                  <p:pic>
                    <p:nvPicPr>
                      <p:cNvPr id="160" name="对象 15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34262" y="1843649"/>
                        <a:ext cx="233680" cy="33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hlinkClick r:id="" action="ppaction://ole?verb=0"/>
            <a:extLst>
              <a:ext uri="{FF2B5EF4-FFF2-40B4-BE49-F238E27FC236}">
                <a16:creationId xmlns:a16="http://schemas.microsoft.com/office/drawing/2014/main" id="{FCD1A4EA-01AD-10E0-E986-5F142BB206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924712"/>
              </p:ext>
            </p:extLst>
          </p:nvPr>
        </p:nvGraphicFramePr>
        <p:xfrm>
          <a:off x="3624737" y="2396099"/>
          <a:ext cx="253365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5100" imgH="215900" progId="Equation.KSEE3">
                  <p:embed/>
                </p:oleObj>
              </mc:Choice>
              <mc:Fallback>
                <p:oleObj r:id="rId4" imgW="165100" imgH="215900" progId="Equation.KSEE3">
                  <p:embed/>
                  <p:pic>
                    <p:nvPicPr>
                      <p:cNvPr id="162" name="对象 16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24737" y="2396099"/>
                        <a:ext cx="253365" cy="33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0"/>
            <a:extLst>
              <a:ext uri="{FF2B5EF4-FFF2-40B4-BE49-F238E27FC236}">
                <a16:creationId xmlns:a16="http://schemas.microsoft.com/office/drawing/2014/main" id="{031C7375-0572-A1F1-2287-94AAEDCE9C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5348506"/>
              </p:ext>
            </p:extLst>
          </p:nvPr>
        </p:nvGraphicFramePr>
        <p:xfrm>
          <a:off x="3634262" y="2913624"/>
          <a:ext cx="253365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5100" imgH="228600" progId="Equation.KSEE3">
                  <p:embed/>
                </p:oleObj>
              </mc:Choice>
              <mc:Fallback>
                <p:oleObj r:id="rId6" imgW="165100" imgH="228600" progId="Equation.KSEE3">
                  <p:embed/>
                  <p:pic>
                    <p:nvPicPr>
                      <p:cNvPr id="164" name="对象 16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34262" y="2913624"/>
                        <a:ext cx="253365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>
            <a:hlinkClick r:id="" action="ppaction://ole?verb=0"/>
            <a:extLst>
              <a:ext uri="{FF2B5EF4-FFF2-40B4-BE49-F238E27FC236}">
                <a16:creationId xmlns:a16="http://schemas.microsoft.com/office/drawing/2014/main" id="{C6EA16EC-5FD7-C55A-D495-70035F8EB1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14492"/>
              </p:ext>
            </p:extLst>
          </p:nvPr>
        </p:nvGraphicFramePr>
        <p:xfrm>
          <a:off x="3634262" y="3823579"/>
          <a:ext cx="253365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5100" imgH="228600" progId="Equation.KSEE3">
                  <p:embed/>
                </p:oleObj>
              </mc:Choice>
              <mc:Fallback>
                <p:oleObj r:id="rId8" imgW="165100" imgH="228600" progId="Equation.KSEE3">
                  <p:embed/>
                  <p:pic>
                    <p:nvPicPr>
                      <p:cNvPr id="166" name="对象 16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34262" y="3823579"/>
                        <a:ext cx="253365" cy="351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0"/>
            <a:extLst>
              <a:ext uri="{FF2B5EF4-FFF2-40B4-BE49-F238E27FC236}">
                <a16:creationId xmlns:a16="http://schemas.microsoft.com/office/drawing/2014/main" id="{92BDC689-4CF9-4D66-74CE-BE4FA2CA6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106783"/>
              </p:ext>
            </p:extLst>
          </p:nvPr>
        </p:nvGraphicFramePr>
        <p:xfrm>
          <a:off x="5653353" y="2105269"/>
          <a:ext cx="233680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400" imgH="215900" progId="Equation.DSMT4">
                  <p:embed/>
                </p:oleObj>
              </mc:Choice>
              <mc:Fallback>
                <p:oleObj name="Equation" r:id="rId10" imgW="152400" imgH="215900" progId="Equation.DSMT4">
                  <p:embed/>
                  <p:pic>
                    <p:nvPicPr>
                      <p:cNvPr id="168" name="对象 16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53353" y="2105269"/>
                        <a:ext cx="233680" cy="33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hlinkClick r:id="" action="ppaction://ole?verb=0"/>
            <a:extLst>
              <a:ext uri="{FF2B5EF4-FFF2-40B4-BE49-F238E27FC236}">
                <a16:creationId xmlns:a16="http://schemas.microsoft.com/office/drawing/2014/main" id="{EEF8757E-FE78-DB14-661B-33D5AD0A46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772257"/>
              </p:ext>
            </p:extLst>
          </p:nvPr>
        </p:nvGraphicFramePr>
        <p:xfrm>
          <a:off x="5634303" y="2692644"/>
          <a:ext cx="271780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77165" imgH="215900" progId="Equation.KSEE3">
                  <p:embed/>
                </p:oleObj>
              </mc:Choice>
              <mc:Fallback>
                <p:oleObj r:id="rId12" imgW="177165" imgH="215900" progId="Equation.KSEE3">
                  <p:embed/>
                  <p:pic>
                    <p:nvPicPr>
                      <p:cNvPr id="170" name="对象 16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34303" y="2692644"/>
                        <a:ext cx="271780" cy="33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0"/>
            <a:extLst>
              <a:ext uri="{FF2B5EF4-FFF2-40B4-BE49-F238E27FC236}">
                <a16:creationId xmlns:a16="http://schemas.microsoft.com/office/drawing/2014/main" id="{449A340E-FFC6-FA6C-9E16-22ADC19278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706626"/>
              </p:ext>
            </p:extLst>
          </p:nvPr>
        </p:nvGraphicFramePr>
        <p:xfrm>
          <a:off x="5636208" y="3681974"/>
          <a:ext cx="253365" cy="35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65100" imgH="228600" progId="Equation.KSEE3">
                  <p:embed/>
                </p:oleObj>
              </mc:Choice>
              <mc:Fallback>
                <p:oleObj r:id="rId14" imgW="165100" imgH="228600" progId="Equation.KSEE3">
                  <p:embed/>
                  <p:pic>
                    <p:nvPicPr>
                      <p:cNvPr id="172" name="对象 17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36208" y="3681974"/>
                        <a:ext cx="253365" cy="35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>
            <a:hlinkClick r:id="" action="ppaction://ole?verb=0"/>
            <a:extLst>
              <a:ext uri="{FF2B5EF4-FFF2-40B4-BE49-F238E27FC236}">
                <a16:creationId xmlns:a16="http://schemas.microsoft.com/office/drawing/2014/main" id="{941E739B-5F50-B239-6196-AFE828B8EF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476475"/>
              </p:ext>
            </p:extLst>
          </p:nvPr>
        </p:nvGraphicFramePr>
        <p:xfrm>
          <a:off x="6655383" y="2154799"/>
          <a:ext cx="14033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27000" imgH="215900" progId="Equation.KSEE3">
                  <p:embed/>
                </p:oleObj>
              </mc:Choice>
              <mc:Fallback>
                <p:oleObj r:id="rId16" imgW="127000" imgH="215900" progId="Equation.KSEE3">
                  <p:embed/>
                  <p:pic>
                    <p:nvPicPr>
                      <p:cNvPr id="174" name="对象 17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655383" y="2154799"/>
                        <a:ext cx="14033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hlinkClick r:id="" action="ppaction://ole?verb=0"/>
            <a:extLst>
              <a:ext uri="{FF2B5EF4-FFF2-40B4-BE49-F238E27FC236}">
                <a16:creationId xmlns:a16="http://schemas.microsoft.com/office/drawing/2014/main" id="{D1675ED5-26E2-6409-13AF-8D2DF9F7D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374307"/>
              </p:ext>
            </p:extLst>
          </p:nvPr>
        </p:nvGraphicFramePr>
        <p:xfrm>
          <a:off x="6647763" y="2739634"/>
          <a:ext cx="15494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39700" imgH="215900" progId="Equation.KSEE3">
                  <p:embed/>
                </p:oleObj>
              </mc:Choice>
              <mc:Fallback>
                <p:oleObj r:id="rId18" imgW="139700" imgH="215900" progId="Equation.KSEE3">
                  <p:embed/>
                  <p:pic>
                    <p:nvPicPr>
                      <p:cNvPr id="176" name="对象 17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47763" y="2739634"/>
                        <a:ext cx="154940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>
            <a:hlinkClick r:id="" action="ppaction://ole?verb=0"/>
            <a:extLst>
              <a:ext uri="{FF2B5EF4-FFF2-40B4-BE49-F238E27FC236}">
                <a16:creationId xmlns:a16="http://schemas.microsoft.com/office/drawing/2014/main" id="{8736BFE2-6B88-B243-D7F6-EC26C0BD6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0539798"/>
              </p:ext>
            </p:extLst>
          </p:nvPr>
        </p:nvGraphicFramePr>
        <p:xfrm>
          <a:off x="6654748" y="3725154"/>
          <a:ext cx="141605" cy="25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27000" imgH="228600" progId="Equation.KSEE3">
                  <p:embed/>
                </p:oleObj>
              </mc:Choice>
              <mc:Fallback>
                <p:oleObj r:id="rId20" imgW="127000" imgH="228600" progId="Equation.KSEE3">
                  <p:embed/>
                  <p:pic>
                    <p:nvPicPr>
                      <p:cNvPr id="178" name="对象 17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654748" y="3725154"/>
                        <a:ext cx="141605" cy="252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0"/>
            <a:extLst>
              <a:ext uri="{FF2B5EF4-FFF2-40B4-BE49-F238E27FC236}">
                <a16:creationId xmlns:a16="http://schemas.microsoft.com/office/drawing/2014/main" id="{FB133E4D-795C-EC7B-845E-729B30E655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435021"/>
              </p:ext>
            </p:extLst>
          </p:nvPr>
        </p:nvGraphicFramePr>
        <p:xfrm>
          <a:off x="7530413" y="2154799"/>
          <a:ext cx="196215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77165" imgH="215900" progId="Equation.KSEE3">
                  <p:embed/>
                </p:oleObj>
              </mc:Choice>
              <mc:Fallback>
                <p:oleObj r:id="rId22" imgW="177165" imgH="215900" progId="Equation.KSEE3">
                  <p:embed/>
                  <p:pic>
                    <p:nvPicPr>
                      <p:cNvPr id="180" name="对象 17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530413" y="2154799"/>
                        <a:ext cx="196215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>
            <a:hlinkClick r:id="" action="ppaction://ole?verb=0"/>
            <a:extLst>
              <a:ext uri="{FF2B5EF4-FFF2-40B4-BE49-F238E27FC236}">
                <a16:creationId xmlns:a16="http://schemas.microsoft.com/office/drawing/2014/main" id="{4C4D4D68-2902-AFC0-2DBB-A39FD14E56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847801"/>
              </p:ext>
            </p:extLst>
          </p:nvPr>
        </p:nvGraphicFramePr>
        <p:xfrm>
          <a:off x="7522158" y="2724394"/>
          <a:ext cx="212090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90500" imgH="215900" progId="Equation.KSEE3">
                  <p:embed/>
                </p:oleObj>
              </mc:Choice>
              <mc:Fallback>
                <p:oleObj r:id="rId24" imgW="190500" imgH="215900" progId="Equation.KSEE3">
                  <p:embed/>
                  <p:pic>
                    <p:nvPicPr>
                      <p:cNvPr id="184" name="对象 18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522158" y="2724394"/>
                        <a:ext cx="212090" cy="23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hlinkClick r:id="" action="ppaction://ole?verb=0"/>
            <a:extLst>
              <a:ext uri="{FF2B5EF4-FFF2-40B4-BE49-F238E27FC236}">
                <a16:creationId xmlns:a16="http://schemas.microsoft.com/office/drawing/2014/main" id="{B0915B26-29C8-C875-A946-92B74A8DBD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222754"/>
              </p:ext>
            </p:extLst>
          </p:nvPr>
        </p:nvGraphicFramePr>
        <p:xfrm>
          <a:off x="7522158" y="3708644"/>
          <a:ext cx="212090" cy="25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90500" imgH="228600" progId="Equation.KSEE3">
                  <p:embed/>
                </p:oleObj>
              </mc:Choice>
              <mc:Fallback>
                <p:oleObj r:id="rId26" imgW="190500" imgH="228600" progId="Equation.KSEE3">
                  <p:embed/>
                  <p:pic>
                    <p:nvPicPr>
                      <p:cNvPr id="186" name="对象 18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522158" y="3708644"/>
                        <a:ext cx="212090" cy="252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912CE49-9EB4-9EAC-4676-B42A025B78C0}"/>
              </a:ext>
            </a:extLst>
          </p:cNvPr>
          <p:cNvSpPr txBox="1"/>
          <p:nvPr/>
        </p:nvSpPr>
        <p:spPr>
          <a:xfrm>
            <a:off x="6058483" y="1360414"/>
            <a:ext cx="12153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Softmax</a:t>
            </a:r>
            <a:endParaRPr lang="en-US" altLang="zh-CN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817754-A34D-0CB8-AEB2-8F1DC3453445}"/>
              </a:ext>
            </a:extLst>
          </p:cNvPr>
          <p:cNvSpPr txBox="1"/>
          <p:nvPr/>
        </p:nvSpPr>
        <p:spPr>
          <a:xfrm>
            <a:off x="4497444" y="1755245"/>
            <a:ext cx="438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</a:t>
            </a:r>
            <a:endParaRPr lang="en-US" altLang="zh-CN" sz="1600" baseline="-25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A2CF76-5A9E-CEA8-C4A0-4E06AD81974C}"/>
              </a:ext>
            </a:extLst>
          </p:cNvPr>
          <p:cNvSpPr txBox="1"/>
          <p:nvPr/>
        </p:nvSpPr>
        <p:spPr>
          <a:xfrm>
            <a:off x="6886523" y="4341418"/>
            <a:ext cx="1402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Output Layer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09F030-46EF-8249-209A-035457EA8C93}"/>
              </a:ext>
            </a:extLst>
          </p:cNvPr>
          <p:cNvSpPr txBox="1"/>
          <p:nvPr/>
        </p:nvSpPr>
        <p:spPr>
          <a:xfrm>
            <a:off x="2678747" y="4346211"/>
            <a:ext cx="21415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Fully Connected Layer</a:t>
            </a:r>
          </a:p>
        </p:txBody>
      </p:sp>
      <p:graphicFrame>
        <p:nvGraphicFramePr>
          <p:cNvPr id="10" name="对象 9">
            <a:hlinkClick r:id="" action="ppaction://ole?verb=0"/>
            <a:extLst>
              <a:ext uri="{FF2B5EF4-FFF2-40B4-BE49-F238E27FC236}">
                <a16:creationId xmlns:a16="http://schemas.microsoft.com/office/drawing/2014/main" id="{6DB183C1-9979-168E-48C6-67DB821333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847018"/>
              </p:ext>
            </p:extLst>
          </p:nvPr>
        </p:nvGraphicFramePr>
        <p:xfrm>
          <a:off x="6015938" y="2011289"/>
          <a:ext cx="224790" cy="22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203200" imgH="203200" progId="Equation.KSEE3">
                  <p:embed/>
                </p:oleObj>
              </mc:Choice>
              <mc:Fallback>
                <p:oleObj r:id="rId28" imgW="203200" imgH="203200" progId="Equation.KSEE3">
                  <p:embed/>
                  <p:pic>
                    <p:nvPicPr>
                      <p:cNvPr id="198" name="对象 19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015938" y="2011289"/>
                        <a:ext cx="224790" cy="22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  <a:extLst>
              <a:ext uri="{FF2B5EF4-FFF2-40B4-BE49-F238E27FC236}">
                <a16:creationId xmlns:a16="http://schemas.microsoft.com/office/drawing/2014/main" id="{F32341B4-0905-B6A6-66D3-02FD8623FA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30461"/>
              </p:ext>
            </p:extLst>
          </p:nvPr>
        </p:nvGraphicFramePr>
        <p:xfrm>
          <a:off x="6002338" y="2573338"/>
          <a:ext cx="2540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28600" imgH="228600" progId="Equation.DSMT4">
                  <p:embed/>
                </p:oleObj>
              </mc:Choice>
              <mc:Fallback>
                <p:oleObj name="Equation" r:id="rId30" imgW="228600" imgH="228600" progId="Equation.DSMT4">
                  <p:embed/>
                  <p:pic>
                    <p:nvPicPr>
                      <p:cNvPr id="200" name="对象 199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002338" y="2573338"/>
                        <a:ext cx="254000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  <a:extLst>
              <a:ext uri="{FF2B5EF4-FFF2-40B4-BE49-F238E27FC236}">
                <a16:creationId xmlns:a16="http://schemas.microsoft.com/office/drawing/2014/main" id="{4BC0E9CB-9750-A793-DB77-80280961A9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686229"/>
              </p:ext>
            </p:extLst>
          </p:nvPr>
        </p:nvGraphicFramePr>
        <p:xfrm>
          <a:off x="6008953" y="3546719"/>
          <a:ext cx="239395" cy="22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215900" imgH="203200" progId="Equation.KSEE3">
                  <p:embed/>
                </p:oleObj>
              </mc:Choice>
              <mc:Fallback>
                <p:oleObj r:id="rId32" imgW="215900" imgH="203200" progId="Equation.KSEE3">
                  <p:embed/>
                  <p:pic>
                    <p:nvPicPr>
                      <p:cNvPr id="202" name="对象 20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008953" y="3546719"/>
                        <a:ext cx="239395" cy="22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  <a:extLst>
              <a:ext uri="{FF2B5EF4-FFF2-40B4-BE49-F238E27FC236}">
                <a16:creationId xmlns:a16="http://schemas.microsoft.com/office/drawing/2014/main" id="{43C0E0F5-C7AB-1050-BFE1-B57EB74B5C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551088"/>
              </p:ext>
            </p:extLst>
          </p:nvPr>
        </p:nvGraphicFramePr>
        <p:xfrm>
          <a:off x="6886523" y="1914769"/>
          <a:ext cx="262255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381000" imgH="444500" progId="Equation.KSEE3">
                  <p:embed/>
                </p:oleObj>
              </mc:Choice>
              <mc:Fallback>
                <p:oleObj r:id="rId34" imgW="381000" imgH="444500" progId="Equation.KSEE3">
                  <p:embed/>
                  <p:pic>
                    <p:nvPicPr>
                      <p:cNvPr id="204" name="对象 20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886523" y="1914769"/>
                        <a:ext cx="262255" cy="30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  <a:extLst>
              <a:ext uri="{FF2B5EF4-FFF2-40B4-BE49-F238E27FC236}">
                <a16:creationId xmlns:a16="http://schemas.microsoft.com/office/drawing/2014/main" id="{5277498E-50A8-1248-36B1-34E9433AEF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8527"/>
              </p:ext>
            </p:extLst>
          </p:nvPr>
        </p:nvGraphicFramePr>
        <p:xfrm>
          <a:off x="6886523" y="2504684"/>
          <a:ext cx="262255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381000" imgH="444500" progId="Equation.KSEE3">
                  <p:embed/>
                </p:oleObj>
              </mc:Choice>
              <mc:Fallback>
                <p:oleObj r:id="rId36" imgW="381000" imgH="444500" progId="Equation.KSEE3">
                  <p:embed/>
                  <p:pic>
                    <p:nvPicPr>
                      <p:cNvPr id="206" name="对象 205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886523" y="2504684"/>
                        <a:ext cx="262255" cy="30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  <a:extLst>
              <a:ext uri="{FF2B5EF4-FFF2-40B4-BE49-F238E27FC236}">
                <a16:creationId xmlns:a16="http://schemas.microsoft.com/office/drawing/2014/main" id="{83CC1C75-8C47-2DA9-10AF-810F8C9B6C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3969"/>
              </p:ext>
            </p:extLst>
          </p:nvPr>
        </p:nvGraphicFramePr>
        <p:xfrm>
          <a:off x="6886523" y="3498459"/>
          <a:ext cx="262255" cy="30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8" imgW="381000" imgH="444500" progId="Equation.KSEE3">
                  <p:embed/>
                </p:oleObj>
              </mc:Choice>
              <mc:Fallback>
                <p:oleObj r:id="rId38" imgW="381000" imgH="444500" progId="Equation.KSEE3">
                  <p:embed/>
                  <p:pic>
                    <p:nvPicPr>
                      <p:cNvPr id="208" name="对象 207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886523" y="3498459"/>
                        <a:ext cx="262255" cy="30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6207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09D6FEF4-D528-1719-7C64-C36E895F752F}"/>
              </a:ext>
            </a:extLst>
          </p:cNvPr>
          <p:cNvGrpSpPr/>
          <p:nvPr/>
        </p:nvGrpSpPr>
        <p:grpSpPr>
          <a:xfrm>
            <a:off x="4713360" y="1938866"/>
            <a:ext cx="3800649" cy="3915543"/>
            <a:chOff x="1677893" y="1917851"/>
            <a:chExt cx="3839822" cy="4057063"/>
          </a:xfrm>
        </p:grpSpPr>
        <p:sp>
          <p:nvSpPr>
            <p:cNvPr id="130" name="Google Shape;2837;p49">
              <a:extLst>
                <a:ext uri="{FF2B5EF4-FFF2-40B4-BE49-F238E27FC236}">
                  <a16:creationId xmlns:a16="http://schemas.microsoft.com/office/drawing/2014/main" id="{CF15892A-DF54-CDC9-C4D1-9D2174678331}"/>
                </a:ext>
              </a:extLst>
            </p:cNvPr>
            <p:cNvSpPr/>
            <p:nvPr/>
          </p:nvSpPr>
          <p:spPr>
            <a:xfrm>
              <a:off x="1677893" y="1917851"/>
              <a:ext cx="548348" cy="579580"/>
            </a:xfrm>
            <a:prstGeom prst="rect">
              <a:avLst/>
            </a:prstGeom>
            <a:solidFill>
              <a:srgbClr val="EAF0F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838;p49">
              <a:extLst>
                <a:ext uri="{FF2B5EF4-FFF2-40B4-BE49-F238E27FC236}">
                  <a16:creationId xmlns:a16="http://schemas.microsoft.com/office/drawing/2014/main" id="{0D6CE3F1-8FEB-03BB-ADE8-ACD547CC63A2}"/>
                </a:ext>
              </a:extLst>
            </p:cNvPr>
            <p:cNvSpPr/>
            <p:nvPr/>
          </p:nvSpPr>
          <p:spPr>
            <a:xfrm>
              <a:off x="2226241" y="1917851"/>
              <a:ext cx="548348" cy="579580"/>
            </a:xfrm>
            <a:prstGeom prst="rect">
              <a:avLst/>
            </a:prstGeom>
            <a:solidFill>
              <a:srgbClr val="EAF0F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839;p49">
              <a:extLst>
                <a:ext uri="{FF2B5EF4-FFF2-40B4-BE49-F238E27FC236}">
                  <a16:creationId xmlns:a16="http://schemas.microsoft.com/office/drawing/2014/main" id="{507D7569-EB8A-01B5-35FE-9B7460B3D4EA}"/>
                </a:ext>
              </a:extLst>
            </p:cNvPr>
            <p:cNvSpPr/>
            <p:nvPr/>
          </p:nvSpPr>
          <p:spPr>
            <a:xfrm>
              <a:off x="2774584" y="1917851"/>
              <a:ext cx="548348" cy="579580"/>
            </a:xfrm>
            <a:prstGeom prst="rect">
              <a:avLst/>
            </a:prstGeom>
            <a:solidFill>
              <a:srgbClr val="EAF0F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841;p49">
              <a:extLst>
                <a:ext uri="{FF2B5EF4-FFF2-40B4-BE49-F238E27FC236}">
                  <a16:creationId xmlns:a16="http://schemas.microsoft.com/office/drawing/2014/main" id="{AE978033-4FC1-13B9-2033-91AE7DAF8A9C}"/>
                </a:ext>
              </a:extLst>
            </p:cNvPr>
            <p:cNvSpPr/>
            <p:nvPr/>
          </p:nvSpPr>
          <p:spPr>
            <a:xfrm>
              <a:off x="3871275" y="1917851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842;p49">
              <a:extLst>
                <a:ext uri="{FF2B5EF4-FFF2-40B4-BE49-F238E27FC236}">
                  <a16:creationId xmlns:a16="http://schemas.microsoft.com/office/drawing/2014/main" id="{C6788544-3FE1-8318-E4C9-F28BDED2E1D9}"/>
                </a:ext>
              </a:extLst>
            </p:cNvPr>
            <p:cNvSpPr/>
            <p:nvPr/>
          </p:nvSpPr>
          <p:spPr>
            <a:xfrm>
              <a:off x="4419622" y="1917851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843;p49">
              <a:extLst>
                <a:ext uri="{FF2B5EF4-FFF2-40B4-BE49-F238E27FC236}">
                  <a16:creationId xmlns:a16="http://schemas.microsoft.com/office/drawing/2014/main" id="{0955A6C1-52CB-7F88-1E6E-0F0786D41BA5}"/>
                </a:ext>
              </a:extLst>
            </p:cNvPr>
            <p:cNvSpPr/>
            <p:nvPr/>
          </p:nvSpPr>
          <p:spPr>
            <a:xfrm>
              <a:off x="4967966" y="1917851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847;p49">
              <a:extLst>
                <a:ext uri="{FF2B5EF4-FFF2-40B4-BE49-F238E27FC236}">
                  <a16:creationId xmlns:a16="http://schemas.microsoft.com/office/drawing/2014/main" id="{7940952F-EDA3-EABC-D301-05EFC22D2235}"/>
                </a:ext>
              </a:extLst>
            </p:cNvPr>
            <p:cNvSpPr/>
            <p:nvPr/>
          </p:nvSpPr>
          <p:spPr>
            <a:xfrm>
              <a:off x="1677893" y="2497431"/>
              <a:ext cx="548348" cy="579580"/>
            </a:xfrm>
            <a:prstGeom prst="rect">
              <a:avLst/>
            </a:prstGeom>
            <a:solidFill>
              <a:srgbClr val="EAF0F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848;p49">
              <a:extLst>
                <a:ext uri="{FF2B5EF4-FFF2-40B4-BE49-F238E27FC236}">
                  <a16:creationId xmlns:a16="http://schemas.microsoft.com/office/drawing/2014/main" id="{C23CB2F7-7FF0-3359-4043-33E3CBFBA3C1}"/>
                </a:ext>
              </a:extLst>
            </p:cNvPr>
            <p:cNvSpPr/>
            <p:nvPr/>
          </p:nvSpPr>
          <p:spPr>
            <a:xfrm>
              <a:off x="2226241" y="2497431"/>
              <a:ext cx="548348" cy="579580"/>
            </a:xfrm>
            <a:prstGeom prst="rect">
              <a:avLst/>
            </a:prstGeom>
            <a:solidFill>
              <a:srgbClr val="EAF0F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849;p49">
              <a:extLst>
                <a:ext uri="{FF2B5EF4-FFF2-40B4-BE49-F238E27FC236}">
                  <a16:creationId xmlns:a16="http://schemas.microsoft.com/office/drawing/2014/main" id="{1CB35206-9F06-1031-30AE-71C3201356D6}"/>
                </a:ext>
              </a:extLst>
            </p:cNvPr>
            <p:cNvSpPr/>
            <p:nvPr/>
          </p:nvSpPr>
          <p:spPr>
            <a:xfrm>
              <a:off x="2774584" y="2497431"/>
              <a:ext cx="548348" cy="579580"/>
            </a:xfrm>
            <a:prstGeom prst="rect">
              <a:avLst/>
            </a:prstGeom>
            <a:solidFill>
              <a:srgbClr val="EAF0F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851;p49">
              <a:extLst>
                <a:ext uri="{FF2B5EF4-FFF2-40B4-BE49-F238E27FC236}">
                  <a16:creationId xmlns:a16="http://schemas.microsoft.com/office/drawing/2014/main" id="{3125CEFA-DC06-30D9-A0E7-66864FC8F564}"/>
                </a:ext>
              </a:extLst>
            </p:cNvPr>
            <p:cNvSpPr/>
            <p:nvPr/>
          </p:nvSpPr>
          <p:spPr>
            <a:xfrm>
              <a:off x="3871275" y="2497431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852;p49">
              <a:extLst>
                <a:ext uri="{FF2B5EF4-FFF2-40B4-BE49-F238E27FC236}">
                  <a16:creationId xmlns:a16="http://schemas.microsoft.com/office/drawing/2014/main" id="{E9D6A987-AB79-AEAF-37F1-B07B48ED437F}"/>
                </a:ext>
              </a:extLst>
            </p:cNvPr>
            <p:cNvSpPr/>
            <p:nvPr/>
          </p:nvSpPr>
          <p:spPr>
            <a:xfrm>
              <a:off x="4419622" y="2497431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853;p49">
              <a:extLst>
                <a:ext uri="{FF2B5EF4-FFF2-40B4-BE49-F238E27FC236}">
                  <a16:creationId xmlns:a16="http://schemas.microsoft.com/office/drawing/2014/main" id="{7FE2C2B2-C710-350D-01CA-9D9BC645A608}"/>
                </a:ext>
              </a:extLst>
            </p:cNvPr>
            <p:cNvSpPr/>
            <p:nvPr/>
          </p:nvSpPr>
          <p:spPr>
            <a:xfrm>
              <a:off x="4967966" y="2497431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857;p49">
              <a:extLst>
                <a:ext uri="{FF2B5EF4-FFF2-40B4-BE49-F238E27FC236}">
                  <a16:creationId xmlns:a16="http://schemas.microsoft.com/office/drawing/2014/main" id="{29D0101F-A5BF-000E-B532-F4F145273AB6}"/>
                </a:ext>
              </a:extLst>
            </p:cNvPr>
            <p:cNvSpPr/>
            <p:nvPr/>
          </p:nvSpPr>
          <p:spPr>
            <a:xfrm>
              <a:off x="1679292" y="3077011"/>
              <a:ext cx="548348" cy="579580"/>
            </a:xfrm>
            <a:prstGeom prst="rect">
              <a:avLst/>
            </a:prstGeom>
            <a:solidFill>
              <a:srgbClr val="EAF0F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858;p49">
              <a:extLst>
                <a:ext uri="{FF2B5EF4-FFF2-40B4-BE49-F238E27FC236}">
                  <a16:creationId xmlns:a16="http://schemas.microsoft.com/office/drawing/2014/main" id="{DE9DE530-52C5-6E85-1722-9251C1A86BD1}"/>
                </a:ext>
              </a:extLst>
            </p:cNvPr>
            <p:cNvSpPr/>
            <p:nvPr/>
          </p:nvSpPr>
          <p:spPr>
            <a:xfrm>
              <a:off x="2227638" y="3077011"/>
              <a:ext cx="548348" cy="579580"/>
            </a:xfrm>
            <a:prstGeom prst="rect">
              <a:avLst/>
            </a:prstGeom>
            <a:solidFill>
              <a:srgbClr val="EAF0F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59;p49">
              <a:extLst>
                <a:ext uri="{FF2B5EF4-FFF2-40B4-BE49-F238E27FC236}">
                  <a16:creationId xmlns:a16="http://schemas.microsoft.com/office/drawing/2014/main" id="{2D4FA9A4-48E0-722D-4573-178C68AE62E0}"/>
                </a:ext>
              </a:extLst>
            </p:cNvPr>
            <p:cNvSpPr/>
            <p:nvPr/>
          </p:nvSpPr>
          <p:spPr>
            <a:xfrm>
              <a:off x="2775986" y="3077011"/>
              <a:ext cx="548348" cy="579580"/>
            </a:xfrm>
            <a:prstGeom prst="rect">
              <a:avLst/>
            </a:prstGeom>
            <a:solidFill>
              <a:srgbClr val="EAF0F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61;p49">
              <a:extLst>
                <a:ext uri="{FF2B5EF4-FFF2-40B4-BE49-F238E27FC236}">
                  <a16:creationId xmlns:a16="http://schemas.microsoft.com/office/drawing/2014/main" id="{4E5AFBF2-54E7-4B38-4158-6AAB550FFEE2}"/>
                </a:ext>
              </a:extLst>
            </p:cNvPr>
            <p:cNvSpPr/>
            <p:nvPr/>
          </p:nvSpPr>
          <p:spPr>
            <a:xfrm>
              <a:off x="3872677" y="3077011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62;p49">
              <a:extLst>
                <a:ext uri="{FF2B5EF4-FFF2-40B4-BE49-F238E27FC236}">
                  <a16:creationId xmlns:a16="http://schemas.microsoft.com/office/drawing/2014/main" id="{90D1454E-65BE-12EA-08EB-77373CF99072}"/>
                </a:ext>
              </a:extLst>
            </p:cNvPr>
            <p:cNvSpPr/>
            <p:nvPr/>
          </p:nvSpPr>
          <p:spPr>
            <a:xfrm>
              <a:off x="4421021" y="3077011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63;p49">
              <a:extLst>
                <a:ext uri="{FF2B5EF4-FFF2-40B4-BE49-F238E27FC236}">
                  <a16:creationId xmlns:a16="http://schemas.microsoft.com/office/drawing/2014/main" id="{9747170F-12A0-3303-5808-1A1810A8F61C}"/>
                </a:ext>
              </a:extLst>
            </p:cNvPr>
            <p:cNvSpPr/>
            <p:nvPr/>
          </p:nvSpPr>
          <p:spPr>
            <a:xfrm>
              <a:off x="4969367" y="3077011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877;p49">
              <a:extLst>
                <a:ext uri="{FF2B5EF4-FFF2-40B4-BE49-F238E27FC236}">
                  <a16:creationId xmlns:a16="http://schemas.microsoft.com/office/drawing/2014/main" id="{B303948D-91F9-F0BD-E503-3D13C97AC1A9}"/>
                </a:ext>
              </a:extLst>
            </p:cNvPr>
            <p:cNvSpPr/>
            <p:nvPr/>
          </p:nvSpPr>
          <p:spPr>
            <a:xfrm>
              <a:off x="1679292" y="4236174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878;p49">
              <a:extLst>
                <a:ext uri="{FF2B5EF4-FFF2-40B4-BE49-F238E27FC236}">
                  <a16:creationId xmlns:a16="http://schemas.microsoft.com/office/drawing/2014/main" id="{F79E06BC-D900-5FAB-8831-DEA73296B3D8}"/>
                </a:ext>
              </a:extLst>
            </p:cNvPr>
            <p:cNvSpPr/>
            <p:nvPr/>
          </p:nvSpPr>
          <p:spPr>
            <a:xfrm>
              <a:off x="2227638" y="4236174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879;p49">
              <a:extLst>
                <a:ext uri="{FF2B5EF4-FFF2-40B4-BE49-F238E27FC236}">
                  <a16:creationId xmlns:a16="http://schemas.microsoft.com/office/drawing/2014/main" id="{6EB565B0-2A85-C3B8-FBD6-F863D6C12539}"/>
                </a:ext>
              </a:extLst>
            </p:cNvPr>
            <p:cNvSpPr/>
            <p:nvPr/>
          </p:nvSpPr>
          <p:spPr>
            <a:xfrm>
              <a:off x="2775986" y="4236174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881;p49">
              <a:extLst>
                <a:ext uri="{FF2B5EF4-FFF2-40B4-BE49-F238E27FC236}">
                  <a16:creationId xmlns:a16="http://schemas.microsoft.com/office/drawing/2014/main" id="{32574495-1F0D-D5BB-75EE-1A675183BE10}"/>
                </a:ext>
              </a:extLst>
            </p:cNvPr>
            <p:cNvSpPr/>
            <p:nvPr/>
          </p:nvSpPr>
          <p:spPr>
            <a:xfrm>
              <a:off x="3872677" y="4236174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882;p49">
              <a:extLst>
                <a:ext uri="{FF2B5EF4-FFF2-40B4-BE49-F238E27FC236}">
                  <a16:creationId xmlns:a16="http://schemas.microsoft.com/office/drawing/2014/main" id="{2396A54F-49B3-E961-62F5-F61F635DB9E3}"/>
                </a:ext>
              </a:extLst>
            </p:cNvPr>
            <p:cNvSpPr/>
            <p:nvPr/>
          </p:nvSpPr>
          <p:spPr>
            <a:xfrm>
              <a:off x="4421021" y="4236174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883;p49">
              <a:extLst>
                <a:ext uri="{FF2B5EF4-FFF2-40B4-BE49-F238E27FC236}">
                  <a16:creationId xmlns:a16="http://schemas.microsoft.com/office/drawing/2014/main" id="{8324F80D-A467-3F21-F88A-4D6B4549D4AF}"/>
                </a:ext>
              </a:extLst>
            </p:cNvPr>
            <p:cNvSpPr/>
            <p:nvPr/>
          </p:nvSpPr>
          <p:spPr>
            <a:xfrm>
              <a:off x="4969367" y="4236174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887;p49">
              <a:extLst>
                <a:ext uri="{FF2B5EF4-FFF2-40B4-BE49-F238E27FC236}">
                  <a16:creationId xmlns:a16="http://schemas.microsoft.com/office/drawing/2014/main" id="{FFBFC9D9-C7A7-116C-6B28-D5C4518640F8}"/>
                </a:ext>
              </a:extLst>
            </p:cNvPr>
            <p:cNvSpPr/>
            <p:nvPr/>
          </p:nvSpPr>
          <p:spPr>
            <a:xfrm>
              <a:off x="1677893" y="4815754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888;p49">
              <a:extLst>
                <a:ext uri="{FF2B5EF4-FFF2-40B4-BE49-F238E27FC236}">
                  <a16:creationId xmlns:a16="http://schemas.microsoft.com/office/drawing/2014/main" id="{A3B10398-AD02-E7B6-A5F5-551E39275865}"/>
                </a:ext>
              </a:extLst>
            </p:cNvPr>
            <p:cNvSpPr/>
            <p:nvPr/>
          </p:nvSpPr>
          <p:spPr>
            <a:xfrm>
              <a:off x="2226241" y="4815754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889;p49">
              <a:extLst>
                <a:ext uri="{FF2B5EF4-FFF2-40B4-BE49-F238E27FC236}">
                  <a16:creationId xmlns:a16="http://schemas.microsoft.com/office/drawing/2014/main" id="{57A29F77-91FB-647E-3027-96F2C0FCD606}"/>
                </a:ext>
              </a:extLst>
            </p:cNvPr>
            <p:cNvSpPr/>
            <p:nvPr/>
          </p:nvSpPr>
          <p:spPr>
            <a:xfrm>
              <a:off x="2774584" y="4815754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891;p49">
              <a:extLst>
                <a:ext uri="{FF2B5EF4-FFF2-40B4-BE49-F238E27FC236}">
                  <a16:creationId xmlns:a16="http://schemas.microsoft.com/office/drawing/2014/main" id="{323A7F6B-DF4D-3495-1A8E-86282EC4A0D7}"/>
                </a:ext>
              </a:extLst>
            </p:cNvPr>
            <p:cNvSpPr/>
            <p:nvPr/>
          </p:nvSpPr>
          <p:spPr>
            <a:xfrm>
              <a:off x="3871275" y="4815754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892;p49">
              <a:extLst>
                <a:ext uri="{FF2B5EF4-FFF2-40B4-BE49-F238E27FC236}">
                  <a16:creationId xmlns:a16="http://schemas.microsoft.com/office/drawing/2014/main" id="{287EA98C-9C54-23A2-43C8-609DE068C32F}"/>
                </a:ext>
              </a:extLst>
            </p:cNvPr>
            <p:cNvSpPr/>
            <p:nvPr/>
          </p:nvSpPr>
          <p:spPr>
            <a:xfrm>
              <a:off x="4419622" y="4815754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893;p49">
              <a:extLst>
                <a:ext uri="{FF2B5EF4-FFF2-40B4-BE49-F238E27FC236}">
                  <a16:creationId xmlns:a16="http://schemas.microsoft.com/office/drawing/2014/main" id="{09177D6D-7CC4-4C5F-3B4D-3264B9C14578}"/>
                </a:ext>
              </a:extLst>
            </p:cNvPr>
            <p:cNvSpPr/>
            <p:nvPr/>
          </p:nvSpPr>
          <p:spPr>
            <a:xfrm>
              <a:off x="4967966" y="4815754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897;p49">
              <a:extLst>
                <a:ext uri="{FF2B5EF4-FFF2-40B4-BE49-F238E27FC236}">
                  <a16:creationId xmlns:a16="http://schemas.microsoft.com/office/drawing/2014/main" id="{9E57D13C-68F0-5F1A-2FCD-564BB92F6D6C}"/>
                </a:ext>
              </a:extLst>
            </p:cNvPr>
            <p:cNvSpPr/>
            <p:nvPr/>
          </p:nvSpPr>
          <p:spPr>
            <a:xfrm>
              <a:off x="1677893" y="5395334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898;p49">
              <a:extLst>
                <a:ext uri="{FF2B5EF4-FFF2-40B4-BE49-F238E27FC236}">
                  <a16:creationId xmlns:a16="http://schemas.microsoft.com/office/drawing/2014/main" id="{BAA0B7C5-3770-9C76-7EA2-3ADD64FD3FB3}"/>
                </a:ext>
              </a:extLst>
            </p:cNvPr>
            <p:cNvSpPr/>
            <p:nvPr/>
          </p:nvSpPr>
          <p:spPr>
            <a:xfrm>
              <a:off x="2226241" y="5395334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899;p49">
              <a:extLst>
                <a:ext uri="{FF2B5EF4-FFF2-40B4-BE49-F238E27FC236}">
                  <a16:creationId xmlns:a16="http://schemas.microsoft.com/office/drawing/2014/main" id="{6E171FB1-B294-0D67-FD5E-B21B89B2AFE9}"/>
                </a:ext>
              </a:extLst>
            </p:cNvPr>
            <p:cNvSpPr/>
            <p:nvPr/>
          </p:nvSpPr>
          <p:spPr>
            <a:xfrm>
              <a:off x="2774584" y="5395334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901;p49">
              <a:extLst>
                <a:ext uri="{FF2B5EF4-FFF2-40B4-BE49-F238E27FC236}">
                  <a16:creationId xmlns:a16="http://schemas.microsoft.com/office/drawing/2014/main" id="{A6ADF6A4-1BA5-3B95-1EDB-C51D353D6F6F}"/>
                </a:ext>
              </a:extLst>
            </p:cNvPr>
            <p:cNvSpPr/>
            <p:nvPr/>
          </p:nvSpPr>
          <p:spPr>
            <a:xfrm>
              <a:off x="3871275" y="5395334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902;p49">
              <a:extLst>
                <a:ext uri="{FF2B5EF4-FFF2-40B4-BE49-F238E27FC236}">
                  <a16:creationId xmlns:a16="http://schemas.microsoft.com/office/drawing/2014/main" id="{E42B8189-63A9-FC09-4BF2-E8DE6658B5FD}"/>
                </a:ext>
              </a:extLst>
            </p:cNvPr>
            <p:cNvSpPr/>
            <p:nvPr/>
          </p:nvSpPr>
          <p:spPr>
            <a:xfrm>
              <a:off x="4419622" y="5395334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903;p49">
              <a:extLst>
                <a:ext uri="{FF2B5EF4-FFF2-40B4-BE49-F238E27FC236}">
                  <a16:creationId xmlns:a16="http://schemas.microsoft.com/office/drawing/2014/main" id="{C2B592F9-BE0E-A6C2-07BF-2588E2E9F715}"/>
                </a:ext>
              </a:extLst>
            </p:cNvPr>
            <p:cNvSpPr/>
            <p:nvPr/>
          </p:nvSpPr>
          <p:spPr>
            <a:xfrm>
              <a:off x="4967966" y="5395334"/>
              <a:ext cx="548348" cy="579580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4" name="直接连接符 233">
              <a:extLst>
                <a:ext uri="{FF2B5EF4-FFF2-40B4-BE49-F238E27FC236}">
                  <a16:creationId xmlns:a16="http://schemas.microsoft.com/office/drawing/2014/main" id="{7F2BF3FA-844D-F0BD-DCB9-AF453A7EADA8}"/>
                </a:ext>
              </a:extLst>
            </p:cNvPr>
            <p:cNvCxnSpPr>
              <a:cxnSpLocks/>
            </p:cNvCxnSpPr>
            <p:nvPr/>
          </p:nvCxnSpPr>
          <p:spPr>
            <a:xfrm>
              <a:off x="3322932" y="1917851"/>
              <a:ext cx="548343" cy="0"/>
            </a:xfrm>
            <a:prstGeom prst="line">
              <a:avLst/>
            </a:prstGeom>
            <a:ln w="2857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7D74F2E3-03DE-B66E-C94B-6E6755F55E1F}"/>
                </a:ext>
              </a:extLst>
            </p:cNvPr>
            <p:cNvCxnSpPr>
              <a:cxnSpLocks/>
            </p:cNvCxnSpPr>
            <p:nvPr/>
          </p:nvCxnSpPr>
          <p:spPr>
            <a:xfrm>
              <a:off x="3322932" y="5974914"/>
              <a:ext cx="548343" cy="0"/>
            </a:xfrm>
            <a:prstGeom prst="line">
              <a:avLst/>
            </a:prstGeom>
            <a:ln w="2857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连接符 237">
              <a:extLst>
                <a:ext uri="{FF2B5EF4-FFF2-40B4-BE49-F238E27FC236}">
                  <a16:creationId xmlns:a16="http://schemas.microsoft.com/office/drawing/2014/main" id="{CA2AC0E9-8419-6CEA-7A1D-C00906462617}"/>
                </a:ext>
              </a:extLst>
            </p:cNvPr>
            <p:cNvCxnSpPr>
              <a:cxnSpLocks/>
            </p:cNvCxnSpPr>
            <p:nvPr/>
          </p:nvCxnSpPr>
          <p:spPr>
            <a:xfrm>
              <a:off x="1677893" y="3656591"/>
              <a:ext cx="0" cy="579583"/>
            </a:xfrm>
            <a:prstGeom prst="line">
              <a:avLst/>
            </a:prstGeom>
            <a:ln w="2857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54A03379-4C6D-74FE-239E-8A4230E60D16}"/>
                </a:ext>
              </a:extLst>
            </p:cNvPr>
            <p:cNvCxnSpPr>
              <a:cxnSpLocks/>
            </p:cNvCxnSpPr>
            <p:nvPr/>
          </p:nvCxnSpPr>
          <p:spPr>
            <a:xfrm>
              <a:off x="5516314" y="3656591"/>
              <a:ext cx="0" cy="579583"/>
            </a:xfrm>
            <a:prstGeom prst="line">
              <a:avLst/>
            </a:prstGeom>
            <a:ln w="2857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1A4E97B5-7A15-A367-E472-042B193A05A7}"/>
                </a:ext>
              </a:extLst>
            </p:cNvPr>
            <p:cNvGrpSpPr/>
            <p:nvPr/>
          </p:nvGrpSpPr>
          <p:grpSpPr>
            <a:xfrm>
              <a:off x="3406161" y="2763464"/>
              <a:ext cx="336165" cy="47514"/>
              <a:chOff x="8019775" y="2116486"/>
              <a:chExt cx="336165" cy="47514"/>
            </a:xfrm>
          </p:grpSpPr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6DD372A4-1511-A97A-2459-5D2B6EE47B2D}"/>
                  </a:ext>
                </a:extLst>
              </p:cNvPr>
              <p:cNvSpPr/>
              <p:nvPr/>
            </p:nvSpPr>
            <p:spPr>
              <a:xfrm>
                <a:off x="8019775" y="21182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椭圆 241">
                <a:extLst>
                  <a:ext uri="{FF2B5EF4-FFF2-40B4-BE49-F238E27FC236}">
                    <a16:creationId xmlns:a16="http://schemas.microsoft.com/office/drawing/2014/main" id="{0E83C057-546F-B4C5-6866-243C04A7F1AE}"/>
                  </a:ext>
                </a:extLst>
              </p:cNvPr>
              <p:cNvSpPr/>
              <p:nvPr/>
            </p:nvSpPr>
            <p:spPr>
              <a:xfrm>
                <a:off x="8164998" y="21182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BF2143F8-C353-2EE7-3F47-3670F1022ABC}"/>
                  </a:ext>
                </a:extLst>
              </p:cNvPr>
              <p:cNvSpPr/>
              <p:nvPr/>
            </p:nvSpPr>
            <p:spPr>
              <a:xfrm>
                <a:off x="8310221" y="21164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49" name="组合 248">
              <a:extLst>
                <a:ext uri="{FF2B5EF4-FFF2-40B4-BE49-F238E27FC236}">
                  <a16:creationId xmlns:a16="http://schemas.microsoft.com/office/drawing/2014/main" id="{437851EB-E027-DD69-556E-BBFF41450C62}"/>
                </a:ext>
              </a:extLst>
            </p:cNvPr>
            <p:cNvGrpSpPr/>
            <p:nvPr/>
          </p:nvGrpSpPr>
          <p:grpSpPr>
            <a:xfrm>
              <a:off x="3409782" y="5101474"/>
              <a:ext cx="336165" cy="47514"/>
              <a:chOff x="8019775" y="2116486"/>
              <a:chExt cx="336165" cy="47514"/>
            </a:xfrm>
          </p:grpSpPr>
          <p:sp>
            <p:nvSpPr>
              <p:cNvPr id="250" name="椭圆 249">
                <a:extLst>
                  <a:ext uri="{FF2B5EF4-FFF2-40B4-BE49-F238E27FC236}">
                    <a16:creationId xmlns:a16="http://schemas.microsoft.com/office/drawing/2014/main" id="{20E0FC4E-1CA1-129B-072F-01E3D21D65A9}"/>
                  </a:ext>
                </a:extLst>
              </p:cNvPr>
              <p:cNvSpPr/>
              <p:nvPr/>
            </p:nvSpPr>
            <p:spPr>
              <a:xfrm>
                <a:off x="8019775" y="21182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椭圆 250">
                <a:extLst>
                  <a:ext uri="{FF2B5EF4-FFF2-40B4-BE49-F238E27FC236}">
                    <a16:creationId xmlns:a16="http://schemas.microsoft.com/office/drawing/2014/main" id="{01960968-D268-F935-789D-1A97D3C3916D}"/>
                  </a:ext>
                </a:extLst>
              </p:cNvPr>
              <p:cNvSpPr/>
              <p:nvPr/>
            </p:nvSpPr>
            <p:spPr>
              <a:xfrm>
                <a:off x="8164998" y="21182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椭圆 251">
                <a:extLst>
                  <a:ext uri="{FF2B5EF4-FFF2-40B4-BE49-F238E27FC236}">
                    <a16:creationId xmlns:a16="http://schemas.microsoft.com/office/drawing/2014/main" id="{3571581B-CFC3-211E-9ECD-028BCEDB4388}"/>
                  </a:ext>
                </a:extLst>
              </p:cNvPr>
              <p:cNvSpPr/>
              <p:nvPr/>
            </p:nvSpPr>
            <p:spPr>
              <a:xfrm>
                <a:off x="8310221" y="21164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3" name="组合 252">
              <a:extLst>
                <a:ext uri="{FF2B5EF4-FFF2-40B4-BE49-F238E27FC236}">
                  <a16:creationId xmlns:a16="http://schemas.microsoft.com/office/drawing/2014/main" id="{4EA03324-D41B-5C26-45C6-680325573671}"/>
                </a:ext>
              </a:extLst>
            </p:cNvPr>
            <p:cNvGrpSpPr/>
            <p:nvPr/>
          </p:nvGrpSpPr>
          <p:grpSpPr>
            <a:xfrm>
              <a:off x="2332332" y="3922625"/>
              <a:ext cx="336165" cy="47514"/>
              <a:chOff x="8019775" y="2116486"/>
              <a:chExt cx="336165" cy="47514"/>
            </a:xfrm>
          </p:grpSpPr>
          <p:sp>
            <p:nvSpPr>
              <p:cNvPr id="254" name="椭圆 253">
                <a:extLst>
                  <a:ext uri="{FF2B5EF4-FFF2-40B4-BE49-F238E27FC236}">
                    <a16:creationId xmlns:a16="http://schemas.microsoft.com/office/drawing/2014/main" id="{D2B1D331-526B-EB69-A204-34BEF04E5728}"/>
                  </a:ext>
                </a:extLst>
              </p:cNvPr>
              <p:cNvSpPr/>
              <p:nvPr/>
            </p:nvSpPr>
            <p:spPr>
              <a:xfrm>
                <a:off x="8019775" y="21182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5" name="椭圆 254">
                <a:extLst>
                  <a:ext uri="{FF2B5EF4-FFF2-40B4-BE49-F238E27FC236}">
                    <a16:creationId xmlns:a16="http://schemas.microsoft.com/office/drawing/2014/main" id="{2279F134-2466-2430-8984-1E6878DABC06}"/>
                  </a:ext>
                </a:extLst>
              </p:cNvPr>
              <p:cNvSpPr/>
              <p:nvPr/>
            </p:nvSpPr>
            <p:spPr>
              <a:xfrm>
                <a:off x="8164998" y="21182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6" name="椭圆 255">
                <a:extLst>
                  <a:ext uri="{FF2B5EF4-FFF2-40B4-BE49-F238E27FC236}">
                    <a16:creationId xmlns:a16="http://schemas.microsoft.com/office/drawing/2014/main" id="{F6FE7EE2-A883-05B5-2493-12F310CA890F}"/>
                  </a:ext>
                </a:extLst>
              </p:cNvPr>
              <p:cNvSpPr/>
              <p:nvPr/>
            </p:nvSpPr>
            <p:spPr>
              <a:xfrm>
                <a:off x="8310221" y="21164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7" name="组合 256">
              <a:extLst>
                <a:ext uri="{FF2B5EF4-FFF2-40B4-BE49-F238E27FC236}">
                  <a16:creationId xmlns:a16="http://schemas.microsoft.com/office/drawing/2014/main" id="{4652B374-0C0B-AE34-D79D-3AAD67E27047}"/>
                </a:ext>
              </a:extLst>
            </p:cNvPr>
            <p:cNvGrpSpPr/>
            <p:nvPr/>
          </p:nvGrpSpPr>
          <p:grpSpPr>
            <a:xfrm>
              <a:off x="4524312" y="3945484"/>
              <a:ext cx="336165" cy="47514"/>
              <a:chOff x="8019775" y="2116486"/>
              <a:chExt cx="336165" cy="47514"/>
            </a:xfrm>
          </p:grpSpPr>
          <p:sp>
            <p:nvSpPr>
              <p:cNvPr id="258" name="椭圆 257">
                <a:extLst>
                  <a:ext uri="{FF2B5EF4-FFF2-40B4-BE49-F238E27FC236}">
                    <a16:creationId xmlns:a16="http://schemas.microsoft.com/office/drawing/2014/main" id="{6634F9FC-A7C4-4015-6A20-FB7518D9826B}"/>
                  </a:ext>
                </a:extLst>
              </p:cNvPr>
              <p:cNvSpPr/>
              <p:nvPr/>
            </p:nvSpPr>
            <p:spPr>
              <a:xfrm>
                <a:off x="8019775" y="21182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9" name="椭圆 258">
                <a:extLst>
                  <a:ext uri="{FF2B5EF4-FFF2-40B4-BE49-F238E27FC236}">
                    <a16:creationId xmlns:a16="http://schemas.microsoft.com/office/drawing/2014/main" id="{0A958B7F-D8F3-052B-672C-0AEFB13305D8}"/>
                  </a:ext>
                </a:extLst>
              </p:cNvPr>
              <p:cNvSpPr/>
              <p:nvPr/>
            </p:nvSpPr>
            <p:spPr>
              <a:xfrm>
                <a:off x="8164998" y="21182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0" name="椭圆 259">
                <a:extLst>
                  <a:ext uri="{FF2B5EF4-FFF2-40B4-BE49-F238E27FC236}">
                    <a16:creationId xmlns:a16="http://schemas.microsoft.com/office/drawing/2014/main" id="{F08C4994-47C7-1AEF-98FA-279B050DAF56}"/>
                  </a:ext>
                </a:extLst>
              </p:cNvPr>
              <p:cNvSpPr/>
              <p:nvPr/>
            </p:nvSpPr>
            <p:spPr>
              <a:xfrm>
                <a:off x="8310221" y="21164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E65B4A48-9561-FE0A-03FA-B462254EEDBC}"/>
              </a:ext>
            </a:extLst>
          </p:cNvPr>
          <p:cNvGrpSpPr/>
          <p:nvPr/>
        </p:nvGrpSpPr>
        <p:grpSpPr>
          <a:xfrm>
            <a:off x="9493119" y="3599474"/>
            <a:ext cx="4015675" cy="567763"/>
            <a:chOff x="356895" y="3518891"/>
            <a:chExt cx="4057064" cy="588284"/>
          </a:xfrm>
        </p:grpSpPr>
        <p:sp>
          <p:nvSpPr>
            <p:cNvPr id="278" name="Google Shape;2837;p49">
              <a:extLst>
                <a:ext uri="{FF2B5EF4-FFF2-40B4-BE49-F238E27FC236}">
                  <a16:creationId xmlns:a16="http://schemas.microsoft.com/office/drawing/2014/main" id="{D3C27FE4-CC95-7B55-67CE-A786F908AFA0}"/>
                </a:ext>
              </a:extLst>
            </p:cNvPr>
            <p:cNvSpPr/>
            <p:nvPr/>
          </p:nvSpPr>
          <p:spPr>
            <a:xfrm>
              <a:off x="356895" y="3518891"/>
              <a:ext cx="579583" cy="586866"/>
            </a:xfrm>
            <a:prstGeom prst="rect">
              <a:avLst/>
            </a:prstGeom>
            <a:solidFill>
              <a:srgbClr val="EAF0F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838;p49">
              <a:extLst>
                <a:ext uri="{FF2B5EF4-FFF2-40B4-BE49-F238E27FC236}">
                  <a16:creationId xmlns:a16="http://schemas.microsoft.com/office/drawing/2014/main" id="{AD6B6E2D-6DA4-57C6-B4B9-E06A454BDE66}"/>
                </a:ext>
              </a:extLst>
            </p:cNvPr>
            <p:cNvSpPr/>
            <p:nvPr/>
          </p:nvSpPr>
          <p:spPr>
            <a:xfrm>
              <a:off x="936478" y="3518891"/>
              <a:ext cx="579583" cy="586866"/>
            </a:xfrm>
            <a:prstGeom prst="rect">
              <a:avLst/>
            </a:prstGeom>
            <a:solidFill>
              <a:srgbClr val="EAF0F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39;p49">
              <a:extLst>
                <a:ext uri="{FF2B5EF4-FFF2-40B4-BE49-F238E27FC236}">
                  <a16:creationId xmlns:a16="http://schemas.microsoft.com/office/drawing/2014/main" id="{37E0F6AF-97B8-CDB5-6125-71D278237E1A}"/>
                </a:ext>
              </a:extLst>
            </p:cNvPr>
            <p:cNvSpPr/>
            <p:nvPr/>
          </p:nvSpPr>
          <p:spPr>
            <a:xfrm>
              <a:off x="1516056" y="3518891"/>
              <a:ext cx="579583" cy="586866"/>
            </a:xfrm>
            <a:prstGeom prst="rect">
              <a:avLst/>
            </a:prstGeom>
            <a:solidFill>
              <a:srgbClr val="EAF0F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41;p49">
              <a:extLst>
                <a:ext uri="{FF2B5EF4-FFF2-40B4-BE49-F238E27FC236}">
                  <a16:creationId xmlns:a16="http://schemas.microsoft.com/office/drawing/2014/main" id="{BD91095F-033E-06FA-D294-99DE3D7EF257}"/>
                </a:ext>
              </a:extLst>
            </p:cNvPr>
            <p:cNvSpPr/>
            <p:nvPr/>
          </p:nvSpPr>
          <p:spPr>
            <a:xfrm>
              <a:off x="2675216" y="3518891"/>
              <a:ext cx="579583" cy="586866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42;p49">
              <a:extLst>
                <a:ext uri="{FF2B5EF4-FFF2-40B4-BE49-F238E27FC236}">
                  <a16:creationId xmlns:a16="http://schemas.microsoft.com/office/drawing/2014/main" id="{B1600798-25A7-FC20-5535-F90F183E2CDC}"/>
                </a:ext>
              </a:extLst>
            </p:cNvPr>
            <p:cNvSpPr/>
            <p:nvPr/>
          </p:nvSpPr>
          <p:spPr>
            <a:xfrm>
              <a:off x="3254797" y="3518891"/>
              <a:ext cx="579583" cy="586866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43;p49">
              <a:extLst>
                <a:ext uri="{FF2B5EF4-FFF2-40B4-BE49-F238E27FC236}">
                  <a16:creationId xmlns:a16="http://schemas.microsoft.com/office/drawing/2014/main" id="{43F7D722-331F-B3C1-D282-8B4CB51EC946}"/>
                </a:ext>
              </a:extLst>
            </p:cNvPr>
            <p:cNvSpPr/>
            <p:nvPr/>
          </p:nvSpPr>
          <p:spPr>
            <a:xfrm>
              <a:off x="3834376" y="3518891"/>
              <a:ext cx="579583" cy="586866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" name="直接连接符 283">
              <a:extLst>
                <a:ext uri="{FF2B5EF4-FFF2-40B4-BE49-F238E27FC236}">
                  <a16:creationId xmlns:a16="http://schemas.microsoft.com/office/drawing/2014/main" id="{BC38F19C-02C1-5386-9D3B-A85EED84F4AE}"/>
                </a:ext>
              </a:extLst>
            </p:cNvPr>
            <p:cNvCxnSpPr>
              <a:cxnSpLocks/>
            </p:cNvCxnSpPr>
            <p:nvPr/>
          </p:nvCxnSpPr>
          <p:spPr>
            <a:xfrm>
              <a:off x="2095638" y="3518891"/>
              <a:ext cx="579577" cy="0"/>
            </a:xfrm>
            <a:prstGeom prst="line">
              <a:avLst/>
            </a:prstGeom>
            <a:ln w="2857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连接符 284">
              <a:extLst>
                <a:ext uri="{FF2B5EF4-FFF2-40B4-BE49-F238E27FC236}">
                  <a16:creationId xmlns:a16="http://schemas.microsoft.com/office/drawing/2014/main" id="{85A14E15-766E-D513-6333-F4B77D4CB05A}"/>
                </a:ext>
              </a:extLst>
            </p:cNvPr>
            <p:cNvCxnSpPr>
              <a:cxnSpLocks/>
            </p:cNvCxnSpPr>
            <p:nvPr/>
          </p:nvCxnSpPr>
          <p:spPr>
            <a:xfrm>
              <a:off x="2077759" y="4107175"/>
              <a:ext cx="579577" cy="0"/>
            </a:xfrm>
            <a:prstGeom prst="line">
              <a:avLst/>
            </a:prstGeom>
            <a:ln w="2857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组合 285">
              <a:extLst>
                <a:ext uri="{FF2B5EF4-FFF2-40B4-BE49-F238E27FC236}">
                  <a16:creationId xmlns:a16="http://schemas.microsoft.com/office/drawing/2014/main" id="{A273F134-3944-B770-C7C4-009F7401425F}"/>
                </a:ext>
              </a:extLst>
            </p:cNvPr>
            <p:cNvGrpSpPr/>
            <p:nvPr/>
          </p:nvGrpSpPr>
          <p:grpSpPr>
            <a:xfrm>
              <a:off x="2222463" y="3790049"/>
              <a:ext cx="340391" cy="50220"/>
              <a:chOff x="8019775" y="2116486"/>
              <a:chExt cx="336165" cy="47514"/>
            </a:xfrm>
          </p:grpSpPr>
          <p:sp>
            <p:nvSpPr>
              <p:cNvPr id="287" name="椭圆 286">
                <a:extLst>
                  <a:ext uri="{FF2B5EF4-FFF2-40B4-BE49-F238E27FC236}">
                    <a16:creationId xmlns:a16="http://schemas.microsoft.com/office/drawing/2014/main" id="{CB331BD2-B658-4028-1D3E-E8C72F9EECDB}"/>
                  </a:ext>
                </a:extLst>
              </p:cNvPr>
              <p:cNvSpPr/>
              <p:nvPr/>
            </p:nvSpPr>
            <p:spPr>
              <a:xfrm>
                <a:off x="8019775" y="21182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8" name="椭圆 287">
                <a:extLst>
                  <a:ext uri="{FF2B5EF4-FFF2-40B4-BE49-F238E27FC236}">
                    <a16:creationId xmlns:a16="http://schemas.microsoft.com/office/drawing/2014/main" id="{D2369891-8D3D-9E6A-D52F-F305EBFBEE41}"/>
                  </a:ext>
                </a:extLst>
              </p:cNvPr>
              <p:cNvSpPr/>
              <p:nvPr/>
            </p:nvSpPr>
            <p:spPr>
              <a:xfrm>
                <a:off x="8164998" y="21182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9" name="椭圆 288">
                <a:extLst>
                  <a:ext uri="{FF2B5EF4-FFF2-40B4-BE49-F238E27FC236}">
                    <a16:creationId xmlns:a16="http://schemas.microsoft.com/office/drawing/2014/main" id="{AAEB291E-3536-5519-6CEE-B32595052739}"/>
                  </a:ext>
                </a:extLst>
              </p:cNvPr>
              <p:cNvSpPr/>
              <p:nvPr/>
            </p:nvSpPr>
            <p:spPr>
              <a:xfrm>
                <a:off x="8310221" y="21164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90" name="乘号 289">
            <a:extLst>
              <a:ext uri="{FF2B5EF4-FFF2-40B4-BE49-F238E27FC236}">
                <a16:creationId xmlns:a16="http://schemas.microsoft.com/office/drawing/2014/main" id="{D0DAFAC0-568D-37B2-F5E2-2FDD90C5667C}"/>
              </a:ext>
            </a:extLst>
          </p:cNvPr>
          <p:cNvSpPr/>
          <p:nvPr/>
        </p:nvSpPr>
        <p:spPr>
          <a:xfrm>
            <a:off x="3669844" y="3646510"/>
            <a:ext cx="454022" cy="479209"/>
          </a:xfrm>
          <a:prstGeom prst="mathMultiply">
            <a:avLst>
              <a:gd name="adj1" fmla="val 9677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1" name="等号 290">
            <a:extLst>
              <a:ext uri="{FF2B5EF4-FFF2-40B4-BE49-F238E27FC236}">
                <a16:creationId xmlns:a16="http://schemas.microsoft.com/office/drawing/2014/main" id="{6F8B57CC-071A-A8B6-D9AD-EBF4BFBB05DC}"/>
              </a:ext>
            </a:extLst>
          </p:cNvPr>
          <p:cNvSpPr/>
          <p:nvPr/>
        </p:nvSpPr>
        <p:spPr>
          <a:xfrm>
            <a:off x="8785134" y="3747659"/>
            <a:ext cx="367780" cy="294168"/>
          </a:xfrm>
          <a:prstGeom prst="mathEqual">
            <a:avLst>
              <a:gd name="adj1" fmla="val 17270"/>
              <a:gd name="adj2" fmla="val 28427"/>
            </a:avLst>
          </a:prstGeom>
          <a:solidFill>
            <a:srgbClr val="44546A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76" name="组合 275">
            <a:extLst>
              <a:ext uri="{FF2B5EF4-FFF2-40B4-BE49-F238E27FC236}">
                <a16:creationId xmlns:a16="http://schemas.microsoft.com/office/drawing/2014/main" id="{D77EDF98-1E77-CD66-801A-2B20688036C9}"/>
              </a:ext>
            </a:extLst>
          </p:cNvPr>
          <p:cNvGrpSpPr/>
          <p:nvPr/>
        </p:nvGrpSpPr>
        <p:grpSpPr>
          <a:xfrm>
            <a:off x="-647480" y="3608557"/>
            <a:ext cx="4015675" cy="567763"/>
            <a:chOff x="356895" y="3518891"/>
            <a:chExt cx="4057064" cy="588284"/>
          </a:xfrm>
        </p:grpSpPr>
        <p:sp>
          <p:nvSpPr>
            <p:cNvPr id="261" name="Google Shape;2837;p49">
              <a:extLst>
                <a:ext uri="{FF2B5EF4-FFF2-40B4-BE49-F238E27FC236}">
                  <a16:creationId xmlns:a16="http://schemas.microsoft.com/office/drawing/2014/main" id="{96002299-7DF3-D7A9-BDD3-2BF559CEC913}"/>
                </a:ext>
              </a:extLst>
            </p:cNvPr>
            <p:cNvSpPr/>
            <p:nvPr/>
          </p:nvSpPr>
          <p:spPr>
            <a:xfrm>
              <a:off x="356895" y="3518891"/>
              <a:ext cx="579583" cy="586866"/>
            </a:xfrm>
            <a:prstGeom prst="rect">
              <a:avLst/>
            </a:prstGeom>
            <a:solidFill>
              <a:srgbClr val="EAF0F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838;p49">
              <a:extLst>
                <a:ext uri="{FF2B5EF4-FFF2-40B4-BE49-F238E27FC236}">
                  <a16:creationId xmlns:a16="http://schemas.microsoft.com/office/drawing/2014/main" id="{24BC2994-B253-404B-E68D-11E2561A7BAB}"/>
                </a:ext>
              </a:extLst>
            </p:cNvPr>
            <p:cNvSpPr/>
            <p:nvPr/>
          </p:nvSpPr>
          <p:spPr>
            <a:xfrm>
              <a:off x="936478" y="3518891"/>
              <a:ext cx="579583" cy="586866"/>
            </a:xfrm>
            <a:prstGeom prst="rect">
              <a:avLst/>
            </a:prstGeom>
            <a:solidFill>
              <a:srgbClr val="EAF0F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839;p49">
              <a:extLst>
                <a:ext uri="{FF2B5EF4-FFF2-40B4-BE49-F238E27FC236}">
                  <a16:creationId xmlns:a16="http://schemas.microsoft.com/office/drawing/2014/main" id="{43D594C0-7E9D-74D2-B4BB-4BB34E0D329F}"/>
                </a:ext>
              </a:extLst>
            </p:cNvPr>
            <p:cNvSpPr/>
            <p:nvPr/>
          </p:nvSpPr>
          <p:spPr>
            <a:xfrm>
              <a:off x="1516056" y="3518891"/>
              <a:ext cx="579583" cy="586866"/>
            </a:xfrm>
            <a:prstGeom prst="rect">
              <a:avLst/>
            </a:prstGeom>
            <a:solidFill>
              <a:srgbClr val="EAF0FC"/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841;p49">
              <a:extLst>
                <a:ext uri="{FF2B5EF4-FFF2-40B4-BE49-F238E27FC236}">
                  <a16:creationId xmlns:a16="http://schemas.microsoft.com/office/drawing/2014/main" id="{CC656F53-C339-8225-C51D-2685638DFFA5}"/>
                </a:ext>
              </a:extLst>
            </p:cNvPr>
            <p:cNvSpPr/>
            <p:nvPr/>
          </p:nvSpPr>
          <p:spPr>
            <a:xfrm>
              <a:off x="2675216" y="3518891"/>
              <a:ext cx="579583" cy="586866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842;p49">
              <a:extLst>
                <a:ext uri="{FF2B5EF4-FFF2-40B4-BE49-F238E27FC236}">
                  <a16:creationId xmlns:a16="http://schemas.microsoft.com/office/drawing/2014/main" id="{13A45EEF-1F94-5ED7-EFFE-F471FE076FD4}"/>
                </a:ext>
              </a:extLst>
            </p:cNvPr>
            <p:cNvSpPr/>
            <p:nvPr/>
          </p:nvSpPr>
          <p:spPr>
            <a:xfrm>
              <a:off x="3254797" y="3518891"/>
              <a:ext cx="579583" cy="586866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843;p49">
              <a:extLst>
                <a:ext uri="{FF2B5EF4-FFF2-40B4-BE49-F238E27FC236}">
                  <a16:creationId xmlns:a16="http://schemas.microsoft.com/office/drawing/2014/main" id="{24BF0769-4AF0-8EC1-959E-DC6806C60324}"/>
                </a:ext>
              </a:extLst>
            </p:cNvPr>
            <p:cNvSpPr/>
            <p:nvPr/>
          </p:nvSpPr>
          <p:spPr>
            <a:xfrm>
              <a:off x="3834376" y="3518891"/>
              <a:ext cx="579583" cy="586866"/>
            </a:xfrm>
            <a:prstGeom prst="rect">
              <a:avLst/>
            </a:prstGeom>
            <a:solidFill>
              <a:srgbClr val="C9DAF8">
                <a:alpha val="39660"/>
              </a:srgbClr>
            </a:solidFill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3ADE65CE-0952-9078-51BE-3BFCC42447FE}"/>
                </a:ext>
              </a:extLst>
            </p:cNvPr>
            <p:cNvCxnSpPr>
              <a:cxnSpLocks/>
            </p:cNvCxnSpPr>
            <p:nvPr/>
          </p:nvCxnSpPr>
          <p:spPr>
            <a:xfrm>
              <a:off x="2095638" y="3518891"/>
              <a:ext cx="579577" cy="0"/>
            </a:xfrm>
            <a:prstGeom prst="line">
              <a:avLst/>
            </a:prstGeom>
            <a:ln w="2857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连接符 268">
              <a:extLst>
                <a:ext uri="{FF2B5EF4-FFF2-40B4-BE49-F238E27FC236}">
                  <a16:creationId xmlns:a16="http://schemas.microsoft.com/office/drawing/2014/main" id="{4417B741-7FF7-4165-E032-77106358685E}"/>
                </a:ext>
              </a:extLst>
            </p:cNvPr>
            <p:cNvCxnSpPr>
              <a:cxnSpLocks/>
            </p:cNvCxnSpPr>
            <p:nvPr/>
          </p:nvCxnSpPr>
          <p:spPr>
            <a:xfrm>
              <a:off x="2077759" y="4107175"/>
              <a:ext cx="579577" cy="0"/>
            </a:xfrm>
            <a:prstGeom prst="line">
              <a:avLst/>
            </a:prstGeom>
            <a:ln w="28575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0" name="组合 269">
              <a:extLst>
                <a:ext uri="{FF2B5EF4-FFF2-40B4-BE49-F238E27FC236}">
                  <a16:creationId xmlns:a16="http://schemas.microsoft.com/office/drawing/2014/main" id="{368F39E4-0A27-CE06-D0DF-F9ADEC7B07F2}"/>
                </a:ext>
              </a:extLst>
            </p:cNvPr>
            <p:cNvGrpSpPr/>
            <p:nvPr/>
          </p:nvGrpSpPr>
          <p:grpSpPr>
            <a:xfrm>
              <a:off x="2222463" y="3790049"/>
              <a:ext cx="340391" cy="50220"/>
              <a:chOff x="8019775" y="2116486"/>
              <a:chExt cx="336165" cy="47514"/>
            </a:xfrm>
          </p:grpSpPr>
          <p:sp>
            <p:nvSpPr>
              <p:cNvPr id="271" name="椭圆 270">
                <a:extLst>
                  <a:ext uri="{FF2B5EF4-FFF2-40B4-BE49-F238E27FC236}">
                    <a16:creationId xmlns:a16="http://schemas.microsoft.com/office/drawing/2014/main" id="{A6708141-04A8-E093-0154-9FF55488E4CD}"/>
                  </a:ext>
                </a:extLst>
              </p:cNvPr>
              <p:cNvSpPr/>
              <p:nvPr/>
            </p:nvSpPr>
            <p:spPr>
              <a:xfrm>
                <a:off x="8019775" y="21182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椭圆 271">
                <a:extLst>
                  <a:ext uri="{FF2B5EF4-FFF2-40B4-BE49-F238E27FC236}">
                    <a16:creationId xmlns:a16="http://schemas.microsoft.com/office/drawing/2014/main" id="{2ECC09B2-F9F3-A97C-7C35-41AEA4AC0851}"/>
                  </a:ext>
                </a:extLst>
              </p:cNvPr>
              <p:cNvSpPr/>
              <p:nvPr/>
            </p:nvSpPr>
            <p:spPr>
              <a:xfrm>
                <a:off x="8164998" y="211828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3" name="椭圆 272">
                <a:extLst>
                  <a:ext uri="{FF2B5EF4-FFF2-40B4-BE49-F238E27FC236}">
                    <a16:creationId xmlns:a16="http://schemas.microsoft.com/office/drawing/2014/main" id="{6C92B26D-B654-F99A-1460-102B2CFDEBD4}"/>
                  </a:ext>
                </a:extLst>
              </p:cNvPr>
              <p:cNvSpPr/>
              <p:nvPr/>
            </p:nvSpPr>
            <p:spPr>
              <a:xfrm>
                <a:off x="8310221" y="2116486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01" name="组合 300">
            <a:extLst>
              <a:ext uri="{FF2B5EF4-FFF2-40B4-BE49-F238E27FC236}">
                <a16:creationId xmlns:a16="http://schemas.microsoft.com/office/drawing/2014/main" id="{96107320-F071-1DA8-EE2A-9F1109958B4A}"/>
              </a:ext>
            </a:extLst>
          </p:cNvPr>
          <p:cNvGrpSpPr/>
          <p:nvPr/>
        </p:nvGrpSpPr>
        <p:grpSpPr>
          <a:xfrm>
            <a:off x="-522248" y="3244498"/>
            <a:ext cx="3920071" cy="386153"/>
            <a:chOff x="-610786" y="3244498"/>
            <a:chExt cx="3920071" cy="386153"/>
          </a:xfrm>
        </p:grpSpPr>
        <p:sp>
          <p:nvSpPr>
            <p:cNvPr id="293" name="文本框 292">
              <a:extLst>
                <a:ext uri="{FF2B5EF4-FFF2-40B4-BE49-F238E27FC236}">
                  <a16:creationId xmlns:a16="http://schemas.microsoft.com/office/drawing/2014/main" id="{6D030426-EE48-6190-56B4-6EE387E5F413}"/>
                </a:ext>
              </a:extLst>
            </p:cNvPr>
            <p:cNvSpPr txBox="1"/>
            <p:nvPr/>
          </p:nvSpPr>
          <p:spPr>
            <a:xfrm>
              <a:off x="-610786" y="3244498"/>
              <a:ext cx="383398" cy="38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4" name="文本框 293">
              <a:extLst>
                <a:ext uri="{FF2B5EF4-FFF2-40B4-BE49-F238E27FC236}">
                  <a16:creationId xmlns:a16="http://schemas.microsoft.com/office/drawing/2014/main" id="{473D1540-5232-D269-9AAE-F92A86ADC0D4}"/>
                </a:ext>
              </a:extLst>
            </p:cNvPr>
            <p:cNvSpPr txBox="1"/>
            <p:nvPr/>
          </p:nvSpPr>
          <p:spPr>
            <a:xfrm>
              <a:off x="-37122" y="3244498"/>
              <a:ext cx="383398" cy="38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3A509C02-C912-4AC6-A65D-984B86AAB60D}"/>
                </a:ext>
              </a:extLst>
            </p:cNvPr>
            <p:cNvSpPr txBox="1"/>
            <p:nvPr/>
          </p:nvSpPr>
          <p:spPr>
            <a:xfrm>
              <a:off x="541085" y="3244498"/>
              <a:ext cx="383398" cy="38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B80AF4BB-8B42-78D7-2D18-B4575580E8AB}"/>
                </a:ext>
              </a:extLst>
            </p:cNvPr>
            <p:cNvSpPr txBox="1"/>
            <p:nvPr/>
          </p:nvSpPr>
          <p:spPr>
            <a:xfrm>
              <a:off x="2735621" y="3244498"/>
              <a:ext cx="573664" cy="38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256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0E553B8B-B603-95E4-6F3C-71F484B5C467}"/>
                </a:ext>
              </a:extLst>
            </p:cNvPr>
            <p:cNvSpPr txBox="1"/>
            <p:nvPr/>
          </p:nvSpPr>
          <p:spPr>
            <a:xfrm>
              <a:off x="1585874" y="3244498"/>
              <a:ext cx="573540" cy="38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254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C1F2D3BF-3695-E0CE-58BA-A18582EE3DB5}"/>
                </a:ext>
              </a:extLst>
            </p:cNvPr>
            <p:cNvSpPr txBox="1"/>
            <p:nvPr/>
          </p:nvSpPr>
          <p:spPr>
            <a:xfrm>
              <a:off x="2157538" y="3244498"/>
              <a:ext cx="573540" cy="38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255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2" name="组合 301">
            <a:extLst>
              <a:ext uri="{FF2B5EF4-FFF2-40B4-BE49-F238E27FC236}">
                <a16:creationId xmlns:a16="http://schemas.microsoft.com/office/drawing/2014/main" id="{37FB11D6-CA08-2D52-3D88-41E6E3A99B1C}"/>
              </a:ext>
            </a:extLst>
          </p:cNvPr>
          <p:cNvGrpSpPr/>
          <p:nvPr/>
        </p:nvGrpSpPr>
        <p:grpSpPr>
          <a:xfrm>
            <a:off x="4842078" y="1562954"/>
            <a:ext cx="3732244" cy="401565"/>
            <a:chOff x="-610786" y="3244498"/>
            <a:chExt cx="3732244" cy="401565"/>
          </a:xfrm>
        </p:grpSpPr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B2135FF1-49CD-E8DC-2F53-D26AD9E79FD5}"/>
                </a:ext>
              </a:extLst>
            </p:cNvPr>
            <p:cNvSpPr txBox="1"/>
            <p:nvPr/>
          </p:nvSpPr>
          <p:spPr>
            <a:xfrm>
              <a:off x="-610786" y="3244498"/>
              <a:ext cx="383398" cy="38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8CA31EED-3C82-2CD3-2F54-4D54C8A5DD80}"/>
                </a:ext>
              </a:extLst>
            </p:cNvPr>
            <p:cNvSpPr txBox="1"/>
            <p:nvPr/>
          </p:nvSpPr>
          <p:spPr>
            <a:xfrm>
              <a:off x="-37122" y="3244498"/>
              <a:ext cx="383398" cy="38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F3E1F40C-F7F4-F4C0-413F-28539A7366BF}"/>
                </a:ext>
              </a:extLst>
            </p:cNvPr>
            <p:cNvSpPr txBox="1"/>
            <p:nvPr/>
          </p:nvSpPr>
          <p:spPr>
            <a:xfrm>
              <a:off x="541085" y="3244498"/>
              <a:ext cx="383398" cy="38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6" name="文本框 305">
              <a:extLst>
                <a:ext uri="{FF2B5EF4-FFF2-40B4-BE49-F238E27FC236}">
                  <a16:creationId xmlns:a16="http://schemas.microsoft.com/office/drawing/2014/main" id="{1D2170D8-D6C9-4E85-D735-1B00964D2A92}"/>
                </a:ext>
              </a:extLst>
            </p:cNvPr>
            <p:cNvSpPr txBox="1"/>
            <p:nvPr/>
          </p:nvSpPr>
          <p:spPr>
            <a:xfrm>
              <a:off x="2547794" y="3244498"/>
              <a:ext cx="573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94A5193C-A9E3-52EC-32AE-B8F7683AB153}"/>
                </a:ext>
              </a:extLst>
            </p:cNvPr>
            <p:cNvSpPr txBox="1"/>
            <p:nvPr/>
          </p:nvSpPr>
          <p:spPr>
            <a:xfrm>
              <a:off x="1530656" y="3244498"/>
              <a:ext cx="573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8" name="文本框 307">
              <a:extLst>
                <a:ext uri="{FF2B5EF4-FFF2-40B4-BE49-F238E27FC236}">
                  <a16:creationId xmlns:a16="http://schemas.microsoft.com/office/drawing/2014/main" id="{037EB4FF-8741-8A99-88AE-01CAE73A3F9A}"/>
                </a:ext>
              </a:extLst>
            </p:cNvPr>
            <p:cNvSpPr txBox="1"/>
            <p:nvPr/>
          </p:nvSpPr>
          <p:spPr>
            <a:xfrm>
              <a:off x="2084555" y="3245953"/>
              <a:ext cx="573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0872A889-37B9-8306-7579-07296D16BE06}"/>
              </a:ext>
            </a:extLst>
          </p:cNvPr>
          <p:cNvGrpSpPr/>
          <p:nvPr/>
        </p:nvGrpSpPr>
        <p:grpSpPr>
          <a:xfrm>
            <a:off x="9577463" y="3228945"/>
            <a:ext cx="3978964" cy="408684"/>
            <a:chOff x="-610786" y="3244498"/>
            <a:chExt cx="3978964" cy="408684"/>
          </a:xfrm>
        </p:grpSpPr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BE99BAE5-7E54-CE35-D21D-79511ABD5075}"/>
                </a:ext>
              </a:extLst>
            </p:cNvPr>
            <p:cNvSpPr txBox="1"/>
            <p:nvPr/>
          </p:nvSpPr>
          <p:spPr>
            <a:xfrm>
              <a:off x="-610786" y="3244498"/>
              <a:ext cx="383398" cy="38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文本框 310">
              <a:extLst>
                <a:ext uri="{FF2B5EF4-FFF2-40B4-BE49-F238E27FC236}">
                  <a16:creationId xmlns:a16="http://schemas.microsoft.com/office/drawing/2014/main" id="{0B9A1F4A-55A3-6A86-C1C3-F0D7E52FCC02}"/>
                </a:ext>
              </a:extLst>
            </p:cNvPr>
            <p:cNvSpPr txBox="1"/>
            <p:nvPr/>
          </p:nvSpPr>
          <p:spPr>
            <a:xfrm>
              <a:off x="-37122" y="3244498"/>
              <a:ext cx="383398" cy="38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文本框 311">
              <a:extLst>
                <a:ext uri="{FF2B5EF4-FFF2-40B4-BE49-F238E27FC236}">
                  <a16:creationId xmlns:a16="http://schemas.microsoft.com/office/drawing/2014/main" id="{44AB835D-89B4-E474-9606-D29788814C36}"/>
                </a:ext>
              </a:extLst>
            </p:cNvPr>
            <p:cNvSpPr txBox="1"/>
            <p:nvPr/>
          </p:nvSpPr>
          <p:spPr>
            <a:xfrm>
              <a:off x="541085" y="3244498"/>
              <a:ext cx="383398" cy="3861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文本框 312">
              <a:extLst>
                <a:ext uri="{FF2B5EF4-FFF2-40B4-BE49-F238E27FC236}">
                  <a16:creationId xmlns:a16="http://schemas.microsoft.com/office/drawing/2014/main" id="{C480046F-D7FD-FCE2-14F3-1D8F5B8057C8}"/>
                </a:ext>
              </a:extLst>
            </p:cNvPr>
            <p:cNvSpPr txBox="1"/>
            <p:nvPr/>
          </p:nvSpPr>
          <p:spPr>
            <a:xfrm>
              <a:off x="2794514" y="3253072"/>
              <a:ext cx="573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9F9C0B78-DA96-5757-94EC-E05790635C45}"/>
                </a:ext>
              </a:extLst>
            </p:cNvPr>
            <p:cNvSpPr txBox="1"/>
            <p:nvPr/>
          </p:nvSpPr>
          <p:spPr>
            <a:xfrm>
              <a:off x="1687474" y="3244498"/>
              <a:ext cx="573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2A8D87EA-C104-7724-F36A-5DEF1EE9D367}"/>
                </a:ext>
              </a:extLst>
            </p:cNvPr>
            <p:cNvSpPr txBox="1"/>
            <p:nvPr/>
          </p:nvSpPr>
          <p:spPr>
            <a:xfrm>
              <a:off x="2308650" y="3253072"/>
              <a:ext cx="573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6" name="文本框 315">
            <a:extLst>
              <a:ext uri="{FF2B5EF4-FFF2-40B4-BE49-F238E27FC236}">
                <a16:creationId xmlns:a16="http://schemas.microsoft.com/office/drawing/2014/main" id="{584A4030-35E8-16FF-151D-207D7978FC9D}"/>
              </a:ext>
            </a:extLst>
          </p:cNvPr>
          <p:cNvSpPr txBox="1"/>
          <p:nvPr/>
        </p:nvSpPr>
        <p:spPr>
          <a:xfrm>
            <a:off x="4225466" y="1976129"/>
            <a:ext cx="57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81A0A4CC-AAA1-966B-9369-1EA77371166A}"/>
              </a:ext>
            </a:extLst>
          </p:cNvPr>
          <p:cNvSpPr txBox="1"/>
          <p:nvPr/>
        </p:nvSpPr>
        <p:spPr>
          <a:xfrm>
            <a:off x="4123866" y="5383139"/>
            <a:ext cx="57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256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A468B3EC-A4B3-0919-5647-F78431EC4076}"/>
              </a:ext>
            </a:extLst>
          </p:cNvPr>
          <p:cNvSpPr txBox="1"/>
          <p:nvPr/>
        </p:nvSpPr>
        <p:spPr>
          <a:xfrm>
            <a:off x="4225466" y="3120795"/>
            <a:ext cx="57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ACFD62AA-88B0-B7A8-E019-E8E29671C3BD}"/>
              </a:ext>
            </a:extLst>
          </p:cNvPr>
          <p:cNvSpPr txBox="1"/>
          <p:nvPr/>
        </p:nvSpPr>
        <p:spPr>
          <a:xfrm>
            <a:off x="4225466" y="2564052"/>
            <a:ext cx="57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599E2A77-DEF0-AC80-AD51-FD16E26D5391}"/>
              </a:ext>
            </a:extLst>
          </p:cNvPr>
          <p:cNvSpPr txBox="1"/>
          <p:nvPr/>
        </p:nvSpPr>
        <p:spPr>
          <a:xfrm>
            <a:off x="4123866" y="4278119"/>
            <a:ext cx="57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254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52624BAD-092B-9BDC-B3AD-B4E7716DFB0F}"/>
              </a:ext>
            </a:extLst>
          </p:cNvPr>
          <p:cNvSpPr txBox="1"/>
          <p:nvPr/>
        </p:nvSpPr>
        <p:spPr>
          <a:xfrm>
            <a:off x="4123866" y="4830629"/>
            <a:ext cx="574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255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644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梯形 21">
            <a:extLst>
              <a:ext uri="{FF2B5EF4-FFF2-40B4-BE49-F238E27FC236}">
                <a16:creationId xmlns:a16="http://schemas.microsoft.com/office/drawing/2014/main" id="{0FB403C2-29DC-86C0-CB47-2F48024284B5}"/>
              </a:ext>
            </a:extLst>
          </p:cNvPr>
          <p:cNvSpPr/>
          <p:nvPr/>
        </p:nvSpPr>
        <p:spPr>
          <a:xfrm rot="5400000">
            <a:off x="3026525" y="1242965"/>
            <a:ext cx="1079590" cy="464973"/>
          </a:xfrm>
          <a:prstGeom prst="trapezoid">
            <a:avLst>
              <a:gd name="adj" fmla="val 58711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563DDB0-D527-5E71-3433-81988A6DA274}"/>
              </a:ext>
            </a:extLst>
          </p:cNvPr>
          <p:cNvSpPr txBox="1"/>
          <p:nvPr/>
        </p:nvSpPr>
        <p:spPr>
          <a:xfrm rot="5400000">
            <a:off x="3178013" y="1290785"/>
            <a:ext cx="7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梯形 24">
            <a:extLst>
              <a:ext uri="{FF2B5EF4-FFF2-40B4-BE49-F238E27FC236}">
                <a16:creationId xmlns:a16="http://schemas.microsoft.com/office/drawing/2014/main" id="{1C6ACD32-564C-66E1-7ED9-B3541AB4B8F5}"/>
              </a:ext>
            </a:extLst>
          </p:cNvPr>
          <p:cNvSpPr/>
          <p:nvPr/>
        </p:nvSpPr>
        <p:spPr>
          <a:xfrm rot="5400000">
            <a:off x="3026525" y="2543850"/>
            <a:ext cx="1079590" cy="464973"/>
          </a:xfrm>
          <a:prstGeom prst="trapezoid">
            <a:avLst>
              <a:gd name="adj" fmla="val 58711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6BB8DD-25E4-FA6F-760D-38C2329EE9CB}"/>
              </a:ext>
            </a:extLst>
          </p:cNvPr>
          <p:cNvSpPr txBox="1"/>
          <p:nvPr/>
        </p:nvSpPr>
        <p:spPr>
          <a:xfrm rot="5400000">
            <a:off x="3178013" y="2591670"/>
            <a:ext cx="7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梯形 27">
            <a:extLst>
              <a:ext uri="{FF2B5EF4-FFF2-40B4-BE49-F238E27FC236}">
                <a16:creationId xmlns:a16="http://schemas.microsoft.com/office/drawing/2014/main" id="{6E91541B-CD42-0473-A0AD-32E65035F5EE}"/>
              </a:ext>
            </a:extLst>
          </p:cNvPr>
          <p:cNvSpPr/>
          <p:nvPr/>
        </p:nvSpPr>
        <p:spPr>
          <a:xfrm rot="5400000">
            <a:off x="3026525" y="5030433"/>
            <a:ext cx="1079590" cy="464973"/>
          </a:xfrm>
          <a:prstGeom prst="trapezoid">
            <a:avLst>
              <a:gd name="adj" fmla="val 58711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5DC052E-F6DA-47B5-CB94-A01914F876F0}"/>
              </a:ext>
            </a:extLst>
          </p:cNvPr>
          <p:cNvSpPr txBox="1"/>
          <p:nvPr/>
        </p:nvSpPr>
        <p:spPr>
          <a:xfrm rot="5400000">
            <a:off x="3178013" y="5078253"/>
            <a:ext cx="7766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梯形 30">
            <a:extLst>
              <a:ext uri="{FF2B5EF4-FFF2-40B4-BE49-F238E27FC236}">
                <a16:creationId xmlns:a16="http://schemas.microsoft.com/office/drawing/2014/main" id="{3BA3CE27-CAE4-C9A9-E042-73B35A23323C}"/>
              </a:ext>
            </a:extLst>
          </p:cNvPr>
          <p:cNvSpPr/>
          <p:nvPr/>
        </p:nvSpPr>
        <p:spPr>
          <a:xfrm rot="5400000">
            <a:off x="3026525" y="3798443"/>
            <a:ext cx="1079590" cy="464973"/>
          </a:xfrm>
          <a:prstGeom prst="trapezoid">
            <a:avLst>
              <a:gd name="adj" fmla="val 58711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35BBBD-0452-407F-F519-FAC3273C4BA1}"/>
              </a:ext>
            </a:extLst>
          </p:cNvPr>
          <p:cNvSpPr txBox="1"/>
          <p:nvPr/>
        </p:nvSpPr>
        <p:spPr>
          <a:xfrm rot="5400000">
            <a:off x="3178013" y="3846263"/>
            <a:ext cx="7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梯形 32">
            <a:extLst>
              <a:ext uri="{FF2B5EF4-FFF2-40B4-BE49-F238E27FC236}">
                <a16:creationId xmlns:a16="http://schemas.microsoft.com/office/drawing/2014/main" id="{4A88007C-6D4D-937C-E159-676AC35A1D41}"/>
              </a:ext>
            </a:extLst>
          </p:cNvPr>
          <p:cNvSpPr/>
          <p:nvPr/>
        </p:nvSpPr>
        <p:spPr>
          <a:xfrm rot="5400000">
            <a:off x="3978103" y="1869290"/>
            <a:ext cx="1573835" cy="515831"/>
          </a:xfrm>
          <a:prstGeom prst="trapezoid">
            <a:avLst>
              <a:gd name="adj" fmla="val 8565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284B0C8-4282-75E3-04A7-B2C3D1F4148D}"/>
              </a:ext>
            </a:extLst>
          </p:cNvPr>
          <p:cNvCxnSpPr>
            <a:stCxn id="22" idx="0"/>
          </p:cNvCxnSpPr>
          <p:nvPr/>
        </p:nvCxnSpPr>
        <p:spPr>
          <a:xfrm flipV="1">
            <a:off x="3798807" y="1475451"/>
            <a:ext cx="71056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22D3FB6-38FF-37CC-709A-5997DEADD25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798807" y="2776336"/>
            <a:ext cx="70829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梯形 37">
            <a:extLst>
              <a:ext uri="{FF2B5EF4-FFF2-40B4-BE49-F238E27FC236}">
                <a16:creationId xmlns:a16="http://schemas.microsoft.com/office/drawing/2014/main" id="{374F0B6B-5A0D-459F-B043-D02DD90A05D0}"/>
              </a:ext>
            </a:extLst>
          </p:cNvPr>
          <p:cNvSpPr/>
          <p:nvPr/>
        </p:nvSpPr>
        <p:spPr>
          <a:xfrm rot="5400000">
            <a:off x="3978101" y="4406610"/>
            <a:ext cx="1573835" cy="515830"/>
          </a:xfrm>
          <a:prstGeom prst="trapezoid">
            <a:avLst>
              <a:gd name="adj" fmla="val 85650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071EDA8-9090-F982-D5A6-47C11DD6DA52}"/>
              </a:ext>
            </a:extLst>
          </p:cNvPr>
          <p:cNvCxnSpPr>
            <a:stCxn id="31" idx="0"/>
          </p:cNvCxnSpPr>
          <p:nvPr/>
        </p:nvCxnSpPr>
        <p:spPr>
          <a:xfrm flipV="1">
            <a:off x="3798807" y="4030929"/>
            <a:ext cx="70829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F9632DA-6485-3AB1-DE53-21847039D861}"/>
              </a:ext>
            </a:extLst>
          </p:cNvPr>
          <p:cNvCxnSpPr>
            <a:stCxn id="28" idx="0"/>
          </p:cNvCxnSpPr>
          <p:nvPr/>
        </p:nvCxnSpPr>
        <p:spPr>
          <a:xfrm flipV="1">
            <a:off x="3798807" y="5262919"/>
            <a:ext cx="70829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梯形 43">
            <a:extLst>
              <a:ext uri="{FF2B5EF4-FFF2-40B4-BE49-F238E27FC236}">
                <a16:creationId xmlns:a16="http://schemas.microsoft.com/office/drawing/2014/main" id="{375F262F-C5C5-5D1D-9ECA-DAF3183F90A3}"/>
              </a:ext>
            </a:extLst>
          </p:cNvPr>
          <p:cNvSpPr/>
          <p:nvPr/>
        </p:nvSpPr>
        <p:spPr>
          <a:xfrm rot="5400000">
            <a:off x="4752576" y="3069814"/>
            <a:ext cx="2859365" cy="624970"/>
          </a:xfrm>
          <a:prstGeom prst="trapezoid">
            <a:avLst>
              <a:gd name="adj" fmla="val 115283"/>
            </a:avLst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D3D0E63-929B-B716-13E2-7DB682EB6E96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5022936" y="2127206"/>
            <a:ext cx="846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2A955BB-C843-615B-3136-DA1414B3D68D}"/>
              </a:ext>
            </a:extLst>
          </p:cNvPr>
          <p:cNvCxnSpPr>
            <a:stCxn id="38" idx="0"/>
          </p:cNvCxnSpPr>
          <p:nvPr/>
        </p:nvCxnSpPr>
        <p:spPr>
          <a:xfrm flipV="1">
            <a:off x="5022934" y="4664525"/>
            <a:ext cx="84683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511E3400-2BFF-3086-B4E2-72FFF13DC3A2}"/>
              </a:ext>
            </a:extLst>
          </p:cNvPr>
          <p:cNvSpPr txBox="1"/>
          <p:nvPr/>
        </p:nvSpPr>
        <p:spPr>
          <a:xfrm rot="5400000">
            <a:off x="4373872" y="1942539"/>
            <a:ext cx="7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DDC7A04E-1E62-94C5-7A17-B74B75B751EC}"/>
              </a:ext>
            </a:extLst>
          </p:cNvPr>
          <p:cNvSpPr txBox="1"/>
          <p:nvPr/>
        </p:nvSpPr>
        <p:spPr>
          <a:xfrm rot="5400000">
            <a:off x="4373872" y="4479859"/>
            <a:ext cx="7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4896F29-E6DB-335A-A871-D8EEB0B67619}"/>
              </a:ext>
            </a:extLst>
          </p:cNvPr>
          <p:cNvSpPr txBox="1"/>
          <p:nvPr/>
        </p:nvSpPr>
        <p:spPr>
          <a:xfrm rot="5400000">
            <a:off x="5793951" y="3197633"/>
            <a:ext cx="7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B9E4130-CA72-AAAA-4B46-7DB92FCC56E8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6494744" y="3382299"/>
            <a:ext cx="1318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F6BC2C3-7EE5-AEA1-FC6A-06B2202CB651}"/>
              </a:ext>
            </a:extLst>
          </p:cNvPr>
          <p:cNvCxnSpPr>
            <a:cxnSpLocks/>
          </p:cNvCxnSpPr>
          <p:nvPr/>
        </p:nvCxnSpPr>
        <p:spPr>
          <a:xfrm>
            <a:off x="2596867" y="1189973"/>
            <a:ext cx="7369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7A9A68E-1CFE-4578-9F78-ACC98A469350}"/>
              </a:ext>
            </a:extLst>
          </p:cNvPr>
          <p:cNvCxnSpPr>
            <a:cxnSpLocks/>
          </p:cNvCxnSpPr>
          <p:nvPr/>
        </p:nvCxnSpPr>
        <p:spPr>
          <a:xfrm>
            <a:off x="2596867" y="1812099"/>
            <a:ext cx="7369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EE7E86B-07F7-40CF-BDD7-8548F77439D2}"/>
              </a:ext>
            </a:extLst>
          </p:cNvPr>
          <p:cNvSpPr txBox="1"/>
          <p:nvPr/>
        </p:nvSpPr>
        <p:spPr>
          <a:xfrm>
            <a:off x="2596866" y="870619"/>
            <a:ext cx="78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B532DEA-A4B0-03F7-B663-26FA6E13FC71}"/>
              </a:ext>
            </a:extLst>
          </p:cNvPr>
          <p:cNvSpPr txBox="1"/>
          <p:nvPr/>
        </p:nvSpPr>
        <p:spPr>
          <a:xfrm>
            <a:off x="2573805" y="1499195"/>
            <a:ext cx="78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5336C5F2-0086-1594-E1C2-158E5BFDBDE7}"/>
              </a:ext>
            </a:extLst>
          </p:cNvPr>
          <p:cNvCxnSpPr>
            <a:cxnSpLocks/>
          </p:cNvCxnSpPr>
          <p:nvPr/>
        </p:nvCxnSpPr>
        <p:spPr>
          <a:xfrm>
            <a:off x="2594819" y="3732495"/>
            <a:ext cx="7369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49B5519-BD02-256A-F7D2-9D442DA99F9C}"/>
              </a:ext>
            </a:extLst>
          </p:cNvPr>
          <p:cNvCxnSpPr>
            <a:cxnSpLocks/>
          </p:cNvCxnSpPr>
          <p:nvPr/>
        </p:nvCxnSpPr>
        <p:spPr>
          <a:xfrm>
            <a:off x="2594819" y="4354621"/>
            <a:ext cx="7369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2B70A42-A78D-602C-A910-C2DDC49F1E45}"/>
              </a:ext>
            </a:extLst>
          </p:cNvPr>
          <p:cNvSpPr txBox="1"/>
          <p:nvPr/>
        </p:nvSpPr>
        <p:spPr>
          <a:xfrm>
            <a:off x="2594818" y="3413141"/>
            <a:ext cx="78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CD6C46E-4A70-4675-C999-55453FE7537C}"/>
              </a:ext>
            </a:extLst>
          </p:cNvPr>
          <p:cNvSpPr txBox="1"/>
          <p:nvPr/>
        </p:nvSpPr>
        <p:spPr>
          <a:xfrm>
            <a:off x="2571757" y="4041717"/>
            <a:ext cx="78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CBA67F48-256E-2522-56AB-A04AB92C8DE4}"/>
              </a:ext>
            </a:extLst>
          </p:cNvPr>
          <p:cNvCxnSpPr>
            <a:cxnSpLocks/>
          </p:cNvCxnSpPr>
          <p:nvPr/>
        </p:nvCxnSpPr>
        <p:spPr>
          <a:xfrm>
            <a:off x="2595703" y="4942516"/>
            <a:ext cx="7369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3C1D0FAA-2A60-947D-5611-4BDF52FE7FD7}"/>
              </a:ext>
            </a:extLst>
          </p:cNvPr>
          <p:cNvCxnSpPr>
            <a:cxnSpLocks/>
          </p:cNvCxnSpPr>
          <p:nvPr/>
        </p:nvCxnSpPr>
        <p:spPr>
          <a:xfrm>
            <a:off x="2595703" y="5564642"/>
            <a:ext cx="7369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2D3977FB-6B8D-2820-D143-F03D32AF7D82}"/>
              </a:ext>
            </a:extLst>
          </p:cNvPr>
          <p:cNvSpPr txBox="1"/>
          <p:nvPr/>
        </p:nvSpPr>
        <p:spPr>
          <a:xfrm>
            <a:off x="2595702" y="4623162"/>
            <a:ext cx="78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4C6AC3F-7E70-702A-D489-8946E50FB501}"/>
              </a:ext>
            </a:extLst>
          </p:cNvPr>
          <p:cNvSpPr txBox="1"/>
          <p:nvPr/>
        </p:nvSpPr>
        <p:spPr>
          <a:xfrm>
            <a:off x="2572641" y="5251738"/>
            <a:ext cx="78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EA0D8E15-6F8D-A334-4C67-92589BD13055}"/>
              </a:ext>
            </a:extLst>
          </p:cNvPr>
          <p:cNvCxnSpPr>
            <a:cxnSpLocks/>
          </p:cNvCxnSpPr>
          <p:nvPr/>
        </p:nvCxnSpPr>
        <p:spPr>
          <a:xfrm>
            <a:off x="2594819" y="2460346"/>
            <a:ext cx="7369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BF385DF7-893D-4ED2-D607-3D79464E903B}"/>
              </a:ext>
            </a:extLst>
          </p:cNvPr>
          <p:cNvCxnSpPr>
            <a:cxnSpLocks/>
          </p:cNvCxnSpPr>
          <p:nvPr/>
        </p:nvCxnSpPr>
        <p:spPr>
          <a:xfrm>
            <a:off x="2594819" y="3082472"/>
            <a:ext cx="7369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647C1579-F6D0-49A0-2B66-3EFDB6B2E561}"/>
              </a:ext>
            </a:extLst>
          </p:cNvPr>
          <p:cNvSpPr txBox="1"/>
          <p:nvPr/>
        </p:nvSpPr>
        <p:spPr>
          <a:xfrm>
            <a:off x="2594818" y="2140992"/>
            <a:ext cx="78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A26A20ED-307A-1718-750F-8F4B148011B0}"/>
              </a:ext>
            </a:extLst>
          </p:cNvPr>
          <p:cNvSpPr txBox="1"/>
          <p:nvPr/>
        </p:nvSpPr>
        <p:spPr>
          <a:xfrm>
            <a:off x="2571757" y="2769568"/>
            <a:ext cx="78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D85D8BA-8474-713D-468F-32209DC8CDA0}"/>
              </a:ext>
            </a:extLst>
          </p:cNvPr>
          <p:cNvSpPr txBox="1"/>
          <p:nvPr/>
        </p:nvSpPr>
        <p:spPr>
          <a:xfrm>
            <a:off x="6559153" y="3043809"/>
            <a:ext cx="125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max_value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556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745BB45D-C8E4-826F-B434-48FD6A8ACD7A}"/>
              </a:ext>
            </a:extLst>
          </p:cNvPr>
          <p:cNvCxnSpPr>
            <a:cxnSpLocks/>
          </p:cNvCxnSpPr>
          <p:nvPr/>
        </p:nvCxnSpPr>
        <p:spPr>
          <a:xfrm>
            <a:off x="6095769" y="3464757"/>
            <a:ext cx="0" cy="219644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642B240-C690-1D52-5F2C-D0FC7A7C724D}"/>
              </a:ext>
            </a:extLst>
          </p:cNvPr>
          <p:cNvCxnSpPr>
            <a:cxnSpLocks/>
          </p:cNvCxnSpPr>
          <p:nvPr/>
        </p:nvCxnSpPr>
        <p:spPr>
          <a:xfrm>
            <a:off x="672733" y="621000"/>
            <a:ext cx="9847947" cy="125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C1D7A26-68C9-992C-E11E-83D16D2E7628}"/>
              </a:ext>
            </a:extLst>
          </p:cNvPr>
          <p:cNvCxnSpPr>
            <a:cxnSpLocks/>
          </p:cNvCxnSpPr>
          <p:nvPr/>
        </p:nvCxnSpPr>
        <p:spPr>
          <a:xfrm>
            <a:off x="844851" y="374000"/>
            <a:ext cx="0" cy="2196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1F254060-5027-2F96-A35E-5479E64B4648}"/>
              </a:ext>
            </a:extLst>
          </p:cNvPr>
          <p:cNvSpPr/>
          <p:nvPr/>
        </p:nvSpPr>
        <p:spPr>
          <a:xfrm>
            <a:off x="852471" y="630411"/>
            <a:ext cx="1282043" cy="311077"/>
          </a:xfrm>
          <a:prstGeom prst="rect">
            <a:avLst/>
          </a:prstGeom>
          <a:solidFill>
            <a:srgbClr val="FFF4C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9F3BABE-D966-374C-57F1-245A435F5102}"/>
              </a:ext>
            </a:extLst>
          </p:cNvPr>
          <p:cNvSpPr/>
          <p:nvPr/>
        </p:nvSpPr>
        <p:spPr>
          <a:xfrm>
            <a:off x="2142134" y="630411"/>
            <a:ext cx="1055805" cy="311063"/>
          </a:xfrm>
          <a:prstGeom prst="rect">
            <a:avLst/>
          </a:prstGeom>
          <a:solidFill>
            <a:srgbClr val="DBECD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612741-1CBB-5C74-FA2D-2C6D1D13D4F7}"/>
              </a:ext>
            </a:extLst>
          </p:cNvPr>
          <p:cNvSpPr/>
          <p:nvPr/>
        </p:nvSpPr>
        <p:spPr>
          <a:xfrm>
            <a:off x="3205558" y="630397"/>
            <a:ext cx="1021789" cy="311048"/>
          </a:xfrm>
          <a:prstGeom prst="rect">
            <a:avLst/>
          </a:prstGeom>
          <a:solidFill>
            <a:srgbClr val="CBE2F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2400B87-D206-B690-F74A-9EC2FF8EAA09}"/>
              </a:ext>
            </a:extLst>
          </p:cNvPr>
          <p:cNvCxnSpPr>
            <a:cxnSpLocks/>
          </p:cNvCxnSpPr>
          <p:nvPr/>
        </p:nvCxnSpPr>
        <p:spPr>
          <a:xfrm>
            <a:off x="5505102" y="490908"/>
            <a:ext cx="0" cy="21229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1B6263D-848A-378C-B07B-4EC40D710370}"/>
              </a:ext>
            </a:extLst>
          </p:cNvPr>
          <p:cNvSpPr txBox="1"/>
          <p:nvPr/>
        </p:nvSpPr>
        <p:spPr>
          <a:xfrm>
            <a:off x="7424146" y="197876"/>
            <a:ext cx="138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cycle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B746120-C90E-F171-1667-A2A2FF4B8F29}"/>
              </a:ext>
            </a:extLst>
          </p:cNvPr>
          <p:cNvSpPr txBox="1"/>
          <p:nvPr/>
        </p:nvSpPr>
        <p:spPr>
          <a:xfrm rot="10800000">
            <a:off x="367232" y="730946"/>
            <a:ext cx="461665" cy="16428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3788FA-F597-4461-077D-3FE61DE061C6}"/>
              </a:ext>
            </a:extLst>
          </p:cNvPr>
          <p:cNvSpPr txBox="1"/>
          <p:nvPr/>
        </p:nvSpPr>
        <p:spPr>
          <a:xfrm>
            <a:off x="5153776" y="2595558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6968A4B3-AEAC-BEE7-DD28-8788DBB8ABEB}"/>
              </a:ext>
            </a:extLst>
          </p:cNvPr>
          <p:cNvCxnSpPr>
            <a:cxnSpLocks/>
          </p:cNvCxnSpPr>
          <p:nvPr/>
        </p:nvCxnSpPr>
        <p:spPr>
          <a:xfrm>
            <a:off x="10173102" y="490908"/>
            <a:ext cx="0" cy="212293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BDB5E54-27AA-0D64-26AE-70297DFB6AC6}"/>
              </a:ext>
            </a:extLst>
          </p:cNvPr>
          <p:cNvSpPr txBox="1"/>
          <p:nvPr/>
        </p:nvSpPr>
        <p:spPr>
          <a:xfrm>
            <a:off x="9666960" y="2595863"/>
            <a:ext cx="121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FAD1A45-6900-D62A-74B0-CD402F6FEF6A}"/>
              </a:ext>
            </a:extLst>
          </p:cNvPr>
          <p:cNvCxnSpPr>
            <a:cxnSpLocks/>
          </p:cNvCxnSpPr>
          <p:nvPr/>
        </p:nvCxnSpPr>
        <p:spPr>
          <a:xfrm>
            <a:off x="786640" y="3711694"/>
            <a:ext cx="79382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BCE248B-8214-7747-566B-0FE5A86A50A6}"/>
              </a:ext>
            </a:extLst>
          </p:cNvPr>
          <p:cNvCxnSpPr>
            <a:cxnSpLocks/>
          </p:cNvCxnSpPr>
          <p:nvPr/>
        </p:nvCxnSpPr>
        <p:spPr>
          <a:xfrm>
            <a:off x="953678" y="3464757"/>
            <a:ext cx="0" cy="2196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18AEFA0-80D7-1F14-D5DA-F78DE129CDB6}"/>
              </a:ext>
            </a:extLst>
          </p:cNvPr>
          <p:cNvCxnSpPr>
            <a:cxnSpLocks/>
          </p:cNvCxnSpPr>
          <p:nvPr/>
        </p:nvCxnSpPr>
        <p:spPr>
          <a:xfrm>
            <a:off x="2237753" y="3464757"/>
            <a:ext cx="0" cy="219644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9CE22DE-0EBC-32FE-CBD6-526507F2761F}"/>
              </a:ext>
            </a:extLst>
          </p:cNvPr>
          <p:cNvCxnSpPr>
            <a:cxnSpLocks/>
          </p:cNvCxnSpPr>
          <p:nvPr/>
        </p:nvCxnSpPr>
        <p:spPr>
          <a:xfrm>
            <a:off x="3520527" y="3464757"/>
            <a:ext cx="0" cy="219644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DE6302BA-7B2A-67A4-E328-8DAD21CE8FD8}"/>
              </a:ext>
            </a:extLst>
          </p:cNvPr>
          <p:cNvCxnSpPr>
            <a:cxnSpLocks/>
          </p:cNvCxnSpPr>
          <p:nvPr/>
        </p:nvCxnSpPr>
        <p:spPr>
          <a:xfrm>
            <a:off x="4817644" y="3464757"/>
            <a:ext cx="0" cy="219644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B24118EF-2E99-E3DB-3E9B-1686764D8CD3}"/>
              </a:ext>
            </a:extLst>
          </p:cNvPr>
          <p:cNvSpPr txBox="1"/>
          <p:nvPr/>
        </p:nvSpPr>
        <p:spPr>
          <a:xfrm>
            <a:off x="1809227" y="5589441"/>
            <a:ext cx="10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A599570-7D74-62CF-BFF3-D1F7581CB552}"/>
              </a:ext>
            </a:extLst>
          </p:cNvPr>
          <p:cNvSpPr txBox="1"/>
          <p:nvPr/>
        </p:nvSpPr>
        <p:spPr>
          <a:xfrm>
            <a:off x="3017104" y="5604143"/>
            <a:ext cx="121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n+1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DA5E5166-3963-B533-15E5-8AB959F9ACCA}"/>
              </a:ext>
            </a:extLst>
          </p:cNvPr>
          <p:cNvSpPr txBox="1"/>
          <p:nvPr/>
        </p:nvSpPr>
        <p:spPr>
          <a:xfrm>
            <a:off x="4279482" y="5614139"/>
            <a:ext cx="121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n+2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CCE1FE52-A7EF-BA6A-E3FF-2B51573B4245}"/>
              </a:ext>
            </a:extLst>
          </p:cNvPr>
          <p:cNvSpPr txBox="1"/>
          <p:nvPr/>
        </p:nvSpPr>
        <p:spPr>
          <a:xfrm>
            <a:off x="7424146" y="3228765"/>
            <a:ext cx="138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cycle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EC6123B-4738-1A1B-A34F-6AD2BCDFC7A3}"/>
              </a:ext>
            </a:extLst>
          </p:cNvPr>
          <p:cNvSpPr txBox="1"/>
          <p:nvPr/>
        </p:nvSpPr>
        <p:spPr>
          <a:xfrm rot="10800000">
            <a:off x="507301" y="3779039"/>
            <a:ext cx="461665" cy="16428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67D61CBD-2812-8BA7-F73D-D4A91DFDF8E1}"/>
              </a:ext>
            </a:extLst>
          </p:cNvPr>
          <p:cNvSpPr txBox="1"/>
          <p:nvPr/>
        </p:nvSpPr>
        <p:spPr>
          <a:xfrm>
            <a:off x="4388868" y="2971957"/>
            <a:ext cx="255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(a)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无流水线处理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AFD3186-BF22-D227-E91F-CF4F9B5D0A3B}"/>
              </a:ext>
            </a:extLst>
          </p:cNvPr>
          <p:cNvSpPr txBox="1"/>
          <p:nvPr/>
        </p:nvSpPr>
        <p:spPr>
          <a:xfrm>
            <a:off x="4513380" y="5997760"/>
            <a:ext cx="255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(b)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流水线处理</a:t>
            </a: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CD9FB639-DBEE-8021-5BA3-7CBB6EF1AA48}"/>
              </a:ext>
            </a:extLst>
          </p:cNvPr>
          <p:cNvSpPr/>
          <p:nvPr/>
        </p:nvSpPr>
        <p:spPr>
          <a:xfrm>
            <a:off x="4230809" y="630368"/>
            <a:ext cx="1282043" cy="311077"/>
          </a:xfrm>
          <a:prstGeom prst="rect">
            <a:avLst/>
          </a:prstGeom>
          <a:solidFill>
            <a:srgbClr val="CADB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1C9B6E64-0734-40A1-FC0F-22806BBAA213}"/>
              </a:ext>
            </a:extLst>
          </p:cNvPr>
          <p:cNvSpPr/>
          <p:nvPr/>
        </p:nvSpPr>
        <p:spPr>
          <a:xfrm>
            <a:off x="5512721" y="633571"/>
            <a:ext cx="1282043" cy="311077"/>
          </a:xfrm>
          <a:prstGeom prst="rect">
            <a:avLst/>
          </a:prstGeom>
          <a:solidFill>
            <a:srgbClr val="FFF4C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矩形 116">
            <a:extLst>
              <a:ext uri="{FF2B5EF4-FFF2-40B4-BE49-F238E27FC236}">
                <a16:creationId xmlns:a16="http://schemas.microsoft.com/office/drawing/2014/main" id="{6B2ACF82-B6B4-B854-4E83-CE228281FAF8}"/>
              </a:ext>
            </a:extLst>
          </p:cNvPr>
          <p:cNvSpPr/>
          <p:nvPr/>
        </p:nvSpPr>
        <p:spPr>
          <a:xfrm>
            <a:off x="6802384" y="633571"/>
            <a:ext cx="1055805" cy="311063"/>
          </a:xfrm>
          <a:prstGeom prst="rect">
            <a:avLst/>
          </a:prstGeom>
          <a:solidFill>
            <a:srgbClr val="DBECD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82EB5232-B1B0-C321-A862-77EB48C2C417}"/>
              </a:ext>
            </a:extLst>
          </p:cNvPr>
          <p:cNvSpPr/>
          <p:nvPr/>
        </p:nvSpPr>
        <p:spPr>
          <a:xfrm>
            <a:off x="7865809" y="636767"/>
            <a:ext cx="1021789" cy="311048"/>
          </a:xfrm>
          <a:prstGeom prst="rect">
            <a:avLst/>
          </a:prstGeom>
          <a:solidFill>
            <a:srgbClr val="CBE2F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0892228F-14A4-8D57-E459-63876B4051AB}"/>
              </a:ext>
            </a:extLst>
          </p:cNvPr>
          <p:cNvSpPr/>
          <p:nvPr/>
        </p:nvSpPr>
        <p:spPr>
          <a:xfrm>
            <a:off x="8891059" y="633528"/>
            <a:ext cx="1282043" cy="311077"/>
          </a:xfrm>
          <a:prstGeom prst="rect">
            <a:avLst/>
          </a:prstGeom>
          <a:solidFill>
            <a:srgbClr val="CADB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D95897D3-5B8F-FD9A-97B6-4A4CA57983F3}"/>
              </a:ext>
            </a:extLst>
          </p:cNvPr>
          <p:cNvSpPr/>
          <p:nvPr/>
        </p:nvSpPr>
        <p:spPr>
          <a:xfrm>
            <a:off x="953678" y="3713457"/>
            <a:ext cx="1282043" cy="311077"/>
          </a:xfrm>
          <a:prstGeom prst="rect">
            <a:avLst/>
          </a:prstGeom>
          <a:solidFill>
            <a:srgbClr val="FFF4C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6E60B19C-50F9-C5BD-A077-A2171514C5CF}"/>
              </a:ext>
            </a:extLst>
          </p:cNvPr>
          <p:cNvSpPr/>
          <p:nvPr/>
        </p:nvSpPr>
        <p:spPr>
          <a:xfrm>
            <a:off x="2243341" y="3713457"/>
            <a:ext cx="1276454" cy="311063"/>
          </a:xfrm>
          <a:prstGeom prst="rect">
            <a:avLst/>
          </a:prstGeom>
          <a:solidFill>
            <a:srgbClr val="DBECD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C837BCE-CD82-920B-81F1-2F71B887CA35}"/>
              </a:ext>
            </a:extLst>
          </p:cNvPr>
          <p:cNvSpPr/>
          <p:nvPr/>
        </p:nvSpPr>
        <p:spPr>
          <a:xfrm>
            <a:off x="3529448" y="3716653"/>
            <a:ext cx="1286161" cy="311048"/>
          </a:xfrm>
          <a:prstGeom prst="rect">
            <a:avLst/>
          </a:prstGeom>
          <a:solidFill>
            <a:srgbClr val="CBE2F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242E18A8-9C31-23EE-435C-27C1BCEF60AA}"/>
              </a:ext>
            </a:extLst>
          </p:cNvPr>
          <p:cNvSpPr/>
          <p:nvPr/>
        </p:nvSpPr>
        <p:spPr>
          <a:xfrm>
            <a:off x="4817644" y="3713414"/>
            <a:ext cx="1278355" cy="311077"/>
          </a:xfrm>
          <a:prstGeom prst="rect">
            <a:avLst/>
          </a:prstGeom>
          <a:solidFill>
            <a:srgbClr val="CADB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B0EA3785-9803-6BAC-E7BF-9DACA30B589F}"/>
              </a:ext>
            </a:extLst>
          </p:cNvPr>
          <p:cNvSpPr/>
          <p:nvPr/>
        </p:nvSpPr>
        <p:spPr>
          <a:xfrm>
            <a:off x="2234069" y="4030119"/>
            <a:ext cx="1282043" cy="311077"/>
          </a:xfrm>
          <a:prstGeom prst="rect">
            <a:avLst/>
          </a:prstGeom>
          <a:solidFill>
            <a:srgbClr val="FFF4C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2193C45C-697E-8B8F-3F0F-F7B894234332}"/>
              </a:ext>
            </a:extLst>
          </p:cNvPr>
          <p:cNvSpPr/>
          <p:nvPr/>
        </p:nvSpPr>
        <p:spPr>
          <a:xfrm>
            <a:off x="3523731" y="4030119"/>
            <a:ext cx="1293179" cy="311063"/>
          </a:xfrm>
          <a:prstGeom prst="rect">
            <a:avLst/>
          </a:prstGeom>
          <a:solidFill>
            <a:srgbClr val="DBECD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618B45C7-CE76-1AA1-7F90-9882A747C01D}"/>
              </a:ext>
            </a:extLst>
          </p:cNvPr>
          <p:cNvSpPr/>
          <p:nvPr/>
        </p:nvSpPr>
        <p:spPr>
          <a:xfrm>
            <a:off x="4824529" y="4033315"/>
            <a:ext cx="1271471" cy="311048"/>
          </a:xfrm>
          <a:prstGeom prst="rect">
            <a:avLst/>
          </a:prstGeom>
          <a:solidFill>
            <a:srgbClr val="CBE2F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2AB53026-C5A2-A553-F5AC-2384EDAA0A20}"/>
              </a:ext>
            </a:extLst>
          </p:cNvPr>
          <p:cNvSpPr/>
          <p:nvPr/>
        </p:nvSpPr>
        <p:spPr>
          <a:xfrm>
            <a:off x="6097866" y="4036931"/>
            <a:ext cx="1286160" cy="311077"/>
          </a:xfrm>
          <a:prstGeom prst="rect">
            <a:avLst/>
          </a:prstGeom>
          <a:solidFill>
            <a:srgbClr val="CADB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361CAFCB-CC33-E15D-7852-6B9AA2D197CE}"/>
              </a:ext>
            </a:extLst>
          </p:cNvPr>
          <p:cNvSpPr/>
          <p:nvPr/>
        </p:nvSpPr>
        <p:spPr>
          <a:xfrm>
            <a:off x="3522264" y="4351739"/>
            <a:ext cx="1293177" cy="311077"/>
          </a:xfrm>
          <a:prstGeom prst="rect">
            <a:avLst/>
          </a:prstGeom>
          <a:solidFill>
            <a:srgbClr val="FFF4C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F1A5819F-F1B4-18A0-B943-C788A61858B7}"/>
              </a:ext>
            </a:extLst>
          </p:cNvPr>
          <p:cNvSpPr/>
          <p:nvPr/>
        </p:nvSpPr>
        <p:spPr>
          <a:xfrm>
            <a:off x="4824528" y="4351739"/>
            <a:ext cx="1271299" cy="306369"/>
          </a:xfrm>
          <a:prstGeom prst="rect">
            <a:avLst/>
          </a:prstGeom>
          <a:solidFill>
            <a:srgbClr val="DBECD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819B075D-7F7B-16D3-5E94-46A3AC413EF3}"/>
              </a:ext>
            </a:extLst>
          </p:cNvPr>
          <p:cNvSpPr/>
          <p:nvPr/>
        </p:nvSpPr>
        <p:spPr>
          <a:xfrm>
            <a:off x="6097865" y="4348486"/>
            <a:ext cx="1286161" cy="311048"/>
          </a:xfrm>
          <a:prstGeom prst="rect">
            <a:avLst/>
          </a:prstGeom>
          <a:solidFill>
            <a:srgbClr val="CBE2F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46BBB62A-A630-B10F-BC92-ADBF5AC9408F}"/>
              </a:ext>
            </a:extLst>
          </p:cNvPr>
          <p:cNvSpPr/>
          <p:nvPr/>
        </p:nvSpPr>
        <p:spPr>
          <a:xfrm>
            <a:off x="7386230" y="4351696"/>
            <a:ext cx="1286160" cy="311077"/>
          </a:xfrm>
          <a:prstGeom prst="rect">
            <a:avLst/>
          </a:prstGeom>
          <a:solidFill>
            <a:srgbClr val="CADB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BF72582-C261-E4D2-AF6B-2F5F440A0E88}"/>
              </a:ext>
            </a:extLst>
          </p:cNvPr>
          <p:cNvSpPr/>
          <p:nvPr/>
        </p:nvSpPr>
        <p:spPr>
          <a:xfrm>
            <a:off x="4824528" y="4660157"/>
            <a:ext cx="1271241" cy="311120"/>
          </a:xfrm>
          <a:prstGeom prst="rect">
            <a:avLst/>
          </a:prstGeom>
          <a:solidFill>
            <a:srgbClr val="FFF4C9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E0E7958E-C4C6-9B6E-2D4E-734C44D00CA4}"/>
              </a:ext>
            </a:extLst>
          </p:cNvPr>
          <p:cNvSpPr/>
          <p:nvPr/>
        </p:nvSpPr>
        <p:spPr>
          <a:xfrm>
            <a:off x="6102652" y="4660200"/>
            <a:ext cx="1284872" cy="311063"/>
          </a:xfrm>
          <a:prstGeom prst="rect">
            <a:avLst/>
          </a:prstGeom>
          <a:solidFill>
            <a:srgbClr val="DBECD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B154BE0A-813F-B6AD-4A0E-D52E0104B01D}"/>
              </a:ext>
            </a:extLst>
          </p:cNvPr>
          <p:cNvSpPr/>
          <p:nvPr/>
        </p:nvSpPr>
        <p:spPr>
          <a:xfrm>
            <a:off x="7392543" y="4663396"/>
            <a:ext cx="1293916" cy="311048"/>
          </a:xfrm>
          <a:prstGeom prst="rect">
            <a:avLst/>
          </a:prstGeom>
          <a:solidFill>
            <a:srgbClr val="CBE2F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F1DD5FDD-8206-CCFB-0A57-8198CAAE9B36}"/>
              </a:ext>
            </a:extLst>
          </p:cNvPr>
          <p:cNvSpPr/>
          <p:nvPr/>
        </p:nvSpPr>
        <p:spPr>
          <a:xfrm>
            <a:off x="8676633" y="4660186"/>
            <a:ext cx="1286160" cy="311077"/>
          </a:xfrm>
          <a:prstGeom prst="rect">
            <a:avLst/>
          </a:prstGeom>
          <a:solidFill>
            <a:srgbClr val="CADB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A3739A69-763C-BC56-23C5-9C2B12E367B3}"/>
              </a:ext>
            </a:extLst>
          </p:cNvPr>
          <p:cNvSpPr txBox="1"/>
          <p:nvPr/>
        </p:nvSpPr>
        <p:spPr>
          <a:xfrm>
            <a:off x="5576598" y="5621284"/>
            <a:ext cx="121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n+3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625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梯形 1">
            <a:extLst>
              <a:ext uri="{FF2B5EF4-FFF2-40B4-BE49-F238E27FC236}">
                <a16:creationId xmlns:a16="http://schemas.microsoft.com/office/drawing/2014/main" id="{57FC92CF-0C53-4ABB-5466-35C301C3C11A}"/>
              </a:ext>
            </a:extLst>
          </p:cNvPr>
          <p:cNvSpPr/>
          <p:nvPr/>
        </p:nvSpPr>
        <p:spPr>
          <a:xfrm rot="5400000">
            <a:off x="3026525" y="1242965"/>
            <a:ext cx="1079590" cy="464973"/>
          </a:xfrm>
          <a:prstGeom prst="trapezoid">
            <a:avLst>
              <a:gd name="adj" fmla="val 58711"/>
            </a:avLst>
          </a:prstGeom>
          <a:solidFill>
            <a:srgbClr val="FFE6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8D0757-32B6-EE27-66C1-5FE3BBFB5CFE}"/>
              </a:ext>
            </a:extLst>
          </p:cNvPr>
          <p:cNvSpPr txBox="1"/>
          <p:nvPr/>
        </p:nvSpPr>
        <p:spPr>
          <a:xfrm rot="5400000">
            <a:off x="3178013" y="1290785"/>
            <a:ext cx="7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梯形 3">
            <a:extLst>
              <a:ext uri="{FF2B5EF4-FFF2-40B4-BE49-F238E27FC236}">
                <a16:creationId xmlns:a16="http://schemas.microsoft.com/office/drawing/2014/main" id="{9F6CA3A8-176E-EFC2-FE36-AD52CCE9E214}"/>
              </a:ext>
            </a:extLst>
          </p:cNvPr>
          <p:cNvSpPr/>
          <p:nvPr/>
        </p:nvSpPr>
        <p:spPr>
          <a:xfrm rot="5400000">
            <a:off x="3026525" y="2543850"/>
            <a:ext cx="1079590" cy="464973"/>
          </a:xfrm>
          <a:prstGeom prst="trapezoid">
            <a:avLst>
              <a:gd name="adj" fmla="val 58711"/>
            </a:avLst>
          </a:prstGeom>
          <a:solidFill>
            <a:srgbClr val="FFE6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F9FA86-D67D-6A40-3A5F-0A3BCC3A7C4D}"/>
              </a:ext>
            </a:extLst>
          </p:cNvPr>
          <p:cNvSpPr txBox="1"/>
          <p:nvPr/>
        </p:nvSpPr>
        <p:spPr>
          <a:xfrm rot="5400000">
            <a:off x="3178013" y="2591670"/>
            <a:ext cx="7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梯形 5">
            <a:extLst>
              <a:ext uri="{FF2B5EF4-FFF2-40B4-BE49-F238E27FC236}">
                <a16:creationId xmlns:a16="http://schemas.microsoft.com/office/drawing/2014/main" id="{2E828FB4-24D5-D056-AF5A-832BA741B391}"/>
              </a:ext>
            </a:extLst>
          </p:cNvPr>
          <p:cNvSpPr/>
          <p:nvPr/>
        </p:nvSpPr>
        <p:spPr>
          <a:xfrm rot="5400000">
            <a:off x="3026525" y="5030433"/>
            <a:ext cx="1079590" cy="464973"/>
          </a:xfrm>
          <a:prstGeom prst="trapezoid">
            <a:avLst>
              <a:gd name="adj" fmla="val 58711"/>
            </a:avLst>
          </a:prstGeom>
          <a:solidFill>
            <a:srgbClr val="FFE6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5EB0FE-AA95-7930-B8B0-529D11057031}"/>
              </a:ext>
            </a:extLst>
          </p:cNvPr>
          <p:cNvSpPr txBox="1"/>
          <p:nvPr/>
        </p:nvSpPr>
        <p:spPr>
          <a:xfrm rot="5400000">
            <a:off x="3178013" y="5078253"/>
            <a:ext cx="77661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梯形 7">
            <a:extLst>
              <a:ext uri="{FF2B5EF4-FFF2-40B4-BE49-F238E27FC236}">
                <a16:creationId xmlns:a16="http://schemas.microsoft.com/office/drawing/2014/main" id="{A7DDD417-3C88-2EF2-61E5-68466FC09FAC}"/>
              </a:ext>
            </a:extLst>
          </p:cNvPr>
          <p:cNvSpPr/>
          <p:nvPr/>
        </p:nvSpPr>
        <p:spPr>
          <a:xfrm rot="5400000">
            <a:off x="3026525" y="3798443"/>
            <a:ext cx="1079590" cy="464973"/>
          </a:xfrm>
          <a:prstGeom prst="trapezoid">
            <a:avLst>
              <a:gd name="adj" fmla="val 58711"/>
            </a:avLst>
          </a:prstGeom>
          <a:solidFill>
            <a:srgbClr val="FFE6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5DC6F4-8D22-60A3-991A-BF25789E2374}"/>
              </a:ext>
            </a:extLst>
          </p:cNvPr>
          <p:cNvSpPr txBox="1"/>
          <p:nvPr/>
        </p:nvSpPr>
        <p:spPr>
          <a:xfrm rot="5400000">
            <a:off x="3178013" y="3846263"/>
            <a:ext cx="7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梯形 9">
            <a:extLst>
              <a:ext uri="{FF2B5EF4-FFF2-40B4-BE49-F238E27FC236}">
                <a16:creationId xmlns:a16="http://schemas.microsoft.com/office/drawing/2014/main" id="{93E77442-BFA8-96DF-6519-28CFDB359D3A}"/>
              </a:ext>
            </a:extLst>
          </p:cNvPr>
          <p:cNvSpPr/>
          <p:nvPr/>
        </p:nvSpPr>
        <p:spPr>
          <a:xfrm rot="5400000">
            <a:off x="3978103" y="1869290"/>
            <a:ext cx="1573835" cy="515831"/>
          </a:xfrm>
          <a:prstGeom prst="trapezoid">
            <a:avLst>
              <a:gd name="adj" fmla="val 85650"/>
            </a:avLst>
          </a:prstGeom>
          <a:solidFill>
            <a:srgbClr val="FFE6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6FB6F21-F5CC-6536-E5E2-6957E3124DC7}"/>
              </a:ext>
            </a:extLst>
          </p:cNvPr>
          <p:cNvCxnSpPr>
            <a:stCxn id="2" idx="0"/>
          </p:cNvCxnSpPr>
          <p:nvPr/>
        </p:nvCxnSpPr>
        <p:spPr>
          <a:xfrm flipV="1">
            <a:off x="3798807" y="1475451"/>
            <a:ext cx="710563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B9CD37C-211F-0491-0490-5BCC01D5FFF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798807" y="2776336"/>
            <a:ext cx="70829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梯形 12">
            <a:extLst>
              <a:ext uri="{FF2B5EF4-FFF2-40B4-BE49-F238E27FC236}">
                <a16:creationId xmlns:a16="http://schemas.microsoft.com/office/drawing/2014/main" id="{5C5A2065-15EA-2667-522C-3F086EB80A97}"/>
              </a:ext>
            </a:extLst>
          </p:cNvPr>
          <p:cNvSpPr/>
          <p:nvPr/>
        </p:nvSpPr>
        <p:spPr>
          <a:xfrm rot="5400000">
            <a:off x="3978101" y="4406610"/>
            <a:ext cx="1573835" cy="515830"/>
          </a:xfrm>
          <a:prstGeom prst="trapezoid">
            <a:avLst>
              <a:gd name="adj" fmla="val 85650"/>
            </a:avLst>
          </a:prstGeom>
          <a:solidFill>
            <a:srgbClr val="FFE6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8933916-6255-7825-5F8A-4FC236BF1BC4}"/>
              </a:ext>
            </a:extLst>
          </p:cNvPr>
          <p:cNvCxnSpPr>
            <a:stCxn id="8" idx="0"/>
          </p:cNvCxnSpPr>
          <p:nvPr/>
        </p:nvCxnSpPr>
        <p:spPr>
          <a:xfrm flipV="1">
            <a:off x="3798807" y="4030929"/>
            <a:ext cx="70829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4C6B832-F803-AF4F-6387-548FD80D4C9C}"/>
              </a:ext>
            </a:extLst>
          </p:cNvPr>
          <p:cNvCxnSpPr>
            <a:stCxn id="6" idx="0"/>
          </p:cNvCxnSpPr>
          <p:nvPr/>
        </p:nvCxnSpPr>
        <p:spPr>
          <a:xfrm flipV="1">
            <a:off x="3798807" y="5262919"/>
            <a:ext cx="70829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梯形 15">
            <a:extLst>
              <a:ext uri="{FF2B5EF4-FFF2-40B4-BE49-F238E27FC236}">
                <a16:creationId xmlns:a16="http://schemas.microsoft.com/office/drawing/2014/main" id="{D5CEE3E8-8EB9-8A78-AF42-A078C93CFD3D}"/>
              </a:ext>
            </a:extLst>
          </p:cNvPr>
          <p:cNvSpPr/>
          <p:nvPr/>
        </p:nvSpPr>
        <p:spPr>
          <a:xfrm rot="5400000">
            <a:off x="4752576" y="3069814"/>
            <a:ext cx="2859365" cy="624970"/>
          </a:xfrm>
          <a:prstGeom prst="trapezoid">
            <a:avLst>
              <a:gd name="adj" fmla="val 115283"/>
            </a:avLst>
          </a:prstGeom>
          <a:solidFill>
            <a:srgbClr val="FFE6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047B58E-82B4-C263-AFFD-0F11D712E91D}"/>
              </a:ext>
            </a:extLst>
          </p:cNvPr>
          <p:cNvCxnSpPr>
            <a:cxnSpLocks/>
            <a:stCxn id="10" idx="0"/>
          </p:cNvCxnSpPr>
          <p:nvPr/>
        </p:nvCxnSpPr>
        <p:spPr>
          <a:xfrm>
            <a:off x="5022936" y="2127206"/>
            <a:ext cx="84683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32392FA-1B1D-C523-962D-C4737AFB0955}"/>
              </a:ext>
            </a:extLst>
          </p:cNvPr>
          <p:cNvCxnSpPr>
            <a:stCxn id="13" idx="0"/>
          </p:cNvCxnSpPr>
          <p:nvPr/>
        </p:nvCxnSpPr>
        <p:spPr>
          <a:xfrm flipV="1">
            <a:off x="5022934" y="4664525"/>
            <a:ext cx="846839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08DEC19-4462-D4AA-3BB3-C6F1FDED1EB1}"/>
              </a:ext>
            </a:extLst>
          </p:cNvPr>
          <p:cNvSpPr txBox="1"/>
          <p:nvPr/>
        </p:nvSpPr>
        <p:spPr>
          <a:xfrm rot="5400000">
            <a:off x="4373872" y="1942539"/>
            <a:ext cx="7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25A764-1DA9-227C-9F95-2D761DCE1996}"/>
              </a:ext>
            </a:extLst>
          </p:cNvPr>
          <p:cNvSpPr txBox="1"/>
          <p:nvPr/>
        </p:nvSpPr>
        <p:spPr>
          <a:xfrm rot="5400000">
            <a:off x="4373872" y="4479859"/>
            <a:ext cx="7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D41058-BD9B-2682-8399-E5BC191552F4}"/>
              </a:ext>
            </a:extLst>
          </p:cNvPr>
          <p:cNvSpPr txBox="1"/>
          <p:nvPr/>
        </p:nvSpPr>
        <p:spPr>
          <a:xfrm rot="5400000">
            <a:off x="5793951" y="3197633"/>
            <a:ext cx="776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940655F-5B4D-EE22-A43D-4C5E5205A564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6494744" y="3382299"/>
            <a:ext cx="131829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D723CAA-D173-CE16-609E-290FE7EE40C3}"/>
              </a:ext>
            </a:extLst>
          </p:cNvPr>
          <p:cNvCxnSpPr>
            <a:cxnSpLocks/>
          </p:cNvCxnSpPr>
          <p:nvPr/>
        </p:nvCxnSpPr>
        <p:spPr>
          <a:xfrm>
            <a:off x="2596867" y="1189973"/>
            <a:ext cx="7369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1E9523E-E2D2-38B2-8467-19D47A38BA66}"/>
              </a:ext>
            </a:extLst>
          </p:cNvPr>
          <p:cNvCxnSpPr>
            <a:cxnSpLocks/>
          </p:cNvCxnSpPr>
          <p:nvPr/>
        </p:nvCxnSpPr>
        <p:spPr>
          <a:xfrm>
            <a:off x="2596867" y="1812099"/>
            <a:ext cx="7369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BB2C37E8-1FA6-026A-57A8-FC4D7D0A792A}"/>
              </a:ext>
            </a:extLst>
          </p:cNvPr>
          <p:cNvSpPr txBox="1"/>
          <p:nvPr/>
        </p:nvSpPr>
        <p:spPr>
          <a:xfrm>
            <a:off x="2596866" y="870619"/>
            <a:ext cx="78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C94B4A-CEA7-4A07-FA08-02417DF766A4}"/>
              </a:ext>
            </a:extLst>
          </p:cNvPr>
          <p:cNvSpPr txBox="1"/>
          <p:nvPr/>
        </p:nvSpPr>
        <p:spPr>
          <a:xfrm>
            <a:off x="2573805" y="1499195"/>
            <a:ext cx="78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DEF666D-4B3A-A5CF-12FA-5E2FEB881028}"/>
              </a:ext>
            </a:extLst>
          </p:cNvPr>
          <p:cNvCxnSpPr>
            <a:cxnSpLocks/>
          </p:cNvCxnSpPr>
          <p:nvPr/>
        </p:nvCxnSpPr>
        <p:spPr>
          <a:xfrm>
            <a:off x="2594819" y="3732495"/>
            <a:ext cx="7369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60F19F9-8907-4626-3319-88432972653A}"/>
              </a:ext>
            </a:extLst>
          </p:cNvPr>
          <p:cNvCxnSpPr>
            <a:cxnSpLocks/>
          </p:cNvCxnSpPr>
          <p:nvPr/>
        </p:nvCxnSpPr>
        <p:spPr>
          <a:xfrm>
            <a:off x="2594819" y="4354621"/>
            <a:ext cx="7369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4E131376-B4D1-39D5-3DD3-96AB927C0CFC}"/>
              </a:ext>
            </a:extLst>
          </p:cNvPr>
          <p:cNvSpPr txBox="1"/>
          <p:nvPr/>
        </p:nvSpPr>
        <p:spPr>
          <a:xfrm>
            <a:off x="2594818" y="3413141"/>
            <a:ext cx="78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EBF50AD-04F5-C5EE-B794-BC58BABAA30C}"/>
              </a:ext>
            </a:extLst>
          </p:cNvPr>
          <p:cNvSpPr txBox="1"/>
          <p:nvPr/>
        </p:nvSpPr>
        <p:spPr>
          <a:xfrm>
            <a:off x="2571757" y="4041717"/>
            <a:ext cx="78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data6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7C392D0-E2A4-E7D5-F924-D85AED594BB3}"/>
              </a:ext>
            </a:extLst>
          </p:cNvPr>
          <p:cNvCxnSpPr>
            <a:cxnSpLocks/>
          </p:cNvCxnSpPr>
          <p:nvPr/>
        </p:nvCxnSpPr>
        <p:spPr>
          <a:xfrm>
            <a:off x="2595703" y="4942516"/>
            <a:ext cx="7369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C8D1F97-28FC-1BEE-C68D-74077C7083D0}"/>
              </a:ext>
            </a:extLst>
          </p:cNvPr>
          <p:cNvCxnSpPr>
            <a:cxnSpLocks/>
          </p:cNvCxnSpPr>
          <p:nvPr/>
        </p:nvCxnSpPr>
        <p:spPr>
          <a:xfrm>
            <a:off x="2595703" y="5564642"/>
            <a:ext cx="7369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EA0F8EF-AA39-652B-E04E-8E8ACEC72A01}"/>
              </a:ext>
            </a:extLst>
          </p:cNvPr>
          <p:cNvSpPr txBox="1"/>
          <p:nvPr/>
        </p:nvSpPr>
        <p:spPr>
          <a:xfrm>
            <a:off x="2595702" y="4623162"/>
            <a:ext cx="78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B91F202-CD12-5AD6-BD72-FB713CB32211}"/>
              </a:ext>
            </a:extLst>
          </p:cNvPr>
          <p:cNvSpPr txBox="1"/>
          <p:nvPr/>
        </p:nvSpPr>
        <p:spPr>
          <a:xfrm>
            <a:off x="2572641" y="5251738"/>
            <a:ext cx="78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7A9CA7F-62D5-5166-BEA8-39F7CC504A40}"/>
              </a:ext>
            </a:extLst>
          </p:cNvPr>
          <p:cNvCxnSpPr>
            <a:cxnSpLocks/>
          </p:cNvCxnSpPr>
          <p:nvPr/>
        </p:nvCxnSpPr>
        <p:spPr>
          <a:xfrm>
            <a:off x="2594819" y="2460346"/>
            <a:ext cx="7369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3360A44-D67E-C33F-B76F-4A62F5386785}"/>
              </a:ext>
            </a:extLst>
          </p:cNvPr>
          <p:cNvCxnSpPr>
            <a:cxnSpLocks/>
          </p:cNvCxnSpPr>
          <p:nvPr/>
        </p:nvCxnSpPr>
        <p:spPr>
          <a:xfrm>
            <a:off x="2594819" y="3082472"/>
            <a:ext cx="73696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DB348C3-2E36-14C8-19E6-4367D6A88F7C}"/>
              </a:ext>
            </a:extLst>
          </p:cNvPr>
          <p:cNvSpPr txBox="1"/>
          <p:nvPr/>
        </p:nvSpPr>
        <p:spPr>
          <a:xfrm>
            <a:off x="2594818" y="2140992"/>
            <a:ext cx="78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3031B10-B330-F9E1-BA91-E9386A1B8E06}"/>
              </a:ext>
            </a:extLst>
          </p:cNvPr>
          <p:cNvSpPr txBox="1"/>
          <p:nvPr/>
        </p:nvSpPr>
        <p:spPr>
          <a:xfrm>
            <a:off x="2571757" y="2769568"/>
            <a:ext cx="784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CB34B40-D45A-AE4E-5BF1-1C7D52F20BA4}"/>
              </a:ext>
            </a:extLst>
          </p:cNvPr>
          <p:cNvSpPr txBox="1"/>
          <p:nvPr/>
        </p:nvSpPr>
        <p:spPr>
          <a:xfrm>
            <a:off x="6883970" y="3036931"/>
            <a:ext cx="1253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6F3DCD9F-49F0-54A5-78E6-E74389A0C231}"/>
              </a:ext>
            </a:extLst>
          </p:cNvPr>
          <p:cNvGrpSpPr/>
          <p:nvPr/>
        </p:nvGrpSpPr>
        <p:grpSpPr>
          <a:xfrm>
            <a:off x="8884074" y="1654283"/>
            <a:ext cx="2592070" cy="2519680"/>
            <a:chOff x="11623" y="7187"/>
            <a:chExt cx="4082" cy="3968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0605439-D4D6-A5D4-2DA5-6E18EB24E8CE}"/>
                </a:ext>
              </a:extLst>
            </p:cNvPr>
            <p:cNvSpPr/>
            <p:nvPr/>
          </p:nvSpPr>
          <p:spPr>
            <a:xfrm>
              <a:off x="11623" y="7187"/>
              <a:ext cx="4082" cy="3969"/>
            </a:xfrm>
            <a:prstGeom prst="rect">
              <a:avLst/>
            </a:prstGeom>
            <a:solidFill>
              <a:srgbClr val="FFF4D6"/>
            </a:solidFill>
            <a:ln w="19050">
              <a:solidFill>
                <a:srgbClr val="DDC270"/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Google Shape;303;p19">
              <a:extLst>
                <a:ext uri="{FF2B5EF4-FFF2-40B4-BE49-F238E27FC236}">
                  <a16:creationId xmlns:a16="http://schemas.microsoft.com/office/drawing/2014/main" id="{A9E59759-BE1C-A243-7749-CEB28AEC161A}"/>
                </a:ext>
              </a:extLst>
            </p:cNvPr>
            <p:cNvSpPr/>
            <p:nvPr/>
          </p:nvSpPr>
          <p:spPr>
            <a:xfrm>
              <a:off x="11849" y="7668"/>
              <a:ext cx="848" cy="830"/>
            </a:xfrm>
            <a:prstGeom prst="cube">
              <a:avLst>
                <a:gd name="adj" fmla="val 11566"/>
              </a:avLst>
            </a:prstGeom>
            <a:solidFill>
              <a:srgbClr val="FFE6CC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03;p19">
              <a:extLst>
                <a:ext uri="{FF2B5EF4-FFF2-40B4-BE49-F238E27FC236}">
                  <a16:creationId xmlns:a16="http://schemas.microsoft.com/office/drawing/2014/main" id="{62CC548D-C853-F9F7-2F96-7486F28DADA9}"/>
                </a:ext>
              </a:extLst>
            </p:cNvPr>
            <p:cNvSpPr/>
            <p:nvPr/>
          </p:nvSpPr>
          <p:spPr>
            <a:xfrm>
              <a:off x="11849" y="10122"/>
              <a:ext cx="848" cy="830"/>
            </a:xfrm>
            <a:prstGeom prst="cube">
              <a:avLst>
                <a:gd name="adj" fmla="val 11566"/>
              </a:avLst>
            </a:prstGeom>
            <a:solidFill>
              <a:srgbClr val="E1D5E7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03;p19">
              <a:extLst>
                <a:ext uri="{FF2B5EF4-FFF2-40B4-BE49-F238E27FC236}">
                  <a16:creationId xmlns:a16="http://schemas.microsoft.com/office/drawing/2014/main" id="{C76A0E17-7800-E270-F25A-5457A915A1B8}"/>
                </a:ext>
              </a:extLst>
            </p:cNvPr>
            <p:cNvSpPr/>
            <p:nvPr/>
          </p:nvSpPr>
          <p:spPr>
            <a:xfrm>
              <a:off x="11849" y="8868"/>
              <a:ext cx="848" cy="830"/>
            </a:xfrm>
            <a:prstGeom prst="cube">
              <a:avLst>
                <a:gd name="adj" fmla="val 11566"/>
              </a:avLst>
            </a:prstGeom>
            <a:solidFill>
              <a:srgbClr val="F8CECC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0972B5EC-C44F-9AC4-7FF8-69C2E51467ED}"/>
                </a:ext>
              </a:extLst>
            </p:cNvPr>
            <p:cNvCxnSpPr/>
            <p:nvPr/>
          </p:nvCxnSpPr>
          <p:spPr>
            <a:xfrm rot="5400000" flipV="1">
              <a:off x="13154" y="10254"/>
              <a:ext cx="0" cy="56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932B9ABD-A384-7DF1-43D5-B63A3F2BD191}"/>
                </a:ext>
              </a:extLst>
            </p:cNvPr>
            <p:cNvCxnSpPr/>
            <p:nvPr/>
          </p:nvCxnSpPr>
          <p:spPr>
            <a:xfrm rot="5400000" flipV="1">
              <a:off x="13154" y="9017"/>
              <a:ext cx="0" cy="56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001B9F21-B35E-BE25-D40C-542F95BA54FC}"/>
                </a:ext>
              </a:extLst>
            </p:cNvPr>
            <p:cNvCxnSpPr/>
            <p:nvPr/>
          </p:nvCxnSpPr>
          <p:spPr>
            <a:xfrm rot="5400000" flipV="1">
              <a:off x="13154" y="7839"/>
              <a:ext cx="0" cy="56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A073018-56EC-6998-4DCA-121DD77CE042}"/>
                </a:ext>
              </a:extLst>
            </p:cNvPr>
            <p:cNvSpPr/>
            <p:nvPr/>
          </p:nvSpPr>
          <p:spPr>
            <a:xfrm>
              <a:off x="13550" y="7838"/>
              <a:ext cx="454" cy="2898"/>
            </a:xfrm>
            <a:prstGeom prst="rect">
              <a:avLst/>
            </a:prstGeom>
            <a:solidFill>
              <a:srgbClr val="FFF2CE"/>
            </a:solidFill>
            <a:ln w="19050">
              <a:solidFill>
                <a:srgbClr val="DDC06B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Google Shape;303;p19">
              <a:extLst>
                <a:ext uri="{FF2B5EF4-FFF2-40B4-BE49-F238E27FC236}">
                  <a16:creationId xmlns:a16="http://schemas.microsoft.com/office/drawing/2014/main" id="{E4279C75-A0C7-1144-D567-A49DC289BA8B}"/>
                </a:ext>
              </a:extLst>
            </p:cNvPr>
            <p:cNvSpPr/>
            <p:nvPr/>
          </p:nvSpPr>
          <p:spPr>
            <a:xfrm>
              <a:off x="14634" y="8847"/>
              <a:ext cx="848" cy="830"/>
            </a:xfrm>
            <a:prstGeom prst="cube">
              <a:avLst>
                <a:gd name="adj" fmla="val 11566"/>
              </a:avLst>
            </a:prstGeom>
            <a:solidFill>
              <a:srgbClr val="B3B3B3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B4385167-8982-C4A7-89C0-62F2B0C65DF7}"/>
                </a:ext>
              </a:extLst>
            </p:cNvPr>
            <p:cNvCxnSpPr/>
            <p:nvPr/>
          </p:nvCxnSpPr>
          <p:spPr>
            <a:xfrm rot="5400000" flipV="1">
              <a:off x="14329" y="9087"/>
              <a:ext cx="0" cy="42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745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3544;p58">
            <a:extLst>
              <a:ext uri="{FF2B5EF4-FFF2-40B4-BE49-F238E27FC236}">
                <a16:creationId xmlns:a16="http://schemas.microsoft.com/office/drawing/2014/main" id="{52E2D532-C8B1-294E-25D0-C22CB146E67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9017962" y="1701377"/>
            <a:ext cx="1188085" cy="1188085"/>
          </a:xfrm>
          <a:prstGeom prst="rect">
            <a:avLst/>
          </a:prstGeom>
          <a:solidFill>
            <a:srgbClr val="CADBF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62" name="Google Shape;3544;p58">
            <a:extLst>
              <a:ext uri="{FF2B5EF4-FFF2-40B4-BE49-F238E27FC236}">
                <a16:creationId xmlns:a16="http://schemas.microsoft.com/office/drawing/2014/main" id="{2F9AD931-3F13-386F-0073-45B894903ED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753851" y="1962910"/>
            <a:ext cx="1188085" cy="1188085"/>
          </a:xfrm>
          <a:prstGeom prst="rect">
            <a:avLst/>
          </a:prstGeom>
          <a:solidFill>
            <a:srgbClr val="CADBF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26C6CCE-1F26-4B67-7497-BBA3A78D3588}"/>
              </a:ext>
            </a:extLst>
          </p:cNvPr>
          <p:cNvGrpSpPr/>
          <p:nvPr/>
        </p:nvGrpSpPr>
        <p:grpSpPr>
          <a:xfrm>
            <a:off x="4585468" y="3777280"/>
            <a:ext cx="490039" cy="490054"/>
            <a:chOff x="12135" y="5288"/>
            <a:chExt cx="1079" cy="1044"/>
          </a:xfrm>
        </p:grpSpPr>
        <p:sp>
          <p:nvSpPr>
            <p:cNvPr id="37" name="Google Shape;340;p21">
              <a:extLst>
                <a:ext uri="{FF2B5EF4-FFF2-40B4-BE49-F238E27FC236}">
                  <a16:creationId xmlns:a16="http://schemas.microsoft.com/office/drawing/2014/main" id="{C88AF7D5-D27B-617E-B09E-AC4DFE3926B7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2467" y="5288"/>
              <a:ext cx="747" cy="70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;p21">
              <a:extLst>
                <a:ext uri="{FF2B5EF4-FFF2-40B4-BE49-F238E27FC236}">
                  <a16:creationId xmlns:a16="http://schemas.microsoft.com/office/drawing/2014/main" id="{CF89320F-006A-232E-4C83-D2BB0AC3F160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2303" y="5455"/>
              <a:ext cx="747" cy="70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;p21">
              <a:extLst>
                <a:ext uri="{FF2B5EF4-FFF2-40B4-BE49-F238E27FC236}">
                  <a16:creationId xmlns:a16="http://schemas.microsoft.com/office/drawing/2014/main" id="{246EEC28-AE7C-5126-F698-0B7CF9AE09F3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2135" y="5627"/>
              <a:ext cx="747" cy="70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544;p58">
            <a:extLst>
              <a:ext uri="{FF2B5EF4-FFF2-40B4-BE49-F238E27FC236}">
                <a16:creationId xmlns:a16="http://schemas.microsoft.com/office/drawing/2014/main" id="{4DEB0845-628D-6C9C-D45C-A00AEA69B9D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82201" y="2098644"/>
            <a:ext cx="1188085" cy="1188085"/>
          </a:xfrm>
          <a:prstGeom prst="rect">
            <a:avLst/>
          </a:prstGeom>
          <a:solidFill>
            <a:srgbClr val="CADBF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35" name="Google Shape;3545;p58">
            <a:extLst>
              <a:ext uri="{FF2B5EF4-FFF2-40B4-BE49-F238E27FC236}">
                <a16:creationId xmlns:a16="http://schemas.microsoft.com/office/drawing/2014/main" id="{B350B277-B23A-3A9E-2A8A-8255A2C7A3D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459808" y="2465984"/>
            <a:ext cx="1188085" cy="1188085"/>
          </a:xfrm>
          <a:prstGeom prst="rect">
            <a:avLst/>
          </a:prstGeom>
          <a:solidFill>
            <a:srgbClr val="CADBF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sp>
        <p:nvSpPr>
          <p:cNvPr id="36" name="Google Shape;3546;p58">
            <a:extLst>
              <a:ext uri="{FF2B5EF4-FFF2-40B4-BE49-F238E27FC236}">
                <a16:creationId xmlns:a16="http://schemas.microsoft.com/office/drawing/2014/main" id="{0345B379-8F21-73FD-05AE-6EB1F05130E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986360" y="2818485"/>
            <a:ext cx="1188085" cy="1188085"/>
          </a:xfrm>
          <a:prstGeom prst="rect">
            <a:avLst/>
          </a:prstGeom>
          <a:solidFill>
            <a:srgbClr val="CADBF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  <a:prstDash val="solid"/>
              </a:ln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31" name="Google Shape;3544;p58">
            <a:extLst>
              <a:ext uri="{FF2B5EF4-FFF2-40B4-BE49-F238E27FC236}">
                <a16:creationId xmlns:a16="http://schemas.microsoft.com/office/drawing/2014/main" id="{9B89134F-8C5E-CBFA-4650-EE118DC62B1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472095" y="2224443"/>
            <a:ext cx="1188085" cy="1188085"/>
          </a:xfrm>
          <a:prstGeom prst="rect">
            <a:avLst/>
          </a:prstGeom>
          <a:solidFill>
            <a:srgbClr val="CADBF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2" name="Google Shape;3545;p58">
            <a:extLst>
              <a:ext uri="{FF2B5EF4-FFF2-40B4-BE49-F238E27FC236}">
                <a16:creationId xmlns:a16="http://schemas.microsoft.com/office/drawing/2014/main" id="{C19F5E8B-77D7-34D1-3BE4-F3F38F8A8C9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973830" y="2619677"/>
            <a:ext cx="1188085" cy="1188085"/>
          </a:xfrm>
          <a:prstGeom prst="rect">
            <a:avLst/>
          </a:prstGeom>
          <a:solidFill>
            <a:srgbClr val="CADBF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/>
          </a:p>
        </p:txBody>
      </p:sp>
      <p:sp>
        <p:nvSpPr>
          <p:cNvPr id="33" name="Google Shape;3546;p58">
            <a:extLst>
              <a:ext uri="{FF2B5EF4-FFF2-40B4-BE49-F238E27FC236}">
                <a16:creationId xmlns:a16="http://schemas.microsoft.com/office/drawing/2014/main" id="{664A60CD-041C-B533-A570-E2E1D6C045D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692525" y="2836212"/>
            <a:ext cx="1188085" cy="1188085"/>
          </a:xfrm>
          <a:prstGeom prst="rect">
            <a:avLst/>
          </a:prstGeom>
          <a:solidFill>
            <a:srgbClr val="CADBF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  <a:prstDash val="solid"/>
              </a:ln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E73029-95A5-7556-2CCB-BFEADFFFD3A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2391227" y="1203453"/>
            <a:ext cx="1499235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Maps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64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65BB504-C49A-959D-9710-099510CCC446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5217130" y="1198936"/>
            <a:ext cx="1536700" cy="40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Filters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128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D89640A-2A0F-970A-F001-197D2CD17F6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8383221" y="1202123"/>
            <a:ext cx="1348740" cy="39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pFill/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Maps</a:t>
            </a:r>
            <a:r>
              <a:rPr lang="zh-CN" alt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×</a:t>
            </a: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128</a:t>
            </a:r>
          </a:p>
        </p:txBody>
      </p:sp>
      <p:sp>
        <p:nvSpPr>
          <p:cNvPr id="12" name="Google Shape;3546;p58">
            <a:extLst>
              <a:ext uri="{FF2B5EF4-FFF2-40B4-BE49-F238E27FC236}">
                <a16:creationId xmlns:a16="http://schemas.microsoft.com/office/drawing/2014/main" id="{9043EFD3-C500-0FE7-E5AB-C829DE6E6DD9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391535" y="3063542"/>
            <a:ext cx="1188085" cy="1188085"/>
          </a:xfrm>
          <a:prstGeom prst="rect">
            <a:avLst/>
          </a:prstGeom>
          <a:solidFill>
            <a:srgbClr val="CADBF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n>
                <a:solidFill>
                  <a:schemeClr val="tx1"/>
                </a:solidFill>
                <a:prstDash val="solid"/>
              </a:ln>
              <a:latin typeface="Consolas" panose="020B0609020204030204"/>
              <a:ea typeface="Consolas" panose="020B0609020204030204"/>
              <a:cs typeface="Consolas" panose="020B0609020204030204"/>
              <a:sym typeface="Consolas" panose="020B0609020204030204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749D8F6-BED2-3CB0-A5D4-E51E67D3F019}"/>
              </a:ext>
            </a:extLst>
          </p:cNvPr>
          <p:cNvGrpSpPr/>
          <p:nvPr/>
        </p:nvGrpSpPr>
        <p:grpSpPr>
          <a:xfrm>
            <a:off x="6037975" y="2357739"/>
            <a:ext cx="489585" cy="489585"/>
            <a:chOff x="12135" y="5288"/>
            <a:chExt cx="1078" cy="1043"/>
          </a:xfrm>
        </p:grpSpPr>
        <p:sp>
          <p:nvSpPr>
            <p:cNvPr id="22" name="Google Shape;340;p21">
              <a:extLst>
                <a:ext uri="{FF2B5EF4-FFF2-40B4-BE49-F238E27FC236}">
                  <a16:creationId xmlns:a16="http://schemas.microsoft.com/office/drawing/2014/main" id="{44820B98-268B-C90A-8D1E-BE72A474F3D6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2467" y="5288"/>
              <a:ext cx="747" cy="70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40;p21">
              <a:extLst>
                <a:ext uri="{FF2B5EF4-FFF2-40B4-BE49-F238E27FC236}">
                  <a16:creationId xmlns:a16="http://schemas.microsoft.com/office/drawing/2014/main" id="{02DA2A08-341B-8C88-228F-061E578D4B64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2303" y="5455"/>
              <a:ext cx="747" cy="70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40;p21">
              <a:extLst>
                <a:ext uri="{FF2B5EF4-FFF2-40B4-BE49-F238E27FC236}">
                  <a16:creationId xmlns:a16="http://schemas.microsoft.com/office/drawing/2014/main" id="{EE496E13-1397-63FC-E809-B8012725E145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2135" y="5627"/>
              <a:ext cx="747" cy="70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33F1F46-94BD-7DFC-9435-14E8D541EE02}"/>
              </a:ext>
            </a:extLst>
          </p:cNvPr>
          <p:cNvGrpSpPr/>
          <p:nvPr/>
        </p:nvGrpSpPr>
        <p:grpSpPr>
          <a:xfrm>
            <a:off x="5144905" y="3264202"/>
            <a:ext cx="489585" cy="489585"/>
            <a:chOff x="12135" y="5288"/>
            <a:chExt cx="1078" cy="1043"/>
          </a:xfrm>
        </p:grpSpPr>
        <p:sp>
          <p:nvSpPr>
            <p:cNvPr id="19" name="Google Shape;340;p21">
              <a:extLst>
                <a:ext uri="{FF2B5EF4-FFF2-40B4-BE49-F238E27FC236}">
                  <a16:creationId xmlns:a16="http://schemas.microsoft.com/office/drawing/2014/main" id="{98A5D0AC-6C6D-F420-B3C5-8F1A00BCD92A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2467" y="5288"/>
              <a:ext cx="747" cy="70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40;p21">
              <a:extLst>
                <a:ext uri="{FF2B5EF4-FFF2-40B4-BE49-F238E27FC236}">
                  <a16:creationId xmlns:a16="http://schemas.microsoft.com/office/drawing/2014/main" id="{BCB1779B-E1A3-3897-FBBD-6BA04B67B2D8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2303" y="5455"/>
              <a:ext cx="747" cy="70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40;p21">
              <a:extLst>
                <a:ext uri="{FF2B5EF4-FFF2-40B4-BE49-F238E27FC236}">
                  <a16:creationId xmlns:a16="http://schemas.microsoft.com/office/drawing/2014/main" id="{42BBAC55-39BE-85BD-9001-BFFCF285FF20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2135" y="5627"/>
              <a:ext cx="747" cy="70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BB2554-4DB8-9FCD-8D32-CAD4B3981AB4}"/>
              </a:ext>
            </a:extLst>
          </p:cNvPr>
          <p:cNvGrpSpPr/>
          <p:nvPr/>
        </p:nvGrpSpPr>
        <p:grpSpPr>
          <a:xfrm>
            <a:off x="6634716" y="1817622"/>
            <a:ext cx="489585" cy="489585"/>
            <a:chOff x="12135" y="5288"/>
            <a:chExt cx="1078" cy="1043"/>
          </a:xfrm>
        </p:grpSpPr>
        <p:sp>
          <p:nvSpPr>
            <p:cNvPr id="16" name="Google Shape;340;p21">
              <a:extLst>
                <a:ext uri="{FF2B5EF4-FFF2-40B4-BE49-F238E27FC236}">
                  <a16:creationId xmlns:a16="http://schemas.microsoft.com/office/drawing/2014/main" id="{672F27A0-B576-8EF0-34DD-2121384325B7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2467" y="5288"/>
              <a:ext cx="747" cy="70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40;p21">
              <a:extLst>
                <a:ext uri="{FF2B5EF4-FFF2-40B4-BE49-F238E27FC236}">
                  <a16:creationId xmlns:a16="http://schemas.microsoft.com/office/drawing/2014/main" id="{A2782477-E7C8-48BB-8582-154D8AAF434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2303" y="5455"/>
              <a:ext cx="747" cy="70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40;p21">
              <a:extLst>
                <a:ext uri="{FF2B5EF4-FFF2-40B4-BE49-F238E27FC236}">
                  <a16:creationId xmlns:a16="http://schemas.microsoft.com/office/drawing/2014/main" id="{C12CC05E-BA03-0F67-4A2E-6296E4C6939B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135" y="5627"/>
              <a:ext cx="747" cy="705"/>
            </a:xfrm>
            <a:prstGeom prst="cube">
              <a:avLst>
                <a:gd name="adj" fmla="val 25000"/>
              </a:avLst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" name="曲线连接符 52">
            <a:extLst>
              <a:ext uri="{FF2B5EF4-FFF2-40B4-BE49-F238E27FC236}">
                <a16:creationId xmlns:a16="http://schemas.microsoft.com/office/drawing/2014/main" id="{6F2A10F3-1F64-0576-06B6-47C55772C75C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>
            <a:off x="3174445" y="3412528"/>
            <a:ext cx="1615587" cy="525876"/>
          </a:xfrm>
          <a:prstGeom prst="curved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曲线连接符 54">
            <a:extLst>
              <a:ext uri="{FF2B5EF4-FFF2-40B4-BE49-F238E27FC236}">
                <a16:creationId xmlns:a16="http://schemas.microsoft.com/office/drawing/2014/main" id="{E8A7C318-37DA-F51E-54C4-D73DD88A7965}"/>
              </a:ext>
            </a:extLst>
          </p:cNvPr>
          <p:cNvCxnSpPr>
            <a:cxnSpLocks/>
            <a:stCxn id="35" idx="3"/>
            <a:endCxn id="38" idx="0"/>
          </p:cNvCxnSpPr>
          <p:nvPr/>
        </p:nvCxnSpPr>
        <p:spPr>
          <a:xfrm>
            <a:off x="3647893" y="3060027"/>
            <a:ext cx="1224871" cy="795645"/>
          </a:xfrm>
          <a:prstGeom prst="curved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曲线连接符 55">
            <a:extLst>
              <a:ext uri="{FF2B5EF4-FFF2-40B4-BE49-F238E27FC236}">
                <a16:creationId xmlns:a16="http://schemas.microsoft.com/office/drawing/2014/main" id="{18D35204-2ADF-5446-84F3-A7FC57457F52}"/>
              </a:ext>
            </a:extLst>
          </p:cNvPr>
          <p:cNvCxnSpPr>
            <a:cxnSpLocks/>
            <a:stCxn id="34" idx="3"/>
            <a:endCxn id="37" idx="0"/>
          </p:cNvCxnSpPr>
          <p:nvPr/>
        </p:nvCxnSpPr>
        <p:spPr>
          <a:xfrm>
            <a:off x="4070286" y="2692687"/>
            <a:ext cx="876960" cy="1084595"/>
          </a:xfrm>
          <a:prstGeom prst="curved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曲线连接符 56">
            <a:extLst>
              <a:ext uri="{FF2B5EF4-FFF2-40B4-BE49-F238E27FC236}">
                <a16:creationId xmlns:a16="http://schemas.microsoft.com/office/drawing/2014/main" id="{06045FA4-6622-EEC0-1BF0-F8DFD6E807D1}"/>
              </a:ext>
            </a:extLst>
          </p:cNvPr>
          <p:cNvCxnSpPr>
            <a:cxnSpLocks/>
            <a:stCxn id="39" idx="5"/>
            <a:endCxn id="12" idx="2"/>
          </p:cNvCxnSpPr>
          <p:nvPr/>
        </p:nvCxnSpPr>
        <p:spPr>
          <a:xfrm>
            <a:off x="4924560" y="4060492"/>
            <a:ext cx="3061335" cy="191135"/>
          </a:xfrm>
          <a:prstGeom prst="curvedConnector4">
            <a:avLst>
              <a:gd name="adj1" fmla="val 40303"/>
              <a:gd name="adj2" fmla="val 2328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曲线连接符 57">
            <a:extLst>
              <a:ext uri="{FF2B5EF4-FFF2-40B4-BE49-F238E27FC236}">
                <a16:creationId xmlns:a16="http://schemas.microsoft.com/office/drawing/2014/main" id="{F9BD2BFB-F5A3-A566-ADE0-803CB9CB2733}"/>
              </a:ext>
            </a:extLst>
          </p:cNvPr>
          <p:cNvCxnSpPr>
            <a:cxnSpLocks/>
            <a:stCxn id="38" idx="5"/>
            <a:endCxn id="12" idx="2"/>
          </p:cNvCxnSpPr>
          <p:nvPr/>
        </p:nvCxnSpPr>
        <p:spPr>
          <a:xfrm>
            <a:off x="5000760" y="3979847"/>
            <a:ext cx="2985135" cy="271780"/>
          </a:xfrm>
          <a:prstGeom prst="curvedConnector4">
            <a:avLst>
              <a:gd name="adj1" fmla="val 40055"/>
              <a:gd name="adj2" fmla="val 18761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曲线连接符 58">
            <a:extLst>
              <a:ext uri="{FF2B5EF4-FFF2-40B4-BE49-F238E27FC236}">
                <a16:creationId xmlns:a16="http://schemas.microsoft.com/office/drawing/2014/main" id="{8C39A7CA-366D-7044-0C74-8CBB700FA0C0}"/>
              </a:ext>
            </a:extLst>
          </p:cNvPr>
          <p:cNvCxnSpPr>
            <a:stCxn id="37" idx="5"/>
            <a:endCxn id="12" idx="2"/>
          </p:cNvCxnSpPr>
          <p:nvPr/>
        </p:nvCxnSpPr>
        <p:spPr>
          <a:xfrm>
            <a:off x="5075055" y="3901107"/>
            <a:ext cx="2910840" cy="350520"/>
          </a:xfrm>
          <a:prstGeom prst="curvedConnector4">
            <a:avLst>
              <a:gd name="adj1" fmla="val 39791"/>
              <a:gd name="adj2" fmla="val 16793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3A64B35-0A27-BA01-9703-429F5CE417D8}"/>
              </a:ext>
            </a:extLst>
          </p:cNvPr>
          <p:cNvGrpSpPr/>
          <p:nvPr/>
        </p:nvGrpSpPr>
        <p:grpSpPr>
          <a:xfrm rot="18567304">
            <a:off x="5684936" y="3028467"/>
            <a:ext cx="336165" cy="50809"/>
            <a:chOff x="8019775" y="2118281"/>
            <a:chExt cx="336165" cy="50809"/>
          </a:xfrm>
        </p:grpSpPr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CDF1A2E-0908-B99A-10D9-F9433D0B7495}"/>
                </a:ext>
              </a:extLst>
            </p:cNvPr>
            <p:cNvSpPr/>
            <p:nvPr/>
          </p:nvSpPr>
          <p:spPr>
            <a:xfrm>
              <a:off x="8019775" y="2118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0F28F0D-F02E-E7CD-2D11-0575690FCAD1}"/>
                </a:ext>
              </a:extLst>
            </p:cNvPr>
            <p:cNvSpPr/>
            <p:nvPr/>
          </p:nvSpPr>
          <p:spPr>
            <a:xfrm>
              <a:off x="8164998" y="2118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1828D8AF-D1F8-59E2-C458-E26D040C62C2}"/>
                </a:ext>
              </a:extLst>
            </p:cNvPr>
            <p:cNvSpPr/>
            <p:nvPr/>
          </p:nvSpPr>
          <p:spPr>
            <a:xfrm>
              <a:off x="8310221" y="212337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8AB9086-57C5-1EB3-7BA4-C785E361D573}"/>
              </a:ext>
            </a:extLst>
          </p:cNvPr>
          <p:cNvGrpSpPr/>
          <p:nvPr/>
        </p:nvGrpSpPr>
        <p:grpSpPr>
          <a:xfrm>
            <a:off x="3230678" y="3034621"/>
            <a:ext cx="336165" cy="50809"/>
            <a:chOff x="8019775" y="2118281"/>
            <a:chExt cx="336165" cy="50809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01C75994-49FA-AFC2-76E6-4EDE219F27A3}"/>
                </a:ext>
              </a:extLst>
            </p:cNvPr>
            <p:cNvSpPr/>
            <p:nvPr/>
          </p:nvSpPr>
          <p:spPr>
            <a:xfrm>
              <a:off x="8019775" y="2118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9A0D7BD7-080A-9577-7CE6-5DFDC5E31978}"/>
                </a:ext>
              </a:extLst>
            </p:cNvPr>
            <p:cNvSpPr/>
            <p:nvPr/>
          </p:nvSpPr>
          <p:spPr>
            <a:xfrm>
              <a:off x="8164998" y="2118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5BA052A2-576D-62DC-E16A-1A27BE0665B8}"/>
                </a:ext>
              </a:extLst>
            </p:cNvPr>
            <p:cNvSpPr/>
            <p:nvPr/>
          </p:nvSpPr>
          <p:spPr>
            <a:xfrm>
              <a:off x="8310221" y="212337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01F35A0-9D10-3D92-A559-DB3778CA3A72}"/>
              </a:ext>
            </a:extLst>
          </p:cNvPr>
          <p:cNvGrpSpPr/>
          <p:nvPr/>
        </p:nvGrpSpPr>
        <p:grpSpPr>
          <a:xfrm>
            <a:off x="9242965" y="2822389"/>
            <a:ext cx="336165" cy="50809"/>
            <a:chOff x="8019775" y="2118281"/>
            <a:chExt cx="336165" cy="50809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B28A5EB0-FF3F-17DF-EE0D-C7FC33938240}"/>
                </a:ext>
              </a:extLst>
            </p:cNvPr>
            <p:cNvSpPr/>
            <p:nvPr/>
          </p:nvSpPr>
          <p:spPr>
            <a:xfrm>
              <a:off x="8019775" y="2118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197B06E7-E188-1C4D-DB71-1B48B5CE134F}"/>
                </a:ext>
              </a:extLst>
            </p:cNvPr>
            <p:cNvSpPr/>
            <p:nvPr/>
          </p:nvSpPr>
          <p:spPr>
            <a:xfrm>
              <a:off x="8164998" y="211828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B6E21F1-1431-B33E-2195-662435F7157B}"/>
                </a:ext>
              </a:extLst>
            </p:cNvPr>
            <p:cNvSpPr/>
            <p:nvPr/>
          </p:nvSpPr>
          <p:spPr>
            <a:xfrm>
              <a:off x="8310221" y="212337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右大括号 77">
            <a:extLst>
              <a:ext uri="{FF2B5EF4-FFF2-40B4-BE49-F238E27FC236}">
                <a16:creationId xmlns:a16="http://schemas.microsoft.com/office/drawing/2014/main" id="{2627400E-9569-8290-0F10-E3821B551D41}"/>
              </a:ext>
            </a:extLst>
          </p:cNvPr>
          <p:cNvSpPr/>
          <p:nvPr/>
        </p:nvSpPr>
        <p:spPr>
          <a:xfrm rot="2782029">
            <a:off x="7030441" y="2032088"/>
            <a:ext cx="76775" cy="433347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5CA9FCF9-274C-E8C6-7C08-337E51C7A93A}"/>
              </a:ext>
            </a:extLst>
          </p:cNvPr>
          <p:cNvSpPr txBox="1"/>
          <p:nvPr/>
        </p:nvSpPr>
        <p:spPr>
          <a:xfrm rot="18973093">
            <a:off x="6985989" y="2212602"/>
            <a:ext cx="43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98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56EE460-0FDB-5A81-DD37-5835CC2B7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205" y="1731328"/>
            <a:ext cx="3323590" cy="33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21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本框 51">
            <a:extLst>
              <a:ext uri="{FF2B5EF4-FFF2-40B4-BE49-F238E27FC236}">
                <a16:creationId xmlns:a16="http://schemas.microsoft.com/office/drawing/2014/main" id="{079EC54E-97F2-3EB0-F0E0-E564F8621E5E}"/>
              </a:ext>
            </a:extLst>
          </p:cNvPr>
          <p:cNvSpPr txBox="1"/>
          <p:nvPr/>
        </p:nvSpPr>
        <p:spPr>
          <a:xfrm>
            <a:off x="4994822" y="6094383"/>
            <a:ext cx="391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A491BA1-FE5B-41B7-BC3A-440550414388}"/>
              </a:ext>
            </a:extLst>
          </p:cNvPr>
          <p:cNvSpPr/>
          <p:nvPr/>
        </p:nvSpPr>
        <p:spPr>
          <a:xfrm>
            <a:off x="4141699" y="1509658"/>
            <a:ext cx="1828800" cy="483738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功能仿真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3E448F1-A812-47F8-2A53-B4C256B4158B}"/>
              </a:ext>
            </a:extLst>
          </p:cNvPr>
          <p:cNvCxnSpPr>
            <a:cxnSpLocks/>
            <a:stCxn id="3" idx="2"/>
            <a:endCxn id="29" idx="0"/>
          </p:cNvCxnSpPr>
          <p:nvPr/>
        </p:nvCxnSpPr>
        <p:spPr>
          <a:xfrm flipH="1">
            <a:off x="5055463" y="1993396"/>
            <a:ext cx="636" cy="3831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C97911B6-0F30-4ABD-04EC-8EFE68AA926A}"/>
              </a:ext>
            </a:extLst>
          </p:cNvPr>
          <p:cNvSpPr/>
          <p:nvPr/>
        </p:nvSpPr>
        <p:spPr>
          <a:xfrm>
            <a:off x="4141699" y="667050"/>
            <a:ext cx="1828800" cy="45942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RTL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设计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74361AD-8A40-BD33-5A0D-902F539296E0}"/>
              </a:ext>
            </a:extLst>
          </p:cNvPr>
          <p:cNvCxnSpPr>
            <a:cxnSpLocks/>
            <a:stCxn id="5" idx="2"/>
            <a:endCxn id="3" idx="0"/>
          </p:cNvCxnSpPr>
          <p:nvPr/>
        </p:nvCxnSpPr>
        <p:spPr>
          <a:xfrm>
            <a:off x="5056099" y="1126470"/>
            <a:ext cx="0" cy="3831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00C00D9-7AAA-C10C-7117-010B63CEB389}"/>
              </a:ext>
            </a:extLst>
          </p:cNvPr>
          <p:cNvCxnSpPr>
            <a:cxnSpLocks/>
            <a:stCxn id="29" idx="2"/>
            <a:endCxn id="39" idx="0"/>
          </p:cNvCxnSpPr>
          <p:nvPr/>
        </p:nvCxnSpPr>
        <p:spPr>
          <a:xfrm>
            <a:off x="5055463" y="3308132"/>
            <a:ext cx="0" cy="7772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51AC39AF-36E5-0625-1FC2-AC5C9840A2FD}"/>
              </a:ext>
            </a:extLst>
          </p:cNvPr>
          <p:cNvSpPr/>
          <p:nvPr/>
        </p:nvSpPr>
        <p:spPr>
          <a:xfrm>
            <a:off x="4141063" y="7441734"/>
            <a:ext cx="1828800" cy="464592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实验结束</a:t>
            </a:r>
          </a:p>
        </p:txBody>
      </p:sp>
      <p:sp>
        <p:nvSpPr>
          <p:cNvPr id="29" name="菱形 28">
            <a:extLst>
              <a:ext uri="{FF2B5EF4-FFF2-40B4-BE49-F238E27FC236}">
                <a16:creationId xmlns:a16="http://schemas.microsoft.com/office/drawing/2014/main" id="{FF41E887-95A9-C598-B106-BF70DDB71BCA}"/>
              </a:ext>
            </a:extLst>
          </p:cNvPr>
          <p:cNvSpPr/>
          <p:nvPr/>
        </p:nvSpPr>
        <p:spPr>
          <a:xfrm>
            <a:off x="3808322" y="2376585"/>
            <a:ext cx="2494282" cy="931547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仿真是否正确？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0630E5C8-D50F-44A3-1FDC-3C7E31278511}"/>
              </a:ext>
            </a:extLst>
          </p:cNvPr>
          <p:cNvCxnSpPr>
            <a:cxnSpLocks/>
            <a:endCxn id="29" idx="3"/>
          </p:cNvCxnSpPr>
          <p:nvPr/>
        </p:nvCxnSpPr>
        <p:spPr>
          <a:xfrm rot="16200000" flipH="1">
            <a:off x="4523305" y="1063060"/>
            <a:ext cx="2319076" cy="1239522"/>
          </a:xfrm>
          <a:prstGeom prst="bentConnector4">
            <a:avLst>
              <a:gd name="adj1" fmla="val -76"/>
              <a:gd name="adj2" fmla="val 201093"/>
            </a:avLst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057D415A-C238-3766-AA82-91920FD97462}"/>
              </a:ext>
            </a:extLst>
          </p:cNvPr>
          <p:cNvSpPr txBox="1"/>
          <p:nvPr/>
        </p:nvSpPr>
        <p:spPr>
          <a:xfrm>
            <a:off x="7377659" y="1556853"/>
            <a:ext cx="68072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A2881CCC-01D1-E35C-CC73-143D31957E53}"/>
              </a:ext>
            </a:extLst>
          </p:cNvPr>
          <p:cNvCxnSpPr>
            <a:cxnSpLocks/>
            <a:stCxn id="53" idx="2"/>
            <a:endCxn id="5" idx="0"/>
          </p:cNvCxnSpPr>
          <p:nvPr/>
        </p:nvCxnSpPr>
        <p:spPr>
          <a:xfrm>
            <a:off x="5055463" y="264289"/>
            <a:ext cx="636" cy="4027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DECE8EE9-B97D-8F4A-FC1C-2EBD46FD4D98}"/>
              </a:ext>
            </a:extLst>
          </p:cNvPr>
          <p:cNvSpPr txBox="1"/>
          <p:nvPr/>
        </p:nvSpPr>
        <p:spPr>
          <a:xfrm>
            <a:off x="4994822" y="3341561"/>
            <a:ext cx="39116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474984E-1E21-249A-C6E3-161CD79B50ED}"/>
              </a:ext>
            </a:extLst>
          </p:cNvPr>
          <p:cNvSpPr/>
          <p:nvPr/>
        </p:nvSpPr>
        <p:spPr>
          <a:xfrm>
            <a:off x="3904898" y="4085355"/>
            <a:ext cx="2301129" cy="64000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加入逻辑分析仪，综合实现后，上板调试</a:t>
            </a:r>
          </a:p>
        </p:txBody>
      </p:sp>
      <p:sp>
        <p:nvSpPr>
          <p:cNvPr id="41" name="菱形 40">
            <a:extLst>
              <a:ext uri="{FF2B5EF4-FFF2-40B4-BE49-F238E27FC236}">
                <a16:creationId xmlns:a16="http://schemas.microsoft.com/office/drawing/2014/main" id="{7EB27186-1CD7-8265-9DF4-632F54704868}"/>
              </a:ext>
            </a:extLst>
          </p:cNvPr>
          <p:cNvSpPr/>
          <p:nvPr/>
        </p:nvSpPr>
        <p:spPr>
          <a:xfrm>
            <a:off x="3808322" y="5155370"/>
            <a:ext cx="2494282" cy="931547"/>
          </a:xfrm>
          <a:prstGeom prst="diamond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功能是否符合预期？</a:t>
            </a: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D1DBBFAA-8BE7-6876-66C4-C7ECAF5D5813}"/>
              </a:ext>
            </a:extLst>
          </p:cNvPr>
          <p:cNvCxnSpPr>
            <a:cxnSpLocks/>
            <a:endCxn id="41" idx="3"/>
          </p:cNvCxnSpPr>
          <p:nvPr/>
        </p:nvCxnSpPr>
        <p:spPr>
          <a:xfrm rot="16200000" flipH="1">
            <a:off x="4762138" y="4080678"/>
            <a:ext cx="1826806" cy="1254126"/>
          </a:xfrm>
          <a:prstGeom prst="bentConnector4">
            <a:avLst>
              <a:gd name="adj1" fmla="val 59"/>
              <a:gd name="adj2" fmla="val 200760"/>
            </a:avLst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45B8616-C885-481D-10BA-2604B7A1846B}"/>
              </a:ext>
            </a:extLst>
          </p:cNvPr>
          <p:cNvSpPr txBox="1"/>
          <p:nvPr/>
        </p:nvSpPr>
        <p:spPr>
          <a:xfrm>
            <a:off x="7377659" y="4353616"/>
            <a:ext cx="680720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dk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否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32EFFB1-C82A-0C40-CBD2-342512BC69C5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5055463" y="4725360"/>
            <a:ext cx="0" cy="4300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9D91BA1-6208-B911-6EA2-58404C1F95D7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>
            <a:off x="5055463" y="6086917"/>
            <a:ext cx="0" cy="5024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5FA1A95B-F49E-1D4E-703E-37985E8E3A09}"/>
              </a:ext>
            </a:extLst>
          </p:cNvPr>
          <p:cNvSpPr/>
          <p:nvPr/>
        </p:nvSpPr>
        <p:spPr>
          <a:xfrm>
            <a:off x="4141063" y="6589377"/>
            <a:ext cx="1828800" cy="46459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性能评估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3CA37D02-DA33-1CB9-1A4A-2667CB74A99A}"/>
              </a:ext>
            </a:extLst>
          </p:cNvPr>
          <p:cNvSpPr/>
          <p:nvPr/>
        </p:nvSpPr>
        <p:spPr>
          <a:xfrm>
            <a:off x="4141063" y="-173381"/>
            <a:ext cx="1828800" cy="437670"/>
          </a:xfrm>
          <a:prstGeom prst="roundRect">
            <a:avLst>
              <a:gd name="adj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实验开始</a:t>
            </a: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DF260A0C-8BE9-A323-56C4-2563CD01FD7F}"/>
              </a:ext>
            </a:extLst>
          </p:cNvPr>
          <p:cNvCxnSpPr>
            <a:cxnSpLocks/>
            <a:stCxn id="51" idx="2"/>
            <a:endCxn id="18" idx="0"/>
          </p:cNvCxnSpPr>
          <p:nvPr/>
        </p:nvCxnSpPr>
        <p:spPr>
          <a:xfrm>
            <a:off x="5055463" y="7053969"/>
            <a:ext cx="0" cy="38776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983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79239134-F7D9-0033-2684-A712F2BC201C}"/>
              </a:ext>
            </a:extLst>
          </p:cNvPr>
          <p:cNvGrpSpPr/>
          <p:nvPr/>
        </p:nvGrpSpPr>
        <p:grpSpPr>
          <a:xfrm>
            <a:off x="3332481" y="898246"/>
            <a:ext cx="4919344" cy="4457476"/>
            <a:chOff x="3020596" y="442676"/>
            <a:chExt cx="5219906" cy="4872729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CB5F56D-B9C3-AA7E-923F-ACE53F6A977B}"/>
                </a:ext>
              </a:extLst>
            </p:cNvPr>
            <p:cNvSpPr/>
            <p:nvPr/>
          </p:nvSpPr>
          <p:spPr>
            <a:xfrm>
              <a:off x="3020596" y="1234319"/>
              <a:ext cx="5219906" cy="2158824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3750E43D-1721-541A-7282-F378C96D941A}"/>
                </a:ext>
              </a:extLst>
            </p:cNvPr>
            <p:cNvSpPr/>
            <p:nvPr/>
          </p:nvSpPr>
          <p:spPr>
            <a:xfrm>
              <a:off x="3299995" y="1489910"/>
              <a:ext cx="1168400" cy="508000"/>
            </a:xfrm>
            <a:prstGeom prst="roundRect">
              <a:avLst/>
            </a:prstGeom>
            <a:solidFill>
              <a:srgbClr val="FBD7BB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[0]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0E9F1190-943A-81D5-C6D0-6E95A6967DD7}"/>
                </a:ext>
              </a:extLst>
            </p:cNvPr>
            <p:cNvSpPr/>
            <p:nvPr/>
          </p:nvSpPr>
          <p:spPr>
            <a:xfrm>
              <a:off x="3303170" y="2621600"/>
              <a:ext cx="1168401" cy="508000"/>
            </a:xfrm>
            <a:prstGeom prst="roundRect">
              <a:avLst/>
            </a:prstGeom>
            <a:solidFill>
              <a:srgbClr val="FCEBDD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U[0]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78059406-9CB0-9EBF-C16B-EC769C3CF03D}"/>
                </a:ext>
              </a:extLst>
            </p:cNvPr>
            <p:cNvSpPr/>
            <p:nvPr/>
          </p:nvSpPr>
          <p:spPr>
            <a:xfrm>
              <a:off x="4871621" y="1498362"/>
              <a:ext cx="1168400" cy="508000"/>
            </a:xfrm>
            <a:prstGeom prst="roundRect">
              <a:avLst/>
            </a:prstGeom>
            <a:solidFill>
              <a:srgbClr val="FBD7BB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7ED7944A-E848-AC66-9B34-DDFF0949305E}"/>
                </a:ext>
              </a:extLst>
            </p:cNvPr>
            <p:cNvSpPr/>
            <p:nvPr/>
          </p:nvSpPr>
          <p:spPr>
            <a:xfrm>
              <a:off x="6787733" y="1489910"/>
              <a:ext cx="1168400" cy="508000"/>
            </a:xfrm>
            <a:prstGeom prst="roundRect">
              <a:avLst/>
            </a:prstGeom>
            <a:solidFill>
              <a:srgbClr val="FBD7BB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zh-CN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[N]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8483994B-9F2D-7BE3-527C-EE91761F7BB9}"/>
                </a:ext>
              </a:extLst>
            </p:cNvPr>
            <p:cNvSpPr/>
            <p:nvPr/>
          </p:nvSpPr>
          <p:spPr>
            <a:xfrm>
              <a:off x="6784954" y="2621600"/>
              <a:ext cx="1168401" cy="508000"/>
            </a:xfrm>
            <a:prstGeom prst="roundRect">
              <a:avLst/>
            </a:prstGeom>
            <a:solidFill>
              <a:srgbClr val="FCEBDD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U[N]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960F2F1E-7E00-6719-6019-19E46323F660}"/>
                </a:ext>
              </a:extLst>
            </p:cNvPr>
            <p:cNvSpPr/>
            <p:nvPr/>
          </p:nvSpPr>
          <p:spPr>
            <a:xfrm>
              <a:off x="4873408" y="2623146"/>
              <a:ext cx="1168401" cy="508000"/>
            </a:xfrm>
            <a:prstGeom prst="roundRect">
              <a:avLst/>
            </a:prstGeom>
            <a:solidFill>
              <a:srgbClr val="FCEBDD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U[1]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232C481-296C-8B59-D655-17663AFCAD1F}"/>
                </a:ext>
              </a:extLst>
            </p:cNvPr>
            <p:cNvCxnSpPr>
              <a:cxnSpLocks/>
              <a:stCxn id="27" idx="0"/>
              <a:endCxn id="26" idx="2"/>
            </p:cNvCxnSpPr>
            <p:nvPr/>
          </p:nvCxnSpPr>
          <p:spPr>
            <a:xfrm flipH="1" flipV="1">
              <a:off x="3884195" y="1997910"/>
              <a:ext cx="3175" cy="6236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AC7B7743-CCEA-5FB7-9467-DD839E7C306F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5457608" y="1995494"/>
              <a:ext cx="2176" cy="62765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D733463-13B0-ADA9-6F5F-F7006EBC780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7369154" y="2006362"/>
              <a:ext cx="0" cy="6152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72E4E918-A790-40FA-B982-EDC556DEA5C2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4471570" y="2875600"/>
              <a:ext cx="39687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94B88FAE-3B96-EB53-BA8D-6DE3A8DDE2DF}"/>
                </a:ext>
              </a:extLst>
            </p:cNvPr>
            <p:cNvCxnSpPr>
              <a:cxnSpLocks/>
              <a:endCxn id="30" idx="1"/>
            </p:cNvCxnSpPr>
            <p:nvPr/>
          </p:nvCxnSpPr>
          <p:spPr>
            <a:xfrm>
              <a:off x="6039023" y="2862129"/>
              <a:ext cx="745931" cy="1347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BDC15927-BB7A-A798-9E8C-7EA1CF95B1BB}"/>
                </a:ext>
              </a:extLst>
            </p:cNvPr>
            <p:cNvCxnSpPr>
              <a:cxnSpLocks/>
            </p:cNvCxnSpPr>
            <p:nvPr/>
          </p:nvCxnSpPr>
          <p:spPr>
            <a:xfrm>
              <a:off x="4475465" y="1748932"/>
              <a:ext cx="382660" cy="992366"/>
            </a:xfrm>
            <a:prstGeom prst="straightConnector1">
              <a:avLst/>
            </a:prstGeom>
            <a:ln w="19050"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BCD33622-DFD8-916B-9013-94C89070B05E}"/>
                </a:ext>
              </a:extLst>
            </p:cNvPr>
            <p:cNvCxnSpPr>
              <a:cxnSpLocks/>
            </p:cNvCxnSpPr>
            <p:nvPr/>
          </p:nvCxnSpPr>
          <p:spPr>
            <a:xfrm>
              <a:off x="6060657" y="1741765"/>
              <a:ext cx="713580" cy="1015665"/>
            </a:xfrm>
            <a:prstGeom prst="straightConnector1">
              <a:avLst/>
            </a:prstGeom>
            <a:ln w="19050">
              <a:prstDash val="lg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7" name="对象 46">
              <a:extLst>
                <a:ext uri="{FF2B5EF4-FFF2-40B4-BE49-F238E27FC236}">
                  <a16:creationId xmlns:a16="http://schemas.microsoft.com/office/drawing/2014/main" id="{7259DC66-551C-A104-6C06-6F6085AC15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476312"/>
                </p:ext>
              </p:extLst>
            </p:nvPr>
          </p:nvGraphicFramePr>
          <p:xfrm>
            <a:off x="6139242" y="1605258"/>
            <a:ext cx="478634" cy="339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101520" progId="Equation.DSMT4">
                    <p:embed/>
                  </p:oleObj>
                </mc:Choice>
                <mc:Fallback>
                  <p:oleObj name="Equation" r:id="rId2" imgW="177480" imgH="101520" progId="Equation.DSMT4">
                    <p:embed/>
                    <p:pic>
                      <p:nvPicPr>
                        <p:cNvPr id="47" name="对象 46">
                          <a:extLst>
                            <a:ext uri="{FF2B5EF4-FFF2-40B4-BE49-F238E27FC236}">
                              <a16:creationId xmlns:a16="http://schemas.microsoft.com/office/drawing/2014/main" id="{7259DC66-551C-A104-6C06-6F6085AC152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139242" y="1605258"/>
                          <a:ext cx="478634" cy="3394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>
              <a:extLst>
                <a:ext uri="{FF2B5EF4-FFF2-40B4-BE49-F238E27FC236}">
                  <a16:creationId xmlns:a16="http://schemas.microsoft.com/office/drawing/2014/main" id="{5FFFE993-B25E-ACE5-D560-55AD6224FB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3224276"/>
                </p:ext>
              </p:extLst>
            </p:nvPr>
          </p:nvGraphicFramePr>
          <p:xfrm>
            <a:off x="6118212" y="2577622"/>
            <a:ext cx="494107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78836" imgH="339852" progId="Equation.DSMT4">
                    <p:embed/>
                  </p:oleObj>
                </mc:Choice>
                <mc:Fallback>
                  <p:oleObj name="Equation" r:id="rId2" imgW="478836" imgH="339852" progId="Equation.DSMT4">
                    <p:embed/>
                    <p:pic>
                      <p:nvPicPr>
                        <p:cNvPr id="48" name="对象 47">
                          <a:extLst>
                            <a:ext uri="{FF2B5EF4-FFF2-40B4-BE49-F238E27FC236}">
                              <a16:creationId xmlns:a16="http://schemas.microsoft.com/office/drawing/2014/main" id="{5FFFE993-B25E-ACE5-D560-55AD6224FBF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118212" y="2577622"/>
                          <a:ext cx="494107" cy="339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149E007C-07EB-DAA2-3E4E-CBC02D150E14}"/>
                </a:ext>
              </a:extLst>
            </p:cNvPr>
            <p:cNvSpPr/>
            <p:nvPr/>
          </p:nvSpPr>
          <p:spPr>
            <a:xfrm>
              <a:off x="3306636" y="3709749"/>
              <a:ext cx="1168401" cy="508000"/>
            </a:xfrm>
            <a:prstGeom prst="roundRect">
              <a:avLst/>
            </a:prstGeom>
            <a:solidFill>
              <a:srgbClr val="DBEEF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[0]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802EA1A0-B598-228A-2731-DDA358935EEE}"/>
                </a:ext>
              </a:extLst>
            </p:cNvPr>
            <p:cNvSpPr/>
            <p:nvPr/>
          </p:nvSpPr>
          <p:spPr>
            <a:xfrm>
              <a:off x="4879301" y="3709533"/>
              <a:ext cx="1168401" cy="508000"/>
            </a:xfrm>
            <a:prstGeom prst="roundRect">
              <a:avLst/>
            </a:prstGeom>
            <a:solidFill>
              <a:srgbClr val="DBEEF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38CD016C-FAD8-07C2-19A7-6F704056D15B}"/>
                </a:ext>
              </a:extLst>
            </p:cNvPr>
            <p:cNvSpPr/>
            <p:nvPr/>
          </p:nvSpPr>
          <p:spPr>
            <a:xfrm>
              <a:off x="6784954" y="3668856"/>
              <a:ext cx="1168401" cy="508000"/>
            </a:xfrm>
            <a:prstGeom prst="roundRect">
              <a:avLst/>
            </a:prstGeom>
            <a:solidFill>
              <a:srgbClr val="DBEEF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[N]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737D834A-D831-DAB0-77AF-6B68F5C2E0F8}"/>
                </a:ext>
              </a:extLst>
            </p:cNvPr>
            <p:cNvCxnSpPr>
              <a:cxnSpLocks/>
              <a:stCxn id="52" idx="0"/>
              <a:endCxn id="27" idx="2"/>
            </p:cNvCxnSpPr>
            <p:nvPr/>
          </p:nvCxnSpPr>
          <p:spPr>
            <a:xfrm flipH="1" flipV="1">
              <a:off x="3887370" y="3129600"/>
              <a:ext cx="3467" cy="5801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2537A403-3581-56DF-032D-4CF7DAE0FBF6}"/>
                </a:ext>
              </a:extLst>
            </p:cNvPr>
            <p:cNvCxnSpPr>
              <a:cxnSpLocks/>
              <a:stCxn id="53" idx="0"/>
              <a:endCxn id="31" idx="2"/>
            </p:cNvCxnSpPr>
            <p:nvPr/>
          </p:nvCxnSpPr>
          <p:spPr>
            <a:xfrm flipH="1" flipV="1">
              <a:off x="5457608" y="3131146"/>
              <a:ext cx="5893" cy="5783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9D1922C-FC82-A173-878E-3436834DFEF5}"/>
                </a:ext>
              </a:extLst>
            </p:cNvPr>
            <p:cNvCxnSpPr>
              <a:cxnSpLocks/>
              <a:stCxn id="54" idx="0"/>
              <a:endCxn id="30" idx="2"/>
            </p:cNvCxnSpPr>
            <p:nvPr/>
          </p:nvCxnSpPr>
          <p:spPr>
            <a:xfrm flipV="1">
              <a:off x="7369154" y="3129600"/>
              <a:ext cx="0" cy="5392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9" name="对象 58">
              <a:extLst>
                <a:ext uri="{FF2B5EF4-FFF2-40B4-BE49-F238E27FC236}">
                  <a16:creationId xmlns:a16="http://schemas.microsoft.com/office/drawing/2014/main" id="{D9278D4E-D388-F410-7D0A-131CAF05BE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343106"/>
                </p:ext>
              </p:extLst>
            </p:nvPr>
          </p:nvGraphicFramePr>
          <p:xfrm>
            <a:off x="6144540" y="3822931"/>
            <a:ext cx="493713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93957" imgH="339852" progId="Equation.DSMT4">
                    <p:embed/>
                  </p:oleObj>
                </mc:Choice>
                <mc:Fallback>
                  <p:oleObj name="Equation" r:id="rId2" imgW="493957" imgH="339852" progId="Equation.DSMT4">
                    <p:embed/>
                    <p:pic>
                      <p:nvPicPr>
                        <p:cNvPr id="59" name="对象 58">
                          <a:extLst>
                            <a:ext uri="{FF2B5EF4-FFF2-40B4-BE49-F238E27FC236}">
                              <a16:creationId xmlns:a16="http://schemas.microsoft.com/office/drawing/2014/main" id="{D9278D4E-D388-F410-7D0A-131CAF05BE8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144540" y="3822931"/>
                          <a:ext cx="493713" cy="339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BE71A209-2B26-B3BD-20C6-4EBDA6CE9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4195" y="967069"/>
              <a:ext cx="0" cy="52284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B7E4F7F7-FBC4-23C6-E837-23E258C6A176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5471696" y="962308"/>
              <a:ext cx="1584" cy="54343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9A476CA2-A61A-8DBD-7B98-16ACF554B3C2}"/>
                </a:ext>
              </a:extLst>
            </p:cNvPr>
            <p:cNvCxnSpPr>
              <a:cxnSpLocks/>
              <a:stCxn id="29" idx="0"/>
              <a:endCxn id="5" idx="2"/>
            </p:cNvCxnSpPr>
            <p:nvPr/>
          </p:nvCxnSpPr>
          <p:spPr>
            <a:xfrm flipH="1" flipV="1">
              <a:off x="7370479" y="950676"/>
              <a:ext cx="1454" cy="53923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53B6D08C-41A9-0522-2646-C2B7DB2D38A4}"/>
                </a:ext>
              </a:extLst>
            </p:cNvPr>
            <p:cNvSpPr/>
            <p:nvPr/>
          </p:nvSpPr>
          <p:spPr>
            <a:xfrm>
              <a:off x="3299995" y="456768"/>
              <a:ext cx="1168401" cy="508000"/>
            </a:xfrm>
            <a:prstGeom prst="roundRect">
              <a:avLst/>
            </a:prstGeom>
            <a:solidFill>
              <a:srgbClr val="F2DCDA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L[0]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D228A797-65B2-65C6-5702-99C239CD54C5}"/>
                </a:ext>
              </a:extLst>
            </p:cNvPr>
            <p:cNvSpPr/>
            <p:nvPr/>
          </p:nvSpPr>
          <p:spPr>
            <a:xfrm>
              <a:off x="4889080" y="454309"/>
              <a:ext cx="1168401" cy="508000"/>
            </a:xfrm>
            <a:prstGeom prst="roundRect">
              <a:avLst/>
            </a:prstGeom>
            <a:solidFill>
              <a:srgbClr val="F2DCDA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L[0]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88D897A-FE7E-3B85-D8EA-877EDC29AA18}"/>
                </a:ext>
              </a:extLst>
            </p:cNvPr>
            <p:cNvSpPr/>
            <p:nvPr/>
          </p:nvSpPr>
          <p:spPr>
            <a:xfrm>
              <a:off x="6786279" y="442676"/>
              <a:ext cx="1168401" cy="508000"/>
            </a:xfrm>
            <a:prstGeom prst="roundRect">
              <a:avLst/>
            </a:prstGeom>
            <a:solidFill>
              <a:srgbClr val="F2DCDA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L[N]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F63BB84-804E-2C2D-A77A-34F9D8BAED4E}"/>
                </a:ext>
              </a:extLst>
            </p:cNvPr>
            <p:cNvSpPr/>
            <p:nvPr/>
          </p:nvSpPr>
          <p:spPr>
            <a:xfrm>
              <a:off x="3307064" y="4807405"/>
              <a:ext cx="1168402" cy="508000"/>
            </a:xfrm>
            <a:prstGeom prst="roundRect">
              <a:avLst/>
            </a:prstGeom>
            <a:solidFill>
              <a:srgbClr val="DBEEF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X[0]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C2964E1C-917F-BB7A-C7CF-CF89609BFF53}"/>
                </a:ext>
              </a:extLst>
            </p:cNvPr>
            <p:cNvSpPr/>
            <p:nvPr/>
          </p:nvSpPr>
          <p:spPr>
            <a:xfrm>
              <a:off x="4875584" y="4807405"/>
              <a:ext cx="1168402" cy="508000"/>
            </a:xfrm>
            <a:prstGeom prst="roundRect">
              <a:avLst/>
            </a:prstGeom>
            <a:solidFill>
              <a:srgbClr val="DBEEF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X[1]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F16F6AEC-FFE0-89FA-5D53-EE8B029D3666}"/>
                </a:ext>
              </a:extLst>
            </p:cNvPr>
            <p:cNvSpPr/>
            <p:nvPr/>
          </p:nvSpPr>
          <p:spPr>
            <a:xfrm>
              <a:off x="6784954" y="4807405"/>
              <a:ext cx="1168402" cy="508000"/>
            </a:xfrm>
            <a:prstGeom prst="roundRect">
              <a:avLst/>
            </a:prstGeom>
            <a:solidFill>
              <a:srgbClr val="DBEEF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X[N]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BAFADFC-868D-2D17-14C2-44C6ADF3456F}"/>
                </a:ext>
              </a:extLst>
            </p:cNvPr>
            <p:cNvCxnSpPr>
              <a:cxnSpLocks/>
              <a:stCxn id="12" idx="0"/>
              <a:endCxn id="52" idx="2"/>
            </p:cNvCxnSpPr>
            <p:nvPr/>
          </p:nvCxnSpPr>
          <p:spPr>
            <a:xfrm flipH="1" flipV="1">
              <a:off x="3890837" y="4217749"/>
              <a:ext cx="428" cy="58965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39DD428-C5E2-3A78-70D3-DBCCFD1B48C7}"/>
                </a:ext>
              </a:extLst>
            </p:cNvPr>
            <p:cNvCxnSpPr>
              <a:cxnSpLocks/>
              <a:stCxn id="13" idx="0"/>
              <a:endCxn id="53" idx="2"/>
            </p:cNvCxnSpPr>
            <p:nvPr/>
          </p:nvCxnSpPr>
          <p:spPr>
            <a:xfrm flipV="1">
              <a:off x="5459785" y="4217533"/>
              <a:ext cx="3717" cy="5898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140F78BF-5A21-DEBB-F6A8-0DDDD079FB1C}"/>
                </a:ext>
              </a:extLst>
            </p:cNvPr>
            <p:cNvCxnSpPr>
              <a:cxnSpLocks/>
              <a:stCxn id="14" idx="0"/>
              <a:endCxn id="54" idx="2"/>
            </p:cNvCxnSpPr>
            <p:nvPr/>
          </p:nvCxnSpPr>
          <p:spPr>
            <a:xfrm flipV="1">
              <a:off x="7369155" y="4176856"/>
              <a:ext cx="0" cy="6305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B80F7799-449D-99C8-EEBA-FCE0E4A8E5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63077206"/>
                </p:ext>
              </p:extLst>
            </p:nvPr>
          </p:nvGraphicFramePr>
          <p:xfrm>
            <a:off x="6145828" y="4805287"/>
            <a:ext cx="493713" cy="339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93957" imgH="339852" progId="Equation.DSMT4">
                    <p:embed/>
                  </p:oleObj>
                </mc:Choice>
                <mc:Fallback>
                  <p:oleObj name="Equation" r:id="rId2" imgW="493957" imgH="339852" progId="Equation.DSMT4">
                    <p:embed/>
                    <p:pic>
                      <p:nvPicPr>
                        <p:cNvPr id="59" name="对象 58">
                          <a:extLst>
                            <a:ext uri="{FF2B5EF4-FFF2-40B4-BE49-F238E27FC236}">
                              <a16:creationId xmlns:a16="http://schemas.microsoft.com/office/drawing/2014/main" id="{D9278D4E-D388-F410-7D0A-131CAF05BE8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145828" y="4805287"/>
                          <a:ext cx="493713" cy="339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0A2208F0-A424-D2E0-E2A1-5BD8F493F92F}"/>
              </a:ext>
            </a:extLst>
          </p:cNvPr>
          <p:cNvCxnSpPr>
            <a:cxnSpLocks/>
          </p:cNvCxnSpPr>
          <p:nvPr/>
        </p:nvCxnSpPr>
        <p:spPr>
          <a:xfrm flipV="1">
            <a:off x="4149646" y="427007"/>
            <a:ext cx="0" cy="47828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919B8A4C-3B36-F8B0-FF90-AE9769A8CFDE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643941" y="422652"/>
            <a:ext cx="3291" cy="486236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A799F6CE-A9A2-6636-8C19-1B4B62642679}"/>
              </a:ext>
            </a:extLst>
          </p:cNvPr>
          <p:cNvCxnSpPr>
            <a:cxnSpLocks/>
          </p:cNvCxnSpPr>
          <p:nvPr/>
        </p:nvCxnSpPr>
        <p:spPr>
          <a:xfrm flipH="1" flipV="1">
            <a:off x="7435190" y="412011"/>
            <a:ext cx="1370" cy="4932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E29643D3-9443-69D5-1D36-43260B61CA24}"/>
              </a:ext>
            </a:extLst>
          </p:cNvPr>
          <p:cNvSpPr txBox="1"/>
          <p:nvPr/>
        </p:nvSpPr>
        <p:spPr>
          <a:xfrm>
            <a:off x="4114513" y="4456568"/>
            <a:ext cx="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DB59EDF-ECA2-9164-463B-BC56DDB77219}"/>
              </a:ext>
            </a:extLst>
          </p:cNvPr>
          <p:cNvSpPr txBox="1"/>
          <p:nvPr/>
        </p:nvSpPr>
        <p:spPr>
          <a:xfrm>
            <a:off x="5582144" y="4456172"/>
            <a:ext cx="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0557E3FB-0E93-1F70-7A51-1B6255307B0F}"/>
              </a:ext>
            </a:extLst>
          </p:cNvPr>
          <p:cNvSpPr txBox="1"/>
          <p:nvPr/>
        </p:nvSpPr>
        <p:spPr>
          <a:xfrm>
            <a:off x="7391113" y="4456172"/>
            <a:ext cx="44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FA8529C-0776-95B1-DE02-C34A1E766E5E}"/>
              </a:ext>
            </a:extLst>
          </p:cNvPr>
          <p:cNvCxnSpPr>
            <a:cxnSpLocks/>
          </p:cNvCxnSpPr>
          <p:nvPr/>
        </p:nvCxnSpPr>
        <p:spPr>
          <a:xfrm>
            <a:off x="7092951" y="422652"/>
            <a:ext cx="0" cy="5303262"/>
          </a:xfrm>
          <a:prstGeom prst="straightConnector1">
            <a:avLst/>
          </a:prstGeom>
          <a:ln w="28575">
            <a:solidFill>
              <a:srgbClr val="F56E3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肘形 103">
            <a:extLst>
              <a:ext uri="{FF2B5EF4-FFF2-40B4-BE49-F238E27FC236}">
                <a16:creationId xmlns:a16="http://schemas.microsoft.com/office/drawing/2014/main" id="{E1269A33-E2F6-AED9-33E2-51ECFB2E2A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19530" y="3366293"/>
            <a:ext cx="3267073" cy="2359620"/>
          </a:xfrm>
          <a:prstGeom prst="bentConnector3">
            <a:avLst>
              <a:gd name="adj1" fmla="val 99854"/>
            </a:avLst>
          </a:prstGeom>
          <a:ln w="28575">
            <a:solidFill>
              <a:srgbClr val="F56E3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9E189BB-B505-6194-7B61-03A0AA0D1BE4}"/>
              </a:ext>
            </a:extLst>
          </p:cNvPr>
          <p:cNvCxnSpPr>
            <a:cxnSpLocks/>
          </p:cNvCxnSpPr>
          <p:nvPr/>
        </p:nvCxnSpPr>
        <p:spPr>
          <a:xfrm>
            <a:off x="5318125" y="3348182"/>
            <a:ext cx="0" cy="2328718"/>
          </a:xfrm>
          <a:prstGeom prst="straightConnector1">
            <a:avLst/>
          </a:prstGeom>
          <a:ln w="28575">
            <a:solidFill>
              <a:srgbClr val="F56E3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CA765905-7258-B249-44E9-C2872E2BEE85}"/>
                  </a:ext>
                </a:extLst>
              </p:cNvPr>
              <p:cNvSpPr txBox="1"/>
              <p:nvPr/>
            </p:nvSpPr>
            <p:spPr>
              <a:xfrm>
                <a:off x="4031941" y="5589971"/>
                <a:ext cx="724205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CN" altLang="en-US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[0]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CA765905-7258-B249-44E9-C2872E2BE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941" y="5589971"/>
                <a:ext cx="724205" cy="6701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A7C8307-6D4C-63CA-0679-7F2B5172C442}"/>
                  </a:ext>
                </a:extLst>
              </p:cNvPr>
              <p:cNvSpPr txBox="1"/>
              <p:nvPr/>
            </p:nvSpPr>
            <p:spPr>
              <a:xfrm>
                <a:off x="5600545" y="5586864"/>
                <a:ext cx="724205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CN" altLang="en-US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[1]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9A7C8307-6D4C-63CA-0679-7F2B5172C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545" y="5586864"/>
                <a:ext cx="724205" cy="6701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34D6EB76-9D7C-9FD8-1ED3-D150CE2EC794}"/>
                  </a:ext>
                </a:extLst>
              </p:cNvPr>
              <p:cNvSpPr txBox="1"/>
              <p:nvPr/>
            </p:nvSpPr>
            <p:spPr>
              <a:xfrm>
                <a:off x="7334089" y="5586863"/>
                <a:ext cx="724205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CN" altLang="en-US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solidFill>
                                <a:srgbClr val="F5643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34D6EB76-9D7C-9FD8-1ED3-D150CE2EC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089" y="5586863"/>
                <a:ext cx="724205" cy="670183"/>
              </a:xfrm>
              <a:prstGeom prst="rect">
                <a:avLst/>
              </a:prstGeom>
              <a:blipFill>
                <a:blip r:embed="rId8"/>
                <a:stretch>
                  <a:fillRect l="-1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矩形 125">
            <a:extLst>
              <a:ext uri="{FF2B5EF4-FFF2-40B4-BE49-F238E27FC236}">
                <a16:creationId xmlns:a16="http://schemas.microsoft.com/office/drawing/2014/main" id="{E74858A1-91D0-17F3-A55F-50169CA274FC}"/>
              </a:ext>
            </a:extLst>
          </p:cNvPr>
          <p:cNvSpPr/>
          <p:nvPr/>
        </p:nvSpPr>
        <p:spPr>
          <a:xfrm>
            <a:off x="3213100" y="279400"/>
            <a:ext cx="5175250" cy="60325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EE49DEFC-C66D-6A6B-CD71-F1E2F62C55B3}"/>
              </a:ext>
            </a:extLst>
          </p:cNvPr>
          <p:cNvSpPr/>
          <p:nvPr/>
        </p:nvSpPr>
        <p:spPr>
          <a:xfrm>
            <a:off x="3171190" y="317579"/>
            <a:ext cx="5259069" cy="6018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148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矩形 92"/>
          <p:cNvSpPr/>
          <p:nvPr/>
        </p:nvSpPr>
        <p:spPr>
          <a:xfrm>
            <a:off x="310035" y="370080"/>
            <a:ext cx="11840804" cy="5880841"/>
          </a:xfrm>
          <a:prstGeom prst="rect">
            <a:avLst/>
          </a:prstGeom>
          <a:ln w="1270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 dirty="0"/>
          </a:p>
        </p:txBody>
      </p:sp>
      <p:sp>
        <p:nvSpPr>
          <p:cNvPr id="50" name="矩形 49"/>
          <p:cNvSpPr/>
          <p:nvPr/>
        </p:nvSpPr>
        <p:spPr>
          <a:xfrm>
            <a:off x="10673454" y="1837163"/>
            <a:ext cx="363236" cy="1552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89" name="立方体 88"/>
          <p:cNvSpPr/>
          <p:nvPr/>
        </p:nvSpPr>
        <p:spPr>
          <a:xfrm flipH="1">
            <a:off x="1424669" y="1742568"/>
            <a:ext cx="442140" cy="2160000"/>
          </a:xfrm>
          <a:prstGeom prst="cube">
            <a:avLst>
              <a:gd name="adj" fmla="val 84140"/>
            </a:avLst>
          </a:prstGeom>
          <a:solidFill>
            <a:srgbClr val="99CCFF"/>
          </a:solidFill>
          <a:ln>
            <a:solidFill>
              <a:srgbClr val="A2A8D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 </a:t>
            </a:r>
            <a:endParaRPr lang="zh-CN" altLang="en-US" sz="1801" dirty="0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6503607" y="2780099"/>
            <a:ext cx="4319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696622" y="5498940"/>
            <a:ext cx="157683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:Feature Map</a:t>
            </a:r>
            <a:endParaRPr lang="zh-CN" altLang="en-US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立方体 2"/>
          <p:cNvSpPr/>
          <p:nvPr/>
        </p:nvSpPr>
        <p:spPr>
          <a:xfrm rot="16595719">
            <a:off x="9003710" y="2468063"/>
            <a:ext cx="748748" cy="774880"/>
          </a:xfrm>
          <a:prstGeom prst="cube">
            <a:avLst>
              <a:gd name="adj" fmla="val 94330"/>
            </a:avLst>
          </a:prstGeom>
          <a:solidFill>
            <a:srgbClr val="99CCFF"/>
          </a:solidFill>
          <a:ln>
            <a:solidFill>
              <a:srgbClr val="A2A8D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17" name="直接箭头连接符 116"/>
          <p:cNvCxnSpPr/>
          <p:nvPr/>
        </p:nvCxnSpPr>
        <p:spPr>
          <a:xfrm>
            <a:off x="8699729" y="2802196"/>
            <a:ext cx="4727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V="1">
            <a:off x="9670198" y="1853131"/>
            <a:ext cx="979170" cy="59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椭圆 123"/>
          <p:cNvSpPr/>
          <p:nvPr/>
        </p:nvSpPr>
        <p:spPr>
          <a:xfrm>
            <a:off x="10733495" y="3072563"/>
            <a:ext cx="243150" cy="249042"/>
          </a:xfrm>
          <a:prstGeom prst="ellipse">
            <a:avLst/>
          </a:prstGeom>
          <a:solidFill>
            <a:schemeClr val="bg1"/>
          </a:solidFill>
          <a:ln>
            <a:solidFill>
              <a:srgbClr val="7ABE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63" name="直接箭头连接符 62"/>
          <p:cNvCxnSpPr/>
          <p:nvPr/>
        </p:nvCxnSpPr>
        <p:spPr>
          <a:xfrm>
            <a:off x="10285694" y="3253924"/>
            <a:ext cx="381294" cy="14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椭圆 138"/>
          <p:cNvSpPr/>
          <p:nvPr/>
        </p:nvSpPr>
        <p:spPr>
          <a:xfrm>
            <a:off x="10733495" y="1908260"/>
            <a:ext cx="243150" cy="249042"/>
          </a:xfrm>
          <a:prstGeom prst="ellipse">
            <a:avLst/>
          </a:prstGeom>
          <a:solidFill>
            <a:schemeClr val="bg1"/>
          </a:solidFill>
          <a:ln>
            <a:solidFill>
              <a:srgbClr val="7ABE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0" name="椭圆 139"/>
          <p:cNvSpPr/>
          <p:nvPr/>
        </p:nvSpPr>
        <p:spPr>
          <a:xfrm>
            <a:off x="10733495" y="2364136"/>
            <a:ext cx="243150" cy="249042"/>
          </a:xfrm>
          <a:prstGeom prst="ellipse">
            <a:avLst/>
          </a:prstGeom>
          <a:solidFill>
            <a:schemeClr val="bg1"/>
          </a:solidFill>
          <a:ln>
            <a:solidFill>
              <a:srgbClr val="7ABE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1" name="椭圆 140"/>
          <p:cNvSpPr/>
          <p:nvPr/>
        </p:nvSpPr>
        <p:spPr>
          <a:xfrm>
            <a:off x="10831859" y="28171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5" name="椭圆 144"/>
          <p:cNvSpPr/>
          <p:nvPr/>
        </p:nvSpPr>
        <p:spPr>
          <a:xfrm>
            <a:off x="10937523" y="28171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6" name="椭圆 145"/>
          <p:cNvSpPr/>
          <p:nvPr/>
        </p:nvSpPr>
        <p:spPr>
          <a:xfrm>
            <a:off x="10722607" y="2817186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8" name="矩形 147"/>
          <p:cNvSpPr/>
          <p:nvPr/>
        </p:nvSpPr>
        <p:spPr>
          <a:xfrm>
            <a:off x="11637843" y="2063171"/>
            <a:ext cx="363236" cy="110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49" name="椭圆 148"/>
          <p:cNvSpPr/>
          <p:nvPr/>
        </p:nvSpPr>
        <p:spPr>
          <a:xfrm>
            <a:off x="11697810" y="2903595"/>
            <a:ext cx="243150" cy="249042"/>
          </a:xfrm>
          <a:prstGeom prst="ellipse">
            <a:avLst/>
          </a:prstGeom>
          <a:solidFill>
            <a:schemeClr val="bg1"/>
          </a:solidFill>
          <a:ln>
            <a:solidFill>
              <a:srgbClr val="7ABE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0" name="椭圆 149"/>
          <p:cNvSpPr/>
          <p:nvPr/>
        </p:nvSpPr>
        <p:spPr>
          <a:xfrm>
            <a:off x="11701378" y="2178074"/>
            <a:ext cx="243150" cy="249042"/>
          </a:xfrm>
          <a:prstGeom prst="ellipse">
            <a:avLst/>
          </a:prstGeom>
          <a:solidFill>
            <a:schemeClr val="bg1"/>
          </a:solidFill>
          <a:ln>
            <a:solidFill>
              <a:srgbClr val="7ABE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2" name="椭圆 151"/>
          <p:cNvSpPr/>
          <p:nvPr/>
        </p:nvSpPr>
        <p:spPr>
          <a:xfrm>
            <a:off x="11799660" y="2610153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3" name="椭圆 152"/>
          <p:cNvSpPr/>
          <p:nvPr/>
        </p:nvSpPr>
        <p:spPr>
          <a:xfrm>
            <a:off x="11689679" y="2605881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sp>
        <p:nvSpPr>
          <p:cNvPr id="154" name="椭圆 153"/>
          <p:cNvSpPr/>
          <p:nvPr/>
        </p:nvSpPr>
        <p:spPr>
          <a:xfrm>
            <a:off x="11903983" y="2605885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70" name="直接连接符 69"/>
          <p:cNvCxnSpPr/>
          <p:nvPr/>
        </p:nvCxnSpPr>
        <p:spPr>
          <a:xfrm>
            <a:off x="10978217" y="2040144"/>
            <a:ext cx="717550" cy="263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10977826" y="2156736"/>
            <a:ext cx="721518" cy="8802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 flipV="1">
            <a:off x="10971474" y="2423437"/>
            <a:ext cx="727076" cy="158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/>
          <p:cNvCxnSpPr/>
          <p:nvPr/>
        </p:nvCxnSpPr>
        <p:spPr>
          <a:xfrm>
            <a:off x="10979203" y="2475139"/>
            <a:ext cx="723710" cy="453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/>
          <p:cNvCxnSpPr/>
          <p:nvPr/>
        </p:nvCxnSpPr>
        <p:spPr>
          <a:xfrm flipV="1">
            <a:off x="10975043" y="2930732"/>
            <a:ext cx="725488" cy="2621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V="1">
            <a:off x="10975938" y="2313987"/>
            <a:ext cx="719829" cy="8763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0" name="文本框 179"/>
          <p:cNvSpPr txBox="1"/>
          <p:nvPr/>
        </p:nvSpPr>
        <p:spPr>
          <a:xfrm>
            <a:off x="692772" y="412005"/>
            <a:ext cx="89071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文本框 181"/>
          <p:cNvSpPr txBox="1"/>
          <p:nvPr/>
        </p:nvSpPr>
        <p:spPr>
          <a:xfrm>
            <a:off x="9515919" y="436616"/>
            <a:ext cx="188301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  <a:endParaRPr lang="zh-CN" altLang="en-US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立方体 183"/>
          <p:cNvSpPr/>
          <p:nvPr/>
        </p:nvSpPr>
        <p:spPr>
          <a:xfrm flipH="1">
            <a:off x="455575" y="5208720"/>
            <a:ext cx="295673" cy="808908"/>
          </a:xfrm>
          <a:prstGeom prst="cube">
            <a:avLst>
              <a:gd name="adj" fmla="val 84140"/>
            </a:avLst>
          </a:prstGeom>
          <a:solidFill>
            <a:srgbClr val="99CCFF"/>
          </a:solidFill>
          <a:ln>
            <a:solidFill>
              <a:srgbClr val="A2A8D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 </a:t>
            </a:r>
            <a:endParaRPr lang="zh-CN" altLang="en-US" sz="1801" dirty="0"/>
          </a:p>
        </p:txBody>
      </p:sp>
      <p:sp>
        <p:nvSpPr>
          <p:cNvPr id="185" name="立方体 184"/>
          <p:cNvSpPr/>
          <p:nvPr/>
        </p:nvSpPr>
        <p:spPr>
          <a:xfrm flipH="1">
            <a:off x="2293207" y="5204231"/>
            <a:ext cx="295673" cy="808908"/>
          </a:xfrm>
          <a:prstGeom prst="cube">
            <a:avLst>
              <a:gd name="adj" fmla="val 63523"/>
            </a:avLst>
          </a:prstGeom>
          <a:solidFill>
            <a:srgbClr val="CCCCFF"/>
          </a:solidFill>
          <a:ln>
            <a:solidFill>
              <a:srgbClr val="ABAB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 </a:t>
            </a:r>
            <a:endParaRPr lang="zh-CN" altLang="en-US" sz="1801" dirty="0"/>
          </a:p>
        </p:txBody>
      </p:sp>
      <p:sp>
        <p:nvSpPr>
          <p:cNvPr id="186" name="文本框 185"/>
          <p:cNvSpPr txBox="1"/>
          <p:nvPr/>
        </p:nvSpPr>
        <p:spPr>
          <a:xfrm>
            <a:off x="2515856" y="5520929"/>
            <a:ext cx="75153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:Conv</a:t>
            </a:r>
            <a:endParaRPr lang="zh-CN" altLang="en-US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立方体 187"/>
          <p:cNvSpPr/>
          <p:nvPr/>
        </p:nvSpPr>
        <p:spPr>
          <a:xfrm flipH="1">
            <a:off x="4826079" y="5209510"/>
            <a:ext cx="226167" cy="808908"/>
          </a:xfrm>
          <a:prstGeom prst="cube">
            <a:avLst>
              <a:gd name="adj" fmla="val 84140"/>
            </a:avLst>
          </a:prstGeom>
          <a:solidFill>
            <a:srgbClr val="99CCCC"/>
          </a:solidFill>
          <a:ln>
            <a:solidFill>
              <a:srgbClr val="99CCC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 </a:t>
            </a:r>
            <a:endParaRPr lang="zh-CN" altLang="en-US" sz="1801" dirty="0"/>
          </a:p>
        </p:txBody>
      </p:sp>
      <p:sp>
        <p:nvSpPr>
          <p:cNvPr id="189" name="文本框 188"/>
          <p:cNvSpPr txBox="1"/>
          <p:nvPr/>
        </p:nvSpPr>
        <p:spPr>
          <a:xfrm>
            <a:off x="5062265" y="5520930"/>
            <a:ext cx="120615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:LIF Node</a:t>
            </a:r>
            <a:endParaRPr lang="zh-CN" altLang="en-US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04217" y="2490858"/>
            <a:ext cx="496284" cy="369460"/>
            <a:chOff x="879341" y="2013221"/>
            <a:chExt cx="496284" cy="369460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909649" y="2367711"/>
              <a:ext cx="465976" cy="4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文本框 134"/>
            <p:cNvSpPr txBox="1"/>
            <p:nvPr/>
          </p:nvSpPr>
          <p:spPr>
            <a:xfrm>
              <a:off x="879341" y="2013221"/>
              <a:ext cx="477520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C1</a:t>
              </a:r>
              <a:endParaRPr lang="zh-CN" altLang="en-US" sz="180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5" name="立方体 194"/>
          <p:cNvSpPr/>
          <p:nvPr/>
        </p:nvSpPr>
        <p:spPr>
          <a:xfrm rot="16595719">
            <a:off x="9611539" y="2475524"/>
            <a:ext cx="748748" cy="774880"/>
          </a:xfrm>
          <a:prstGeom prst="cube">
            <a:avLst>
              <a:gd name="adj" fmla="val 94330"/>
            </a:avLst>
          </a:prstGeom>
          <a:solidFill>
            <a:srgbClr val="99CCCC"/>
          </a:solidFill>
          <a:ln>
            <a:solidFill>
              <a:srgbClr val="99CCC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801"/>
          </a:p>
        </p:txBody>
      </p:sp>
      <p:cxnSp>
        <p:nvCxnSpPr>
          <p:cNvPr id="197" name="直接箭头连接符 196"/>
          <p:cNvCxnSpPr/>
          <p:nvPr/>
        </p:nvCxnSpPr>
        <p:spPr>
          <a:xfrm>
            <a:off x="9510920" y="2790102"/>
            <a:ext cx="238996" cy="3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文本框 159"/>
          <p:cNvSpPr txBox="1"/>
          <p:nvPr/>
        </p:nvSpPr>
        <p:spPr>
          <a:xfrm>
            <a:off x="6574293" y="5183265"/>
            <a:ext cx="1497227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S=1</a:t>
            </a:r>
          </a:p>
          <a:p>
            <a:r>
              <a:rPr lang="en-US" altLang="zh-CN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K=(3,64,3x3)</a:t>
            </a:r>
          </a:p>
          <a:p>
            <a:r>
              <a:rPr lang="en-US" altLang="zh-CN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P=1</a:t>
            </a:r>
            <a:endParaRPr lang="zh-CN" altLang="en-US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文本框 162"/>
          <p:cNvSpPr txBox="1"/>
          <p:nvPr/>
        </p:nvSpPr>
        <p:spPr>
          <a:xfrm>
            <a:off x="6181082" y="5444562"/>
            <a:ext cx="5891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C1:</a:t>
            </a:r>
            <a:endParaRPr lang="zh-CN" altLang="en-US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7993054" y="5195452"/>
            <a:ext cx="2512389" cy="923714"/>
            <a:chOff x="7961877" y="5236782"/>
            <a:chExt cx="2183630" cy="923714"/>
          </a:xfrm>
        </p:grpSpPr>
        <p:sp>
          <p:nvSpPr>
            <p:cNvPr id="202" name="文本框 201"/>
            <p:cNvSpPr txBox="1"/>
            <p:nvPr/>
          </p:nvSpPr>
          <p:spPr>
            <a:xfrm>
              <a:off x="8503251" y="5236782"/>
              <a:ext cx="1642256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S=1</a:t>
              </a:r>
            </a:p>
            <a:p>
              <a:r>
                <a:rPr lang="en-US" altLang="zh-CN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K=(64,128,64x1)</a:t>
              </a:r>
            </a:p>
            <a:p>
              <a:r>
                <a:rPr lang="en-US" altLang="zh-CN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P=1</a:t>
              </a:r>
              <a:endParaRPr lang="zh-CN" altLang="en-US" sz="180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3" name="文本框 202"/>
            <p:cNvSpPr txBox="1"/>
            <p:nvPr/>
          </p:nvSpPr>
          <p:spPr>
            <a:xfrm>
              <a:off x="7961877" y="5525644"/>
              <a:ext cx="623627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80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C2:</a:t>
              </a:r>
              <a:endParaRPr lang="zh-CN" altLang="en-US" sz="180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6" name="文本框 175"/>
          <p:cNvSpPr txBox="1"/>
          <p:nvPr/>
        </p:nvSpPr>
        <p:spPr>
          <a:xfrm>
            <a:off x="258842" y="4046585"/>
            <a:ext cx="1284375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3x32x32</a:t>
            </a:r>
            <a:endParaRPr lang="zh-CN" altLang="en-US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文本框 210"/>
          <p:cNvSpPr txBox="1"/>
          <p:nvPr/>
        </p:nvSpPr>
        <p:spPr>
          <a:xfrm>
            <a:off x="1140489" y="4061889"/>
            <a:ext cx="113622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64x32x32</a:t>
            </a:r>
            <a:endParaRPr lang="zh-CN" altLang="en-US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4" name="文本框 213"/>
          <p:cNvSpPr txBox="1"/>
          <p:nvPr/>
        </p:nvSpPr>
        <p:spPr>
          <a:xfrm>
            <a:off x="6719558" y="4048869"/>
            <a:ext cx="127526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256x16x16</a:t>
            </a:r>
            <a:endParaRPr lang="zh-CN" altLang="en-US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文本框 217"/>
          <p:cNvSpPr txBox="1"/>
          <p:nvPr/>
        </p:nvSpPr>
        <p:spPr>
          <a:xfrm>
            <a:off x="7837827" y="4047349"/>
            <a:ext cx="102797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256x1x1</a:t>
            </a:r>
            <a:endParaRPr lang="zh-CN" altLang="en-US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9001933" y="4040517"/>
            <a:ext cx="102797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256x1</a:t>
            </a:r>
            <a:endParaRPr lang="zh-CN" altLang="en-US" sz="180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4204004" y="2640493"/>
            <a:ext cx="243150" cy="249042"/>
            <a:chOff x="5622366" y="2702327"/>
            <a:chExt cx="243150" cy="249041"/>
          </a:xfrm>
        </p:grpSpPr>
        <p:sp>
          <p:nvSpPr>
            <p:cNvPr id="15" name="椭圆 14"/>
            <p:cNvSpPr/>
            <p:nvPr/>
          </p:nvSpPr>
          <p:spPr>
            <a:xfrm>
              <a:off x="5622366" y="2702327"/>
              <a:ext cx="243150" cy="2490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 w="9525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7" name="直接连接符 16"/>
            <p:cNvCxnSpPr>
              <a:stCxn id="15" idx="2"/>
              <a:endCxn id="15" idx="6"/>
            </p:cNvCxnSpPr>
            <p:nvPr/>
          </p:nvCxnSpPr>
          <p:spPr>
            <a:xfrm>
              <a:off x="5622366" y="2826848"/>
              <a:ext cx="2431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>
              <a:stCxn id="15" idx="4"/>
              <a:endCxn id="15" idx="0"/>
            </p:cNvCxnSpPr>
            <p:nvPr/>
          </p:nvCxnSpPr>
          <p:spPr>
            <a:xfrm flipV="1">
              <a:off x="5743941" y="2702327"/>
              <a:ext cx="0" cy="2490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4" name="立方体 43"/>
          <p:cNvSpPr/>
          <p:nvPr/>
        </p:nvSpPr>
        <p:spPr>
          <a:xfrm flipH="1">
            <a:off x="3358245" y="2635709"/>
            <a:ext cx="542418" cy="2160000"/>
          </a:xfrm>
          <a:prstGeom prst="cube">
            <a:avLst>
              <a:gd name="adj" fmla="val 68230"/>
            </a:avLst>
          </a:prstGeom>
          <a:solidFill>
            <a:srgbClr val="CCCCFF"/>
          </a:solidFill>
          <a:ln>
            <a:solidFill>
              <a:srgbClr val="ABAB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 </a:t>
            </a:r>
            <a:endParaRPr lang="zh-CN" altLang="en-US" sz="1801" dirty="0"/>
          </a:p>
        </p:txBody>
      </p:sp>
      <p:sp>
        <p:nvSpPr>
          <p:cNvPr id="43" name="立方体 42"/>
          <p:cNvSpPr/>
          <p:nvPr/>
        </p:nvSpPr>
        <p:spPr>
          <a:xfrm flipH="1">
            <a:off x="3134882" y="2635711"/>
            <a:ext cx="542418" cy="2160000"/>
          </a:xfrm>
          <a:prstGeom prst="cube">
            <a:avLst>
              <a:gd name="adj" fmla="val 68230"/>
            </a:avLst>
          </a:prstGeom>
          <a:solidFill>
            <a:srgbClr val="99CCCC"/>
          </a:solidFill>
          <a:ln>
            <a:solidFill>
              <a:srgbClr val="99CCC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 </a:t>
            </a:r>
            <a:endParaRPr lang="zh-CN" altLang="en-US" sz="1801" dirty="0"/>
          </a:p>
        </p:txBody>
      </p:sp>
      <p:sp>
        <p:nvSpPr>
          <p:cNvPr id="7" name="立方体 6"/>
          <p:cNvSpPr/>
          <p:nvPr/>
        </p:nvSpPr>
        <p:spPr>
          <a:xfrm flipH="1">
            <a:off x="2910494" y="2635711"/>
            <a:ext cx="542418" cy="2160000"/>
          </a:xfrm>
          <a:prstGeom prst="cube">
            <a:avLst>
              <a:gd name="adj" fmla="val 68230"/>
            </a:avLst>
          </a:prstGeom>
          <a:solidFill>
            <a:srgbClr val="CCCCFF"/>
          </a:solidFill>
          <a:ln>
            <a:solidFill>
              <a:srgbClr val="ABAB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 </a:t>
            </a:r>
            <a:endParaRPr lang="zh-CN" altLang="en-US" sz="1801" dirty="0"/>
          </a:p>
        </p:txBody>
      </p:sp>
      <p:sp>
        <p:nvSpPr>
          <p:cNvPr id="42" name="立方体 41"/>
          <p:cNvSpPr/>
          <p:nvPr/>
        </p:nvSpPr>
        <p:spPr>
          <a:xfrm flipH="1">
            <a:off x="2790295" y="2635709"/>
            <a:ext cx="442140" cy="2160000"/>
          </a:xfrm>
          <a:prstGeom prst="cube">
            <a:avLst>
              <a:gd name="adj" fmla="val 84140"/>
            </a:avLst>
          </a:prstGeom>
          <a:solidFill>
            <a:srgbClr val="99CCCC"/>
          </a:solidFill>
          <a:ln>
            <a:solidFill>
              <a:srgbClr val="99CCC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 </a:t>
            </a:r>
            <a:endParaRPr lang="zh-CN" altLang="en-US" sz="1801" dirty="0"/>
          </a:p>
        </p:txBody>
      </p:sp>
      <p:sp>
        <p:nvSpPr>
          <p:cNvPr id="45" name="立方体 44"/>
          <p:cNvSpPr/>
          <p:nvPr/>
        </p:nvSpPr>
        <p:spPr>
          <a:xfrm flipH="1">
            <a:off x="2968037" y="412438"/>
            <a:ext cx="542418" cy="2160000"/>
          </a:xfrm>
          <a:prstGeom prst="cube">
            <a:avLst>
              <a:gd name="adj" fmla="val 68230"/>
            </a:avLst>
          </a:prstGeom>
          <a:solidFill>
            <a:srgbClr val="FFE593"/>
          </a:solidFill>
          <a:ln>
            <a:solidFill>
              <a:srgbClr val="ABAB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 </a:t>
            </a:r>
            <a:endParaRPr lang="zh-CN" altLang="en-US" sz="1801" dirty="0"/>
          </a:p>
        </p:txBody>
      </p:sp>
      <p:sp>
        <p:nvSpPr>
          <p:cNvPr id="51" name="立方体 50"/>
          <p:cNvSpPr/>
          <p:nvPr/>
        </p:nvSpPr>
        <p:spPr>
          <a:xfrm flipH="1">
            <a:off x="7018270" y="2416011"/>
            <a:ext cx="639900" cy="808907"/>
          </a:xfrm>
          <a:prstGeom prst="cube">
            <a:avLst>
              <a:gd name="adj" fmla="val 39833"/>
            </a:avLst>
          </a:prstGeom>
          <a:solidFill>
            <a:srgbClr val="99CCCC"/>
          </a:solidFill>
          <a:ln>
            <a:solidFill>
              <a:srgbClr val="99CCC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 </a:t>
            </a:r>
            <a:endParaRPr lang="zh-CN" altLang="en-US" sz="1801" dirty="0"/>
          </a:p>
        </p:txBody>
      </p:sp>
      <p:sp>
        <p:nvSpPr>
          <p:cNvPr id="52" name="立方体 51"/>
          <p:cNvSpPr/>
          <p:nvPr/>
        </p:nvSpPr>
        <p:spPr>
          <a:xfrm flipH="1">
            <a:off x="8154283" y="2682796"/>
            <a:ext cx="487986" cy="245620"/>
          </a:xfrm>
          <a:prstGeom prst="cube">
            <a:avLst>
              <a:gd name="adj" fmla="val 39833"/>
            </a:avLst>
          </a:prstGeom>
          <a:solidFill>
            <a:srgbClr val="99CCFF"/>
          </a:solidFill>
          <a:ln>
            <a:solidFill>
              <a:srgbClr val="A2A8D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 </a:t>
            </a:r>
            <a:endParaRPr lang="zh-CN" altLang="en-US" sz="1801" dirty="0"/>
          </a:p>
        </p:txBody>
      </p:sp>
      <p:cxnSp>
        <p:nvCxnSpPr>
          <p:cNvPr id="53" name="直接箭头连接符 52"/>
          <p:cNvCxnSpPr/>
          <p:nvPr/>
        </p:nvCxnSpPr>
        <p:spPr>
          <a:xfrm>
            <a:off x="7735641" y="2793348"/>
            <a:ext cx="3358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2160014" y="373573"/>
            <a:ext cx="26124" cy="459411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6692116" y="381660"/>
            <a:ext cx="0" cy="459411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8857175" y="361295"/>
            <a:ext cx="0" cy="46030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>
            <a:off x="1907933" y="2822973"/>
            <a:ext cx="4098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6842860" y="406674"/>
            <a:ext cx="188301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AdaptiveAvgPool</a:t>
            </a:r>
            <a:endParaRPr lang="zh-CN" altLang="en-US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3403194" y="381659"/>
            <a:ext cx="207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2×layer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立方体 96"/>
          <p:cNvSpPr/>
          <p:nvPr/>
        </p:nvSpPr>
        <p:spPr>
          <a:xfrm flipH="1">
            <a:off x="3426628" y="5205211"/>
            <a:ext cx="295673" cy="808908"/>
          </a:xfrm>
          <a:prstGeom prst="cube">
            <a:avLst>
              <a:gd name="adj" fmla="val 63523"/>
            </a:avLst>
          </a:prstGeom>
          <a:solidFill>
            <a:srgbClr val="FFE593"/>
          </a:solidFill>
          <a:ln>
            <a:solidFill>
              <a:srgbClr val="ABAB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 </a:t>
            </a:r>
            <a:endParaRPr lang="zh-CN" altLang="en-US" sz="1801" dirty="0"/>
          </a:p>
        </p:txBody>
      </p:sp>
      <p:sp>
        <p:nvSpPr>
          <p:cNvPr id="98" name="文本框 97"/>
          <p:cNvSpPr txBox="1"/>
          <p:nvPr/>
        </p:nvSpPr>
        <p:spPr>
          <a:xfrm>
            <a:off x="3692218" y="5520929"/>
            <a:ext cx="106506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:Conv1D</a:t>
            </a:r>
            <a:endParaRPr lang="zh-CN" altLang="en-US" sz="18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 flipV="1">
            <a:off x="299132" y="4959875"/>
            <a:ext cx="11840804" cy="893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立方体 5"/>
          <p:cNvSpPr/>
          <p:nvPr/>
        </p:nvSpPr>
        <p:spPr>
          <a:xfrm flipH="1">
            <a:off x="449255" y="1652246"/>
            <a:ext cx="442140" cy="2160000"/>
          </a:xfrm>
          <a:prstGeom prst="cube">
            <a:avLst>
              <a:gd name="adj" fmla="val 95244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A2A8DE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 </a:t>
            </a:r>
            <a:endParaRPr lang="zh-CN" altLang="en-US" sz="1801" dirty="0"/>
          </a:p>
        </p:txBody>
      </p:sp>
      <p:sp>
        <p:nvSpPr>
          <p:cNvPr id="11" name="立方体 10"/>
          <p:cNvSpPr/>
          <p:nvPr/>
        </p:nvSpPr>
        <p:spPr>
          <a:xfrm flipH="1">
            <a:off x="5284764" y="2635709"/>
            <a:ext cx="542418" cy="2160000"/>
          </a:xfrm>
          <a:prstGeom prst="cube">
            <a:avLst>
              <a:gd name="adj" fmla="val 68230"/>
            </a:avLst>
          </a:prstGeom>
          <a:solidFill>
            <a:srgbClr val="CCCCFF"/>
          </a:solidFill>
          <a:ln>
            <a:solidFill>
              <a:srgbClr val="ABAB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 </a:t>
            </a:r>
            <a:endParaRPr lang="zh-CN" altLang="en-US" sz="1801" dirty="0"/>
          </a:p>
        </p:txBody>
      </p:sp>
      <p:sp>
        <p:nvSpPr>
          <p:cNvPr id="12" name="立方体 11"/>
          <p:cNvSpPr/>
          <p:nvPr/>
        </p:nvSpPr>
        <p:spPr>
          <a:xfrm flipH="1">
            <a:off x="5061403" y="2635709"/>
            <a:ext cx="542418" cy="2160000"/>
          </a:xfrm>
          <a:prstGeom prst="cube">
            <a:avLst>
              <a:gd name="adj" fmla="val 68230"/>
            </a:avLst>
          </a:prstGeom>
          <a:solidFill>
            <a:srgbClr val="99CCCC"/>
          </a:solidFill>
          <a:ln>
            <a:solidFill>
              <a:srgbClr val="99CCC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 </a:t>
            </a:r>
            <a:endParaRPr lang="zh-CN" altLang="en-US" sz="1801" dirty="0"/>
          </a:p>
        </p:txBody>
      </p:sp>
      <p:sp>
        <p:nvSpPr>
          <p:cNvPr id="13" name="立方体 12"/>
          <p:cNvSpPr/>
          <p:nvPr/>
        </p:nvSpPr>
        <p:spPr>
          <a:xfrm flipH="1">
            <a:off x="4837013" y="2635709"/>
            <a:ext cx="542418" cy="2160000"/>
          </a:xfrm>
          <a:prstGeom prst="cube">
            <a:avLst>
              <a:gd name="adj" fmla="val 68230"/>
            </a:avLst>
          </a:prstGeom>
          <a:solidFill>
            <a:srgbClr val="CCCCFF"/>
          </a:solidFill>
          <a:ln>
            <a:solidFill>
              <a:srgbClr val="ABAB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 </a:t>
            </a:r>
            <a:endParaRPr lang="zh-CN" altLang="en-US" sz="1801" dirty="0"/>
          </a:p>
        </p:txBody>
      </p:sp>
      <p:grpSp>
        <p:nvGrpSpPr>
          <p:cNvPr id="22" name="组合 21"/>
          <p:cNvGrpSpPr/>
          <p:nvPr/>
        </p:nvGrpSpPr>
        <p:grpSpPr>
          <a:xfrm>
            <a:off x="6035054" y="2659263"/>
            <a:ext cx="243150" cy="249042"/>
            <a:chOff x="5622366" y="2702327"/>
            <a:chExt cx="243150" cy="249041"/>
          </a:xfrm>
        </p:grpSpPr>
        <p:sp>
          <p:nvSpPr>
            <p:cNvPr id="24" name="椭圆 23"/>
            <p:cNvSpPr/>
            <p:nvPr/>
          </p:nvSpPr>
          <p:spPr>
            <a:xfrm>
              <a:off x="5622366" y="2702327"/>
              <a:ext cx="243150" cy="24904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1">
                <a:ln w="9525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5" name="直接连接符 24"/>
            <p:cNvCxnSpPr>
              <a:stCxn id="24" idx="2"/>
              <a:endCxn id="24" idx="6"/>
            </p:cNvCxnSpPr>
            <p:nvPr/>
          </p:nvCxnSpPr>
          <p:spPr>
            <a:xfrm>
              <a:off x="5622366" y="2826848"/>
              <a:ext cx="24315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>
              <a:stCxn id="24" idx="4"/>
              <a:endCxn id="24" idx="0"/>
            </p:cNvCxnSpPr>
            <p:nvPr/>
          </p:nvCxnSpPr>
          <p:spPr>
            <a:xfrm flipV="1">
              <a:off x="5743941" y="2702327"/>
              <a:ext cx="0" cy="24904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" name="直接箭头连接符 28"/>
          <p:cNvCxnSpPr/>
          <p:nvPr/>
        </p:nvCxnSpPr>
        <p:spPr>
          <a:xfrm>
            <a:off x="4332927" y="3902568"/>
            <a:ext cx="28561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连接符: 肘形 30"/>
          <p:cNvCxnSpPr/>
          <p:nvPr/>
        </p:nvCxnSpPr>
        <p:spPr>
          <a:xfrm rot="5400000" flipH="1" flipV="1">
            <a:off x="2154004" y="1926108"/>
            <a:ext cx="1041563" cy="586505"/>
          </a:xfrm>
          <a:prstGeom prst="bentConnector3">
            <a:avLst>
              <a:gd name="adj1" fmla="val 100602"/>
            </a:avLst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连接符: 肘形 55"/>
          <p:cNvCxnSpPr/>
          <p:nvPr/>
        </p:nvCxnSpPr>
        <p:spPr>
          <a:xfrm rot="16200000" flipH="1">
            <a:off x="2024527" y="3090322"/>
            <a:ext cx="1121708" cy="406548"/>
          </a:xfrm>
          <a:prstGeom prst="bentConnector3">
            <a:avLst>
              <a:gd name="adj1" fmla="val 99251"/>
            </a:avLst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/>
          <p:cNvCxnSpPr>
            <a:endCxn id="15" idx="4"/>
          </p:cNvCxnSpPr>
          <p:nvPr/>
        </p:nvCxnSpPr>
        <p:spPr>
          <a:xfrm rot="5400000" flipH="1" flipV="1">
            <a:off x="3615697" y="3192684"/>
            <a:ext cx="1013033" cy="406734"/>
          </a:xfrm>
          <a:prstGeom prst="bentConnector3">
            <a:avLst>
              <a:gd name="adj1" fmla="val -460"/>
            </a:avLst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连接符: 肘形 68"/>
          <p:cNvCxnSpPr>
            <a:stCxn id="11" idx="2"/>
          </p:cNvCxnSpPr>
          <p:nvPr/>
        </p:nvCxnSpPr>
        <p:spPr>
          <a:xfrm flipV="1">
            <a:off x="5827182" y="2930600"/>
            <a:ext cx="329447" cy="970155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肘形 78"/>
          <p:cNvCxnSpPr>
            <a:stCxn id="45" idx="2"/>
            <a:endCxn id="15" idx="0"/>
          </p:cNvCxnSpPr>
          <p:nvPr/>
        </p:nvCxnSpPr>
        <p:spPr>
          <a:xfrm>
            <a:off x="3510455" y="1677484"/>
            <a:ext cx="815125" cy="963010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连接符: 肘形 80"/>
          <p:cNvCxnSpPr>
            <a:endCxn id="24" idx="0"/>
          </p:cNvCxnSpPr>
          <p:nvPr/>
        </p:nvCxnSpPr>
        <p:spPr>
          <a:xfrm>
            <a:off x="4326450" y="1679405"/>
            <a:ext cx="1830180" cy="979858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立方体 81"/>
          <p:cNvSpPr/>
          <p:nvPr/>
        </p:nvSpPr>
        <p:spPr>
          <a:xfrm flipH="1">
            <a:off x="4618544" y="2641917"/>
            <a:ext cx="542418" cy="2160000"/>
          </a:xfrm>
          <a:prstGeom prst="cube">
            <a:avLst>
              <a:gd name="adj" fmla="val 68230"/>
            </a:avLst>
          </a:prstGeom>
          <a:solidFill>
            <a:srgbClr val="99CCCC"/>
          </a:solidFill>
          <a:ln>
            <a:solidFill>
              <a:srgbClr val="99CCCC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1" dirty="0"/>
              <a:t> </a:t>
            </a:r>
            <a:endParaRPr lang="zh-CN" altLang="en-US" sz="180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09C93-183B-C331-E310-22AA8D3EB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12095663-1073-A2DD-654C-9446619535E8}"/>
              </a:ext>
            </a:extLst>
          </p:cNvPr>
          <p:cNvSpPr/>
          <p:nvPr/>
        </p:nvSpPr>
        <p:spPr>
          <a:xfrm>
            <a:off x="2358945" y="1583190"/>
            <a:ext cx="1422488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64,32×32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1EF64DE-8D70-3AB5-5F4B-7132B034EB29}"/>
              </a:ext>
            </a:extLst>
          </p:cNvPr>
          <p:cNvSpPr/>
          <p:nvPr/>
        </p:nvSpPr>
        <p:spPr>
          <a:xfrm>
            <a:off x="2358946" y="2594766"/>
            <a:ext cx="1422488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128,32×32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EBCD0DD-5A5D-78D3-B7BC-239CCD834750}"/>
              </a:ext>
            </a:extLst>
          </p:cNvPr>
          <p:cNvSpPr/>
          <p:nvPr/>
        </p:nvSpPr>
        <p:spPr>
          <a:xfrm>
            <a:off x="2371305" y="3645229"/>
            <a:ext cx="1410128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128,32×32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93EA289-EBC1-CE9F-9E87-0F789AC038D3}"/>
              </a:ext>
            </a:extLst>
          </p:cNvPr>
          <p:cNvSpPr/>
          <p:nvPr/>
        </p:nvSpPr>
        <p:spPr>
          <a:xfrm>
            <a:off x="2371305" y="4159070"/>
            <a:ext cx="1410128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128,32×32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B20D057-39F7-92FC-1081-A80D49C969CB}"/>
              </a:ext>
            </a:extLst>
          </p:cNvPr>
          <p:cNvSpPr/>
          <p:nvPr/>
        </p:nvSpPr>
        <p:spPr>
          <a:xfrm>
            <a:off x="2371305" y="4683967"/>
            <a:ext cx="1410128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128,32×32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箭头: 左弧形 14">
            <a:extLst>
              <a:ext uri="{FF2B5EF4-FFF2-40B4-BE49-F238E27FC236}">
                <a16:creationId xmlns:a16="http://schemas.microsoft.com/office/drawing/2014/main" id="{CA5FB157-E433-3691-09B6-864C8F7B639A}"/>
              </a:ext>
            </a:extLst>
          </p:cNvPr>
          <p:cNvSpPr/>
          <p:nvPr/>
        </p:nvSpPr>
        <p:spPr>
          <a:xfrm>
            <a:off x="2119462" y="1181774"/>
            <a:ext cx="240743" cy="549233"/>
          </a:xfrm>
          <a:prstGeom prst="curvedRightArrow">
            <a:avLst>
              <a:gd name="adj1" fmla="val 1461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C9646C8-BB0C-FA14-D67D-4FAF709A3B9D}"/>
              </a:ext>
            </a:extLst>
          </p:cNvPr>
          <p:cNvSpPr/>
          <p:nvPr/>
        </p:nvSpPr>
        <p:spPr>
          <a:xfrm>
            <a:off x="747278" y="1295464"/>
            <a:ext cx="1233499" cy="2643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LIF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8B551CB-2960-EC88-B2CD-8DF40C4A51FF}"/>
              </a:ext>
            </a:extLst>
          </p:cNvPr>
          <p:cNvSpPr/>
          <p:nvPr/>
        </p:nvSpPr>
        <p:spPr>
          <a:xfrm>
            <a:off x="3209814" y="3128229"/>
            <a:ext cx="571619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 32×32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BF84C09-A0AB-BDDF-2059-F296E0702DB5}"/>
              </a:ext>
            </a:extLst>
          </p:cNvPr>
          <p:cNvSpPr/>
          <p:nvPr/>
        </p:nvSpPr>
        <p:spPr>
          <a:xfrm>
            <a:off x="2358945" y="3120334"/>
            <a:ext cx="571619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 32×32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30DF5BDD-4ACE-9CF2-2E52-3A0BFA669F49}"/>
              </a:ext>
            </a:extLst>
          </p:cNvPr>
          <p:cNvSpPr/>
          <p:nvPr/>
        </p:nvSpPr>
        <p:spPr>
          <a:xfrm>
            <a:off x="4727011" y="1886005"/>
            <a:ext cx="1181746" cy="264307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64,128,1×1,stride=1,pad=0,group=1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箭头: 右弧形 23">
            <a:extLst>
              <a:ext uri="{FF2B5EF4-FFF2-40B4-BE49-F238E27FC236}">
                <a16:creationId xmlns:a16="http://schemas.microsoft.com/office/drawing/2014/main" id="{91FF962C-1973-FB02-FBDB-5F4271F323AD}"/>
              </a:ext>
            </a:extLst>
          </p:cNvPr>
          <p:cNvSpPr/>
          <p:nvPr/>
        </p:nvSpPr>
        <p:spPr>
          <a:xfrm>
            <a:off x="3781435" y="1137774"/>
            <a:ext cx="790924" cy="2138501"/>
          </a:xfrm>
          <a:prstGeom prst="curvedLeftArrow">
            <a:avLst>
              <a:gd name="adj1" fmla="val 9022"/>
              <a:gd name="adj2" fmla="val 21347"/>
              <a:gd name="adj3" fmla="val 264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箭头: 左弧形 24">
            <a:extLst>
              <a:ext uri="{FF2B5EF4-FFF2-40B4-BE49-F238E27FC236}">
                <a16:creationId xmlns:a16="http://schemas.microsoft.com/office/drawing/2014/main" id="{536C83B0-ACEB-408E-5349-3FB59901FE3D}"/>
              </a:ext>
            </a:extLst>
          </p:cNvPr>
          <p:cNvSpPr/>
          <p:nvPr/>
        </p:nvSpPr>
        <p:spPr>
          <a:xfrm>
            <a:off x="2118203" y="2742815"/>
            <a:ext cx="240743" cy="533460"/>
          </a:xfrm>
          <a:prstGeom prst="curvedRightArrow">
            <a:avLst>
              <a:gd name="adj1" fmla="val 1547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091EC4E-083F-5A1E-7E83-A4C521B2427F}"/>
              </a:ext>
            </a:extLst>
          </p:cNvPr>
          <p:cNvSpPr/>
          <p:nvPr/>
        </p:nvSpPr>
        <p:spPr>
          <a:xfrm>
            <a:off x="746021" y="2860582"/>
            <a:ext cx="1233499" cy="264307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128,128,3×3,stride=1,pad=1,group=4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加号 26">
            <a:extLst>
              <a:ext uri="{FF2B5EF4-FFF2-40B4-BE49-F238E27FC236}">
                <a16:creationId xmlns:a16="http://schemas.microsoft.com/office/drawing/2014/main" id="{02173CC4-7594-4889-887B-7CA89E808CD9}"/>
              </a:ext>
            </a:extLst>
          </p:cNvPr>
          <p:cNvSpPr/>
          <p:nvPr/>
        </p:nvSpPr>
        <p:spPr>
          <a:xfrm>
            <a:off x="3001676" y="3196655"/>
            <a:ext cx="125922" cy="127453"/>
          </a:xfrm>
          <a:prstGeom prst="mathPlus">
            <a:avLst>
              <a:gd name="adj1" fmla="val 11302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CDB5D43-0EE3-7709-1E23-8259538D81FC}"/>
              </a:ext>
            </a:extLst>
          </p:cNvPr>
          <p:cNvCxnSpPr/>
          <p:nvPr/>
        </p:nvCxnSpPr>
        <p:spPr>
          <a:xfrm>
            <a:off x="3065896" y="3392536"/>
            <a:ext cx="0" cy="197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38D31069-8990-7571-04E5-063E9B5B71D0}"/>
              </a:ext>
            </a:extLst>
          </p:cNvPr>
          <p:cNvSpPr txBox="1"/>
          <p:nvPr/>
        </p:nvSpPr>
        <p:spPr>
          <a:xfrm>
            <a:off x="2644754" y="712846"/>
            <a:ext cx="918288" cy="287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Size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箭头: 左弧形 30">
            <a:extLst>
              <a:ext uri="{FF2B5EF4-FFF2-40B4-BE49-F238E27FC236}">
                <a16:creationId xmlns:a16="http://schemas.microsoft.com/office/drawing/2014/main" id="{E2CD3D88-E4E5-E72C-7AAB-5B490A8B800B}"/>
              </a:ext>
            </a:extLst>
          </p:cNvPr>
          <p:cNvSpPr/>
          <p:nvPr/>
        </p:nvSpPr>
        <p:spPr>
          <a:xfrm>
            <a:off x="2130561" y="3750236"/>
            <a:ext cx="240743" cy="549233"/>
          </a:xfrm>
          <a:prstGeom prst="curvedRightArrow">
            <a:avLst>
              <a:gd name="adj1" fmla="val 1417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3522720A-012A-3719-8C87-2CF99202A55C}"/>
              </a:ext>
            </a:extLst>
          </p:cNvPr>
          <p:cNvSpPr/>
          <p:nvPr/>
        </p:nvSpPr>
        <p:spPr>
          <a:xfrm>
            <a:off x="758378" y="3863927"/>
            <a:ext cx="1233499" cy="264307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LIF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3" name="箭头: 左弧形 32">
            <a:extLst>
              <a:ext uri="{FF2B5EF4-FFF2-40B4-BE49-F238E27FC236}">
                <a16:creationId xmlns:a16="http://schemas.microsoft.com/office/drawing/2014/main" id="{EF3858C2-373B-F0CA-EA48-031A2106B292}"/>
              </a:ext>
            </a:extLst>
          </p:cNvPr>
          <p:cNvSpPr/>
          <p:nvPr/>
        </p:nvSpPr>
        <p:spPr>
          <a:xfrm>
            <a:off x="2118203" y="4299470"/>
            <a:ext cx="240743" cy="533460"/>
          </a:xfrm>
          <a:prstGeom prst="curvedRightArrow">
            <a:avLst>
              <a:gd name="adj1" fmla="val 1547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E903AA46-CA77-000D-BF42-420A0FD97CD4}"/>
              </a:ext>
            </a:extLst>
          </p:cNvPr>
          <p:cNvSpPr/>
          <p:nvPr/>
        </p:nvSpPr>
        <p:spPr>
          <a:xfrm>
            <a:off x="758378" y="4418151"/>
            <a:ext cx="1235998" cy="264307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128,128,3×3,stride=1,pad=1,group=4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D7E1B60A-B436-3A42-3F80-1075D3557470}"/>
              </a:ext>
            </a:extLst>
          </p:cNvPr>
          <p:cNvSpPr/>
          <p:nvPr/>
        </p:nvSpPr>
        <p:spPr>
          <a:xfrm>
            <a:off x="2351407" y="1064425"/>
            <a:ext cx="1422488" cy="2643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64,32×32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4A2F095F-3B41-4739-29B0-211B8EF75E84}"/>
              </a:ext>
            </a:extLst>
          </p:cNvPr>
          <p:cNvSpPr/>
          <p:nvPr/>
        </p:nvSpPr>
        <p:spPr>
          <a:xfrm>
            <a:off x="2349988" y="2070226"/>
            <a:ext cx="1422488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128,32×32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7" name="箭头: 左弧形 36">
            <a:extLst>
              <a:ext uri="{FF2B5EF4-FFF2-40B4-BE49-F238E27FC236}">
                <a16:creationId xmlns:a16="http://schemas.microsoft.com/office/drawing/2014/main" id="{5A51B797-CDC5-3985-55AF-9B44C0D1A622}"/>
              </a:ext>
            </a:extLst>
          </p:cNvPr>
          <p:cNvSpPr/>
          <p:nvPr/>
        </p:nvSpPr>
        <p:spPr>
          <a:xfrm>
            <a:off x="2111780" y="1726000"/>
            <a:ext cx="240743" cy="478970"/>
          </a:xfrm>
          <a:prstGeom prst="curvedRightArrow">
            <a:avLst>
              <a:gd name="adj1" fmla="val 1547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C4156A23-A067-F5CF-4CFE-5CD7966031D9}"/>
              </a:ext>
            </a:extLst>
          </p:cNvPr>
          <p:cNvSpPr/>
          <p:nvPr/>
        </p:nvSpPr>
        <p:spPr>
          <a:xfrm>
            <a:off x="739597" y="1843767"/>
            <a:ext cx="1233499" cy="264307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64,128,3×3,stride=1, pad=1,group=4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9" name="箭头: 左弧形 38">
            <a:extLst>
              <a:ext uri="{FF2B5EF4-FFF2-40B4-BE49-F238E27FC236}">
                <a16:creationId xmlns:a16="http://schemas.microsoft.com/office/drawing/2014/main" id="{6DA452D9-A268-D2D2-A8C6-ACCE329EC61C}"/>
              </a:ext>
            </a:extLst>
          </p:cNvPr>
          <p:cNvSpPr/>
          <p:nvPr/>
        </p:nvSpPr>
        <p:spPr>
          <a:xfrm>
            <a:off x="2105359" y="2223977"/>
            <a:ext cx="240743" cy="525218"/>
          </a:xfrm>
          <a:prstGeom prst="curvedRightArrow">
            <a:avLst>
              <a:gd name="adj1" fmla="val 1461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79708B4-3B67-09DE-BE95-F9941C8DA94E}"/>
              </a:ext>
            </a:extLst>
          </p:cNvPr>
          <p:cNvSpPr/>
          <p:nvPr/>
        </p:nvSpPr>
        <p:spPr>
          <a:xfrm>
            <a:off x="733175" y="2321893"/>
            <a:ext cx="1233499" cy="264307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LIF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FFF6C0C2-0769-5E23-0B91-2863CCF21038}"/>
              </a:ext>
            </a:extLst>
          </p:cNvPr>
          <p:cNvSpPr/>
          <p:nvPr/>
        </p:nvSpPr>
        <p:spPr>
          <a:xfrm>
            <a:off x="2360832" y="5200707"/>
            <a:ext cx="1410128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128,32×32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箭头: 左弧形 42">
            <a:extLst>
              <a:ext uri="{FF2B5EF4-FFF2-40B4-BE49-F238E27FC236}">
                <a16:creationId xmlns:a16="http://schemas.microsoft.com/office/drawing/2014/main" id="{D43EC728-D290-B448-C78F-F724FFE90D04}"/>
              </a:ext>
            </a:extLst>
          </p:cNvPr>
          <p:cNvSpPr/>
          <p:nvPr/>
        </p:nvSpPr>
        <p:spPr>
          <a:xfrm>
            <a:off x="2124138" y="4837006"/>
            <a:ext cx="240743" cy="549233"/>
          </a:xfrm>
          <a:prstGeom prst="curvedRightArrow">
            <a:avLst>
              <a:gd name="adj1" fmla="val 1417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077F3921-8EA2-2CF0-9935-B3067AD2EB8B}"/>
              </a:ext>
            </a:extLst>
          </p:cNvPr>
          <p:cNvSpPr/>
          <p:nvPr/>
        </p:nvSpPr>
        <p:spPr>
          <a:xfrm>
            <a:off x="758378" y="4948274"/>
            <a:ext cx="1235998" cy="264307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LIF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5" name="箭头: 左弧形 44">
            <a:extLst>
              <a:ext uri="{FF2B5EF4-FFF2-40B4-BE49-F238E27FC236}">
                <a16:creationId xmlns:a16="http://schemas.microsoft.com/office/drawing/2014/main" id="{D780015B-F094-EFC7-86CA-7922E46358E1}"/>
              </a:ext>
            </a:extLst>
          </p:cNvPr>
          <p:cNvSpPr/>
          <p:nvPr/>
        </p:nvSpPr>
        <p:spPr>
          <a:xfrm>
            <a:off x="2111780" y="5386239"/>
            <a:ext cx="240743" cy="533460"/>
          </a:xfrm>
          <a:prstGeom prst="curvedRightArrow">
            <a:avLst>
              <a:gd name="adj1" fmla="val 1547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F93052B7-4C4B-6B44-62F3-55DE4BEBDDE9}"/>
              </a:ext>
            </a:extLst>
          </p:cNvPr>
          <p:cNvSpPr/>
          <p:nvPr/>
        </p:nvSpPr>
        <p:spPr>
          <a:xfrm>
            <a:off x="760876" y="5502498"/>
            <a:ext cx="1233500" cy="264307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128,128,3×3,stride=1,pad=1,group=4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D4805170-74DA-91A6-3CFD-8E853797DEF9}"/>
              </a:ext>
            </a:extLst>
          </p:cNvPr>
          <p:cNvSpPr/>
          <p:nvPr/>
        </p:nvSpPr>
        <p:spPr>
          <a:xfrm>
            <a:off x="2371305" y="5725604"/>
            <a:ext cx="571619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 32×32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A40FAA61-51FF-7C3C-90B3-B80028F738DE}"/>
              </a:ext>
            </a:extLst>
          </p:cNvPr>
          <p:cNvSpPr/>
          <p:nvPr/>
        </p:nvSpPr>
        <p:spPr>
          <a:xfrm>
            <a:off x="3199341" y="5696562"/>
            <a:ext cx="571619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 32×32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加号 49">
            <a:extLst>
              <a:ext uri="{FF2B5EF4-FFF2-40B4-BE49-F238E27FC236}">
                <a16:creationId xmlns:a16="http://schemas.microsoft.com/office/drawing/2014/main" id="{5DC6FCB9-3EA9-6684-F414-9427204B4A2A}"/>
              </a:ext>
            </a:extLst>
          </p:cNvPr>
          <p:cNvSpPr/>
          <p:nvPr/>
        </p:nvSpPr>
        <p:spPr>
          <a:xfrm>
            <a:off x="3008171" y="5792246"/>
            <a:ext cx="125922" cy="127453"/>
          </a:xfrm>
          <a:prstGeom prst="mathPlus">
            <a:avLst>
              <a:gd name="adj1" fmla="val 11302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AC5A57A0-6D73-6E35-E3B3-363A0F424BD6}"/>
              </a:ext>
            </a:extLst>
          </p:cNvPr>
          <p:cNvCxnSpPr/>
          <p:nvPr/>
        </p:nvCxnSpPr>
        <p:spPr>
          <a:xfrm>
            <a:off x="3072391" y="5988127"/>
            <a:ext cx="0" cy="197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D24DB8CC-1188-64EE-0220-14A1DB03596A}"/>
              </a:ext>
            </a:extLst>
          </p:cNvPr>
          <p:cNvSpPr/>
          <p:nvPr/>
        </p:nvSpPr>
        <p:spPr>
          <a:xfrm>
            <a:off x="4727011" y="4469922"/>
            <a:ext cx="1181746" cy="264307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恒等映射</a:t>
            </a:r>
          </a:p>
        </p:txBody>
      </p:sp>
      <p:sp>
        <p:nvSpPr>
          <p:cNvPr id="53" name="箭头: 右弧形 52">
            <a:extLst>
              <a:ext uri="{FF2B5EF4-FFF2-40B4-BE49-F238E27FC236}">
                <a16:creationId xmlns:a16="http://schemas.microsoft.com/office/drawing/2014/main" id="{4340E2A2-1074-3D8E-66DB-6001DD93BEF0}"/>
              </a:ext>
            </a:extLst>
          </p:cNvPr>
          <p:cNvSpPr/>
          <p:nvPr/>
        </p:nvSpPr>
        <p:spPr>
          <a:xfrm>
            <a:off x="3781435" y="3721692"/>
            <a:ext cx="790924" cy="2138501"/>
          </a:xfrm>
          <a:prstGeom prst="curvedLeftArrow">
            <a:avLst>
              <a:gd name="adj1" fmla="val 9022"/>
              <a:gd name="adj2" fmla="val 21347"/>
              <a:gd name="adj3" fmla="val 264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C81FAAC1-8778-DCA5-4B1A-6E55B9954A58}"/>
              </a:ext>
            </a:extLst>
          </p:cNvPr>
          <p:cNvSpPr/>
          <p:nvPr/>
        </p:nvSpPr>
        <p:spPr>
          <a:xfrm flipV="1">
            <a:off x="3076368" y="6191781"/>
            <a:ext cx="3029745" cy="427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上 56">
            <a:extLst>
              <a:ext uri="{FF2B5EF4-FFF2-40B4-BE49-F238E27FC236}">
                <a16:creationId xmlns:a16="http://schemas.microsoft.com/office/drawing/2014/main" id="{709A6ECC-48D8-A2F6-C4AD-78E905238F98}"/>
              </a:ext>
            </a:extLst>
          </p:cNvPr>
          <p:cNvSpPr/>
          <p:nvPr/>
        </p:nvSpPr>
        <p:spPr>
          <a:xfrm>
            <a:off x="6083961" y="791388"/>
            <a:ext cx="44307" cy="5400393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BC31E7AF-A6FD-2464-D517-C883C9B16D79}"/>
              </a:ext>
            </a:extLst>
          </p:cNvPr>
          <p:cNvSpPr/>
          <p:nvPr/>
        </p:nvSpPr>
        <p:spPr>
          <a:xfrm>
            <a:off x="6106113" y="767636"/>
            <a:ext cx="2495405" cy="4275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DCA1533-B19F-320F-1918-47DF94592BEE}"/>
              </a:ext>
            </a:extLst>
          </p:cNvPr>
          <p:cNvSpPr/>
          <p:nvPr/>
        </p:nvSpPr>
        <p:spPr>
          <a:xfrm>
            <a:off x="7894567" y="1583190"/>
            <a:ext cx="1422488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128,32×32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86877910-F465-C49C-240D-1D158B8ED15C}"/>
              </a:ext>
            </a:extLst>
          </p:cNvPr>
          <p:cNvSpPr/>
          <p:nvPr/>
        </p:nvSpPr>
        <p:spPr>
          <a:xfrm>
            <a:off x="7894568" y="2594766"/>
            <a:ext cx="1422488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256,16×16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B20CF35-BD1B-9228-2185-5114F98D1F4F}"/>
              </a:ext>
            </a:extLst>
          </p:cNvPr>
          <p:cNvSpPr/>
          <p:nvPr/>
        </p:nvSpPr>
        <p:spPr>
          <a:xfrm>
            <a:off x="7906927" y="3645229"/>
            <a:ext cx="1410128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256,16×16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7A8692E9-A42D-713B-8FDD-0EB0CCA1F687}"/>
              </a:ext>
            </a:extLst>
          </p:cNvPr>
          <p:cNvSpPr/>
          <p:nvPr/>
        </p:nvSpPr>
        <p:spPr>
          <a:xfrm>
            <a:off x="7906927" y="4159070"/>
            <a:ext cx="1410128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256,16×16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C2BB87DA-A785-528E-AF69-85F51F3F72B6}"/>
              </a:ext>
            </a:extLst>
          </p:cNvPr>
          <p:cNvSpPr/>
          <p:nvPr/>
        </p:nvSpPr>
        <p:spPr>
          <a:xfrm>
            <a:off x="7906927" y="4683967"/>
            <a:ext cx="1410128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256,16×16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箭头: 左弧形 64">
            <a:extLst>
              <a:ext uri="{FF2B5EF4-FFF2-40B4-BE49-F238E27FC236}">
                <a16:creationId xmlns:a16="http://schemas.microsoft.com/office/drawing/2014/main" id="{298A03A8-6F64-B110-B289-AAE7805A5472}"/>
              </a:ext>
            </a:extLst>
          </p:cNvPr>
          <p:cNvSpPr/>
          <p:nvPr/>
        </p:nvSpPr>
        <p:spPr>
          <a:xfrm>
            <a:off x="7655084" y="1181774"/>
            <a:ext cx="240743" cy="549233"/>
          </a:xfrm>
          <a:prstGeom prst="curvedRightArrow">
            <a:avLst>
              <a:gd name="adj1" fmla="val 1461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CFBB82F-7789-D62B-0E11-FAB80628DDC0}"/>
              </a:ext>
            </a:extLst>
          </p:cNvPr>
          <p:cNvSpPr/>
          <p:nvPr/>
        </p:nvSpPr>
        <p:spPr>
          <a:xfrm>
            <a:off x="6241394" y="1298932"/>
            <a:ext cx="1289766" cy="264307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LIF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777513D1-341B-A634-E3D1-5391E3958A73}"/>
              </a:ext>
            </a:extLst>
          </p:cNvPr>
          <p:cNvSpPr/>
          <p:nvPr/>
        </p:nvSpPr>
        <p:spPr>
          <a:xfrm>
            <a:off x="8745436" y="3128229"/>
            <a:ext cx="571619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 32×32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10726EAD-A849-783E-7862-D5D28C4AF268}"/>
              </a:ext>
            </a:extLst>
          </p:cNvPr>
          <p:cNvSpPr/>
          <p:nvPr/>
        </p:nvSpPr>
        <p:spPr>
          <a:xfrm>
            <a:off x="7894567" y="3120334"/>
            <a:ext cx="571619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 32×32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F2C77749-7798-5A1F-477A-55D435392D33}"/>
              </a:ext>
            </a:extLst>
          </p:cNvPr>
          <p:cNvSpPr/>
          <p:nvPr/>
        </p:nvSpPr>
        <p:spPr>
          <a:xfrm>
            <a:off x="10209819" y="1886005"/>
            <a:ext cx="1297306" cy="264307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128,256,1×1,stride=2,pad=0,group=1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0" name="箭头: 右弧形 69">
            <a:extLst>
              <a:ext uri="{FF2B5EF4-FFF2-40B4-BE49-F238E27FC236}">
                <a16:creationId xmlns:a16="http://schemas.microsoft.com/office/drawing/2014/main" id="{A41C4A57-59DF-FD75-1D8E-FFBA9AC25822}"/>
              </a:ext>
            </a:extLst>
          </p:cNvPr>
          <p:cNvSpPr/>
          <p:nvPr/>
        </p:nvSpPr>
        <p:spPr>
          <a:xfrm>
            <a:off x="9317057" y="1137774"/>
            <a:ext cx="790924" cy="2138501"/>
          </a:xfrm>
          <a:prstGeom prst="curvedLeftArrow">
            <a:avLst>
              <a:gd name="adj1" fmla="val 9022"/>
              <a:gd name="adj2" fmla="val 21347"/>
              <a:gd name="adj3" fmla="val 264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箭头: 左弧形 70">
            <a:extLst>
              <a:ext uri="{FF2B5EF4-FFF2-40B4-BE49-F238E27FC236}">
                <a16:creationId xmlns:a16="http://schemas.microsoft.com/office/drawing/2014/main" id="{27049DC4-55A4-6706-2552-E62341BBA117}"/>
              </a:ext>
            </a:extLst>
          </p:cNvPr>
          <p:cNvSpPr/>
          <p:nvPr/>
        </p:nvSpPr>
        <p:spPr>
          <a:xfrm>
            <a:off x="7653825" y="2742815"/>
            <a:ext cx="240743" cy="533460"/>
          </a:xfrm>
          <a:prstGeom prst="curvedRightArrow">
            <a:avLst>
              <a:gd name="adj1" fmla="val 1547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7FF82C51-A12E-8A9D-91AA-2C7266FF02DE}"/>
              </a:ext>
            </a:extLst>
          </p:cNvPr>
          <p:cNvSpPr/>
          <p:nvPr/>
        </p:nvSpPr>
        <p:spPr>
          <a:xfrm>
            <a:off x="6255119" y="2863209"/>
            <a:ext cx="1288625" cy="264307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256,256,3×3,stride=1,pad=1,group=4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3" name="加号 72">
            <a:extLst>
              <a:ext uri="{FF2B5EF4-FFF2-40B4-BE49-F238E27FC236}">
                <a16:creationId xmlns:a16="http://schemas.microsoft.com/office/drawing/2014/main" id="{5877ABC2-D350-DC4C-4119-E28A4198C4E3}"/>
              </a:ext>
            </a:extLst>
          </p:cNvPr>
          <p:cNvSpPr/>
          <p:nvPr/>
        </p:nvSpPr>
        <p:spPr>
          <a:xfrm>
            <a:off x="8537298" y="3196655"/>
            <a:ext cx="125922" cy="127453"/>
          </a:xfrm>
          <a:prstGeom prst="mathPlus">
            <a:avLst>
              <a:gd name="adj1" fmla="val 11302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6B36581D-2AC9-0FEF-F49A-F0BE920AD23B}"/>
              </a:ext>
            </a:extLst>
          </p:cNvPr>
          <p:cNvCxnSpPr/>
          <p:nvPr/>
        </p:nvCxnSpPr>
        <p:spPr>
          <a:xfrm>
            <a:off x="8601518" y="3392536"/>
            <a:ext cx="0" cy="197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箭头: 左弧形 75">
            <a:extLst>
              <a:ext uri="{FF2B5EF4-FFF2-40B4-BE49-F238E27FC236}">
                <a16:creationId xmlns:a16="http://schemas.microsoft.com/office/drawing/2014/main" id="{41E3E4C1-CA4D-3362-361A-EB3BD3578CB6}"/>
              </a:ext>
            </a:extLst>
          </p:cNvPr>
          <p:cNvSpPr/>
          <p:nvPr/>
        </p:nvSpPr>
        <p:spPr>
          <a:xfrm>
            <a:off x="7666183" y="3750236"/>
            <a:ext cx="240743" cy="549233"/>
          </a:xfrm>
          <a:prstGeom prst="curvedRightArrow">
            <a:avLst>
              <a:gd name="adj1" fmla="val 1417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F9C00700-572C-08D5-46ED-C4AD72D23F09}"/>
              </a:ext>
            </a:extLst>
          </p:cNvPr>
          <p:cNvSpPr/>
          <p:nvPr/>
        </p:nvSpPr>
        <p:spPr>
          <a:xfrm>
            <a:off x="6265994" y="3856238"/>
            <a:ext cx="1277596" cy="264307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LIF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8" name="箭头: 左弧形 77">
            <a:extLst>
              <a:ext uri="{FF2B5EF4-FFF2-40B4-BE49-F238E27FC236}">
                <a16:creationId xmlns:a16="http://schemas.microsoft.com/office/drawing/2014/main" id="{363F3792-EF2F-8EAF-BFD8-B3BD105D26EA}"/>
              </a:ext>
            </a:extLst>
          </p:cNvPr>
          <p:cNvSpPr/>
          <p:nvPr/>
        </p:nvSpPr>
        <p:spPr>
          <a:xfrm>
            <a:off x="7653825" y="4299470"/>
            <a:ext cx="240743" cy="533460"/>
          </a:xfrm>
          <a:prstGeom prst="curvedRightArrow">
            <a:avLst>
              <a:gd name="adj1" fmla="val 1547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C7AC2CBF-CFC3-AE39-8426-C5374A79A31B}"/>
              </a:ext>
            </a:extLst>
          </p:cNvPr>
          <p:cNvSpPr/>
          <p:nvPr/>
        </p:nvSpPr>
        <p:spPr>
          <a:xfrm>
            <a:off x="6270597" y="4410462"/>
            <a:ext cx="1292052" cy="264307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256,256,3×3,stride=1,pad=1,group=4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D6C599B0-136D-12F0-258D-E13BC095AB6F}"/>
              </a:ext>
            </a:extLst>
          </p:cNvPr>
          <p:cNvSpPr/>
          <p:nvPr/>
        </p:nvSpPr>
        <p:spPr>
          <a:xfrm>
            <a:off x="7887029" y="1064425"/>
            <a:ext cx="1422488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128,32×32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E46E142B-3079-557A-6550-1F880200DCF9}"/>
              </a:ext>
            </a:extLst>
          </p:cNvPr>
          <p:cNvSpPr/>
          <p:nvPr/>
        </p:nvSpPr>
        <p:spPr>
          <a:xfrm>
            <a:off x="7885610" y="2070226"/>
            <a:ext cx="1422488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256,16×16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2" name="箭头: 左弧形 81">
            <a:extLst>
              <a:ext uri="{FF2B5EF4-FFF2-40B4-BE49-F238E27FC236}">
                <a16:creationId xmlns:a16="http://schemas.microsoft.com/office/drawing/2014/main" id="{13543222-24C4-4EC1-CDDE-CF550F5BD0D1}"/>
              </a:ext>
            </a:extLst>
          </p:cNvPr>
          <p:cNvSpPr/>
          <p:nvPr/>
        </p:nvSpPr>
        <p:spPr>
          <a:xfrm>
            <a:off x="7647402" y="1726000"/>
            <a:ext cx="240743" cy="478970"/>
          </a:xfrm>
          <a:prstGeom prst="curvedRightArrow">
            <a:avLst>
              <a:gd name="adj1" fmla="val 1547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42FCEC96-AB7C-B09A-AD60-8A9CB86F8BC0}"/>
              </a:ext>
            </a:extLst>
          </p:cNvPr>
          <p:cNvSpPr/>
          <p:nvPr/>
        </p:nvSpPr>
        <p:spPr>
          <a:xfrm>
            <a:off x="6241394" y="1847498"/>
            <a:ext cx="1289766" cy="268939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128,256,3×3,stride=2,pad=1,group=4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4" name="箭头: 左弧形 83">
            <a:extLst>
              <a:ext uri="{FF2B5EF4-FFF2-40B4-BE49-F238E27FC236}">
                <a16:creationId xmlns:a16="http://schemas.microsoft.com/office/drawing/2014/main" id="{82DE6D93-72E5-D855-0480-178AE693245B}"/>
              </a:ext>
            </a:extLst>
          </p:cNvPr>
          <p:cNvSpPr/>
          <p:nvPr/>
        </p:nvSpPr>
        <p:spPr>
          <a:xfrm>
            <a:off x="7640981" y="2223977"/>
            <a:ext cx="240743" cy="525218"/>
          </a:xfrm>
          <a:prstGeom prst="curvedRightArrow">
            <a:avLst>
              <a:gd name="adj1" fmla="val 14610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C374CF98-6064-5543-467A-3EBDFED84747}"/>
              </a:ext>
            </a:extLst>
          </p:cNvPr>
          <p:cNvSpPr/>
          <p:nvPr/>
        </p:nvSpPr>
        <p:spPr>
          <a:xfrm>
            <a:off x="6254562" y="2325397"/>
            <a:ext cx="1288624" cy="264307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LIF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6" name="矩形: 圆角 85">
            <a:extLst>
              <a:ext uri="{FF2B5EF4-FFF2-40B4-BE49-F238E27FC236}">
                <a16:creationId xmlns:a16="http://schemas.microsoft.com/office/drawing/2014/main" id="{8D239A5D-F61F-1603-D24A-28790AB066EF}"/>
              </a:ext>
            </a:extLst>
          </p:cNvPr>
          <p:cNvSpPr/>
          <p:nvPr/>
        </p:nvSpPr>
        <p:spPr>
          <a:xfrm>
            <a:off x="7896454" y="5200707"/>
            <a:ext cx="1410128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256,16×16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3C07F8CF-8389-7D57-1335-76A666F780C8}"/>
              </a:ext>
            </a:extLst>
          </p:cNvPr>
          <p:cNvSpPr/>
          <p:nvPr/>
        </p:nvSpPr>
        <p:spPr>
          <a:xfrm>
            <a:off x="7896454" y="6239445"/>
            <a:ext cx="1410128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256,16×16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8" name="箭头: 左弧形 87">
            <a:extLst>
              <a:ext uri="{FF2B5EF4-FFF2-40B4-BE49-F238E27FC236}">
                <a16:creationId xmlns:a16="http://schemas.microsoft.com/office/drawing/2014/main" id="{7D6F31CC-1B7A-687C-B605-E8441E82819C}"/>
              </a:ext>
            </a:extLst>
          </p:cNvPr>
          <p:cNvSpPr/>
          <p:nvPr/>
        </p:nvSpPr>
        <p:spPr>
          <a:xfrm>
            <a:off x="7659760" y="4837006"/>
            <a:ext cx="240743" cy="549233"/>
          </a:xfrm>
          <a:prstGeom prst="curvedRightArrow">
            <a:avLst>
              <a:gd name="adj1" fmla="val 1417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9EA7B535-01F9-AF58-50BF-59F4E5D15135}"/>
              </a:ext>
            </a:extLst>
          </p:cNvPr>
          <p:cNvSpPr/>
          <p:nvPr/>
        </p:nvSpPr>
        <p:spPr>
          <a:xfrm>
            <a:off x="6270892" y="4948274"/>
            <a:ext cx="1277597" cy="264307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LIF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0" name="箭头: 左弧形 89">
            <a:extLst>
              <a:ext uri="{FF2B5EF4-FFF2-40B4-BE49-F238E27FC236}">
                <a16:creationId xmlns:a16="http://schemas.microsoft.com/office/drawing/2014/main" id="{985A25E2-4224-8B0A-997E-3B5A7B341E63}"/>
              </a:ext>
            </a:extLst>
          </p:cNvPr>
          <p:cNvSpPr/>
          <p:nvPr/>
        </p:nvSpPr>
        <p:spPr>
          <a:xfrm>
            <a:off x="7647402" y="5386239"/>
            <a:ext cx="240743" cy="533460"/>
          </a:xfrm>
          <a:prstGeom prst="curvedRightArrow">
            <a:avLst>
              <a:gd name="adj1" fmla="val 15477"/>
              <a:gd name="adj2" fmla="val 50000"/>
              <a:gd name="adj3" fmla="val 25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solidFill>
                <a:schemeClr val="tx1"/>
              </a:solidFill>
            </a:endParaRP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17B8E963-4A4D-54C2-B9CA-99EC0F869CEE}"/>
              </a:ext>
            </a:extLst>
          </p:cNvPr>
          <p:cNvSpPr/>
          <p:nvPr/>
        </p:nvSpPr>
        <p:spPr>
          <a:xfrm>
            <a:off x="6270597" y="5502498"/>
            <a:ext cx="1292052" cy="264307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256,256,3×3,stride=1,pad=1,group=4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2" name="矩形: 圆角 91">
            <a:extLst>
              <a:ext uri="{FF2B5EF4-FFF2-40B4-BE49-F238E27FC236}">
                <a16:creationId xmlns:a16="http://schemas.microsoft.com/office/drawing/2014/main" id="{3AD86E86-ED96-8867-9AD0-DB4C190B2A84}"/>
              </a:ext>
            </a:extLst>
          </p:cNvPr>
          <p:cNvSpPr/>
          <p:nvPr/>
        </p:nvSpPr>
        <p:spPr>
          <a:xfrm>
            <a:off x="7906927" y="5725604"/>
            <a:ext cx="571619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256, 16×16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4B5DC0A4-A160-891C-36EA-00AE9ED7EB0C}"/>
              </a:ext>
            </a:extLst>
          </p:cNvPr>
          <p:cNvSpPr/>
          <p:nvPr/>
        </p:nvSpPr>
        <p:spPr>
          <a:xfrm>
            <a:off x="8734963" y="5696562"/>
            <a:ext cx="571619" cy="264307"/>
          </a:xfrm>
          <a:prstGeom prst="roundRect">
            <a:avLst/>
          </a:prstGeom>
          <a:solidFill>
            <a:srgbClr val="E7E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256, 16×16</a:t>
            </a:r>
            <a:endParaRPr lang="zh-CN" altLang="en-US" sz="9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4" name="加号 93">
            <a:extLst>
              <a:ext uri="{FF2B5EF4-FFF2-40B4-BE49-F238E27FC236}">
                <a16:creationId xmlns:a16="http://schemas.microsoft.com/office/drawing/2014/main" id="{B0E9C642-BF1C-1FC5-48DC-D610DFF579B5}"/>
              </a:ext>
            </a:extLst>
          </p:cNvPr>
          <p:cNvSpPr/>
          <p:nvPr/>
        </p:nvSpPr>
        <p:spPr>
          <a:xfrm>
            <a:off x="8543793" y="5792246"/>
            <a:ext cx="125922" cy="127453"/>
          </a:xfrm>
          <a:prstGeom prst="mathPlus">
            <a:avLst>
              <a:gd name="adj1" fmla="val 11302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B194F922-13D1-F175-F4F9-1775AB7C6C0E}"/>
              </a:ext>
            </a:extLst>
          </p:cNvPr>
          <p:cNvCxnSpPr/>
          <p:nvPr/>
        </p:nvCxnSpPr>
        <p:spPr>
          <a:xfrm>
            <a:off x="8608013" y="5988127"/>
            <a:ext cx="0" cy="197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9481FFF1-FDDB-3A0C-DBE2-B0AD00F0FBB3}"/>
              </a:ext>
            </a:extLst>
          </p:cNvPr>
          <p:cNvSpPr/>
          <p:nvPr/>
        </p:nvSpPr>
        <p:spPr>
          <a:xfrm>
            <a:off x="10209818" y="4469922"/>
            <a:ext cx="1297306" cy="264307"/>
          </a:xfrm>
          <a:prstGeom prst="roundRect">
            <a:avLst/>
          </a:prstGeom>
          <a:solidFill>
            <a:srgbClr val="F7E1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恒等映射</a:t>
            </a:r>
          </a:p>
        </p:txBody>
      </p:sp>
      <p:sp>
        <p:nvSpPr>
          <p:cNvPr id="97" name="箭头: 右弧形 96">
            <a:extLst>
              <a:ext uri="{FF2B5EF4-FFF2-40B4-BE49-F238E27FC236}">
                <a16:creationId xmlns:a16="http://schemas.microsoft.com/office/drawing/2014/main" id="{529AC1E6-F879-C333-D955-EDCC9772D11E}"/>
              </a:ext>
            </a:extLst>
          </p:cNvPr>
          <p:cNvSpPr/>
          <p:nvPr/>
        </p:nvSpPr>
        <p:spPr>
          <a:xfrm>
            <a:off x="9317057" y="3721692"/>
            <a:ext cx="790924" cy="2138501"/>
          </a:xfrm>
          <a:prstGeom prst="curvedLeftArrow">
            <a:avLst>
              <a:gd name="adj1" fmla="val 9022"/>
              <a:gd name="adj2" fmla="val 21347"/>
              <a:gd name="adj3" fmla="val 26401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" name="箭头: 下 102">
            <a:extLst>
              <a:ext uri="{FF2B5EF4-FFF2-40B4-BE49-F238E27FC236}">
                <a16:creationId xmlns:a16="http://schemas.microsoft.com/office/drawing/2014/main" id="{7D2DF503-A05F-A634-D2CA-6203FCBD92AC}"/>
              </a:ext>
            </a:extLst>
          </p:cNvPr>
          <p:cNvSpPr/>
          <p:nvPr/>
        </p:nvSpPr>
        <p:spPr>
          <a:xfrm>
            <a:off x="8601422" y="770902"/>
            <a:ext cx="44307" cy="28781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416A465-3DAF-1568-2EEF-4532C3613076}"/>
              </a:ext>
            </a:extLst>
          </p:cNvPr>
          <p:cNvSpPr txBox="1"/>
          <p:nvPr/>
        </p:nvSpPr>
        <p:spPr>
          <a:xfrm>
            <a:off x="8107416" y="6550223"/>
            <a:ext cx="1069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Size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左大括号 106">
            <a:extLst>
              <a:ext uri="{FF2B5EF4-FFF2-40B4-BE49-F238E27FC236}">
                <a16:creationId xmlns:a16="http://schemas.microsoft.com/office/drawing/2014/main" id="{3F11D60A-D118-4B0F-4C3B-782FD876A566}"/>
              </a:ext>
            </a:extLst>
          </p:cNvPr>
          <p:cNvSpPr/>
          <p:nvPr/>
        </p:nvSpPr>
        <p:spPr>
          <a:xfrm>
            <a:off x="547436" y="667753"/>
            <a:ext cx="150395" cy="569695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右大括号 107">
            <a:extLst>
              <a:ext uri="{FF2B5EF4-FFF2-40B4-BE49-F238E27FC236}">
                <a16:creationId xmlns:a16="http://schemas.microsoft.com/office/drawing/2014/main" id="{2F8F1FB0-FFFD-570D-7A38-C2DCDFA81165}"/>
              </a:ext>
            </a:extLst>
          </p:cNvPr>
          <p:cNvSpPr/>
          <p:nvPr/>
        </p:nvSpPr>
        <p:spPr>
          <a:xfrm>
            <a:off x="11543314" y="623653"/>
            <a:ext cx="150395" cy="578117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12E113B-6E13-1654-B991-A994764366AE}"/>
              </a:ext>
            </a:extLst>
          </p:cNvPr>
          <p:cNvSpPr txBox="1"/>
          <p:nvPr/>
        </p:nvSpPr>
        <p:spPr>
          <a:xfrm>
            <a:off x="0" y="3320229"/>
            <a:ext cx="69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78EF4EF-38A8-D24E-4651-6DE71410201D}"/>
              </a:ext>
            </a:extLst>
          </p:cNvPr>
          <p:cNvSpPr txBox="1"/>
          <p:nvPr/>
        </p:nvSpPr>
        <p:spPr>
          <a:xfrm>
            <a:off x="11618511" y="3315232"/>
            <a:ext cx="697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0F50A71-391D-760D-733D-149698088E21}"/>
              </a:ext>
            </a:extLst>
          </p:cNvPr>
          <p:cNvSpPr txBox="1"/>
          <p:nvPr/>
        </p:nvSpPr>
        <p:spPr>
          <a:xfrm>
            <a:off x="4944921" y="2118867"/>
            <a:ext cx="67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E8ADD936-0BA7-0DDA-4F43-E3BA8D4678F7}"/>
              </a:ext>
            </a:extLst>
          </p:cNvPr>
          <p:cNvSpPr txBox="1"/>
          <p:nvPr/>
        </p:nvSpPr>
        <p:spPr>
          <a:xfrm>
            <a:off x="10519314" y="2143211"/>
            <a:ext cx="67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AA525D2-3C7D-05BF-26E6-53EF4534AACD}"/>
              </a:ext>
            </a:extLst>
          </p:cNvPr>
          <p:cNvSpPr txBox="1"/>
          <p:nvPr/>
        </p:nvSpPr>
        <p:spPr>
          <a:xfrm>
            <a:off x="10519314" y="4772650"/>
            <a:ext cx="67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2FFDDB0-D5FB-1656-6BEB-D2E2E3695F2E}"/>
              </a:ext>
            </a:extLst>
          </p:cNvPr>
          <p:cNvSpPr txBox="1"/>
          <p:nvPr/>
        </p:nvSpPr>
        <p:spPr>
          <a:xfrm>
            <a:off x="4887349" y="4692172"/>
            <a:ext cx="678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27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AEE2DDD-A454-7844-2264-054786A94ED9}"/>
              </a:ext>
            </a:extLst>
          </p:cNvPr>
          <p:cNvSpPr/>
          <p:nvPr/>
        </p:nvSpPr>
        <p:spPr>
          <a:xfrm>
            <a:off x="4669436" y="2630774"/>
            <a:ext cx="1049312" cy="622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Conv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63CDCEC-F06F-097D-E192-F2A46F287B19}"/>
              </a:ext>
            </a:extLst>
          </p:cNvPr>
          <p:cNvSpPr/>
          <p:nvPr/>
        </p:nvSpPr>
        <p:spPr>
          <a:xfrm>
            <a:off x="6670623" y="2645763"/>
            <a:ext cx="1049312" cy="6220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227E357-38B0-29C4-432C-A2CE350245FC}"/>
              </a:ext>
            </a:extLst>
          </p:cNvPr>
          <p:cNvCxnSpPr>
            <a:endCxn id="4" idx="1"/>
          </p:cNvCxnSpPr>
          <p:nvPr/>
        </p:nvCxnSpPr>
        <p:spPr>
          <a:xfrm>
            <a:off x="3800007" y="2941818"/>
            <a:ext cx="869429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4942C8D-0761-DA39-51DC-14D4871F4400}"/>
              </a:ext>
            </a:extLst>
          </p:cNvPr>
          <p:cNvCxnSpPr>
            <a:cxnSpLocks/>
          </p:cNvCxnSpPr>
          <p:nvPr/>
        </p:nvCxnSpPr>
        <p:spPr>
          <a:xfrm>
            <a:off x="5718748" y="2941816"/>
            <a:ext cx="951875" cy="14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5BFDCA-FC65-8E3D-E766-0D09A9D3AC49}"/>
              </a:ext>
            </a:extLst>
          </p:cNvPr>
          <p:cNvCxnSpPr/>
          <p:nvPr/>
        </p:nvCxnSpPr>
        <p:spPr>
          <a:xfrm>
            <a:off x="7719935" y="2941814"/>
            <a:ext cx="869429" cy="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FFF6B28-C958-8F3D-646A-759A9F076AB6}"/>
              </a:ext>
            </a:extLst>
          </p:cNvPr>
          <p:cNvCxnSpPr>
            <a:endCxn id="4" idx="2"/>
          </p:cNvCxnSpPr>
          <p:nvPr/>
        </p:nvCxnSpPr>
        <p:spPr>
          <a:xfrm flipV="1">
            <a:off x="5194092" y="3252865"/>
            <a:ext cx="0" cy="502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872A6E4-F53D-BFE6-973C-5CB7CCE21812}"/>
              </a:ext>
            </a:extLst>
          </p:cNvPr>
          <p:cNvCxnSpPr>
            <a:endCxn id="4" idx="0"/>
          </p:cNvCxnSpPr>
          <p:nvPr/>
        </p:nvCxnSpPr>
        <p:spPr>
          <a:xfrm>
            <a:off x="5194092" y="2151088"/>
            <a:ext cx="0" cy="479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527DA5E-FE8F-8C69-8BFF-66A8059AA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812662"/>
              </p:ext>
            </p:extLst>
          </p:nvPr>
        </p:nvGraphicFramePr>
        <p:xfrm>
          <a:off x="4134619" y="2681203"/>
          <a:ext cx="200205" cy="218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DSMT4">
                  <p:embed/>
                </p:oleObj>
              </mc:Choice>
              <mc:Fallback>
                <p:oleObj name="Equation" r:id="rId2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34619" y="2681203"/>
                        <a:ext cx="200205" cy="218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7DB0DF1F-B5D4-8CD3-9020-C9800FA38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443224"/>
              </p:ext>
            </p:extLst>
          </p:nvPr>
        </p:nvGraphicFramePr>
        <p:xfrm>
          <a:off x="5265738" y="2314575"/>
          <a:ext cx="233361" cy="21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152280" progId="Equation.DSMT4">
                  <p:embed/>
                </p:oleObj>
              </mc:Choice>
              <mc:Fallback>
                <p:oleObj name="Equation" r:id="rId4" imgW="1648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65738" y="2314575"/>
                        <a:ext cx="233361" cy="215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A4E7C826-071D-34D0-DC6C-46E8B9354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2198330"/>
              </p:ext>
            </p:extLst>
          </p:nvPr>
        </p:nvGraphicFramePr>
        <p:xfrm>
          <a:off x="5338764" y="3402014"/>
          <a:ext cx="192084" cy="23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52280" progId="Equation.DSMT4">
                  <p:embed/>
                </p:oleObj>
              </mc:Choice>
              <mc:Fallback>
                <p:oleObj name="Equation" r:id="rId6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38764" y="3402014"/>
                        <a:ext cx="192084" cy="23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0FDC21E-8CCC-0770-EE2A-7A8A1AD7A6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856719"/>
              </p:ext>
            </p:extLst>
          </p:nvPr>
        </p:nvGraphicFramePr>
        <p:xfrm>
          <a:off x="5955500" y="2684117"/>
          <a:ext cx="206117" cy="22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152280" progId="Equation.DSMT4">
                  <p:embed/>
                </p:oleObj>
              </mc:Choice>
              <mc:Fallback>
                <p:oleObj name="Equation" r:id="rId8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55500" y="2684117"/>
                        <a:ext cx="206117" cy="22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5C225096-24F6-3817-B7A8-B68D2CBB9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399962"/>
              </p:ext>
            </p:extLst>
          </p:nvPr>
        </p:nvGraphicFramePr>
        <p:xfrm>
          <a:off x="7923932" y="2672408"/>
          <a:ext cx="189251" cy="236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280" imgH="190440" progId="Equation.DSMT4">
                  <p:embed/>
                </p:oleObj>
              </mc:Choice>
              <mc:Fallback>
                <p:oleObj name="Equation" r:id="rId10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23932" y="2672408"/>
                        <a:ext cx="189251" cy="2365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580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6555ACF1-598B-D7B3-61CC-6CCAB9179F76}"/>
              </a:ext>
            </a:extLst>
          </p:cNvPr>
          <p:cNvSpPr/>
          <p:nvPr/>
        </p:nvSpPr>
        <p:spPr>
          <a:xfrm>
            <a:off x="3724523" y="4135239"/>
            <a:ext cx="668702" cy="667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07833C2-B448-44BA-9372-8E40A811580C}"/>
              </a:ext>
            </a:extLst>
          </p:cNvPr>
          <p:cNvSpPr/>
          <p:nvPr/>
        </p:nvSpPr>
        <p:spPr>
          <a:xfrm>
            <a:off x="3724523" y="3133315"/>
            <a:ext cx="668702" cy="667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D3F1E56-A7D3-75D4-A0FD-8B57B4F9243E}"/>
              </a:ext>
            </a:extLst>
          </p:cNvPr>
          <p:cNvSpPr/>
          <p:nvPr/>
        </p:nvSpPr>
        <p:spPr>
          <a:xfrm>
            <a:off x="5393961" y="3130446"/>
            <a:ext cx="668702" cy="667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CCF12C1-1F83-7CA8-5E6B-22162D1FDB75}"/>
              </a:ext>
            </a:extLst>
          </p:cNvPr>
          <p:cNvSpPr/>
          <p:nvPr/>
        </p:nvSpPr>
        <p:spPr>
          <a:xfrm>
            <a:off x="3724523" y="2105019"/>
            <a:ext cx="668702" cy="66706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3853B7C-CF73-9BCE-2FE0-5F4A0A985841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4393225" y="3463977"/>
            <a:ext cx="1000736" cy="28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49F8A05-22A6-962E-A9A5-0A24CA632958}"/>
              </a:ext>
            </a:extLst>
          </p:cNvPr>
          <p:cNvCxnSpPr>
            <a:cxnSpLocks/>
            <a:stCxn id="13" idx="6"/>
            <a:endCxn id="10" idx="1"/>
          </p:cNvCxnSpPr>
          <p:nvPr/>
        </p:nvCxnSpPr>
        <p:spPr>
          <a:xfrm>
            <a:off x="4393225" y="2438550"/>
            <a:ext cx="1098665" cy="7895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508540F-0494-3362-AFBB-B79D72713BB6}"/>
              </a:ext>
            </a:extLst>
          </p:cNvPr>
          <p:cNvCxnSpPr>
            <a:cxnSpLocks/>
            <a:stCxn id="2" idx="6"/>
            <a:endCxn id="10" idx="3"/>
          </p:cNvCxnSpPr>
          <p:nvPr/>
        </p:nvCxnSpPr>
        <p:spPr>
          <a:xfrm flipV="1">
            <a:off x="4393225" y="3699819"/>
            <a:ext cx="1098665" cy="7689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7EF8436-F067-FE56-1628-8BF983790406}"/>
              </a:ext>
            </a:extLst>
          </p:cNvPr>
          <p:cNvCxnSpPr>
            <a:cxnSpLocks/>
            <a:endCxn id="10" idx="4"/>
          </p:cNvCxnSpPr>
          <p:nvPr/>
        </p:nvCxnSpPr>
        <p:spPr>
          <a:xfrm flipH="1" flipV="1">
            <a:off x="5728312" y="3797508"/>
            <a:ext cx="13677" cy="1004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DED646C2-17E8-7345-D0C6-686F1A4D567C}"/>
              </a:ext>
            </a:extLst>
          </p:cNvPr>
          <p:cNvSpPr/>
          <p:nvPr/>
        </p:nvSpPr>
        <p:spPr>
          <a:xfrm>
            <a:off x="7291137" y="3190591"/>
            <a:ext cx="980574" cy="5467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E2C8FA9-FCC7-A861-325B-74F1695F68F4}"/>
              </a:ext>
            </a:extLst>
          </p:cNvPr>
          <p:cNvCxnSpPr>
            <a:cxnSpLocks/>
            <a:stCxn id="10" idx="6"/>
            <a:endCxn id="32" idx="1"/>
          </p:cNvCxnSpPr>
          <p:nvPr/>
        </p:nvCxnSpPr>
        <p:spPr>
          <a:xfrm>
            <a:off x="6062663" y="3463977"/>
            <a:ext cx="122847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0EB7CD05-ED9B-1B5E-F110-E8A02C115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695224"/>
              </p:ext>
            </p:extLst>
          </p:nvPr>
        </p:nvGraphicFramePr>
        <p:xfrm>
          <a:off x="6294969" y="3082497"/>
          <a:ext cx="768430" cy="31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190440" progId="Equation.DSMT4">
                  <p:embed/>
                </p:oleObj>
              </mc:Choice>
              <mc:Fallback>
                <p:oleObj name="Equation" r:id="rId2" imgW="46980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94969" y="3082497"/>
                        <a:ext cx="768430" cy="3115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5AC7209-064B-03C4-593A-446B387820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1256374"/>
              </p:ext>
            </p:extLst>
          </p:nvPr>
        </p:nvGraphicFramePr>
        <p:xfrm>
          <a:off x="7684058" y="3318804"/>
          <a:ext cx="232276" cy="290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190440" progId="Equation.DSMT4">
                  <p:embed/>
                </p:oleObj>
              </mc:Choice>
              <mc:Fallback>
                <p:oleObj name="Equation" r:id="rId4" imgW="1522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4058" y="3318804"/>
                        <a:ext cx="232276" cy="290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D2AD9120-9541-F560-18B1-4C0271AB0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232233"/>
              </p:ext>
            </p:extLst>
          </p:nvPr>
        </p:nvGraphicFramePr>
        <p:xfrm>
          <a:off x="5604486" y="3338984"/>
          <a:ext cx="247651" cy="270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52280" progId="Equation.DSMT4">
                  <p:embed/>
                </p:oleObj>
              </mc:Choice>
              <mc:Fallback>
                <p:oleObj name="Equation" r:id="rId6" imgW="13968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04486" y="3338984"/>
                        <a:ext cx="247651" cy="270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7524DB6F-3C9B-C322-8B52-FC186AEBFC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978858"/>
              </p:ext>
            </p:extLst>
          </p:nvPr>
        </p:nvGraphicFramePr>
        <p:xfrm>
          <a:off x="3926582" y="2239135"/>
          <a:ext cx="272884" cy="398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241200" progId="Equation.DSMT4">
                  <p:embed/>
                </p:oleObj>
              </mc:Choice>
              <mc:Fallback>
                <p:oleObj name="Equation" r:id="rId8" imgW="164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26582" y="2239135"/>
                        <a:ext cx="272884" cy="398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extLst>
              <a:ext uri="{FF2B5EF4-FFF2-40B4-BE49-F238E27FC236}">
                <a16:creationId xmlns:a16="http://schemas.microsoft.com/office/drawing/2014/main" id="{E1538C4A-06B9-C44D-1C55-AA4211827E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5479"/>
              </p:ext>
            </p:extLst>
          </p:nvPr>
        </p:nvGraphicFramePr>
        <p:xfrm>
          <a:off x="3941367" y="3284079"/>
          <a:ext cx="265112" cy="359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241200" progId="Equation.DSMT4">
                  <p:embed/>
                </p:oleObj>
              </mc:Choice>
              <mc:Fallback>
                <p:oleObj name="Equation" r:id="rId10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41367" y="3284079"/>
                        <a:ext cx="265112" cy="359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8F2CF936-9875-FFB0-4F64-CF348CA00F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5198106"/>
              </p:ext>
            </p:extLst>
          </p:nvPr>
        </p:nvGraphicFramePr>
        <p:xfrm>
          <a:off x="3941367" y="4290734"/>
          <a:ext cx="262368" cy="356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7480" imgH="241200" progId="Equation.DSMT4">
                  <p:embed/>
                </p:oleObj>
              </mc:Choice>
              <mc:Fallback>
                <p:oleObj name="Equation" r:id="rId12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41367" y="4290734"/>
                        <a:ext cx="262368" cy="3560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F330E246-55F1-6B4F-EA49-CE817EFA7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889758"/>
              </p:ext>
            </p:extLst>
          </p:nvPr>
        </p:nvGraphicFramePr>
        <p:xfrm>
          <a:off x="5664811" y="4995739"/>
          <a:ext cx="202590" cy="243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6720" imgH="152280" progId="Equation.DSMT4">
                  <p:embed/>
                </p:oleObj>
              </mc:Choice>
              <mc:Fallback>
                <p:oleObj name="Equation" r:id="rId14" imgW="1267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64811" y="4995739"/>
                        <a:ext cx="202590" cy="2431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3C744D7B-B7F8-E0B6-2D5D-3C1BD93AA4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21614"/>
              </p:ext>
            </p:extLst>
          </p:nvPr>
        </p:nvGraphicFramePr>
        <p:xfrm>
          <a:off x="4732507" y="2435640"/>
          <a:ext cx="261813" cy="33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440" imgH="241200" progId="Equation.DSMT4">
                  <p:embed/>
                </p:oleObj>
              </mc:Choice>
              <mc:Fallback>
                <p:oleObj name="Equation" r:id="rId16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732507" y="2435640"/>
                        <a:ext cx="261813" cy="33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99B9B2DF-D23F-A3AA-B806-DF50240065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956979"/>
              </p:ext>
            </p:extLst>
          </p:nvPr>
        </p:nvGraphicFramePr>
        <p:xfrm>
          <a:off x="4719807" y="3151746"/>
          <a:ext cx="296721" cy="331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5640" imgH="241200" progId="Equation.DSMT4">
                  <p:embed/>
                </p:oleObj>
              </mc:Choice>
              <mc:Fallback>
                <p:oleObj name="Equation" r:id="rId18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719807" y="3151746"/>
                        <a:ext cx="296721" cy="3316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31BA2CF2-534B-AC5F-FA17-B8AD4C43D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80027"/>
              </p:ext>
            </p:extLst>
          </p:nvPr>
        </p:nvGraphicFramePr>
        <p:xfrm>
          <a:off x="4715053" y="3752664"/>
          <a:ext cx="279267" cy="331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3040" imgH="241200" progId="Equation.DSMT4">
                  <p:embed/>
                </p:oleObj>
              </mc:Choice>
              <mc:Fallback>
                <p:oleObj name="Equation" r:id="rId20" imgW="203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715053" y="3752664"/>
                        <a:ext cx="279267" cy="331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矩形 47">
            <a:extLst>
              <a:ext uri="{FF2B5EF4-FFF2-40B4-BE49-F238E27FC236}">
                <a16:creationId xmlns:a16="http://schemas.microsoft.com/office/drawing/2014/main" id="{05CE0330-4D65-7AB0-3B88-61AEB22CCD3C}"/>
              </a:ext>
            </a:extLst>
          </p:cNvPr>
          <p:cNvSpPr/>
          <p:nvPr/>
        </p:nvSpPr>
        <p:spPr>
          <a:xfrm>
            <a:off x="3495174" y="1967163"/>
            <a:ext cx="5011152" cy="33568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11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5E2E72-C68D-5441-0065-19101776E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58776"/>
              </p:ext>
            </p:extLst>
          </p:nvPr>
        </p:nvGraphicFramePr>
        <p:xfrm>
          <a:off x="3234266" y="2116667"/>
          <a:ext cx="1752597" cy="1705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:a16="http://schemas.microsoft.com/office/drawing/2014/main" val="1739234205"/>
                    </a:ext>
                  </a:extLst>
                </a:gridCol>
                <a:gridCol w="584199">
                  <a:extLst>
                    <a:ext uri="{9D8B030D-6E8A-4147-A177-3AD203B41FA5}">
                      <a16:colId xmlns:a16="http://schemas.microsoft.com/office/drawing/2014/main" val="1638585278"/>
                    </a:ext>
                  </a:extLst>
                </a:gridCol>
                <a:gridCol w="584199">
                  <a:extLst>
                    <a:ext uri="{9D8B030D-6E8A-4147-A177-3AD203B41FA5}">
                      <a16:colId xmlns:a16="http://schemas.microsoft.com/office/drawing/2014/main" val="1867137345"/>
                    </a:ext>
                  </a:extLst>
                </a:gridCol>
              </a:tblGrid>
              <a:tr h="56839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096876"/>
                  </a:ext>
                </a:extLst>
              </a:tr>
              <a:tr h="56839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1.08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56283"/>
                  </a:ext>
                </a:extLst>
              </a:tr>
              <a:tr h="56839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1.05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35026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7DDE491-FE27-17A6-8124-4AB7E882BB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344155"/>
              </p:ext>
            </p:extLst>
          </p:nvPr>
        </p:nvGraphicFramePr>
        <p:xfrm>
          <a:off x="6510866" y="2116666"/>
          <a:ext cx="1752597" cy="1705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199">
                  <a:extLst>
                    <a:ext uri="{9D8B030D-6E8A-4147-A177-3AD203B41FA5}">
                      <a16:colId xmlns:a16="http://schemas.microsoft.com/office/drawing/2014/main" val="1739234205"/>
                    </a:ext>
                  </a:extLst>
                </a:gridCol>
                <a:gridCol w="584199">
                  <a:extLst>
                    <a:ext uri="{9D8B030D-6E8A-4147-A177-3AD203B41FA5}">
                      <a16:colId xmlns:a16="http://schemas.microsoft.com/office/drawing/2014/main" val="1638585278"/>
                    </a:ext>
                  </a:extLst>
                </a:gridCol>
                <a:gridCol w="584199">
                  <a:extLst>
                    <a:ext uri="{9D8B030D-6E8A-4147-A177-3AD203B41FA5}">
                      <a16:colId xmlns:a16="http://schemas.microsoft.com/office/drawing/2014/main" val="1867137345"/>
                    </a:ext>
                  </a:extLst>
                </a:gridCol>
              </a:tblGrid>
              <a:tr h="56839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5096876"/>
                  </a:ext>
                </a:extLst>
              </a:tr>
              <a:tr h="56839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56283"/>
                  </a:ext>
                </a:extLst>
              </a:tr>
              <a:tr h="568395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2350267"/>
                  </a:ext>
                </a:extLst>
              </a:tr>
            </a:tbl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10E03C2A-CEC0-5884-DD40-0AA7CA71C173}"/>
              </a:ext>
            </a:extLst>
          </p:cNvPr>
          <p:cNvSpPr/>
          <p:nvPr/>
        </p:nvSpPr>
        <p:spPr>
          <a:xfrm>
            <a:off x="5164664" y="2874853"/>
            <a:ext cx="1168400" cy="7154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221CD-5044-D7F0-D73D-759F359BC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DF4C697-29DA-D71C-5E69-E8DA882C9EF4}"/>
              </a:ext>
            </a:extLst>
          </p:cNvPr>
          <p:cNvSpPr/>
          <p:nvPr/>
        </p:nvSpPr>
        <p:spPr>
          <a:xfrm>
            <a:off x="1298574" y="336550"/>
            <a:ext cx="8591550" cy="63246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F50B800-5A46-CE5E-A07E-CA78A8DA720F}"/>
              </a:ext>
            </a:extLst>
          </p:cNvPr>
          <p:cNvSpPr/>
          <p:nvPr/>
        </p:nvSpPr>
        <p:spPr>
          <a:xfrm>
            <a:off x="1854200" y="559225"/>
            <a:ext cx="7480300" cy="6668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BRAM(weight)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EB027DF-A806-93E4-636B-01CDBE4BAB37}"/>
              </a:ext>
            </a:extLst>
          </p:cNvPr>
          <p:cNvSpPr/>
          <p:nvPr/>
        </p:nvSpPr>
        <p:spPr>
          <a:xfrm>
            <a:off x="1854201" y="5746683"/>
            <a:ext cx="7480299" cy="6669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BRAM(data)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96E349-06AE-72D2-799E-C2E41A1F5D53}"/>
              </a:ext>
            </a:extLst>
          </p:cNvPr>
          <p:cNvSpPr/>
          <p:nvPr/>
        </p:nvSpPr>
        <p:spPr>
          <a:xfrm>
            <a:off x="2472015" y="2618020"/>
            <a:ext cx="1106818" cy="17516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Conv Code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9C66E8-0346-8573-FBFE-ACE92DBFF162}"/>
              </a:ext>
            </a:extLst>
          </p:cNvPr>
          <p:cNvSpPr/>
          <p:nvPr/>
        </p:nvSpPr>
        <p:spPr>
          <a:xfrm>
            <a:off x="3957956" y="2621458"/>
            <a:ext cx="838601" cy="17516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Conv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2FB52B-2634-B369-7490-2E943CA9D99F}"/>
              </a:ext>
            </a:extLst>
          </p:cNvPr>
          <p:cNvSpPr/>
          <p:nvPr/>
        </p:nvSpPr>
        <p:spPr>
          <a:xfrm>
            <a:off x="5144568" y="2621458"/>
            <a:ext cx="838601" cy="17516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LIF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D5F8830-B57C-AE28-43E0-BD569EFBC233}"/>
              </a:ext>
            </a:extLst>
          </p:cNvPr>
          <p:cNvSpPr/>
          <p:nvPr/>
        </p:nvSpPr>
        <p:spPr>
          <a:xfrm>
            <a:off x="6361540" y="2621457"/>
            <a:ext cx="838601" cy="17516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Avgpoll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63A706C-4595-4791-74D9-B5FE4018D460}"/>
              </a:ext>
            </a:extLst>
          </p:cNvPr>
          <p:cNvSpPr/>
          <p:nvPr/>
        </p:nvSpPr>
        <p:spPr>
          <a:xfrm>
            <a:off x="7548152" y="2618020"/>
            <a:ext cx="442396" cy="17516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FC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8720CC-19EE-0D89-F016-D54A4F203722}"/>
              </a:ext>
            </a:extLst>
          </p:cNvPr>
          <p:cNvSpPr/>
          <p:nvPr/>
        </p:nvSpPr>
        <p:spPr>
          <a:xfrm>
            <a:off x="8315926" y="2621455"/>
            <a:ext cx="924425" cy="17516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Classifar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0BD626D-25B9-20BD-BEF4-137E2B40224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578833" y="3493821"/>
            <a:ext cx="379123" cy="343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4F9E74D-08D0-842E-5904-92135811D010}"/>
              </a:ext>
            </a:extLst>
          </p:cNvPr>
          <p:cNvSpPr/>
          <p:nvPr/>
        </p:nvSpPr>
        <p:spPr>
          <a:xfrm>
            <a:off x="1854200" y="1625386"/>
            <a:ext cx="7480300" cy="372203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D810674-59E1-1367-A8F6-9C901EFF5D92}"/>
              </a:ext>
            </a:extLst>
          </p:cNvPr>
          <p:cNvSpPr/>
          <p:nvPr/>
        </p:nvSpPr>
        <p:spPr>
          <a:xfrm>
            <a:off x="1993937" y="1840803"/>
            <a:ext cx="3280254" cy="438150"/>
          </a:xfrm>
          <a:prstGeom prst="rect">
            <a:avLst/>
          </a:prstGeom>
          <a:solidFill>
            <a:srgbClr val="BDD7EE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Convolutional Shortcut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" name="箭头: 下 45">
            <a:extLst>
              <a:ext uri="{FF2B5EF4-FFF2-40B4-BE49-F238E27FC236}">
                <a16:creationId xmlns:a16="http://schemas.microsoft.com/office/drawing/2014/main" id="{60D40B0F-316E-5EC7-8461-3AC9E44E0524}"/>
              </a:ext>
            </a:extLst>
          </p:cNvPr>
          <p:cNvSpPr/>
          <p:nvPr/>
        </p:nvSpPr>
        <p:spPr>
          <a:xfrm>
            <a:off x="5365750" y="1226123"/>
            <a:ext cx="198119" cy="3992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箭头: 上 46">
            <a:extLst>
              <a:ext uri="{FF2B5EF4-FFF2-40B4-BE49-F238E27FC236}">
                <a16:creationId xmlns:a16="http://schemas.microsoft.com/office/drawing/2014/main" id="{41A28174-742F-5A2D-B69A-9D8129EC7A4D}"/>
              </a:ext>
            </a:extLst>
          </p:cNvPr>
          <p:cNvSpPr/>
          <p:nvPr/>
        </p:nvSpPr>
        <p:spPr>
          <a:xfrm>
            <a:off x="3086101" y="5347419"/>
            <a:ext cx="184150" cy="3992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上 47">
            <a:extLst>
              <a:ext uri="{FF2B5EF4-FFF2-40B4-BE49-F238E27FC236}">
                <a16:creationId xmlns:a16="http://schemas.microsoft.com/office/drawing/2014/main" id="{371FB998-AB95-F357-DDAC-E7F4BA588937}"/>
              </a:ext>
            </a:extLst>
          </p:cNvPr>
          <p:cNvSpPr/>
          <p:nvPr/>
        </p:nvSpPr>
        <p:spPr>
          <a:xfrm>
            <a:off x="7828144" y="5347419"/>
            <a:ext cx="184150" cy="39926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44D4901-F9FB-A8D2-70C7-3230379CBAAA}"/>
              </a:ext>
            </a:extLst>
          </p:cNvPr>
          <p:cNvSpPr/>
          <p:nvPr/>
        </p:nvSpPr>
        <p:spPr>
          <a:xfrm>
            <a:off x="5860790" y="1840803"/>
            <a:ext cx="3280254" cy="438150"/>
          </a:xfrm>
          <a:prstGeom prst="rect">
            <a:avLst/>
          </a:prstGeom>
          <a:solidFill>
            <a:srgbClr val="BDD7EE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Identity Shortcut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6E4E30F-1FE1-5347-404A-CBA60F54F25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796557" y="3497259"/>
            <a:ext cx="34801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B12F2F7-3C21-84FA-2BE3-52F9A0CAE6A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5983169" y="3497258"/>
            <a:ext cx="378371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3E50C34E-B378-1D37-4569-5085C3FB28A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200141" y="3493821"/>
            <a:ext cx="348011" cy="343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5819596-DB6C-D389-786D-8DD3CBBB2E8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990548" y="3493821"/>
            <a:ext cx="325378" cy="343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91288F6F-20FB-E857-EF57-5361D21B048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3025424" y="2271337"/>
            <a:ext cx="0" cy="34668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B73D4D2-9000-E24E-214C-7A7808C7C1F5}"/>
              </a:ext>
            </a:extLst>
          </p:cNvPr>
          <p:cNvCxnSpPr>
            <a:stCxn id="44" idx="3"/>
            <a:endCxn id="49" idx="1"/>
          </p:cNvCxnSpPr>
          <p:nvPr/>
        </p:nvCxnSpPr>
        <p:spPr>
          <a:xfrm>
            <a:off x="5274191" y="2059878"/>
            <a:ext cx="58659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78463C3D-8BB6-2D9A-CEF6-BF8B4F5FC675}"/>
              </a:ext>
            </a:extLst>
          </p:cNvPr>
          <p:cNvCxnSpPr/>
          <p:nvPr/>
        </p:nvCxnSpPr>
        <p:spPr>
          <a:xfrm flipV="1">
            <a:off x="5197991" y="2277238"/>
            <a:ext cx="0" cy="32898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FBCAC02D-7FD4-554E-1534-5161EBC0E113}"/>
              </a:ext>
            </a:extLst>
          </p:cNvPr>
          <p:cNvCxnSpPr/>
          <p:nvPr/>
        </p:nvCxnSpPr>
        <p:spPr>
          <a:xfrm flipV="1">
            <a:off x="5911590" y="2290756"/>
            <a:ext cx="0" cy="32898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>
            <a:extLst>
              <a:ext uri="{FF2B5EF4-FFF2-40B4-BE49-F238E27FC236}">
                <a16:creationId xmlns:a16="http://schemas.microsoft.com/office/drawing/2014/main" id="{8BECE3C7-8231-DDFA-15B3-8E290675B9F7}"/>
              </a:ext>
            </a:extLst>
          </p:cNvPr>
          <p:cNvSpPr/>
          <p:nvPr/>
        </p:nvSpPr>
        <p:spPr>
          <a:xfrm>
            <a:off x="1989947" y="4712128"/>
            <a:ext cx="7250404" cy="438150"/>
          </a:xfrm>
          <a:prstGeom prst="rect">
            <a:avLst/>
          </a:prstGeom>
          <a:solidFill>
            <a:srgbClr val="F2DCDA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DSP</a:t>
            </a: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1A9AAF6-EFD0-ED43-2848-A823B580E0B9}"/>
              </a:ext>
            </a:extLst>
          </p:cNvPr>
          <p:cNvCxnSpPr/>
          <p:nvPr/>
        </p:nvCxnSpPr>
        <p:spPr>
          <a:xfrm>
            <a:off x="2190750" y="2290756"/>
            <a:ext cx="0" cy="242137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F9003C4C-BE4D-64B2-CB58-15A899C4B47F}"/>
              </a:ext>
            </a:extLst>
          </p:cNvPr>
          <p:cNvCxnSpPr>
            <a:stCxn id="9" idx="2"/>
          </p:cNvCxnSpPr>
          <p:nvPr/>
        </p:nvCxnSpPr>
        <p:spPr>
          <a:xfrm>
            <a:off x="3025424" y="4369621"/>
            <a:ext cx="0" cy="34250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96D507C8-7DEA-9E98-753D-D91ACDC30664}"/>
              </a:ext>
            </a:extLst>
          </p:cNvPr>
          <p:cNvCxnSpPr>
            <a:stCxn id="14" idx="2"/>
          </p:cNvCxnSpPr>
          <p:nvPr/>
        </p:nvCxnSpPr>
        <p:spPr>
          <a:xfrm>
            <a:off x="7769350" y="4369621"/>
            <a:ext cx="0" cy="33907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9271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2.95,&quot;left&quot;:155.85,&quot;top&quot;:266.5,&quot;width&quot;:320.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152.95,&quot;left&quot;:155.85,&quot;top&quot;:266.5,&quot;width&quot;:320.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2.95,&quot;left&quot;:155.85,&quot;top&quot;:266.5,&quot;width&quot;:320.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152.95,&quot;left&quot;:155.85,&quot;top&quot;:266.5,&quot;width&quot;:320.5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2.95,&quot;left&quot;:155.85,&quot;top&quot;:266.5,&quot;width&quot;:320.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152.95,&quot;left&quot;:155.85,&quot;top&quot;:266.5,&quot;width&quot;:320.5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10053</TotalTime>
  <Words>745</Words>
  <Application>Microsoft Office PowerPoint</Application>
  <PresentationFormat>宽屏</PresentationFormat>
  <Paragraphs>397</Paragraphs>
  <Slides>20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等线 Light</vt:lpstr>
      <vt:lpstr>宋体</vt:lpstr>
      <vt:lpstr>Arial</vt:lpstr>
      <vt:lpstr>Cambria Math</vt:lpstr>
      <vt:lpstr>Consolas</vt:lpstr>
      <vt:lpstr>Times New Roman</vt:lpstr>
      <vt:lpstr>Office 主题​​</vt:lpstr>
      <vt:lpstr>Equation</vt:lpstr>
      <vt:lpstr>WPS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悦 侯</dc:creator>
  <cp:lastModifiedBy>悦 侯</cp:lastModifiedBy>
  <cp:revision>40</cp:revision>
  <dcterms:created xsi:type="dcterms:W3CDTF">2025-02-13T08:15:18Z</dcterms:created>
  <dcterms:modified xsi:type="dcterms:W3CDTF">2025-02-27T10:52:20Z</dcterms:modified>
</cp:coreProperties>
</file>