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CC4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59" d="100"/>
          <a:sy n="59" d="100"/>
        </p:scale>
        <p:origin x="2048" y="72"/>
      </p:cViewPr>
      <p:guideLst>
        <p:guide orient="horz" pos="3840"/>
        <p:guide pos="2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B10C-9BEB-415D-A694-4F6C70E0BF06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90F6-E75B-4D35-85C7-AC5209CD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90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B10C-9BEB-415D-A694-4F6C70E0BF06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90F6-E75B-4D35-85C7-AC5209CD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90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B10C-9BEB-415D-A694-4F6C70E0BF06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90F6-E75B-4D35-85C7-AC5209CD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25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B10C-9BEB-415D-A694-4F6C70E0BF06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90F6-E75B-4D35-85C7-AC5209CD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9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B10C-9BEB-415D-A694-4F6C70E0BF06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90F6-E75B-4D35-85C7-AC5209CD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71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B10C-9BEB-415D-A694-4F6C70E0BF06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90F6-E75B-4D35-85C7-AC5209CD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00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B10C-9BEB-415D-A694-4F6C70E0BF06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90F6-E75B-4D35-85C7-AC5209CD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30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B10C-9BEB-415D-A694-4F6C70E0BF06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90F6-E75B-4D35-85C7-AC5209CD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14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B10C-9BEB-415D-A694-4F6C70E0BF06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90F6-E75B-4D35-85C7-AC5209CD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33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B10C-9BEB-415D-A694-4F6C70E0BF06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90F6-E75B-4D35-85C7-AC5209CD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B10C-9BEB-415D-A694-4F6C70E0BF06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90F6-E75B-4D35-85C7-AC5209CD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29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6B10C-9BEB-415D-A694-4F6C70E0BF06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C90F6-E75B-4D35-85C7-AC5209CD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85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24F1F71C-1038-90F1-5512-B777F761C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362991"/>
              </p:ext>
            </p:extLst>
          </p:nvPr>
        </p:nvGraphicFramePr>
        <p:xfrm>
          <a:off x="1554278" y="7003674"/>
          <a:ext cx="42418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180">
                  <a:extLst>
                    <a:ext uri="{9D8B030D-6E8A-4147-A177-3AD203B41FA5}">
                      <a16:colId xmlns:a16="http://schemas.microsoft.com/office/drawing/2014/main" val="1771551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1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1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046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1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1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99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1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1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01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1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1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12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1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1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8013875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3CF1B476-2B2F-47D5-7C4A-CE14135DC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960849"/>
              </p:ext>
            </p:extLst>
          </p:nvPr>
        </p:nvGraphicFramePr>
        <p:xfrm>
          <a:off x="3154998" y="7003674"/>
          <a:ext cx="42418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180">
                  <a:extLst>
                    <a:ext uri="{9D8B030D-6E8A-4147-A177-3AD203B41FA5}">
                      <a16:colId xmlns:a16="http://schemas.microsoft.com/office/drawing/2014/main" val="1771551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1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11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046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1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11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99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1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zh-CN" altLang="en-US" sz="11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01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1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11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801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1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CN" altLang="en-US" sz="11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126572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7FCF72E5-B237-8388-441C-B60857A86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47666"/>
              </p:ext>
            </p:extLst>
          </p:nvPr>
        </p:nvGraphicFramePr>
        <p:xfrm>
          <a:off x="4798244" y="6994674"/>
          <a:ext cx="42418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180">
                  <a:extLst>
                    <a:ext uri="{9D8B030D-6E8A-4147-A177-3AD203B41FA5}">
                      <a16:colId xmlns:a16="http://schemas.microsoft.com/office/drawing/2014/main" val="1771551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1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endParaRPr lang="zh-CN" altLang="en-US" sz="1100" b="1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046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1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altLang="en-US" sz="11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99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1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zh-CN" altLang="en-US" sz="11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01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1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zh-CN" altLang="en-US" sz="11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422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1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zh-CN" altLang="en-US" sz="11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8013875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A59D008C-74C3-6BAE-7D83-80272FF59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819898"/>
              </p:ext>
            </p:extLst>
          </p:nvPr>
        </p:nvGraphicFramePr>
        <p:xfrm>
          <a:off x="335212" y="6994674"/>
          <a:ext cx="49307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078">
                  <a:extLst>
                    <a:ext uri="{9D8B030D-6E8A-4147-A177-3AD203B41FA5}">
                      <a16:colId xmlns:a16="http://schemas.microsoft.com/office/drawing/2014/main" val="1771551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100" b="1" baseline="0" dirty="0"/>
                        <a:t>CLK1</a:t>
                      </a:r>
                      <a:endParaRPr lang="zh-CN" altLang="en-US" sz="1100" b="1" baseline="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046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baseline="0" dirty="0"/>
                        <a:t>CLK2</a:t>
                      </a:r>
                      <a:endParaRPr lang="zh-CN" altLang="en-US" sz="1100" b="1" baseline="-250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99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baseline="0" dirty="0"/>
                        <a:t>CLK3</a:t>
                      </a:r>
                      <a:endParaRPr lang="zh-CN" altLang="en-US" sz="1100" b="1" baseline="-250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01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baseline="0" dirty="0"/>
                        <a:t>CLK4</a:t>
                      </a:r>
                      <a:endParaRPr lang="zh-CN" altLang="en-US" sz="1100" b="1" baseline="-250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801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baseline="0" dirty="0"/>
                        <a:t>CLK5</a:t>
                      </a:r>
                      <a:endParaRPr lang="zh-CN" altLang="en-US" sz="1100" b="1" baseline="-250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8898798"/>
                  </a:ext>
                </a:extLst>
              </a:tr>
            </a:tbl>
          </a:graphicData>
        </a:graphic>
      </p:graphicFrame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215D833D-806F-7443-CC68-24CABC04F0BA}"/>
              </a:ext>
            </a:extLst>
          </p:cNvPr>
          <p:cNvCxnSpPr>
            <a:cxnSpLocks/>
            <a:stCxn id="103" idx="0"/>
            <a:endCxn id="17" idx="2"/>
          </p:cNvCxnSpPr>
          <p:nvPr/>
        </p:nvCxnSpPr>
        <p:spPr>
          <a:xfrm flipV="1">
            <a:off x="3374196" y="2937357"/>
            <a:ext cx="1205" cy="33832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0304FE0-3EBB-F7BF-B435-EDA728E24E6B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693437" y="9540359"/>
            <a:ext cx="0" cy="38561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加号 103">
            <a:extLst>
              <a:ext uri="{FF2B5EF4-FFF2-40B4-BE49-F238E27FC236}">
                <a16:creationId xmlns:a16="http://schemas.microsoft.com/office/drawing/2014/main" id="{5D206D37-F84B-9BD3-E526-9CCEB126739E}"/>
              </a:ext>
            </a:extLst>
          </p:cNvPr>
          <p:cNvSpPr/>
          <p:nvPr/>
        </p:nvSpPr>
        <p:spPr>
          <a:xfrm>
            <a:off x="3107623" y="3216983"/>
            <a:ext cx="533144" cy="542144"/>
          </a:xfrm>
          <a:prstGeom prst="mathPlus">
            <a:avLst>
              <a:gd name="adj1" fmla="val 46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6A6C11A-366F-7CC5-C213-A5CCF98224AE}"/>
              </a:ext>
            </a:extLst>
          </p:cNvPr>
          <p:cNvSpPr txBox="1"/>
          <p:nvPr/>
        </p:nvSpPr>
        <p:spPr>
          <a:xfrm>
            <a:off x="3571196" y="4479854"/>
            <a:ext cx="468679" cy="27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100" b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zh-CN" altLang="en-US" sz="1100" b="1" baseline="-25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3BB74F0-F561-F994-170C-91A3A8321502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4988087" y="5811625"/>
            <a:ext cx="0" cy="4831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541A0A3-B219-0E16-53E9-7A375F12D181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4988087" y="4853297"/>
            <a:ext cx="0" cy="48289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3AA9F9B-B7CD-5139-7FE6-085F0C3EDBBD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H="1" flipV="1">
            <a:off x="3377811" y="9515468"/>
            <a:ext cx="2410" cy="415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58E1D2DF-06B7-7754-282D-CF1B3CC142CB}"/>
              </a:ext>
            </a:extLst>
          </p:cNvPr>
          <p:cNvSpPr/>
          <p:nvPr/>
        </p:nvSpPr>
        <p:spPr>
          <a:xfrm>
            <a:off x="3169071" y="3275685"/>
            <a:ext cx="410250" cy="4231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3865AC0-D01F-9EF9-D81E-CEFEF700BDB7}"/>
              </a:ext>
            </a:extLst>
          </p:cNvPr>
          <p:cNvCxnSpPr>
            <a:stCxn id="12" idx="0"/>
            <a:endCxn id="103" idx="4"/>
          </p:cNvCxnSpPr>
          <p:nvPr/>
        </p:nvCxnSpPr>
        <p:spPr>
          <a:xfrm flipV="1">
            <a:off x="3374196" y="3698843"/>
            <a:ext cx="0" cy="6820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31FDCD7-E4F7-9BD6-84B5-61AC9BCDE9C5}"/>
              </a:ext>
            </a:extLst>
          </p:cNvPr>
          <p:cNvSpPr/>
          <p:nvPr/>
        </p:nvSpPr>
        <p:spPr>
          <a:xfrm>
            <a:off x="1404274" y="9137115"/>
            <a:ext cx="3947074" cy="3783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Router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720FA8-4535-4003-01A4-4205D7F5D4F0}"/>
              </a:ext>
            </a:extLst>
          </p:cNvPr>
          <p:cNvSpPr/>
          <p:nvPr/>
        </p:nvSpPr>
        <p:spPr>
          <a:xfrm>
            <a:off x="1536807" y="9925971"/>
            <a:ext cx="313260" cy="1571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82802A-9D08-5296-2B59-E683EE6BCF40}"/>
              </a:ext>
            </a:extLst>
          </p:cNvPr>
          <p:cNvSpPr/>
          <p:nvPr/>
        </p:nvSpPr>
        <p:spPr>
          <a:xfrm>
            <a:off x="3223591" y="9930950"/>
            <a:ext cx="313260" cy="1571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CC0ACA-FAEC-87C6-0905-9916037B99DB}"/>
              </a:ext>
            </a:extLst>
          </p:cNvPr>
          <p:cNvSpPr/>
          <p:nvPr/>
        </p:nvSpPr>
        <p:spPr>
          <a:xfrm>
            <a:off x="1525963" y="6295975"/>
            <a:ext cx="468685" cy="4754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PE11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5F2244-595C-26EE-56DA-55EAD4738C40}"/>
              </a:ext>
            </a:extLst>
          </p:cNvPr>
          <p:cNvSpPr/>
          <p:nvPr/>
        </p:nvSpPr>
        <p:spPr>
          <a:xfrm>
            <a:off x="4753744" y="6294731"/>
            <a:ext cx="468685" cy="4754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PE31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1978E-8DEC-C071-58F1-2AD8D27E22FC}"/>
              </a:ext>
            </a:extLst>
          </p:cNvPr>
          <p:cNvSpPr/>
          <p:nvPr/>
        </p:nvSpPr>
        <p:spPr>
          <a:xfrm>
            <a:off x="4753744" y="5336195"/>
            <a:ext cx="468685" cy="4754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PE32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1D4E6A-0A25-731E-CC97-0CAE48723C6A}"/>
              </a:ext>
            </a:extLst>
          </p:cNvPr>
          <p:cNvSpPr/>
          <p:nvPr/>
        </p:nvSpPr>
        <p:spPr>
          <a:xfrm>
            <a:off x="4753744" y="4377867"/>
            <a:ext cx="468685" cy="4754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PE33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3A64B9-A1A4-19C5-4D70-B5224F3E5EAF}"/>
              </a:ext>
            </a:extLst>
          </p:cNvPr>
          <p:cNvSpPr/>
          <p:nvPr/>
        </p:nvSpPr>
        <p:spPr>
          <a:xfrm>
            <a:off x="3139854" y="6295975"/>
            <a:ext cx="468685" cy="4754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PE21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6812A7-0F1D-C540-199D-43C036BB2CF4}"/>
              </a:ext>
            </a:extLst>
          </p:cNvPr>
          <p:cNvSpPr/>
          <p:nvPr/>
        </p:nvSpPr>
        <p:spPr>
          <a:xfrm>
            <a:off x="3139854" y="5336195"/>
            <a:ext cx="468685" cy="4754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PE22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BCFF82-FB42-B6A2-E136-DAA36FA7E2A1}"/>
              </a:ext>
            </a:extLst>
          </p:cNvPr>
          <p:cNvSpPr/>
          <p:nvPr/>
        </p:nvSpPr>
        <p:spPr>
          <a:xfrm>
            <a:off x="3139854" y="4380874"/>
            <a:ext cx="468685" cy="4754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PE23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F13A88-32F5-99F9-0868-E20BFFBD4ED5}"/>
              </a:ext>
            </a:extLst>
          </p:cNvPr>
          <p:cNvSpPr/>
          <p:nvPr/>
        </p:nvSpPr>
        <p:spPr>
          <a:xfrm>
            <a:off x="1525963" y="4386579"/>
            <a:ext cx="468685" cy="4754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PE13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69F853E-B3AD-A173-B092-B8C61F19DC57}"/>
              </a:ext>
            </a:extLst>
          </p:cNvPr>
          <p:cNvSpPr/>
          <p:nvPr/>
        </p:nvSpPr>
        <p:spPr>
          <a:xfrm>
            <a:off x="1525963" y="5336195"/>
            <a:ext cx="468685" cy="4754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PE12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B448A76-4E00-F5CB-20BD-26BBF3D48546}"/>
              </a:ext>
            </a:extLst>
          </p:cNvPr>
          <p:cNvSpPr/>
          <p:nvPr/>
        </p:nvSpPr>
        <p:spPr>
          <a:xfrm>
            <a:off x="1401864" y="2559004"/>
            <a:ext cx="3947074" cy="3783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Register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C670192-6F14-7566-935E-602807075267}"/>
              </a:ext>
            </a:extLst>
          </p:cNvPr>
          <p:cNvCxnSpPr>
            <a:stCxn id="6" idx="0"/>
            <a:endCxn id="14" idx="2"/>
          </p:cNvCxnSpPr>
          <p:nvPr/>
        </p:nvCxnSpPr>
        <p:spPr>
          <a:xfrm flipV="1">
            <a:off x="1760305" y="5811625"/>
            <a:ext cx="0" cy="4843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D05BCBF-EDB3-842F-A645-B8DBE47B3892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flipV="1">
            <a:off x="1760305" y="4862009"/>
            <a:ext cx="0" cy="4741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0A16638-6C79-CD14-6788-5CE42AEB327C}"/>
              </a:ext>
            </a:extLst>
          </p:cNvPr>
          <p:cNvCxnSpPr>
            <a:stCxn id="11" idx="0"/>
            <a:endCxn id="12" idx="2"/>
          </p:cNvCxnSpPr>
          <p:nvPr/>
        </p:nvCxnSpPr>
        <p:spPr>
          <a:xfrm flipV="1">
            <a:off x="3374196" y="4856305"/>
            <a:ext cx="0" cy="479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03B7C96-8586-AB37-EB40-875FC006E7A0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V="1">
            <a:off x="3374196" y="5811625"/>
            <a:ext cx="0" cy="4843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AB84911-75B8-0CE4-5186-B9F511AA5423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5044112" y="9540359"/>
            <a:ext cx="4162" cy="3985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B487F600-0E56-03D8-FC88-A2DE0EE2BA57}"/>
              </a:ext>
            </a:extLst>
          </p:cNvPr>
          <p:cNvGrpSpPr/>
          <p:nvPr/>
        </p:nvGrpSpPr>
        <p:grpSpPr>
          <a:xfrm>
            <a:off x="4268826" y="9938937"/>
            <a:ext cx="1558347" cy="1552719"/>
            <a:chOff x="4363118" y="8095298"/>
            <a:chExt cx="1642618" cy="1584430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E446EC4F-8FAC-12BA-981E-58587EA16453}"/>
                </a:ext>
              </a:extLst>
            </p:cNvPr>
            <p:cNvCxnSpPr>
              <a:stCxn id="79" idx="3"/>
              <a:endCxn id="78" idx="3"/>
            </p:cNvCxnSpPr>
            <p:nvPr/>
          </p:nvCxnSpPr>
          <p:spPr>
            <a:xfrm flipH="1">
              <a:off x="5677328" y="9521564"/>
              <a:ext cx="328408" cy="0"/>
            </a:xfrm>
            <a:prstGeom prst="line">
              <a:avLst/>
            </a:prstGeom>
            <a:ln>
              <a:solidFill>
                <a:srgbClr val="158EE9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285B8B9-C34D-3674-E854-5CBE63387792}"/>
                </a:ext>
              </a:extLst>
            </p:cNvPr>
            <p:cNvSpPr/>
            <p:nvPr/>
          </p:nvSpPr>
          <p:spPr>
            <a:xfrm>
              <a:off x="4363118" y="8412184"/>
              <a:ext cx="328408" cy="3168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3CA01B7-5F72-166A-884B-8F856B7AFF3A}"/>
                </a:ext>
              </a:extLst>
            </p:cNvPr>
            <p:cNvSpPr/>
            <p:nvPr/>
          </p:nvSpPr>
          <p:spPr>
            <a:xfrm>
              <a:off x="4692105" y="8412184"/>
              <a:ext cx="328408" cy="3168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E56E884-A915-6B18-2B52-C90EAFBE17DC}"/>
                </a:ext>
              </a:extLst>
            </p:cNvPr>
            <p:cNvSpPr/>
            <p:nvPr/>
          </p:nvSpPr>
          <p:spPr>
            <a:xfrm>
              <a:off x="5020513" y="8412184"/>
              <a:ext cx="328408" cy="316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285E2FE-A847-2C50-9DE5-22DC3CD721A6}"/>
                </a:ext>
              </a:extLst>
            </p:cNvPr>
            <p:cNvSpPr/>
            <p:nvPr/>
          </p:nvSpPr>
          <p:spPr>
            <a:xfrm>
              <a:off x="5348920" y="8412184"/>
              <a:ext cx="328408" cy="316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002DC061-0497-BA5C-A487-D6393DBDC214}"/>
                </a:ext>
              </a:extLst>
            </p:cNvPr>
            <p:cNvSpPr/>
            <p:nvPr/>
          </p:nvSpPr>
          <p:spPr>
            <a:xfrm>
              <a:off x="5677328" y="8412184"/>
              <a:ext cx="328408" cy="316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D3FB933-1A5C-1000-72F8-1ACCECCB5333}"/>
                </a:ext>
              </a:extLst>
            </p:cNvPr>
            <p:cNvSpPr/>
            <p:nvPr/>
          </p:nvSpPr>
          <p:spPr>
            <a:xfrm>
              <a:off x="4363118" y="8729070"/>
              <a:ext cx="328408" cy="3168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6674D4C-1AE5-1E66-5D02-6AB3463A23F1}"/>
                </a:ext>
              </a:extLst>
            </p:cNvPr>
            <p:cNvSpPr/>
            <p:nvPr/>
          </p:nvSpPr>
          <p:spPr>
            <a:xfrm>
              <a:off x="4692105" y="8729070"/>
              <a:ext cx="328408" cy="3168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0AC826A-5E76-DB61-1332-492BD876D1A5}"/>
                </a:ext>
              </a:extLst>
            </p:cNvPr>
            <p:cNvSpPr/>
            <p:nvPr/>
          </p:nvSpPr>
          <p:spPr>
            <a:xfrm>
              <a:off x="5020513" y="8729070"/>
              <a:ext cx="328408" cy="316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8FDAF62-5AD2-CB86-EC06-01B77F0A62EA}"/>
                </a:ext>
              </a:extLst>
            </p:cNvPr>
            <p:cNvSpPr/>
            <p:nvPr/>
          </p:nvSpPr>
          <p:spPr>
            <a:xfrm>
              <a:off x="5348920" y="8729070"/>
              <a:ext cx="328408" cy="316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DA94A5-8BD7-F3BD-A939-3AC9BC8FD471}"/>
                </a:ext>
              </a:extLst>
            </p:cNvPr>
            <p:cNvSpPr/>
            <p:nvPr/>
          </p:nvSpPr>
          <p:spPr>
            <a:xfrm>
              <a:off x="5677328" y="8729070"/>
              <a:ext cx="328408" cy="316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2413CD3-FD6B-A80A-1A3E-277AE930AA46}"/>
                </a:ext>
              </a:extLst>
            </p:cNvPr>
            <p:cNvSpPr/>
            <p:nvPr/>
          </p:nvSpPr>
          <p:spPr>
            <a:xfrm>
              <a:off x="4363118" y="9045956"/>
              <a:ext cx="328408" cy="3168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21900F1-A835-15C4-5D4C-DA9FDEB64041}"/>
                </a:ext>
              </a:extLst>
            </p:cNvPr>
            <p:cNvSpPr/>
            <p:nvPr/>
          </p:nvSpPr>
          <p:spPr>
            <a:xfrm>
              <a:off x="4692105" y="9045956"/>
              <a:ext cx="328408" cy="3168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A5F21B0A-50C6-5883-6AB0-C5CA1DB0C471}"/>
                </a:ext>
              </a:extLst>
            </p:cNvPr>
            <p:cNvSpPr/>
            <p:nvPr/>
          </p:nvSpPr>
          <p:spPr>
            <a:xfrm>
              <a:off x="5020513" y="9045956"/>
              <a:ext cx="328408" cy="316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62DEADAB-BA30-992A-8E01-0A060BD333C2}"/>
                </a:ext>
              </a:extLst>
            </p:cNvPr>
            <p:cNvSpPr/>
            <p:nvPr/>
          </p:nvSpPr>
          <p:spPr>
            <a:xfrm>
              <a:off x="5348920" y="9045956"/>
              <a:ext cx="328408" cy="316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A0B91416-1B9B-A24C-6780-AF4919D293F9}"/>
                </a:ext>
              </a:extLst>
            </p:cNvPr>
            <p:cNvSpPr/>
            <p:nvPr/>
          </p:nvSpPr>
          <p:spPr>
            <a:xfrm>
              <a:off x="5677328" y="9045956"/>
              <a:ext cx="328408" cy="316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42B1A30B-8D4A-9F67-7729-23E3A9797655}"/>
                </a:ext>
              </a:extLst>
            </p:cNvPr>
            <p:cNvSpPr/>
            <p:nvPr/>
          </p:nvSpPr>
          <p:spPr>
            <a:xfrm>
              <a:off x="4363118" y="9362842"/>
              <a:ext cx="328408" cy="3168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5D0CDD52-2CD2-9368-4E04-E0AD3E23AC3A}"/>
                </a:ext>
              </a:extLst>
            </p:cNvPr>
            <p:cNvSpPr/>
            <p:nvPr/>
          </p:nvSpPr>
          <p:spPr>
            <a:xfrm>
              <a:off x="4692105" y="9362842"/>
              <a:ext cx="328408" cy="3168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BBE29E0-D484-9E03-7E05-D22D3B9DA965}"/>
                </a:ext>
              </a:extLst>
            </p:cNvPr>
            <p:cNvSpPr/>
            <p:nvPr/>
          </p:nvSpPr>
          <p:spPr>
            <a:xfrm>
              <a:off x="5020513" y="9362842"/>
              <a:ext cx="328408" cy="316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BC01F495-5E0A-30E8-89C6-C24306A800A4}"/>
                </a:ext>
              </a:extLst>
            </p:cNvPr>
            <p:cNvSpPr/>
            <p:nvPr/>
          </p:nvSpPr>
          <p:spPr>
            <a:xfrm>
              <a:off x="5348920" y="9362842"/>
              <a:ext cx="328408" cy="316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7B221D44-7B49-DD87-F706-5C37FFF4700D}"/>
                </a:ext>
              </a:extLst>
            </p:cNvPr>
            <p:cNvSpPr/>
            <p:nvPr/>
          </p:nvSpPr>
          <p:spPr>
            <a:xfrm>
              <a:off x="5677328" y="9362842"/>
              <a:ext cx="328408" cy="316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218B4F82-B3B3-4CD0-F46C-3F96F604C002}"/>
                </a:ext>
              </a:extLst>
            </p:cNvPr>
            <p:cNvSpPr/>
            <p:nvPr/>
          </p:nvSpPr>
          <p:spPr>
            <a:xfrm>
              <a:off x="4363118" y="8095298"/>
              <a:ext cx="328408" cy="3168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32B7E59-7EA2-7AD0-0AC8-8EC6E4682EDD}"/>
                </a:ext>
              </a:extLst>
            </p:cNvPr>
            <p:cNvSpPr/>
            <p:nvPr/>
          </p:nvSpPr>
          <p:spPr>
            <a:xfrm>
              <a:off x="4692105" y="8095298"/>
              <a:ext cx="328408" cy="3168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456B9A6-C5C4-0704-E810-9309F9120CDA}"/>
                </a:ext>
              </a:extLst>
            </p:cNvPr>
            <p:cNvSpPr/>
            <p:nvPr/>
          </p:nvSpPr>
          <p:spPr>
            <a:xfrm>
              <a:off x="5020513" y="8095298"/>
              <a:ext cx="328408" cy="316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33FE7AD-7FB1-9B8F-0DC2-EF8ABE3F8F47}"/>
                </a:ext>
              </a:extLst>
            </p:cNvPr>
            <p:cNvSpPr/>
            <p:nvPr/>
          </p:nvSpPr>
          <p:spPr>
            <a:xfrm>
              <a:off x="5348920" y="8095298"/>
              <a:ext cx="328408" cy="316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C930A385-402F-8D05-29F8-31081CB7130E}"/>
                </a:ext>
              </a:extLst>
            </p:cNvPr>
            <p:cNvSpPr/>
            <p:nvPr/>
          </p:nvSpPr>
          <p:spPr>
            <a:xfrm>
              <a:off x="5677328" y="8095298"/>
              <a:ext cx="328408" cy="316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061E515A-C423-FDCF-5DAD-AE67AF0BE6D7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rot="16200000" flipH="1" flipV="1">
            <a:off x="1753381" y="9871006"/>
            <a:ext cx="1566896" cy="1686784"/>
          </a:xfrm>
          <a:prstGeom prst="bentConnector5">
            <a:avLst>
              <a:gd name="adj1" fmla="val -14589"/>
              <a:gd name="adj2" fmla="val 50000"/>
              <a:gd name="adj3" fmla="val 121073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0E891B74-AD4F-6B0D-AA68-554EE3B72DE9}"/>
              </a:ext>
            </a:extLst>
          </p:cNvPr>
          <p:cNvCxnSpPr>
            <a:cxnSpLocks/>
            <a:stCxn id="82" idx="0"/>
            <a:endCxn id="4" idx="2"/>
          </p:cNvCxnSpPr>
          <p:nvPr/>
        </p:nvCxnSpPr>
        <p:spPr>
          <a:xfrm rot="16200000" flipH="1" flipV="1">
            <a:off x="3432304" y="9886854"/>
            <a:ext cx="1563888" cy="1668054"/>
          </a:xfrm>
          <a:prstGeom prst="bentConnector5">
            <a:avLst>
              <a:gd name="adj1" fmla="val -14617"/>
              <a:gd name="adj2" fmla="val 54543"/>
              <a:gd name="adj3" fmla="val 120789"/>
            </a:avLst>
          </a:prstGeom>
          <a:ln w="666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4F26753B-B33F-157E-C936-3246C181282B}"/>
              </a:ext>
            </a:extLst>
          </p:cNvPr>
          <p:cNvCxnSpPr>
            <a:stCxn id="13" idx="0"/>
            <a:endCxn id="103" idx="2"/>
          </p:cNvCxnSpPr>
          <p:nvPr/>
        </p:nvCxnSpPr>
        <p:spPr>
          <a:xfrm rot="5400000" flipH="1" flipV="1">
            <a:off x="2015031" y="3232540"/>
            <a:ext cx="899314" cy="1408765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1C7E8A77-BADE-E699-5C58-38D06E056DBD}"/>
              </a:ext>
            </a:extLst>
          </p:cNvPr>
          <p:cNvCxnSpPr>
            <a:stCxn id="9" idx="0"/>
            <a:endCxn id="104" idx="0"/>
          </p:cNvCxnSpPr>
          <p:nvPr/>
        </p:nvCxnSpPr>
        <p:spPr>
          <a:xfrm rot="16200000" flipV="1">
            <a:off x="3834187" y="3223966"/>
            <a:ext cx="889811" cy="1417989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1BE366D4-2D21-02E9-41E1-8F79019B79C6}"/>
              </a:ext>
            </a:extLst>
          </p:cNvPr>
          <p:cNvGrpSpPr/>
          <p:nvPr/>
        </p:nvGrpSpPr>
        <p:grpSpPr>
          <a:xfrm>
            <a:off x="4283250" y="4524828"/>
            <a:ext cx="514998" cy="2713349"/>
            <a:chOff x="4380863" y="2777593"/>
            <a:chExt cx="542848" cy="2768763"/>
          </a:xfrm>
        </p:grpSpPr>
        <p:sp>
          <p:nvSpPr>
            <p:cNvPr id="135" name="箭头: 直角上 134">
              <a:extLst>
                <a:ext uri="{FF2B5EF4-FFF2-40B4-BE49-F238E27FC236}">
                  <a16:creationId xmlns:a16="http://schemas.microsoft.com/office/drawing/2014/main" id="{4DA99D86-D660-2BC4-BD0C-0390EA287175}"/>
                </a:ext>
              </a:extLst>
            </p:cNvPr>
            <p:cNvSpPr/>
            <p:nvPr/>
          </p:nvSpPr>
          <p:spPr>
            <a:xfrm rot="5400000" flipH="1">
              <a:off x="4380864" y="2777593"/>
              <a:ext cx="494031" cy="494031"/>
            </a:xfrm>
            <a:prstGeom prst="bentUpArrow">
              <a:avLst>
                <a:gd name="adj1" fmla="val 14717"/>
                <a:gd name="adj2" fmla="val 15039"/>
                <a:gd name="adj3" fmla="val 21144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箭头: 直角上 135">
              <a:extLst>
                <a:ext uri="{FF2B5EF4-FFF2-40B4-BE49-F238E27FC236}">
                  <a16:creationId xmlns:a16="http://schemas.microsoft.com/office/drawing/2014/main" id="{C77BBDA8-FB99-BA76-0BE6-8754F4C98650}"/>
                </a:ext>
              </a:extLst>
            </p:cNvPr>
            <p:cNvSpPr/>
            <p:nvPr/>
          </p:nvSpPr>
          <p:spPr>
            <a:xfrm rot="5400000" flipH="1">
              <a:off x="4380865" y="3765760"/>
              <a:ext cx="494031" cy="494031"/>
            </a:xfrm>
            <a:prstGeom prst="bentUpArrow">
              <a:avLst>
                <a:gd name="adj1" fmla="val 15146"/>
                <a:gd name="adj2" fmla="val 15039"/>
                <a:gd name="adj3" fmla="val 21144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箭头: 直角上 136">
              <a:extLst>
                <a:ext uri="{FF2B5EF4-FFF2-40B4-BE49-F238E27FC236}">
                  <a16:creationId xmlns:a16="http://schemas.microsoft.com/office/drawing/2014/main" id="{F91992D1-A5FE-615C-CCBA-24D6F90C3790}"/>
                </a:ext>
              </a:extLst>
            </p:cNvPr>
            <p:cNvSpPr/>
            <p:nvPr/>
          </p:nvSpPr>
          <p:spPr>
            <a:xfrm rot="5400000" flipH="1">
              <a:off x="4380864" y="4753927"/>
              <a:ext cx="494031" cy="494031"/>
            </a:xfrm>
            <a:prstGeom prst="bentUpArrow">
              <a:avLst>
                <a:gd name="adj1" fmla="val 14717"/>
                <a:gd name="adj2" fmla="val 15039"/>
                <a:gd name="adj3" fmla="val 21144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59E3D6DA-1D21-8D9A-FB15-BBF474995E3E}"/>
                </a:ext>
              </a:extLst>
            </p:cNvPr>
            <p:cNvSpPr/>
            <p:nvPr/>
          </p:nvSpPr>
          <p:spPr>
            <a:xfrm>
              <a:off x="4380864" y="4259791"/>
              <a:ext cx="73662" cy="5360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AE736D6C-6BF4-6280-320B-F836BBE9DB3F}"/>
                </a:ext>
              </a:extLst>
            </p:cNvPr>
            <p:cNvSpPr/>
            <p:nvPr/>
          </p:nvSpPr>
          <p:spPr>
            <a:xfrm>
              <a:off x="4380863" y="3271624"/>
              <a:ext cx="73662" cy="5360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385CFCC-4896-BC7F-1CBC-77322CAD3139}"/>
                </a:ext>
              </a:extLst>
            </p:cNvPr>
            <p:cNvSpPr/>
            <p:nvPr/>
          </p:nvSpPr>
          <p:spPr>
            <a:xfrm>
              <a:off x="4380863" y="5247958"/>
              <a:ext cx="74280" cy="297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EEC2A050-9F9F-5086-4007-12DAD41D4D46}"/>
                </a:ext>
              </a:extLst>
            </p:cNvPr>
            <p:cNvSpPr/>
            <p:nvPr/>
          </p:nvSpPr>
          <p:spPr>
            <a:xfrm rot="5400000">
              <a:off x="4639864" y="5262510"/>
              <a:ext cx="73661" cy="494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4" name="文本框 143">
            <a:extLst>
              <a:ext uri="{FF2B5EF4-FFF2-40B4-BE49-F238E27FC236}">
                <a16:creationId xmlns:a16="http://schemas.microsoft.com/office/drawing/2014/main" id="{DD3B3BB3-C7CE-C6F2-700A-AA35FB130650}"/>
              </a:ext>
            </a:extLst>
          </p:cNvPr>
          <p:cNvSpPr txBox="1"/>
          <p:nvPr/>
        </p:nvSpPr>
        <p:spPr>
          <a:xfrm>
            <a:off x="3570098" y="6376669"/>
            <a:ext cx="468679" cy="27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100" b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 sz="1100" b="1" baseline="-25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956B9AB5-5AD9-6BD7-6D8B-62DBCA78B775}"/>
              </a:ext>
            </a:extLst>
          </p:cNvPr>
          <p:cNvSpPr txBox="1"/>
          <p:nvPr/>
        </p:nvSpPr>
        <p:spPr>
          <a:xfrm>
            <a:off x="5183983" y="6377571"/>
            <a:ext cx="468679" cy="27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100" b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sz="1100" b="1" baseline="-25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D074F5E9-C488-D0DA-4B03-03B584D522E8}"/>
              </a:ext>
            </a:extLst>
          </p:cNvPr>
          <p:cNvSpPr txBox="1"/>
          <p:nvPr/>
        </p:nvSpPr>
        <p:spPr>
          <a:xfrm>
            <a:off x="1956208" y="6396718"/>
            <a:ext cx="468679" cy="27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100" b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100" b="1" baseline="-25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86BD7F69-B701-974A-3889-FDFA76663EE8}"/>
              </a:ext>
            </a:extLst>
          </p:cNvPr>
          <p:cNvSpPr txBox="1"/>
          <p:nvPr/>
        </p:nvSpPr>
        <p:spPr>
          <a:xfrm>
            <a:off x="3571196" y="5419242"/>
            <a:ext cx="468679" cy="27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200" b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zh-CN" altLang="en-US" sz="1200" b="1" baseline="-25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CC150424-2073-F4C6-C83C-C86AA342D4AE}"/>
              </a:ext>
            </a:extLst>
          </p:cNvPr>
          <p:cNvSpPr txBox="1"/>
          <p:nvPr/>
        </p:nvSpPr>
        <p:spPr>
          <a:xfrm>
            <a:off x="5183983" y="5419243"/>
            <a:ext cx="468679" cy="27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100" b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1100" b="1" baseline="-25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B62EFBB9-E6CC-4B0A-C053-DA0DB1B246FC}"/>
              </a:ext>
            </a:extLst>
          </p:cNvPr>
          <p:cNvSpPr txBox="1"/>
          <p:nvPr/>
        </p:nvSpPr>
        <p:spPr>
          <a:xfrm>
            <a:off x="1956208" y="4484054"/>
            <a:ext cx="468679" cy="27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100" b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100" b="1" baseline="-25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69EDAFA6-A0C1-7B91-C0A6-043BA7C5EB97}"/>
              </a:ext>
            </a:extLst>
          </p:cNvPr>
          <p:cNvSpPr txBox="1"/>
          <p:nvPr/>
        </p:nvSpPr>
        <p:spPr>
          <a:xfrm>
            <a:off x="5183983" y="4479853"/>
            <a:ext cx="468679" cy="27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100" b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sz="1100" b="1" baseline="-25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6504FB08-261E-3074-DFCD-6FB5431EF9F0}"/>
              </a:ext>
            </a:extLst>
          </p:cNvPr>
          <p:cNvSpPr txBox="1"/>
          <p:nvPr/>
        </p:nvSpPr>
        <p:spPr>
          <a:xfrm>
            <a:off x="1956208" y="5419242"/>
            <a:ext cx="468679" cy="27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100" b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100" b="1" baseline="-25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0A936024-CAA9-1E8C-BBC6-76F828981F24}"/>
              </a:ext>
            </a:extLst>
          </p:cNvPr>
          <p:cNvSpPr txBox="1"/>
          <p:nvPr/>
        </p:nvSpPr>
        <p:spPr>
          <a:xfrm>
            <a:off x="4570314" y="11780321"/>
            <a:ext cx="141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3DFEA937-FF95-C60B-1C5A-7B9EC22C29E6}"/>
              </a:ext>
            </a:extLst>
          </p:cNvPr>
          <p:cNvSpPr txBox="1"/>
          <p:nvPr/>
        </p:nvSpPr>
        <p:spPr>
          <a:xfrm>
            <a:off x="2154189" y="11830521"/>
            <a:ext cx="106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Ram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0899907-459A-724C-7E85-48AB7F1D7803}"/>
              </a:ext>
            </a:extLst>
          </p:cNvPr>
          <p:cNvCxnSpPr>
            <a:cxnSpLocks/>
          </p:cNvCxnSpPr>
          <p:nvPr/>
        </p:nvCxnSpPr>
        <p:spPr>
          <a:xfrm flipH="1" flipV="1">
            <a:off x="1994648" y="6770161"/>
            <a:ext cx="195899" cy="405838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C32A0251-3C2B-1BB7-28DD-F668A15A7249}"/>
              </a:ext>
            </a:extLst>
          </p:cNvPr>
          <p:cNvCxnSpPr>
            <a:cxnSpLocks/>
          </p:cNvCxnSpPr>
          <p:nvPr/>
        </p:nvCxnSpPr>
        <p:spPr>
          <a:xfrm flipH="1" flipV="1">
            <a:off x="3612041" y="6770161"/>
            <a:ext cx="195899" cy="405838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F96543A0-E0F8-B09D-5DF6-976C1840BBEA}"/>
              </a:ext>
            </a:extLst>
          </p:cNvPr>
          <p:cNvCxnSpPr>
            <a:cxnSpLocks/>
          </p:cNvCxnSpPr>
          <p:nvPr/>
        </p:nvCxnSpPr>
        <p:spPr>
          <a:xfrm flipH="1" flipV="1">
            <a:off x="5222424" y="6769123"/>
            <a:ext cx="195899" cy="405838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AA8C3922-02AC-31DB-C4C6-E446A9589F21}"/>
              </a:ext>
            </a:extLst>
          </p:cNvPr>
          <p:cNvGrpSpPr/>
          <p:nvPr/>
        </p:nvGrpSpPr>
        <p:grpSpPr>
          <a:xfrm>
            <a:off x="2670266" y="4530614"/>
            <a:ext cx="514998" cy="2713349"/>
            <a:chOff x="4380863" y="2777593"/>
            <a:chExt cx="542848" cy="2768763"/>
          </a:xfrm>
        </p:grpSpPr>
        <p:sp>
          <p:nvSpPr>
            <p:cNvPr id="177" name="箭头: 直角上 176">
              <a:extLst>
                <a:ext uri="{FF2B5EF4-FFF2-40B4-BE49-F238E27FC236}">
                  <a16:creationId xmlns:a16="http://schemas.microsoft.com/office/drawing/2014/main" id="{802B0F95-8C99-1DD4-A431-DC708F5716F1}"/>
                </a:ext>
              </a:extLst>
            </p:cNvPr>
            <p:cNvSpPr/>
            <p:nvPr/>
          </p:nvSpPr>
          <p:spPr>
            <a:xfrm rot="5400000" flipH="1">
              <a:off x="4380864" y="2777593"/>
              <a:ext cx="494031" cy="494031"/>
            </a:xfrm>
            <a:prstGeom prst="bentUpArrow">
              <a:avLst>
                <a:gd name="adj1" fmla="val 14717"/>
                <a:gd name="adj2" fmla="val 15039"/>
                <a:gd name="adj3" fmla="val 21144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箭头: 直角上 177">
              <a:extLst>
                <a:ext uri="{FF2B5EF4-FFF2-40B4-BE49-F238E27FC236}">
                  <a16:creationId xmlns:a16="http://schemas.microsoft.com/office/drawing/2014/main" id="{92B1D919-8548-5A9E-A0AB-4F4F90F5A2E8}"/>
                </a:ext>
              </a:extLst>
            </p:cNvPr>
            <p:cNvSpPr/>
            <p:nvPr/>
          </p:nvSpPr>
          <p:spPr>
            <a:xfrm rot="5400000" flipH="1">
              <a:off x="4380865" y="3765760"/>
              <a:ext cx="494031" cy="494031"/>
            </a:xfrm>
            <a:prstGeom prst="bentUpArrow">
              <a:avLst>
                <a:gd name="adj1" fmla="val 15146"/>
                <a:gd name="adj2" fmla="val 15039"/>
                <a:gd name="adj3" fmla="val 21144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箭头: 直角上 178">
              <a:extLst>
                <a:ext uri="{FF2B5EF4-FFF2-40B4-BE49-F238E27FC236}">
                  <a16:creationId xmlns:a16="http://schemas.microsoft.com/office/drawing/2014/main" id="{0CAE0D6B-9511-3286-F822-91176387F889}"/>
                </a:ext>
              </a:extLst>
            </p:cNvPr>
            <p:cNvSpPr/>
            <p:nvPr/>
          </p:nvSpPr>
          <p:spPr>
            <a:xfrm rot="5400000" flipH="1">
              <a:off x="4380864" y="4753927"/>
              <a:ext cx="494031" cy="494031"/>
            </a:xfrm>
            <a:prstGeom prst="bentUpArrow">
              <a:avLst>
                <a:gd name="adj1" fmla="val 14717"/>
                <a:gd name="adj2" fmla="val 15039"/>
                <a:gd name="adj3" fmla="val 21144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39645260-7A15-5231-5780-0E850E8761DC}"/>
                </a:ext>
              </a:extLst>
            </p:cNvPr>
            <p:cNvSpPr/>
            <p:nvPr/>
          </p:nvSpPr>
          <p:spPr>
            <a:xfrm>
              <a:off x="4380864" y="4259791"/>
              <a:ext cx="73662" cy="5360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F4B7D433-BDB4-9C26-0BEA-DEC207E9EC88}"/>
                </a:ext>
              </a:extLst>
            </p:cNvPr>
            <p:cNvSpPr/>
            <p:nvPr/>
          </p:nvSpPr>
          <p:spPr>
            <a:xfrm>
              <a:off x="4380863" y="3271624"/>
              <a:ext cx="73662" cy="5360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DD02D64C-E8F9-428D-1171-FD8EC5D16AD6}"/>
                </a:ext>
              </a:extLst>
            </p:cNvPr>
            <p:cNvSpPr/>
            <p:nvPr/>
          </p:nvSpPr>
          <p:spPr>
            <a:xfrm>
              <a:off x="4380863" y="5247958"/>
              <a:ext cx="74280" cy="297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9900A498-C6A1-93A4-72D7-7E0F80A1E09E}"/>
                </a:ext>
              </a:extLst>
            </p:cNvPr>
            <p:cNvSpPr/>
            <p:nvPr/>
          </p:nvSpPr>
          <p:spPr>
            <a:xfrm rot="5400000">
              <a:off x="4639864" y="5262510"/>
              <a:ext cx="73661" cy="494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73ABEDA8-836E-E04C-2F07-DA5CE67EAA90}"/>
              </a:ext>
            </a:extLst>
          </p:cNvPr>
          <p:cNvGrpSpPr/>
          <p:nvPr/>
        </p:nvGrpSpPr>
        <p:grpSpPr>
          <a:xfrm>
            <a:off x="1052793" y="4529688"/>
            <a:ext cx="514998" cy="2713349"/>
            <a:chOff x="4380863" y="2777593"/>
            <a:chExt cx="542848" cy="2768763"/>
          </a:xfrm>
        </p:grpSpPr>
        <p:sp>
          <p:nvSpPr>
            <p:cNvPr id="185" name="箭头: 直角上 184">
              <a:extLst>
                <a:ext uri="{FF2B5EF4-FFF2-40B4-BE49-F238E27FC236}">
                  <a16:creationId xmlns:a16="http://schemas.microsoft.com/office/drawing/2014/main" id="{E244DE30-B5F3-4915-95CC-94F4A78C915D}"/>
                </a:ext>
              </a:extLst>
            </p:cNvPr>
            <p:cNvSpPr/>
            <p:nvPr/>
          </p:nvSpPr>
          <p:spPr>
            <a:xfrm rot="5400000" flipH="1">
              <a:off x="4380864" y="2777593"/>
              <a:ext cx="494031" cy="494031"/>
            </a:xfrm>
            <a:prstGeom prst="bentUpArrow">
              <a:avLst>
                <a:gd name="adj1" fmla="val 14717"/>
                <a:gd name="adj2" fmla="val 15039"/>
                <a:gd name="adj3" fmla="val 21144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箭头: 直角上 185">
              <a:extLst>
                <a:ext uri="{FF2B5EF4-FFF2-40B4-BE49-F238E27FC236}">
                  <a16:creationId xmlns:a16="http://schemas.microsoft.com/office/drawing/2014/main" id="{59F7A5C7-52C7-8511-4486-2732B8F31680}"/>
                </a:ext>
              </a:extLst>
            </p:cNvPr>
            <p:cNvSpPr/>
            <p:nvPr/>
          </p:nvSpPr>
          <p:spPr>
            <a:xfrm rot="5400000" flipH="1">
              <a:off x="4380865" y="3765760"/>
              <a:ext cx="494031" cy="494031"/>
            </a:xfrm>
            <a:prstGeom prst="bentUpArrow">
              <a:avLst>
                <a:gd name="adj1" fmla="val 15146"/>
                <a:gd name="adj2" fmla="val 15039"/>
                <a:gd name="adj3" fmla="val 21144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箭头: 直角上 186">
              <a:extLst>
                <a:ext uri="{FF2B5EF4-FFF2-40B4-BE49-F238E27FC236}">
                  <a16:creationId xmlns:a16="http://schemas.microsoft.com/office/drawing/2014/main" id="{B1A5293F-5F4C-F138-7EF8-E78E5BA96F77}"/>
                </a:ext>
              </a:extLst>
            </p:cNvPr>
            <p:cNvSpPr/>
            <p:nvPr/>
          </p:nvSpPr>
          <p:spPr>
            <a:xfrm rot="5400000" flipH="1">
              <a:off x="4380864" y="4753927"/>
              <a:ext cx="494031" cy="494031"/>
            </a:xfrm>
            <a:prstGeom prst="bentUpArrow">
              <a:avLst>
                <a:gd name="adj1" fmla="val 14717"/>
                <a:gd name="adj2" fmla="val 15039"/>
                <a:gd name="adj3" fmla="val 21144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1CE56145-1CE8-404F-399C-A04ED4090C4A}"/>
                </a:ext>
              </a:extLst>
            </p:cNvPr>
            <p:cNvSpPr/>
            <p:nvPr/>
          </p:nvSpPr>
          <p:spPr>
            <a:xfrm>
              <a:off x="4380864" y="4259791"/>
              <a:ext cx="73662" cy="5360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5CEEBFED-C095-2078-FF7C-C47019CF39E6}"/>
                </a:ext>
              </a:extLst>
            </p:cNvPr>
            <p:cNvSpPr/>
            <p:nvPr/>
          </p:nvSpPr>
          <p:spPr>
            <a:xfrm>
              <a:off x="4380863" y="3271624"/>
              <a:ext cx="73662" cy="5360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6535A6FF-0A24-A47B-9EA9-2621DBEAB4D8}"/>
                </a:ext>
              </a:extLst>
            </p:cNvPr>
            <p:cNvSpPr/>
            <p:nvPr/>
          </p:nvSpPr>
          <p:spPr>
            <a:xfrm>
              <a:off x="4380863" y="5247958"/>
              <a:ext cx="74280" cy="297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A3310F29-7661-0E8F-5017-D29C75208518}"/>
                </a:ext>
              </a:extLst>
            </p:cNvPr>
            <p:cNvSpPr/>
            <p:nvPr/>
          </p:nvSpPr>
          <p:spPr>
            <a:xfrm rot="5400000">
              <a:off x="4639864" y="5262510"/>
              <a:ext cx="73661" cy="494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F70C03D9-B5E7-289B-7514-17F2D30ABA9F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760305" y="8857874"/>
            <a:ext cx="6063" cy="33512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18794236-EF1D-2197-3A7D-8567F0366A5F}"/>
              </a:ext>
            </a:extLst>
          </p:cNvPr>
          <p:cNvCxnSpPr>
            <a:cxnSpLocks/>
            <a:stCxn id="2" idx="0"/>
            <a:endCxn id="33" idx="2"/>
          </p:cNvCxnSpPr>
          <p:nvPr/>
        </p:nvCxnSpPr>
        <p:spPr>
          <a:xfrm flipH="1" flipV="1">
            <a:off x="3367088" y="8857874"/>
            <a:ext cx="10723" cy="2792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58003C8D-CA4C-1C86-98A6-284816A3DB00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5010334" y="8848874"/>
            <a:ext cx="0" cy="2900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组合 306">
            <a:extLst>
              <a:ext uri="{FF2B5EF4-FFF2-40B4-BE49-F238E27FC236}">
                <a16:creationId xmlns:a16="http://schemas.microsoft.com/office/drawing/2014/main" id="{E52685C4-D1A6-E9B4-1A23-5F775FA353C9}"/>
              </a:ext>
            </a:extLst>
          </p:cNvPr>
          <p:cNvGrpSpPr/>
          <p:nvPr/>
        </p:nvGrpSpPr>
        <p:grpSpPr>
          <a:xfrm>
            <a:off x="531528" y="627455"/>
            <a:ext cx="1580873" cy="1566221"/>
            <a:chOff x="423261" y="-439435"/>
            <a:chExt cx="1580873" cy="1566221"/>
          </a:xfrm>
        </p:grpSpPr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357C7301-18B6-C94E-3D9A-66F3537F4E21}"/>
                </a:ext>
              </a:extLst>
            </p:cNvPr>
            <p:cNvSpPr/>
            <p:nvPr/>
          </p:nvSpPr>
          <p:spPr>
            <a:xfrm>
              <a:off x="1358489" y="-115389"/>
              <a:ext cx="311560" cy="3105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D954E9FF-CD7D-8C70-8742-7840248BEEC5}"/>
                </a:ext>
              </a:extLst>
            </p:cNvPr>
            <p:cNvSpPr/>
            <p:nvPr/>
          </p:nvSpPr>
          <p:spPr>
            <a:xfrm>
              <a:off x="1670048" y="-115389"/>
              <a:ext cx="311560" cy="3105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2EF69DC7-0534-9253-AA67-B5CB994BD733}"/>
                </a:ext>
              </a:extLst>
            </p:cNvPr>
            <p:cNvSpPr/>
            <p:nvPr/>
          </p:nvSpPr>
          <p:spPr>
            <a:xfrm>
              <a:off x="1358489" y="195155"/>
              <a:ext cx="311560" cy="3105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F3196DFE-53CA-1D81-B71D-A61BEDC892ED}"/>
                </a:ext>
              </a:extLst>
            </p:cNvPr>
            <p:cNvSpPr/>
            <p:nvPr/>
          </p:nvSpPr>
          <p:spPr>
            <a:xfrm>
              <a:off x="1670048" y="195155"/>
              <a:ext cx="311560" cy="3105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B4CD38AE-69E0-EBD2-DBEA-A7142B3775D7}"/>
                </a:ext>
              </a:extLst>
            </p:cNvPr>
            <p:cNvSpPr/>
            <p:nvPr/>
          </p:nvSpPr>
          <p:spPr>
            <a:xfrm>
              <a:off x="423261" y="505698"/>
              <a:ext cx="311560" cy="31054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5A974925-32E8-2788-2C81-6BE9197A3EB9}"/>
                </a:ext>
              </a:extLst>
            </p:cNvPr>
            <p:cNvSpPr/>
            <p:nvPr/>
          </p:nvSpPr>
          <p:spPr>
            <a:xfrm>
              <a:off x="735370" y="505698"/>
              <a:ext cx="311560" cy="31054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1615359E-50C5-44BF-73B3-F08782F416B3}"/>
                </a:ext>
              </a:extLst>
            </p:cNvPr>
            <p:cNvSpPr/>
            <p:nvPr/>
          </p:nvSpPr>
          <p:spPr>
            <a:xfrm>
              <a:off x="1046930" y="505698"/>
              <a:ext cx="311560" cy="31054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5C6B3F11-B37E-5274-4997-3D70A2262972}"/>
                </a:ext>
              </a:extLst>
            </p:cNvPr>
            <p:cNvSpPr/>
            <p:nvPr/>
          </p:nvSpPr>
          <p:spPr>
            <a:xfrm>
              <a:off x="1358489" y="505698"/>
              <a:ext cx="311560" cy="3105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AB56E4BA-1AB9-9BB4-9853-1E27F93F0515}"/>
                </a:ext>
              </a:extLst>
            </p:cNvPr>
            <p:cNvSpPr/>
            <p:nvPr/>
          </p:nvSpPr>
          <p:spPr>
            <a:xfrm>
              <a:off x="1670048" y="505698"/>
              <a:ext cx="311560" cy="3105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9E510E79-635D-F54E-7266-F96A7C394465}"/>
                </a:ext>
              </a:extLst>
            </p:cNvPr>
            <p:cNvSpPr/>
            <p:nvPr/>
          </p:nvSpPr>
          <p:spPr>
            <a:xfrm>
              <a:off x="423261" y="816242"/>
              <a:ext cx="311560" cy="3105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2867864B-E234-A98B-5B67-DA7BE896930B}"/>
                </a:ext>
              </a:extLst>
            </p:cNvPr>
            <p:cNvSpPr/>
            <p:nvPr/>
          </p:nvSpPr>
          <p:spPr>
            <a:xfrm>
              <a:off x="735370" y="816242"/>
              <a:ext cx="311560" cy="3105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BCD0B67C-AA24-3FD7-739C-1165714D8848}"/>
                </a:ext>
              </a:extLst>
            </p:cNvPr>
            <p:cNvSpPr/>
            <p:nvPr/>
          </p:nvSpPr>
          <p:spPr>
            <a:xfrm>
              <a:off x="1046930" y="816242"/>
              <a:ext cx="311560" cy="3105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ACEA0AD8-380B-448A-50DE-2313B5E8D4DC}"/>
                </a:ext>
              </a:extLst>
            </p:cNvPr>
            <p:cNvSpPr/>
            <p:nvPr/>
          </p:nvSpPr>
          <p:spPr>
            <a:xfrm>
              <a:off x="1358489" y="816242"/>
              <a:ext cx="311560" cy="3105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45D594CB-4AFF-3A18-C7D0-A1746686C611}"/>
                </a:ext>
              </a:extLst>
            </p:cNvPr>
            <p:cNvSpPr/>
            <p:nvPr/>
          </p:nvSpPr>
          <p:spPr>
            <a:xfrm>
              <a:off x="1670048" y="816242"/>
              <a:ext cx="311560" cy="3105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E220E146-AC2E-65BE-81FF-0FEC312E8D3C}"/>
                </a:ext>
              </a:extLst>
            </p:cNvPr>
            <p:cNvSpPr/>
            <p:nvPr/>
          </p:nvSpPr>
          <p:spPr>
            <a:xfrm>
              <a:off x="1358489" y="-425933"/>
              <a:ext cx="311560" cy="3105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4BD64170-CC5D-0975-A289-56DFE1426A0D}"/>
                </a:ext>
              </a:extLst>
            </p:cNvPr>
            <p:cNvSpPr/>
            <p:nvPr/>
          </p:nvSpPr>
          <p:spPr>
            <a:xfrm>
              <a:off x="1670048" y="-425933"/>
              <a:ext cx="311560" cy="3105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E23AE71F-105C-1D7A-AC11-117D3499FDE2}"/>
                </a:ext>
              </a:extLst>
            </p:cNvPr>
            <p:cNvSpPr txBox="1"/>
            <p:nvPr/>
          </p:nvSpPr>
          <p:spPr>
            <a:xfrm>
              <a:off x="1358489" y="-439435"/>
              <a:ext cx="3452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41</a:t>
              </a:r>
              <a:endParaRPr lang="zh-CN" alt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2DE5D64D-5E46-8D43-B91E-705A51F3B6AE}"/>
                </a:ext>
              </a:extLst>
            </p:cNvPr>
            <p:cNvSpPr txBox="1"/>
            <p:nvPr/>
          </p:nvSpPr>
          <p:spPr>
            <a:xfrm>
              <a:off x="1658577" y="-432126"/>
              <a:ext cx="3452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51</a:t>
              </a:r>
              <a:endParaRPr lang="zh-CN" alt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BB98DD2A-4C8E-16C6-55AD-F502358BDE1E}"/>
                </a:ext>
              </a:extLst>
            </p:cNvPr>
            <p:cNvSpPr txBox="1"/>
            <p:nvPr/>
          </p:nvSpPr>
          <p:spPr>
            <a:xfrm>
              <a:off x="1358489" y="-130561"/>
              <a:ext cx="3452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文本框 243">
              <a:extLst>
                <a:ext uri="{FF2B5EF4-FFF2-40B4-BE49-F238E27FC236}">
                  <a16:creationId xmlns:a16="http://schemas.microsoft.com/office/drawing/2014/main" id="{432A28F5-B4CB-CFF6-4E1D-C6F7436C9E79}"/>
                </a:ext>
              </a:extLst>
            </p:cNvPr>
            <p:cNvSpPr txBox="1"/>
            <p:nvPr/>
          </p:nvSpPr>
          <p:spPr>
            <a:xfrm>
              <a:off x="1658577" y="-123252"/>
              <a:ext cx="3452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52</a:t>
              </a:r>
              <a:endParaRPr lang="zh-CN" alt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1" name="组合 260">
              <a:extLst>
                <a:ext uri="{FF2B5EF4-FFF2-40B4-BE49-F238E27FC236}">
                  <a16:creationId xmlns:a16="http://schemas.microsoft.com/office/drawing/2014/main" id="{ECAC0380-4C9D-C534-79F6-73D1D36823DF}"/>
                </a:ext>
              </a:extLst>
            </p:cNvPr>
            <p:cNvGrpSpPr/>
            <p:nvPr/>
          </p:nvGrpSpPr>
          <p:grpSpPr>
            <a:xfrm>
              <a:off x="423261" y="-422818"/>
              <a:ext cx="968950" cy="931633"/>
              <a:chOff x="423261" y="-425934"/>
              <a:chExt cx="968950" cy="931633"/>
            </a:xfrm>
          </p:grpSpPr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8D4EAF5F-DC81-580E-CF32-CD632A696B03}"/>
                  </a:ext>
                </a:extLst>
              </p:cNvPr>
              <p:cNvSpPr/>
              <p:nvPr/>
            </p:nvSpPr>
            <p:spPr>
              <a:xfrm>
                <a:off x="423261" y="-115389"/>
                <a:ext cx="311560" cy="31054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07C888B6-7C6B-89FF-12F4-0A7DFF644704}"/>
                  </a:ext>
                </a:extLst>
              </p:cNvPr>
              <p:cNvSpPr/>
              <p:nvPr/>
            </p:nvSpPr>
            <p:spPr>
              <a:xfrm>
                <a:off x="735370" y="-115389"/>
                <a:ext cx="311560" cy="31054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4B1AD7F5-BCC1-8DFE-6982-3EB70D32F96E}"/>
                  </a:ext>
                </a:extLst>
              </p:cNvPr>
              <p:cNvSpPr/>
              <p:nvPr/>
            </p:nvSpPr>
            <p:spPr>
              <a:xfrm>
                <a:off x="1046930" y="-115389"/>
                <a:ext cx="311560" cy="31054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092EF1F3-E336-BE56-ADBC-EEBD6B0326D1}"/>
                  </a:ext>
                </a:extLst>
              </p:cNvPr>
              <p:cNvSpPr/>
              <p:nvPr/>
            </p:nvSpPr>
            <p:spPr>
              <a:xfrm>
                <a:off x="423261" y="-425933"/>
                <a:ext cx="311560" cy="31054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0" name="组合 259">
                <a:extLst>
                  <a:ext uri="{FF2B5EF4-FFF2-40B4-BE49-F238E27FC236}">
                    <a16:creationId xmlns:a16="http://schemas.microsoft.com/office/drawing/2014/main" id="{829026A1-ADFB-E1F2-5666-352D41477F5E}"/>
                  </a:ext>
                </a:extLst>
              </p:cNvPr>
              <p:cNvGrpSpPr/>
              <p:nvPr/>
            </p:nvGrpSpPr>
            <p:grpSpPr>
              <a:xfrm>
                <a:off x="423261" y="-425934"/>
                <a:ext cx="968950" cy="931633"/>
                <a:chOff x="423261" y="-425934"/>
                <a:chExt cx="968950" cy="931633"/>
              </a:xfrm>
            </p:grpSpPr>
            <p:sp>
              <p:nvSpPr>
                <p:cNvPr id="214" name="矩形 213">
                  <a:extLst>
                    <a:ext uri="{FF2B5EF4-FFF2-40B4-BE49-F238E27FC236}">
                      <a16:creationId xmlns:a16="http://schemas.microsoft.com/office/drawing/2014/main" id="{4585EAB0-3892-EA65-B4AE-0EB0C001810E}"/>
                    </a:ext>
                  </a:extLst>
                </p:cNvPr>
                <p:cNvSpPr/>
                <p:nvPr/>
              </p:nvSpPr>
              <p:spPr>
                <a:xfrm>
                  <a:off x="423261" y="195155"/>
                  <a:ext cx="311560" cy="31054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5" name="矩形 214">
                  <a:extLst>
                    <a:ext uri="{FF2B5EF4-FFF2-40B4-BE49-F238E27FC236}">
                      <a16:creationId xmlns:a16="http://schemas.microsoft.com/office/drawing/2014/main" id="{8FDB3FFE-54CB-A953-2ED8-B36DDD389BD4}"/>
                    </a:ext>
                  </a:extLst>
                </p:cNvPr>
                <p:cNvSpPr/>
                <p:nvPr/>
              </p:nvSpPr>
              <p:spPr>
                <a:xfrm>
                  <a:off x="735370" y="195155"/>
                  <a:ext cx="311560" cy="31054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6" name="矩形 215">
                  <a:extLst>
                    <a:ext uri="{FF2B5EF4-FFF2-40B4-BE49-F238E27FC236}">
                      <a16:creationId xmlns:a16="http://schemas.microsoft.com/office/drawing/2014/main" id="{29CBFC1B-A147-E6AB-3EEA-C23DC6341B6F}"/>
                    </a:ext>
                  </a:extLst>
                </p:cNvPr>
                <p:cNvSpPr/>
                <p:nvPr/>
              </p:nvSpPr>
              <p:spPr>
                <a:xfrm>
                  <a:off x="1046930" y="195155"/>
                  <a:ext cx="311560" cy="31054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F2794428-3319-C548-968B-1A90CBAC4239}"/>
                    </a:ext>
                  </a:extLst>
                </p:cNvPr>
                <p:cNvSpPr/>
                <p:nvPr/>
              </p:nvSpPr>
              <p:spPr>
                <a:xfrm>
                  <a:off x="735370" y="-425933"/>
                  <a:ext cx="311560" cy="31054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4C5F9FE9-C284-8532-37C8-651781340D5F}"/>
                    </a:ext>
                  </a:extLst>
                </p:cNvPr>
                <p:cNvSpPr/>
                <p:nvPr/>
              </p:nvSpPr>
              <p:spPr>
                <a:xfrm>
                  <a:off x="1046930" y="-425933"/>
                  <a:ext cx="311560" cy="31054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4" name="文本框 233">
                  <a:extLst>
                    <a:ext uri="{FF2B5EF4-FFF2-40B4-BE49-F238E27FC236}">
                      <a16:creationId xmlns:a16="http://schemas.microsoft.com/office/drawing/2014/main" id="{9A52D4C1-ECE7-830F-CB91-8BA7ABB9AEB5}"/>
                    </a:ext>
                  </a:extLst>
                </p:cNvPr>
                <p:cNvSpPr txBox="1"/>
                <p:nvPr/>
              </p:nvSpPr>
              <p:spPr>
                <a:xfrm>
                  <a:off x="423261" y="-425934"/>
                  <a:ext cx="34528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altLang="zh-CN" sz="11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</a:t>
                  </a:r>
                  <a:endParaRPr lang="zh-CN" altLang="en-US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" name="文本框 239">
                  <a:extLst>
                    <a:ext uri="{FF2B5EF4-FFF2-40B4-BE49-F238E27FC236}">
                      <a16:creationId xmlns:a16="http://schemas.microsoft.com/office/drawing/2014/main" id="{FEA7519E-C374-FE38-D3BF-0765C5D6E4D3}"/>
                    </a:ext>
                  </a:extLst>
                </p:cNvPr>
                <p:cNvSpPr txBox="1"/>
                <p:nvPr/>
              </p:nvSpPr>
              <p:spPr>
                <a:xfrm>
                  <a:off x="423261" y="-117060"/>
                  <a:ext cx="34528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altLang="zh-CN" sz="11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</a:t>
                  </a:r>
                  <a:endParaRPr lang="zh-CN" altLang="en-US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" name="文本框 240">
                  <a:extLst>
                    <a:ext uri="{FF2B5EF4-FFF2-40B4-BE49-F238E27FC236}">
                      <a16:creationId xmlns:a16="http://schemas.microsoft.com/office/drawing/2014/main" id="{DEDF5E7B-66EA-33EE-6C7D-3A9BAAD6C737}"/>
                    </a:ext>
                  </a:extLst>
                </p:cNvPr>
                <p:cNvSpPr txBox="1"/>
                <p:nvPr/>
              </p:nvSpPr>
              <p:spPr>
                <a:xfrm>
                  <a:off x="728689" y="-117061"/>
                  <a:ext cx="34528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altLang="zh-CN" sz="11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22</a:t>
                  </a:r>
                  <a:endParaRPr lang="zh-CN" altLang="en-US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" name="文本框 241">
                  <a:extLst>
                    <a:ext uri="{FF2B5EF4-FFF2-40B4-BE49-F238E27FC236}">
                      <a16:creationId xmlns:a16="http://schemas.microsoft.com/office/drawing/2014/main" id="{F1AF5549-AE4E-897C-2F40-12A8B235BF7A}"/>
                    </a:ext>
                  </a:extLst>
                </p:cNvPr>
                <p:cNvSpPr txBox="1"/>
                <p:nvPr/>
              </p:nvSpPr>
              <p:spPr>
                <a:xfrm>
                  <a:off x="1046654" y="-117060"/>
                  <a:ext cx="34528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altLang="zh-CN" sz="11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32</a:t>
                  </a:r>
                  <a:endParaRPr lang="zh-CN" altLang="en-US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" name="文本框 244">
                  <a:extLst>
                    <a:ext uri="{FF2B5EF4-FFF2-40B4-BE49-F238E27FC236}">
                      <a16:creationId xmlns:a16="http://schemas.microsoft.com/office/drawing/2014/main" id="{812150D7-3BCF-AACC-FF26-748C8F0B70C4}"/>
                    </a:ext>
                  </a:extLst>
                </p:cNvPr>
                <p:cNvSpPr txBox="1"/>
                <p:nvPr/>
              </p:nvSpPr>
              <p:spPr>
                <a:xfrm>
                  <a:off x="423537" y="195153"/>
                  <a:ext cx="34528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altLang="zh-CN" sz="11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13</a:t>
                  </a:r>
                  <a:endParaRPr lang="zh-CN" altLang="en-US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文本框 245">
                  <a:extLst>
                    <a:ext uri="{FF2B5EF4-FFF2-40B4-BE49-F238E27FC236}">
                      <a16:creationId xmlns:a16="http://schemas.microsoft.com/office/drawing/2014/main" id="{81A8501D-DA0C-4E07-0F4B-019C00DEF54E}"/>
                    </a:ext>
                  </a:extLst>
                </p:cNvPr>
                <p:cNvSpPr txBox="1"/>
                <p:nvPr/>
              </p:nvSpPr>
              <p:spPr>
                <a:xfrm>
                  <a:off x="728965" y="195152"/>
                  <a:ext cx="34528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altLang="zh-CN" sz="11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23</a:t>
                  </a:r>
                  <a:endParaRPr lang="zh-CN" altLang="en-US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文本框 246">
                  <a:extLst>
                    <a:ext uri="{FF2B5EF4-FFF2-40B4-BE49-F238E27FC236}">
                      <a16:creationId xmlns:a16="http://schemas.microsoft.com/office/drawing/2014/main" id="{EC98DFE1-1F53-9E79-479A-8BDCF9DC2E75}"/>
                    </a:ext>
                  </a:extLst>
                </p:cNvPr>
                <p:cNvSpPr txBox="1"/>
                <p:nvPr/>
              </p:nvSpPr>
              <p:spPr>
                <a:xfrm>
                  <a:off x="1046930" y="195153"/>
                  <a:ext cx="34528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altLang="zh-CN" sz="11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33</a:t>
                  </a:r>
                  <a:endParaRPr lang="zh-CN" altLang="en-US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48" name="文本框 247">
              <a:extLst>
                <a:ext uri="{FF2B5EF4-FFF2-40B4-BE49-F238E27FC236}">
                  <a16:creationId xmlns:a16="http://schemas.microsoft.com/office/drawing/2014/main" id="{6341D6AF-0C50-8AB8-5538-7B921178914E}"/>
                </a:ext>
              </a:extLst>
            </p:cNvPr>
            <p:cNvSpPr txBox="1"/>
            <p:nvPr/>
          </p:nvSpPr>
          <p:spPr>
            <a:xfrm>
              <a:off x="1358765" y="181652"/>
              <a:ext cx="3452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</a:t>
              </a:r>
              <a:endParaRPr lang="zh-CN" alt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284129F4-D9E3-9FC9-52B0-593A7B8D946C}"/>
                </a:ext>
              </a:extLst>
            </p:cNvPr>
            <p:cNvSpPr txBox="1"/>
            <p:nvPr/>
          </p:nvSpPr>
          <p:spPr>
            <a:xfrm>
              <a:off x="1658853" y="188961"/>
              <a:ext cx="3452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53</a:t>
              </a:r>
              <a:endParaRPr lang="zh-CN" alt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C09A536F-5537-BC3C-2D98-B732596EED69}"/>
                </a:ext>
              </a:extLst>
            </p:cNvPr>
            <p:cNvSpPr txBox="1"/>
            <p:nvPr/>
          </p:nvSpPr>
          <p:spPr>
            <a:xfrm>
              <a:off x="423261" y="501099"/>
              <a:ext cx="3452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E70413B3-39D0-E614-D84E-110108E9F3CD}"/>
                </a:ext>
              </a:extLst>
            </p:cNvPr>
            <p:cNvSpPr txBox="1"/>
            <p:nvPr/>
          </p:nvSpPr>
          <p:spPr>
            <a:xfrm>
              <a:off x="728689" y="501098"/>
              <a:ext cx="3452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  <a:endParaRPr lang="zh-CN" alt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387D365E-FF7B-A49A-7C43-80EDEEAF3805}"/>
                </a:ext>
              </a:extLst>
            </p:cNvPr>
            <p:cNvSpPr txBox="1"/>
            <p:nvPr/>
          </p:nvSpPr>
          <p:spPr>
            <a:xfrm>
              <a:off x="1046654" y="501099"/>
              <a:ext cx="3452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34</a:t>
              </a:r>
              <a:endParaRPr lang="zh-CN" alt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文本框 252">
              <a:extLst>
                <a:ext uri="{FF2B5EF4-FFF2-40B4-BE49-F238E27FC236}">
                  <a16:creationId xmlns:a16="http://schemas.microsoft.com/office/drawing/2014/main" id="{8DBB6A7A-6449-22BB-4BD9-70D99E42924D}"/>
                </a:ext>
              </a:extLst>
            </p:cNvPr>
            <p:cNvSpPr txBox="1"/>
            <p:nvPr/>
          </p:nvSpPr>
          <p:spPr>
            <a:xfrm>
              <a:off x="1358489" y="487598"/>
              <a:ext cx="3452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44</a:t>
              </a:r>
              <a:endParaRPr lang="zh-CN" alt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文本框 253">
              <a:extLst>
                <a:ext uri="{FF2B5EF4-FFF2-40B4-BE49-F238E27FC236}">
                  <a16:creationId xmlns:a16="http://schemas.microsoft.com/office/drawing/2014/main" id="{5E3CAF2F-8355-A7A0-2B56-62487126E48E}"/>
                </a:ext>
              </a:extLst>
            </p:cNvPr>
            <p:cNvSpPr txBox="1"/>
            <p:nvPr/>
          </p:nvSpPr>
          <p:spPr>
            <a:xfrm>
              <a:off x="1658577" y="494907"/>
              <a:ext cx="3452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54</a:t>
              </a:r>
              <a:endParaRPr lang="zh-CN" alt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文本框 254">
              <a:extLst>
                <a:ext uri="{FF2B5EF4-FFF2-40B4-BE49-F238E27FC236}">
                  <a16:creationId xmlns:a16="http://schemas.microsoft.com/office/drawing/2014/main" id="{D92B4549-651C-4209-07D0-E1947D76E9C6}"/>
                </a:ext>
              </a:extLst>
            </p:cNvPr>
            <p:cNvSpPr txBox="1"/>
            <p:nvPr/>
          </p:nvSpPr>
          <p:spPr>
            <a:xfrm>
              <a:off x="423261" y="808108"/>
              <a:ext cx="3452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B0327670-DB7D-C20B-7C19-FC473F755D91}"/>
                </a:ext>
              </a:extLst>
            </p:cNvPr>
            <p:cNvSpPr txBox="1"/>
            <p:nvPr/>
          </p:nvSpPr>
          <p:spPr>
            <a:xfrm>
              <a:off x="728689" y="808107"/>
              <a:ext cx="3452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文本框 256">
              <a:extLst>
                <a:ext uri="{FF2B5EF4-FFF2-40B4-BE49-F238E27FC236}">
                  <a16:creationId xmlns:a16="http://schemas.microsoft.com/office/drawing/2014/main" id="{02E08C5F-2712-FF69-FC11-C4D6B88180A1}"/>
                </a:ext>
              </a:extLst>
            </p:cNvPr>
            <p:cNvSpPr txBox="1"/>
            <p:nvPr/>
          </p:nvSpPr>
          <p:spPr>
            <a:xfrm>
              <a:off x="1046654" y="808108"/>
              <a:ext cx="3452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  <a:endParaRPr lang="zh-CN" alt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B9055343-FB96-4307-018A-FBE2DC4A559A}"/>
                </a:ext>
              </a:extLst>
            </p:cNvPr>
            <p:cNvSpPr txBox="1"/>
            <p:nvPr/>
          </p:nvSpPr>
          <p:spPr>
            <a:xfrm>
              <a:off x="1358489" y="794607"/>
              <a:ext cx="3452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1F6414C7-44E1-8A86-AAA7-334691C79D86}"/>
                </a:ext>
              </a:extLst>
            </p:cNvPr>
            <p:cNvSpPr txBox="1"/>
            <p:nvPr/>
          </p:nvSpPr>
          <p:spPr>
            <a:xfrm>
              <a:off x="1658577" y="801916"/>
              <a:ext cx="3452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0" name="组合 279">
              <a:extLst>
                <a:ext uri="{FF2B5EF4-FFF2-40B4-BE49-F238E27FC236}">
                  <a16:creationId xmlns:a16="http://schemas.microsoft.com/office/drawing/2014/main" id="{65A2C8EA-EA34-CEC3-ED67-34C6CE8CB5FD}"/>
                </a:ext>
              </a:extLst>
            </p:cNvPr>
            <p:cNvGrpSpPr/>
            <p:nvPr/>
          </p:nvGrpSpPr>
          <p:grpSpPr>
            <a:xfrm>
              <a:off x="726778" y="-428903"/>
              <a:ext cx="663246" cy="261611"/>
              <a:chOff x="728689" y="-425935"/>
              <a:chExt cx="663246" cy="261611"/>
            </a:xfrm>
          </p:grpSpPr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61B540E0-28D5-1D13-E6AE-74FBCE9AAB5A}"/>
                  </a:ext>
                </a:extLst>
              </p:cNvPr>
              <p:cNvSpPr txBox="1"/>
              <p:nvPr/>
            </p:nvSpPr>
            <p:spPr>
              <a:xfrm>
                <a:off x="728689" y="-425935"/>
                <a:ext cx="34528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endParaRPr lang="zh-CN" altLang="en-US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文本框 236">
                <a:extLst>
                  <a:ext uri="{FF2B5EF4-FFF2-40B4-BE49-F238E27FC236}">
                    <a16:creationId xmlns:a16="http://schemas.microsoft.com/office/drawing/2014/main" id="{A5CE90E7-1A13-FC34-6153-CA50B143121F}"/>
                  </a:ext>
                </a:extLst>
              </p:cNvPr>
              <p:cNvSpPr txBox="1"/>
              <p:nvPr/>
            </p:nvSpPr>
            <p:spPr>
              <a:xfrm>
                <a:off x="1046654" y="-425934"/>
                <a:ext cx="34528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zh-CN" altLang="en-US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85" name="组合 284">
            <a:extLst>
              <a:ext uri="{FF2B5EF4-FFF2-40B4-BE49-F238E27FC236}">
                <a16:creationId xmlns:a16="http://schemas.microsoft.com/office/drawing/2014/main" id="{97ACAA17-56C8-8250-280E-0F194CFBCFEB}"/>
              </a:ext>
            </a:extLst>
          </p:cNvPr>
          <p:cNvGrpSpPr/>
          <p:nvPr/>
        </p:nvGrpSpPr>
        <p:grpSpPr>
          <a:xfrm>
            <a:off x="2899010" y="1022279"/>
            <a:ext cx="1009180" cy="934314"/>
            <a:chOff x="2905595" y="-67028"/>
            <a:chExt cx="1009180" cy="934314"/>
          </a:xfrm>
        </p:grpSpPr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A0419E69-AD2F-37FB-5B47-818427893684}"/>
                </a:ext>
              </a:extLst>
            </p:cNvPr>
            <p:cNvSpPr/>
            <p:nvPr/>
          </p:nvSpPr>
          <p:spPr>
            <a:xfrm>
              <a:off x="3227229" y="246198"/>
              <a:ext cx="311560" cy="3105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F507DE09-ADA3-5D1E-1C81-46401EF494A9}"/>
                </a:ext>
              </a:extLst>
            </p:cNvPr>
            <p:cNvSpPr/>
            <p:nvPr/>
          </p:nvSpPr>
          <p:spPr>
            <a:xfrm>
              <a:off x="3227229" y="-64346"/>
              <a:ext cx="311560" cy="3105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4" name="组合 283">
              <a:extLst>
                <a:ext uri="{FF2B5EF4-FFF2-40B4-BE49-F238E27FC236}">
                  <a16:creationId xmlns:a16="http://schemas.microsoft.com/office/drawing/2014/main" id="{902F5AEC-D6A3-2A18-6AB8-97927D1957E1}"/>
                </a:ext>
              </a:extLst>
            </p:cNvPr>
            <p:cNvGrpSpPr/>
            <p:nvPr/>
          </p:nvGrpSpPr>
          <p:grpSpPr>
            <a:xfrm>
              <a:off x="2905595" y="-67028"/>
              <a:ext cx="1009180" cy="934314"/>
              <a:chOff x="2905595" y="-67028"/>
              <a:chExt cx="1009180" cy="934314"/>
            </a:xfrm>
          </p:grpSpPr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F3B012D5-1F02-E1E1-F470-4609F216BF80}"/>
                  </a:ext>
                </a:extLst>
              </p:cNvPr>
              <p:cNvSpPr/>
              <p:nvPr/>
            </p:nvSpPr>
            <p:spPr>
              <a:xfrm>
                <a:off x="2915120" y="246198"/>
                <a:ext cx="311560" cy="3105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4920EF25-D8BD-B87B-E17E-67812BC1640E}"/>
                  </a:ext>
                </a:extLst>
              </p:cNvPr>
              <p:cNvSpPr/>
              <p:nvPr/>
            </p:nvSpPr>
            <p:spPr>
              <a:xfrm>
                <a:off x="3538789" y="246198"/>
                <a:ext cx="311560" cy="3105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F2A100E0-E7F1-121A-873C-0D94E71916AE}"/>
                  </a:ext>
                </a:extLst>
              </p:cNvPr>
              <p:cNvSpPr/>
              <p:nvPr/>
            </p:nvSpPr>
            <p:spPr>
              <a:xfrm>
                <a:off x="2915120" y="-64346"/>
                <a:ext cx="311560" cy="3105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F7205FA8-7395-3E58-19E6-0B76E9DBC8C6}"/>
                  </a:ext>
                </a:extLst>
              </p:cNvPr>
              <p:cNvSpPr/>
              <p:nvPr/>
            </p:nvSpPr>
            <p:spPr>
              <a:xfrm>
                <a:off x="2915120" y="556742"/>
                <a:ext cx="311560" cy="3105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1ADAC4E8-79F1-3959-6BF2-366348789029}"/>
                  </a:ext>
                </a:extLst>
              </p:cNvPr>
              <p:cNvSpPr/>
              <p:nvPr/>
            </p:nvSpPr>
            <p:spPr>
              <a:xfrm>
                <a:off x="3227229" y="556742"/>
                <a:ext cx="311560" cy="3105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461FB09A-C281-B20F-557C-976F765C3D22}"/>
                  </a:ext>
                </a:extLst>
              </p:cNvPr>
              <p:cNvSpPr/>
              <p:nvPr/>
            </p:nvSpPr>
            <p:spPr>
              <a:xfrm>
                <a:off x="3538789" y="556742"/>
                <a:ext cx="311560" cy="3105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55EACC3A-F7E6-8145-EC8E-F8670FE92790}"/>
                  </a:ext>
                </a:extLst>
              </p:cNvPr>
              <p:cNvSpPr/>
              <p:nvPr/>
            </p:nvSpPr>
            <p:spPr>
              <a:xfrm>
                <a:off x="3538789" y="-64346"/>
                <a:ext cx="311560" cy="3105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文本框 272">
                <a:extLst>
                  <a:ext uri="{FF2B5EF4-FFF2-40B4-BE49-F238E27FC236}">
                    <a16:creationId xmlns:a16="http://schemas.microsoft.com/office/drawing/2014/main" id="{53B8ECF1-20F5-DE05-101E-8088E5CE96E4}"/>
                  </a:ext>
                </a:extLst>
              </p:cNvPr>
              <p:cNvSpPr txBox="1"/>
              <p:nvPr/>
            </p:nvSpPr>
            <p:spPr>
              <a:xfrm>
                <a:off x="2905595" y="-64420"/>
                <a:ext cx="3852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A152AFC9-AD18-C17C-FADC-96F075274310}"/>
                  </a:ext>
                </a:extLst>
              </p:cNvPr>
              <p:cNvSpPr txBox="1"/>
              <p:nvPr/>
            </p:nvSpPr>
            <p:spPr>
              <a:xfrm>
                <a:off x="2905595" y="244454"/>
                <a:ext cx="38053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3604B961-848C-AAFB-B0F9-65BF4F7533C5}"/>
                  </a:ext>
                </a:extLst>
              </p:cNvPr>
              <p:cNvSpPr txBox="1"/>
              <p:nvPr/>
            </p:nvSpPr>
            <p:spPr>
              <a:xfrm>
                <a:off x="3211023" y="244453"/>
                <a:ext cx="38403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zh-CN" altLang="en-US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9018AC3B-3E4A-F9FA-D4E3-6127A0B21A92}"/>
                  </a:ext>
                </a:extLst>
              </p:cNvPr>
              <p:cNvSpPr txBox="1"/>
              <p:nvPr/>
            </p:nvSpPr>
            <p:spPr>
              <a:xfrm>
                <a:off x="3528988" y="244454"/>
                <a:ext cx="3857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</a:t>
                </a:r>
                <a:endParaRPr lang="zh-CN" altLang="en-US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75E37C43-6C6F-E600-2B2B-8FB46CAED12C}"/>
                  </a:ext>
                </a:extLst>
              </p:cNvPr>
              <p:cNvSpPr txBox="1"/>
              <p:nvPr/>
            </p:nvSpPr>
            <p:spPr>
              <a:xfrm>
                <a:off x="2905871" y="556667"/>
                <a:ext cx="38501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lang="zh-CN" altLang="en-US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6850C31E-E4EC-DEAF-9073-48EE39EC2D89}"/>
                  </a:ext>
                </a:extLst>
              </p:cNvPr>
              <p:cNvSpPr txBox="1"/>
              <p:nvPr/>
            </p:nvSpPr>
            <p:spPr>
              <a:xfrm>
                <a:off x="3211299" y="556666"/>
                <a:ext cx="3837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zh-CN" altLang="en-US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28D72CC7-0FCC-C74F-E651-B45A69A4981A}"/>
                  </a:ext>
                </a:extLst>
              </p:cNvPr>
              <p:cNvSpPr txBox="1"/>
              <p:nvPr/>
            </p:nvSpPr>
            <p:spPr>
              <a:xfrm>
                <a:off x="3529264" y="556667"/>
                <a:ext cx="3807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33</a:t>
                </a:r>
                <a:endParaRPr lang="zh-CN" altLang="en-US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组合 280">
                <a:extLst>
                  <a:ext uri="{FF2B5EF4-FFF2-40B4-BE49-F238E27FC236}">
                    <a16:creationId xmlns:a16="http://schemas.microsoft.com/office/drawing/2014/main" id="{8C80ACCA-6740-C275-2B17-824B14A59F1A}"/>
                  </a:ext>
                </a:extLst>
              </p:cNvPr>
              <p:cNvGrpSpPr/>
              <p:nvPr/>
            </p:nvGrpSpPr>
            <p:grpSpPr>
              <a:xfrm>
                <a:off x="3197678" y="-67028"/>
                <a:ext cx="702810" cy="261611"/>
                <a:chOff x="728689" y="-425935"/>
                <a:chExt cx="702810" cy="261611"/>
              </a:xfrm>
            </p:grpSpPr>
            <p:sp>
              <p:nvSpPr>
                <p:cNvPr id="282" name="文本框 281">
                  <a:extLst>
                    <a:ext uri="{FF2B5EF4-FFF2-40B4-BE49-F238E27FC236}">
                      <a16:creationId xmlns:a16="http://schemas.microsoft.com/office/drawing/2014/main" id="{69050D95-5FBD-74B7-33E2-24FFDF789ABE}"/>
                    </a:ext>
                  </a:extLst>
                </p:cNvPr>
                <p:cNvSpPr txBox="1"/>
                <p:nvPr/>
              </p:nvSpPr>
              <p:spPr>
                <a:xfrm>
                  <a:off x="728689" y="-425935"/>
                  <a:ext cx="38829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altLang="zh-CN" sz="11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21</a:t>
                  </a:r>
                  <a:endParaRPr lang="zh-CN" altLang="en-US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3" name="文本框 282">
                  <a:extLst>
                    <a:ext uri="{FF2B5EF4-FFF2-40B4-BE49-F238E27FC236}">
                      <a16:creationId xmlns:a16="http://schemas.microsoft.com/office/drawing/2014/main" id="{3B3484AD-4F3F-4F2A-94B3-F293B9AF9704}"/>
                    </a:ext>
                  </a:extLst>
                </p:cNvPr>
                <p:cNvSpPr txBox="1"/>
                <p:nvPr/>
              </p:nvSpPr>
              <p:spPr>
                <a:xfrm>
                  <a:off x="1046654" y="-425934"/>
                  <a:ext cx="38484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altLang="zh-CN" sz="11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31</a:t>
                  </a:r>
                  <a:endParaRPr lang="zh-CN" altLang="en-US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86" name="组合 285">
            <a:extLst>
              <a:ext uri="{FF2B5EF4-FFF2-40B4-BE49-F238E27FC236}">
                <a16:creationId xmlns:a16="http://schemas.microsoft.com/office/drawing/2014/main" id="{2EC9C783-07C8-A49F-7AF9-FD4D94BB3F66}"/>
              </a:ext>
            </a:extLst>
          </p:cNvPr>
          <p:cNvGrpSpPr/>
          <p:nvPr/>
        </p:nvGrpSpPr>
        <p:grpSpPr>
          <a:xfrm>
            <a:off x="4607594" y="1022096"/>
            <a:ext cx="1009180" cy="934314"/>
            <a:chOff x="2905595" y="-67028"/>
            <a:chExt cx="1009180" cy="934314"/>
          </a:xfrm>
        </p:grpSpPr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7E71145C-06C5-E62E-E764-F16D8F0F609D}"/>
                </a:ext>
              </a:extLst>
            </p:cNvPr>
            <p:cNvSpPr/>
            <p:nvPr/>
          </p:nvSpPr>
          <p:spPr>
            <a:xfrm>
              <a:off x="3227229" y="246198"/>
              <a:ext cx="311560" cy="3105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1C10C03C-8770-505E-087D-216CD9B530EE}"/>
                </a:ext>
              </a:extLst>
            </p:cNvPr>
            <p:cNvSpPr/>
            <p:nvPr/>
          </p:nvSpPr>
          <p:spPr>
            <a:xfrm>
              <a:off x="3227229" y="-64346"/>
              <a:ext cx="311560" cy="3105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A5D2D80D-52ED-C4E7-012F-5AAE2118E3CF}"/>
                </a:ext>
              </a:extLst>
            </p:cNvPr>
            <p:cNvGrpSpPr/>
            <p:nvPr/>
          </p:nvGrpSpPr>
          <p:grpSpPr>
            <a:xfrm>
              <a:off x="2905595" y="-67028"/>
              <a:ext cx="1009180" cy="934314"/>
              <a:chOff x="2905595" y="-67028"/>
              <a:chExt cx="1009180" cy="934314"/>
            </a:xfrm>
          </p:grpSpPr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FB35A581-6E86-2B34-1031-BE1D27C27B2C}"/>
                  </a:ext>
                </a:extLst>
              </p:cNvPr>
              <p:cNvSpPr/>
              <p:nvPr/>
            </p:nvSpPr>
            <p:spPr>
              <a:xfrm>
                <a:off x="2915120" y="246198"/>
                <a:ext cx="311560" cy="310544"/>
              </a:xfrm>
              <a:prstGeom prst="rect">
                <a:avLst/>
              </a:prstGeom>
              <a:solidFill>
                <a:srgbClr val="FBBCC4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CF3BAC65-B26A-F53D-988C-744D25FEC5C4}"/>
                  </a:ext>
                </a:extLst>
              </p:cNvPr>
              <p:cNvSpPr/>
              <p:nvPr/>
            </p:nvSpPr>
            <p:spPr>
              <a:xfrm>
                <a:off x="3538789" y="246198"/>
                <a:ext cx="311560" cy="3105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6825B1DA-7E00-0AEF-BDBC-236616FF85AC}"/>
                  </a:ext>
                </a:extLst>
              </p:cNvPr>
              <p:cNvSpPr/>
              <p:nvPr/>
            </p:nvSpPr>
            <p:spPr>
              <a:xfrm>
                <a:off x="2915120" y="-64346"/>
                <a:ext cx="311560" cy="310544"/>
              </a:xfrm>
              <a:prstGeom prst="rect">
                <a:avLst/>
              </a:prstGeom>
              <a:solidFill>
                <a:srgbClr val="FBBCC4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1695B89E-5F3F-E629-35F7-D01F857CA410}"/>
                  </a:ext>
                </a:extLst>
              </p:cNvPr>
              <p:cNvSpPr/>
              <p:nvPr/>
            </p:nvSpPr>
            <p:spPr>
              <a:xfrm>
                <a:off x="2915120" y="556742"/>
                <a:ext cx="311560" cy="3105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D8EA3416-E7D6-D9BC-CA5E-F79B29A69F41}"/>
                  </a:ext>
                </a:extLst>
              </p:cNvPr>
              <p:cNvSpPr/>
              <p:nvPr/>
            </p:nvSpPr>
            <p:spPr>
              <a:xfrm>
                <a:off x="3227229" y="556742"/>
                <a:ext cx="311560" cy="3105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47528AF9-4EA9-5DF9-49F6-49791FED943D}"/>
                  </a:ext>
                </a:extLst>
              </p:cNvPr>
              <p:cNvSpPr/>
              <p:nvPr/>
            </p:nvSpPr>
            <p:spPr>
              <a:xfrm>
                <a:off x="3538789" y="556742"/>
                <a:ext cx="311560" cy="3105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9ADAE58F-A5CE-CEF6-F2BE-6BD6563EAB67}"/>
                  </a:ext>
                </a:extLst>
              </p:cNvPr>
              <p:cNvSpPr/>
              <p:nvPr/>
            </p:nvSpPr>
            <p:spPr>
              <a:xfrm>
                <a:off x="3538789" y="-64346"/>
                <a:ext cx="311560" cy="3105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文本框 296">
                <a:extLst>
                  <a:ext uri="{FF2B5EF4-FFF2-40B4-BE49-F238E27FC236}">
                    <a16:creationId xmlns:a16="http://schemas.microsoft.com/office/drawing/2014/main" id="{6B15E47F-3028-E79C-9CEF-9C08E977321F}"/>
                  </a:ext>
                </a:extLst>
              </p:cNvPr>
              <p:cNvSpPr txBox="1"/>
              <p:nvPr/>
            </p:nvSpPr>
            <p:spPr>
              <a:xfrm>
                <a:off x="2905595" y="-64420"/>
                <a:ext cx="3852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CN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9D96A5B1-B18D-1959-CEE1-856EEACF65D9}"/>
                  </a:ext>
                </a:extLst>
              </p:cNvPr>
              <p:cNvSpPr txBox="1"/>
              <p:nvPr/>
            </p:nvSpPr>
            <p:spPr>
              <a:xfrm>
                <a:off x="2905595" y="244454"/>
                <a:ext cx="38053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CN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22959790-F459-E78F-668D-0DD0473F0BE3}"/>
                  </a:ext>
                </a:extLst>
              </p:cNvPr>
              <p:cNvSpPr txBox="1"/>
              <p:nvPr/>
            </p:nvSpPr>
            <p:spPr>
              <a:xfrm>
                <a:off x="3211023" y="244453"/>
                <a:ext cx="38403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CN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zh-CN" altLang="en-US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" name="文本框 299">
                <a:extLst>
                  <a:ext uri="{FF2B5EF4-FFF2-40B4-BE49-F238E27FC236}">
                    <a16:creationId xmlns:a16="http://schemas.microsoft.com/office/drawing/2014/main" id="{B744D251-E259-AD5D-876A-E4B624CF7AAA}"/>
                  </a:ext>
                </a:extLst>
              </p:cNvPr>
              <p:cNvSpPr txBox="1"/>
              <p:nvPr/>
            </p:nvSpPr>
            <p:spPr>
              <a:xfrm>
                <a:off x="3528988" y="244454"/>
                <a:ext cx="3857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CN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</a:t>
                </a:r>
                <a:endParaRPr lang="zh-CN" altLang="en-US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365386BB-A5AF-0E67-EEB9-19AEA6ED2AC4}"/>
                  </a:ext>
                </a:extLst>
              </p:cNvPr>
              <p:cNvSpPr txBox="1"/>
              <p:nvPr/>
            </p:nvSpPr>
            <p:spPr>
              <a:xfrm>
                <a:off x="2905871" y="556667"/>
                <a:ext cx="38501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CN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lang="zh-CN" altLang="en-US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" name="文本框 301">
                <a:extLst>
                  <a:ext uri="{FF2B5EF4-FFF2-40B4-BE49-F238E27FC236}">
                    <a16:creationId xmlns:a16="http://schemas.microsoft.com/office/drawing/2014/main" id="{C125F58C-16CD-AA7D-4E49-54A286F504CB}"/>
                  </a:ext>
                </a:extLst>
              </p:cNvPr>
              <p:cNvSpPr txBox="1"/>
              <p:nvPr/>
            </p:nvSpPr>
            <p:spPr>
              <a:xfrm>
                <a:off x="3211299" y="556666"/>
                <a:ext cx="3837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CN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zh-CN" altLang="en-US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2A9488AC-7F69-F16D-5F9C-9B0EA180C540}"/>
                  </a:ext>
                </a:extLst>
              </p:cNvPr>
              <p:cNvSpPr txBox="1"/>
              <p:nvPr/>
            </p:nvSpPr>
            <p:spPr>
              <a:xfrm>
                <a:off x="3529264" y="556667"/>
                <a:ext cx="3807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CN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33</a:t>
                </a:r>
                <a:endParaRPr lang="zh-CN" altLang="en-US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" name="组合 303">
                <a:extLst>
                  <a:ext uri="{FF2B5EF4-FFF2-40B4-BE49-F238E27FC236}">
                    <a16:creationId xmlns:a16="http://schemas.microsoft.com/office/drawing/2014/main" id="{DFB06599-24D7-BD6B-C1B2-86EC79434435}"/>
                  </a:ext>
                </a:extLst>
              </p:cNvPr>
              <p:cNvGrpSpPr/>
              <p:nvPr/>
            </p:nvGrpSpPr>
            <p:grpSpPr>
              <a:xfrm>
                <a:off x="3197678" y="-67028"/>
                <a:ext cx="702810" cy="261611"/>
                <a:chOff x="728689" y="-425935"/>
                <a:chExt cx="702810" cy="261611"/>
              </a:xfrm>
            </p:grpSpPr>
            <p:sp>
              <p:nvSpPr>
                <p:cNvPr id="305" name="文本框 304">
                  <a:extLst>
                    <a:ext uri="{FF2B5EF4-FFF2-40B4-BE49-F238E27FC236}">
                      <a16:creationId xmlns:a16="http://schemas.microsoft.com/office/drawing/2014/main" id="{3EDCEBE8-0071-224D-D0B0-27B4931A6D62}"/>
                    </a:ext>
                  </a:extLst>
                </p:cNvPr>
                <p:cNvSpPr txBox="1"/>
                <p:nvPr/>
              </p:nvSpPr>
              <p:spPr>
                <a:xfrm>
                  <a:off x="728689" y="-425935"/>
                  <a:ext cx="38829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  <a:r>
                    <a:rPr lang="en-US" altLang="zh-CN" sz="11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21</a:t>
                  </a:r>
                  <a:endParaRPr lang="zh-CN" altLang="en-US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文本框 305">
                  <a:extLst>
                    <a:ext uri="{FF2B5EF4-FFF2-40B4-BE49-F238E27FC236}">
                      <a16:creationId xmlns:a16="http://schemas.microsoft.com/office/drawing/2014/main" id="{59B47EE2-C725-261C-D670-935A07C56926}"/>
                    </a:ext>
                  </a:extLst>
                </p:cNvPr>
                <p:cNvSpPr txBox="1"/>
                <p:nvPr/>
              </p:nvSpPr>
              <p:spPr>
                <a:xfrm>
                  <a:off x="1046654" y="-425934"/>
                  <a:ext cx="38484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  <a:r>
                    <a:rPr lang="en-US" altLang="zh-CN" sz="11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31</a:t>
                  </a:r>
                  <a:endParaRPr lang="zh-CN" altLang="en-US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308" name="文本框 307">
            <a:extLst>
              <a:ext uri="{FF2B5EF4-FFF2-40B4-BE49-F238E27FC236}">
                <a16:creationId xmlns:a16="http://schemas.microsoft.com/office/drawing/2014/main" id="{E535B7DF-EEC8-8473-186D-ADA4C65A4ECA}"/>
              </a:ext>
            </a:extLst>
          </p:cNvPr>
          <p:cNvSpPr txBox="1"/>
          <p:nvPr/>
        </p:nvSpPr>
        <p:spPr>
          <a:xfrm>
            <a:off x="732450" y="17953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输入特征图</a:t>
            </a:r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3FC8E27B-4009-DB63-7377-3B94C00CAF5A}"/>
              </a:ext>
            </a:extLst>
          </p:cNvPr>
          <p:cNvSpPr txBox="1"/>
          <p:nvPr/>
        </p:nvSpPr>
        <p:spPr>
          <a:xfrm>
            <a:off x="3005450" y="62111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卷积核</a:t>
            </a:r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AC48DEE6-1122-D978-FA56-80344DCDC679}"/>
              </a:ext>
            </a:extLst>
          </p:cNvPr>
          <p:cNvSpPr txBox="1"/>
          <p:nvPr/>
        </p:nvSpPr>
        <p:spPr>
          <a:xfrm>
            <a:off x="4570314" y="62111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输出特征图</a:t>
            </a:r>
          </a:p>
        </p:txBody>
      </p:sp>
      <p:grpSp>
        <p:nvGrpSpPr>
          <p:cNvPr id="313" name="组合 312">
            <a:extLst>
              <a:ext uri="{FF2B5EF4-FFF2-40B4-BE49-F238E27FC236}">
                <a16:creationId xmlns:a16="http://schemas.microsoft.com/office/drawing/2014/main" id="{6D16105C-257C-1299-8F69-65C384F1578C}"/>
              </a:ext>
            </a:extLst>
          </p:cNvPr>
          <p:cNvGrpSpPr/>
          <p:nvPr/>
        </p:nvGrpSpPr>
        <p:grpSpPr>
          <a:xfrm rot="2856091">
            <a:off x="2344454" y="1320562"/>
            <a:ext cx="321564" cy="313128"/>
            <a:chOff x="2213308" y="1193384"/>
            <a:chExt cx="533144" cy="542144"/>
          </a:xfrm>
        </p:grpSpPr>
        <p:sp>
          <p:nvSpPr>
            <p:cNvPr id="311" name="加号 310">
              <a:extLst>
                <a:ext uri="{FF2B5EF4-FFF2-40B4-BE49-F238E27FC236}">
                  <a16:creationId xmlns:a16="http://schemas.microsoft.com/office/drawing/2014/main" id="{3FF83007-7862-BC50-4A2E-6B5CBC4A7178}"/>
                </a:ext>
              </a:extLst>
            </p:cNvPr>
            <p:cNvSpPr/>
            <p:nvPr/>
          </p:nvSpPr>
          <p:spPr>
            <a:xfrm>
              <a:off x="2213308" y="1193384"/>
              <a:ext cx="533144" cy="542144"/>
            </a:xfrm>
            <a:prstGeom prst="mathPlus">
              <a:avLst>
                <a:gd name="adj1" fmla="val 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2" name="椭圆 311">
              <a:extLst>
                <a:ext uri="{FF2B5EF4-FFF2-40B4-BE49-F238E27FC236}">
                  <a16:creationId xmlns:a16="http://schemas.microsoft.com/office/drawing/2014/main" id="{07A987A5-EABE-BB78-A7D6-9662A5582562}"/>
                </a:ext>
              </a:extLst>
            </p:cNvPr>
            <p:cNvSpPr/>
            <p:nvPr/>
          </p:nvSpPr>
          <p:spPr>
            <a:xfrm>
              <a:off x="2274756" y="1252086"/>
              <a:ext cx="410250" cy="4231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14" name="等号 313">
            <a:extLst>
              <a:ext uri="{FF2B5EF4-FFF2-40B4-BE49-F238E27FC236}">
                <a16:creationId xmlns:a16="http://schemas.microsoft.com/office/drawing/2014/main" id="{D7671AC6-0B96-2D26-5FEE-63DDF26F64C8}"/>
              </a:ext>
            </a:extLst>
          </p:cNvPr>
          <p:cNvSpPr/>
          <p:nvPr/>
        </p:nvSpPr>
        <p:spPr>
          <a:xfrm>
            <a:off x="4097867" y="1394554"/>
            <a:ext cx="270933" cy="176636"/>
          </a:xfrm>
          <a:prstGeom prst="mathEqual">
            <a:avLst>
              <a:gd name="adj1" fmla="val 1950"/>
              <a:gd name="adj2" fmla="val 3692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0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887</TotalTime>
  <Words>97</Words>
  <Application>Microsoft Office PowerPoint</Application>
  <PresentationFormat>宽屏</PresentationFormat>
  <Paragraphs>88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悦 侯</dc:creator>
  <cp:lastModifiedBy>悦 侯</cp:lastModifiedBy>
  <cp:revision>7</cp:revision>
  <dcterms:created xsi:type="dcterms:W3CDTF">2025-02-22T14:10:33Z</dcterms:created>
  <dcterms:modified xsi:type="dcterms:W3CDTF">2025-02-23T09:23:53Z</dcterms:modified>
</cp:coreProperties>
</file>