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0" r:id="rId2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5A5A"/>
    <a:srgbClr val="5F5F5F"/>
    <a:srgbClr val="FEA300"/>
    <a:srgbClr val="777777"/>
    <a:srgbClr val="BC5071"/>
    <a:srgbClr val="329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433" autoAdjust="0"/>
  </p:normalViewPr>
  <p:slideViewPr>
    <p:cSldViewPr>
      <p:cViewPr>
        <p:scale>
          <a:sx n="110" d="100"/>
          <a:sy n="110" d="100"/>
        </p:scale>
        <p:origin x="160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굴림" charset="-127"/>
              </a:defRPr>
            </a:lvl1pPr>
          </a:lstStyle>
          <a:p>
            <a:fld id="{23BDA458-E4E1-4E84-A3B9-D471C990BA30}" type="datetimeFigureOut">
              <a:rPr lang="en-US" altLang="ko-KR"/>
              <a:pPr/>
              <a:t>4/20/2021</a:t>
            </a:fld>
            <a:endParaRPr lang="en-US" altLang="ko-KR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굴림" charset="-127"/>
              </a:defRPr>
            </a:lvl1pPr>
          </a:lstStyle>
          <a:p>
            <a:fld id="{B52DF22D-F252-45E7-A345-2152AED6DE6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7013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99EDE-68CF-46D6-B04C-DAA48E03060B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830D8-ABF0-4A50-83D4-10D4E82D8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332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830D8-ABF0-4A50-83D4-10D4E82D88B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5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88" name="Group 24"/>
          <p:cNvGrpSpPr>
            <a:grpSpLocks/>
          </p:cNvGrpSpPr>
          <p:nvPr userDrawn="1"/>
        </p:nvGrpSpPr>
        <p:grpSpPr bwMode="auto">
          <a:xfrm>
            <a:off x="2705100" y="1927225"/>
            <a:ext cx="6440488" cy="4945063"/>
            <a:chOff x="1704" y="1214"/>
            <a:chExt cx="4057" cy="3115"/>
          </a:xfrm>
        </p:grpSpPr>
        <p:sp>
          <p:nvSpPr>
            <p:cNvPr id="36889" name="Freeform 25"/>
            <p:cNvSpPr>
              <a:spLocks/>
            </p:cNvSpPr>
            <p:nvPr/>
          </p:nvSpPr>
          <p:spPr bwMode="gray">
            <a:xfrm>
              <a:off x="2306" y="1688"/>
              <a:ext cx="3455" cy="2641"/>
            </a:xfrm>
            <a:custGeom>
              <a:avLst/>
              <a:gdLst>
                <a:gd name="T0" fmla="*/ 0 w 3455"/>
                <a:gd name="T1" fmla="*/ 2641 h 2641"/>
                <a:gd name="T2" fmla="*/ 3455 w 3455"/>
                <a:gd name="T3" fmla="*/ 390 h 2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55" h="2641">
                  <a:moveTo>
                    <a:pt x="0" y="2641"/>
                  </a:moveTo>
                  <a:cubicBezTo>
                    <a:pt x="46" y="784"/>
                    <a:pt x="1978" y="0"/>
                    <a:pt x="3455" y="390"/>
                  </a:cubicBezTo>
                </a:path>
              </a:pathLst>
            </a:custGeom>
            <a:noFill/>
            <a:ln w="12700" cmpd="sng">
              <a:solidFill>
                <a:srgbClr val="B2B2B2">
                  <a:alpha val="2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90" name="Freeform 26"/>
            <p:cNvSpPr>
              <a:spLocks/>
            </p:cNvSpPr>
            <p:nvPr/>
          </p:nvSpPr>
          <p:spPr bwMode="gray">
            <a:xfrm>
              <a:off x="1966" y="1427"/>
              <a:ext cx="3795" cy="2902"/>
            </a:xfrm>
            <a:custGeom>
              <a:avLst/>
              <a:gdLst>
                <a:gd name="T0" fmla="*/ 0 w 1763"/>
                <a:gd name="T1" fmla="*/ 1348 h 1348"/>
                <a:gd name="T2" fmla="*/ 1763 w 1763"/>
                <a:gd name="T3" fmla="*/ 385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63" h="1348">
                  <a:moveTo>
                    <a:pt x="0" y="1348"/>
                  </a:moveTo>
                  <a:cubicBezTo>
                    <a:pt x="62" y="620"/>
                    <a:pt x="885" y="0"/>
                    <a:pt x="1763" y="385"/>
                  </a:cubicBezTo>
                </a:path>
              </a:pathLst>
            </a:custGeom>
            <a:noFill/>
            <a:ln w="12700" cmpd="sng">
              <a:solidFill>
                <a:schemeClr val="hlink"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91" name="Freeform 27"/>
            <p:cNvSpPr>
              <a:spLocks/>
            </p:cNvSpPr>
            <p:nvPr/>
          </p:nvSpPr>
          <p:spPr bwMode="gray">
            <a:xfrm>
              <a:off x="2112" y="1339"/>
              <a:ext cx="3649" cy="2990"/>
            </a:xfrm>
            <a:custGeom>
              <a:avLst/>
              <a:gdLst>
                <a:gd name="T0" fmla="*/ 0 w 1871"/>
                <a:gd name="T1" fmla="*/ 1533 h 1533"/>
                <a:gd name="T2" fmla="*/ 1871 w 1871"/>
                <a:gd name="T3" fmla="*/ 49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71" h="1533">
                  <a:moveTo>
                    <a:pt x="0" y="1533"/>
                  </a:moveTo>
                  <a:cubicBezTo>
                    <a:pt x="28" y="521"/>
                    <a:pt x="1082" y="0"/>
                    <a:pt x="1871" y="493"/>
                  </a:cubicBezTo>
                </a:path>
              </a:pathLst>
            </a:custGeom>
            <a:noFill/>
            <a:ln w="12700" cmpd="sng">
              <a:solidFill>
                <a:schemeClr val="folHlink"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92" name="Freeform 28"/>
            <p:cNvSpPr>
              <a:spLocks/>
            </p:cNvSpPr>
            <p:nvPr/>
          </p:nvSpPr>
          <p:spPr bwMode="gray">
            <a:xfrm>
              <a:off x="1704" y="1214"/>
              <a:ext cx="4057" cy="3114"/>
            </a:xfrm>
            <a:custGeom>
              <a:avLst/>
              <a:gdLst>
                <a:gd name="T0" fmla="*/ 0 w 4057"/>
                <a:gd name="T1" fmla="*/ 3114 h 3114"/>
                <a:gd name="T2" fmla="*/ 4057 w 4057"/>
                <a:gd name="T3" fmla="*/ 1462 h 3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57" h="3114">
                  <a:moveTo>
                    <a:pt x="0" y="3114"/>
                  </a:moveTo>
                  <a:cubicBezTo>
                    <a:pt x="144" y="1426"/>
                    <a:pt x="2366" y="0"/>
                    <a:pt x="4057" y="1462"/>
                  </a:cubicBezTo>
                </a:path>
              </a:pathLst>
            </a:custGeom>
            <a:noFill/>
            <a:ln w="12700" cmpd="sng">
              <a:solidFill>
                <a:schemeClr val="accent1"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6919" name="Group 55"/>
          <p:cNvGrpSpPr>
            <a:grpSpLocks/>
          </p:cNvGrpSpPr>
          <p:nvPr userDrawn="1"/>
        </p:nvGrpSpPr>
        <p:grpSpPr bwMode="auto">
          <a:xfrm>
            <a:off x="0" y="0"/>
            <a:ext cx="7607300" cy="7251700"/>
            <a:chOff x="0" y="0"/>
            <a:chExt cx="4792" cy="4568"/>
          </a:xfrm>
        </p:grpSpPr>
        <p:sp>
          <p:nvSpPr>
            <p:cNvPr id="36894" name="Freeform 30"/>
            <p:cNvSpPr>
              <a:spLocks/>
            </p:cNvSpPr>
            <p:nvPr userDrawn="1"/>
          </p:nvSpPr>
          <p:spPr bwMode="gray">
            <a:xfrm>
              <a:off x="0" y="0"/>
              <a:ext cx="4695" cy="4256"/>
            </a:xfrm>
            <a:custGeom>
              <a:avLst/>
              <a:gdLst>
                <a:gd name="T0" fmla="*/ 4096 w 4632"/>
                <a:gd name="T1" fmla="*/ 0 h 4256"/>
                <a:gd name="T2" fmla="*/ 0 w 4632"/>
                <a:gd name="T3" fmla="*/ 4128 h 4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632" h="4256">
                  <a:moveTo>
                    <a:pt x="4096" y="0"/>
                  </a:moveTo>
                  <a:cubicBezTo>
                    <a:pt x="4632" y="3052"/>
                    <a:pt x="2192" y="4256"/>
                    <a:pt x="0" y="4128"/>
                  </a:cubicBezTo>
                </a:path>
              </a:pathLst>
            </a:custGeom>
            <a:noFill/>
            <a:ln w="15875" cmpd="sng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95" name="Freeform 31"/>
            <p:cNvSpPr>
              <a:spLocks/>
            </p:cNvSpPr>
            <p:nvPr userDrawn="1"/>
          </p:nvSpPr>
          <p:spPr bwMode="gray">
            <a:xfrm>
              <a:off x="0" y="0"/>
              <a:ext cx="4792" cy="4280"/>
            </a:xfrm>
            <a:custGeom>
              <a:avLst/>
              <a:gdLst>
                <a:gd name="T0" fmla="*/ 3968 w 4728"/>
                <a:gd name="T1" fmla="*/ 0 h 4280"/>
                <a:gd name="T2" fmla="*/ 0 w 4728"/>
                <a:gd name="T3" fmla="*/ 3552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728" h="4280">
                  <a:moveTo>
                    <a:pt x="3968" y="0"/>
                  </a:moveTo>
                  <a:cubicBezTo>
                    <a:pt x="4728" y="3184"/>
                    <a:pt x="2368" y="4280"/>
                    <a:pt x="0" y="3552"/>
                  </a:cubicBezTo>
                </a:path>
              </a:pathLst>
            </a:custGeom>
            <a:noFill/>
            <a:ln w="15875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96" name="Freeform 32"/>
            <p:cNvSpPr>
              <a:spLocks/>
            </p:cNvSpPr>
            <p:nvPr userDrawn="1"/>
          </p:nvSpPr>
          <p:spPr bwMode="gray">
            <a:xfrm>
              <a:off x="0" y="0"/>
              <a:ext cx="4759" cy="4568"/>
            </a:xfrm>
            <a:custGeom>
              <a:avLst/>
              <a:gdLst>
                <a:gd name="T0" fmla="*/ 0 w 4696"/>
                <a:gd name="T1" fmla="*/ 3292 h 4568"/>
                <a:gd name="T2" fmla="*/ 4411 w 4696"/>
                <a:gd name="T3" fmla="*/ 0 h 4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696" h="4568">
                  <a:moveTo>
                    <a:pt x="0" y="3292"/>
                  </a:moveTo>
                  <a:cubicBezTo>
                    <a:pt x="2832" y="4568"/>
                    <a:pt x="4696" y="2480"/>
                    <a:pt x="4411" y="0"/>
                  </a:cubicBezTo>
                </a:path>
              </a:pathLst>
            </a:custGeom>
            <a:noFill/>
            <a:ln w="15875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97" name="Freeform 33"/>
            <p:cNvSpPr>
              <a:spLocks/>
            </p:cNvSpPr>
            <p:nvPr userDrawn="1"/>
          </p:nvSpPr>
          <p:spPr bwMode="gray">
            <a:xfrm>
              <a:off x="0" y="0"/>
              <a:ext cx="4459" cy="4376"/>
            </a:xfrm>
            <a:custGeom>
              <a:avLst/>
              <a:gdLst>
                <a:gd name="T0" fmla="*/ 0 w 4400"/>
                <a:gd name="T1" fmla="*/ 3949 h 4376"/>
                <a:gd name="T2" fmla="*/ 3480 w 4400"/>
                <a:gd name="T3" fmla="*/ 0 h 4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00" h="4376">
                  <a:moveTo>
                    <a:pt x="0" y="3949"/>
                  </a:moveTo>
                  <a:cubicBezTo>
                    <a:pt x="2760" y="4376"/>
                    <a:pt x="4400" y="2472"/>
                    <a:pt x="3480" y="0"/>
                  </a:cubicBezTo>
                </a:path>
              </a:pathLst>
            </a:custGeom>
            <a:noFill/>
            <a:ln w="15875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6898" name="Group 34"/>
          <p:cNvGrpSpPr>
            <a:grpSpLocks/>
          </p:cNvGrpSpPr>
          <p:nvPr userDrawn="1"/>
        </p:nvGrpSpPr>
        <p:grpSpPr bwMode="auto">
          <a:xfrm rot="5400000" flipH="1">
            <a:off x="4289425" y="5137150"/>
            <a:ext cx="492125" cy="485775"/>
            <a:chOff x="2892" y="2460"/>
            <a:chExt cx="408" cy="404"/>
          </a:xfrm>
        </p:grpSpPr>
        <p:grpSp>
          <p:nvGrpSpPr>
            <p:cNvPr id="36899" name="Group 35"/>
            <p:cNvGrpSpPr>
              <a:grpSpLocks/>
            </p:cNvGrpSpPr>
            <p:nvPr/>
          </p:nvGrpSpPr>
          <p:grpSpPr bwMode="auto">
            <a:xfrm>
              <a:off x="2892" y="2460"/>
              <a:ext cx="408" cy="404"/>
              <a:chOff x="2508" y="1231"/>
              <a:chExt cx="1248" cy="1240"/>
            </a:xfrm>
          </p:grpSpPr>
          <p:sp>
            <p:nvSpPr>
              <p:cNvPr id="36900" name="Oval 36"/>
              <p:cNvSpPr>
                <a:spLocks noChangeArrowheads="1"/>
              </p:cNvSpPr>
              <p:nvPr/>
            </p:nvSpPr>
            <p:spPr bwMode="gray">
              <a:xfrm>
                <a:off x="2508" y="1231"/>
                <a:ext cx="1248" cy="1240"/>
              </a:xfrm>
              <a:prstGeom prst="ellips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01" name="Oval 37"/>
              <p:cNvSpPr>
                <a:spLocks noChangeArrowheads="1"/>
              </p:cNvSpPr>
              <p:nvPr/>
            </p:nvSpPr>
            <p:spPr bwMode="gray">
              <a:xfrm>
                <a:off x="2541" y="1256"/>
                <a:ext cx="1190" cy="119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2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02" name="Oval 38"/>
              <p:cNvSpPr>
                <a:spLocks noChangeArrowheads="1"/>
              </p:cNvSpPr>
              <p:nvPr/>
            </p:nvSpPr>
            <p:spPr bwMode="gray">
              <a:xfrm>
                <a:off x="2590" y="1305"/>
                <a:ext cx="1092" cy="1092"/>
              </a:xfrm>
              <a:prstGeom prst="ellipse">
                <a:avLst/>
              </a:prstGeom>
              <a:solidFill>
                <a:srgbClr val="808080">
                  <a:alpha val="2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03" name="Oval 39"/>
              <p:cNvSpPr>
                <a:spLocks noChangeArrowheads="1"/>
              </p:cNvSpPr>
              <p:nvPr/>
            </p:nvSpPr>
            <p:spPr bwMode="gray">
              <a:xfrm>
                <a:off x="2623" y="1330"/>
                <a:ext cx="1026" cy="1026"/>
              </a:xfrm>
              <a:prstGeom prst="ellipse">
                <a:avLst/>
              </a:prstGeom>
              <a:solidFill>
                <a:srgbClr val="808080">
                  <a:alpha val="3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04" name="Oval 40"/>
              <p:cNvSpPr>
                <a:spLocks noChangeArrowheads="1"/>
              </p:cNvSpPr>
              <p:nvPr/>
            </p:nvSpPr>
            <p:spPr bwMode="gray">
              <a:xfrm>
                <a:off x="2637" y="1346"/>
                <a:ext cx="993" cy="99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36078"/>
                      <a:invGamma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6905" name="Group 41"/>
            <p:cNvGrpSpPr>
              <a:grpSpLocks/>
            </p:cNvGrpSpPr>
            <p:nvPr/>
          </p:nvGrpSpPr>
          <p:grpSpPr bwMode="auto">
            <a:xfrm>
              <a:off x="2944" y="2506"/>
              <a:ext cx="307" cy="307"/>
              <a:chOff x="2818" y="1570"/>
              <a:chExt cx="264" cy="264"/>
            </a:xfrm>
          </p:grpSpPr>
          <p:sp>
            <p:nvSpPr>
              <p:cNvPr id="36906" name="Oval 42"/>
              <p:cNvSpPr>
                <a:spLocks noChangeArrowheads="1"/>
              </p:cNvSpPr>
              <p:nvPr/>
            </p:nvSpPr>
            <p:spPr bwMode="gray">
              <a:xfrm>
                <a:off x="2818" y="1570"/>
                <a:ext cx="264" cy="264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1607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07" name="Oval 43"/>
              <p:cNvSpPr>
                <a:spLocks noChangeArrowheads="1"/>
              </p:cNvSpPr>
              <p:nvPr/>
            </p:nvSpPr>
            <p:spPr bwMode="gray">
              <a:xfrm>
                <a:off x="2827" y="1579"/>
                <a:ext cx="246" cy="246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08" name="Oval 44"/>
              <p:cNvSpPr>
                <a:spLocks noChangeArrowheads="1"/>
              </p:cNvSpPr>
              <p:nvPr/>
            </p:nvSpPr>
            <p:spPr bwMode="gray">
              <a:xfrm>
                <a:off x="2831" y="1581"/>
                <a:ext cx="238" cy="238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  <a:alpha val="45000"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  <a:alpha val="45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09" name="Oval 45"/>
              <p:cNvSpPr>
                <a:spLocks noChangeArrowheads="1"/>
              </p:cNvSpPr>
              <p:nvPr/>
            </p:nvSpPr>
            <p:spPr bwMode="gray">
              <a:xfrm>
                <a:off x="2845" y="1593"/>
                <a:ext cx="214" cy="21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5882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6910" name="AutoShape 46"/>
            <p:cNvSpPr>
              <a:spLocks noChangeArrowheads="1"/>
            </p:cNvSpPr>
            <p:nvPr/>
          </p:nvSpPr>
          <p:spPr bwMode="gray">
            <a:xfrm>
              <a:off x="3016" y="2564"/>
              <a:ext cx="162" cy="176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6911" name="Text Box 47"/>
          <p:cNvSpPr txBox="1">
            <a:spLocks noChangeArrowheads="1"/>
          </p:cNvSpPr>
          <p:nvPr userDrawn="1"/>
        </p:nvSpPr>
        <p:spPr bwMode="gray">
          <a:xfrm>
            <a:off x="4883150" y="5213350"/>
            <a:ext cx="3844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ko-KR" sz="1600">
                <a:solidFill>
                  <a:srgbClr val="5F5F5F"/>
                </a:solidFill>
                <a:latin typeface="Candara" pitchFamily="34" charset="0"/>
                <a:ea typeface="굴림" charset="-127"/>
              </a:rPr>
              <a:t>Add Your Company Slogan</a:t>
            </a:r>
          </a:p>
        </p:txBody>
      </p:sp>
      <p:sp>
        <p:nvSpPr>
          <p:cNvPr id="36912" name="Text Box 48"/>
          <p:cNvSpPr txBox="1">
            <a:spLocks noChangeArrowheads="1"/>
          </p:cNvSpPr>
          <p:nvPr userDrawn="1"/>
        </p:nvSpPr>
        <p:spPr bwMode="auto">
          <a:xfrm>
            <a:off x="7442200" y="5562600"/>
            <a:ext cx="1358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800" b="1">
                <a:solidFill>
                  <a:schemeClr val="accent1"/>
                </a:solidFill>
                <a:latin typeface="Candara" pitchFamily="34" charset="0"/>
                <a:ea typeface="굴림" charset="-127"/>
              </a:rPr>
              <a:t>L/O/G/O</a:t>
            </a:r>
          </a:p>
        </p:txBody>
      </p:sp>
      <p:sp>
        <p:nvSpPr>
          <p:cNvPr id="36913" name="AutoShape 49"/>
          <p:cNvSpPr>
            <a:spLocks noChangeArrowheads="1"/>
          </p:cNvSpPr>
          <p:nvPr userDrawn="1"/>
        </p:nvSpPr>
        <p:spPr bwMode="gray">
          <a:xfrm>
            <a:off x="509588" y="3086100"/>
            <a:ext cx="4429125" cy="3270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914" name="Rectangle 50"/>
          <p:cNvSpPr>
            <a:spLocks noGrp="1" noChangeArrowheads="1"/>
          </p:cNvSpPr>
          <p:nvPr>
            <p:ph type="ctrTitle"/>
          </p:nvPr>
        </p:nvSpPr>
        <p:spPr>
          <a:xfrm>
            <a:off x="469900" y="1600200"/>
            <a:ext cx="4559300" cy="14700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1" hangingPunct="1">
              <a:defRPr sz="5000" smtClean="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6915" name="Rectangle 51"/>
          <p:cNvSpPr>
            <a:spLocks noGrp="1" noChangeArrowheads="1"/>
          </p:cNvSpPr>
          <p:nvPr>
            <p:ph type="subTitle" idx="1"/>
          </p:nvPr>
        </p:nvSpPr>
        <p:spPr>
          <a:xfrm>
            <a:off x="576263" y="3062288"/>
            <a:ext cx="4267200" cy="47307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dist" eaLnBrk="1" hangingPunct="1">
              <a:buFontTx/>
              <a:buNone/>
              <a:defRPr sz="1600" smtClean="0">
                <a:solidFill>
                  <a:schemeClr val="bg1"/>
                </a:solidFill>
                <a:latin typeface="Candara" pitchFamily="34" charset="0"/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36916" name="Rectangle 52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23025"/>
            <a:ext cx="2133600" cy="298450"/>
          </a:xfrm>
        </p:spPr>
        <p:txBody>
          <a:bodyPr/>
          <a:lstStyle>
            <a:lvl1pPr>
              <a:defRPr sz="1200"/>
            </a:lvl1pPr>
          </a:lstStyle>
          <a:p>
            <a:fld id="{62CCC142-810C-49FA-A742-1EA3FC44FAE8}" type="datetimeFigureOut">
              <a:rPr lang="en-US" altLang="ko-KR"/>
              <a:pPr/>
              <a:t>4/20/2021</a:t>
            </a:fld>
            <a:endParaRPr lang="en-US" altLang="ko-KR"/>
          </a:p>
        </p:txBody>
      </p:sp>
      <p:sp>
        <p:nvSpPr>
          <p:cNvPr id="36917" name="Rectangle 53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23025"/>
            <a:ext cx="2895600" cy="298450"/>
          </a:xfrm>
        </p:spPr>
        <p:txBody>
          <a:bodyPr/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36918" name="Rectangle 5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23025"/>
            <a:ext cx="2133600" cy="298450"/>
          </a:xfrm>
        </p:spPr>
        <p:txBody>
          <a:bodyPr/>
          <a:lstStyle>
            <a:lvl1pPr>
              <a:defRPr sz="1200"/>
            </a:lvl1pPr>
          </a:lstStyle>
          <a:p>
            <a:fld id="{0BC9043F-F462-428A-9C88-0AF5F94649B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8755AD-98A3-476A-89DE-31492E006A48}" type="datetimeFigureOut">
              <a:rPr lang="en-US" altLang="ko-KR"/>
              <a:pPr/>
              <a:t>4/20/2021</a:t>
            </a:fld>
            <a:endParaRPr lang="en-US" altLang="ko-KR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B6FC9D-E6C6-4114-A47B-EC8A25A7FB2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44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20319B-FB70-4A7C-A227-42820C11F704}" type="datetimeFigureOut">
              <a:rPr lang="en-US" altLang="ko-KR"/>
              <a:pPr/>
              <a:t>4/20/2021</a:t>
            </a:fld>
            <a:endParaRPr lang="en-US" altLang="ko-KR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0C4DA5-E216-4426-BD5E-92C19FF1B72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352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9CC607-EE3E-4533-A2B7-8884004056B8}" type="datetimeFigureOut">
              <a:rPr lang="en-US" altLang="ko-KR"/>
              <a:pPr/>
              <a:t>4/20/2021</a:t>
            </a:fld>
            <a:endParaRPr lang="en-US" altLang="ko-KR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182908-DEA7-4C6A-A530-FAD48CB7F4D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839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AB63D9-14D0-4DC4-A663-C7F6D187F2D8}" type="datetimeFigureOut">
              <a:rPr lang="en-US" altLang="ko-KR"/>
              <a:pPr/>
              <a:t>4/20/2021</a:t>
            </a:fld>
            <a:endParaRPr lang="en-US" altLang="ko-KR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89AB84-CF60-4ECB-A24E-8B8CF2E580C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40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AFE43-B7CE-453B-923D-EA27D5C3B482}" type="datetimeFigureOut">
              <a:rPr lang="en-US" altLang="ko-KR"/>
              <a:pPr/>
              <a:t>4/20/2021</a:t>
            </a:fld>
            <a:endParaRPr lang="en-US" altLang="ko-KR"/>
          </a:p>
        </p:txBody>
      </p:sp>
      <p:sp>
        <p:nvSpPr>
          <p:cNvPr id="6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Rectangle 4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EBC70-03BA-4CB9-B9F0-A63F52A115E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62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Rectangle 4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497E3B-AD54-43AE-9BDC-E60A7F18B436}" type="datetimeFigureOut">
              <a:rPr lang="en-US" altLang="ko-KR"/>
              <a:pPr/>
              <a:t>4/20/2021</a:t>
            </a:fld>
            <a:endParaRPr lang="en-US" altLang="ko-KR"/>
          </a:p>
        </p:txBody>
      </p:sp>
      <p:sp>
        <p:nvSpPr>
          <p:cNvPr id="8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Rectangle 4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6E331A-06A9-4DF3-A646-8F7EC3F11FF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940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4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E55AD6-4850-456F-A4B1-0A396A74D044}" type="datetimeFigureOut">
              <a:rPr lang="en-US" altLang="ko-KR"/>
              <a:pPr/>
              <a:t>4/20/2021</a:t>
            </a:fld>
            <a:endParaRPr lang="en-US" altLang="ko-KR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C7C645-B3F4-4B99-8DC6-05BE2B70CD5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34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56F366-3B61-4E9E-93A3-4561CF5A83EE}" type="datetimeFigureOut">
              <a:rPr lang="en-US" altLang="ko-KR"/>
              <a:pPr/>
              <a:t>4/20/2021</a:t>
            </a:fld>
            <a:endParaRPr lang="en-US" altLang="ko-KR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3433DA-3680-47A4-930F-8D1C0F358D5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786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A9A74D-5BD8-44D3-A5E2-4F3AC3CC639C}" type="datetimeFigureOut">
              <a:rPr lang="en-US" altLang="ko-KR"/>
              <a:pPr/>
              <a:t>4/20/2021</a:t>
            </a:fld>
            <a:endParaRPr lang="en-US" altLang="ko-KR"/>
          </a:p>
        </p:txBody>
      </p:sp>
      <p:sp>
        <p:nvSpPr>
          <p:cNvPr id="6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Rectangle 4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4F9FF-FA44-4D4E-A357-FDC398FBF76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266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D7DE74-5769-49D1-888C-49A64903EFFB}" type="datetimeFigureOut">
              <a:rPr lang="en-US" altLang="ko-KR"/>
              <a:pPr/>
              <a:t>4/20/2021</a:t>
            </a:fld>
            <a:endParaRPr lang="en-US" altLang="ko-KR"/>
          </a:p>
        </p:txBody>
      </p:sp>
      <p:sp>
        <p:nvSpPr>
          <p:cNvPr id="6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Rectangle 4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547C2B-929F-421A-B1ED-79BF72C3B8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273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Rectangle 41"/>
          <p:cNvSpPr>
            <a:spLocks noGrp="1" noChangeArrowheads="1"/>
          </p:cNvSpPr>
          <p:nvPr>
            <p:ph type="title"/>
          </p:nvPr>
        </p:nvSpPr>
        <p:spPr bwMode="auto">
          <a:xfrm>
            <a:off x="1681163" y="274638"/>
            <a:ext cx="70056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66" name="Rectangle 42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67" name="Rectangle 43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fld id="{7DFACD21-BB93-435D-BD68-AC52C2821B51}" type="datetimeFigureOut">
              <a:rPr lang="en-US" altLang="ko-KR"/>
              <a:pPr/>
              <a:t>4/20/2021</a:t>
            </a:fld>
            <a:endParaRPr lang="en-US" altLang="ko-KR"/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fld id="{9BA5291D-CD29-4F5C-B306-77C54A3ABED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ndar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ndar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ndar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ndar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ndar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ndar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ndar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2.xml"/><Relationship Id="rId7" Type="http://schemas.openxmlformats.org/officeDocument/2006/relationships/image" Target="../media/image1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10" Type="http://schemas.openxmlformats.org/officeDocument/2006/relationships/oleObject" Target="../embeddings/oleObject4.bin"/><Relationship Id="rId4" Type="http://schemas.openxmlformats.org/officeDocument/2006/relationships/slideLayout" Target="../slideLayouts/slideLayout6.xml"/><Relationship Id="rId9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81" y="476672"/>
            <a:ext cx="216617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Batch Restore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Line 55"/>
          <p:cNvSpPr>
            <a:spLocks noChangeShapeType="1"/>
          </p:cNvSpPr>
          <p:nvPr/>
        </p:nvSpPr>
        <p:spPr bwMode="auto">
          <a:xfrm>
            <a:off x="684019" y="980728"/>
            <a:ext cx="7776413" cy="0"/>
          </a:xfrm>
          <a:prstGeom prst="line">
            <a:avLst/>
          </a:prstGeom>
          <a:noFill/>
          <a:ln w="12700">
            <a:solidFill>
              <a:srgbClr val="080808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4" name="AutoShape 45"/>
          <p:cNvSpPr>
            <a:spLocks noChangeArrowheads="1"/>
          </p:cNvSpPr>
          <p:nvPr/>
        </p:nvSpPr>
        <p:spPr bwMode="auto">
          <a:xfrm>
            <a:off x="611560" y="1268760"/>
            <a:ext cx="8064896" cy="3674267"/>
          </a:xfrm>
          <a:prstGeom prst="roundRect">
            <a:avLst>
              <a:gd name="adj" fmla="val 1815"/>
            </a:avLst>
          </a:prstGeom>
          <a:noFill/>
          <a:ln w="9525" algn="ctr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120000"/>
              </a:spcBef>
            </a:pPr>
            <a:endParaRPr kumimoji="0" lang="ko-KR" altLang="ko-KR" sz="700" b="0">
              <a:solidFill>
                <a:srgbClr val="0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5753388" y="2072210"/>
            <a:ext cx="1086831" cy="519607"/>
            <a:chOff x="4448783" y="3549041"/>
            <a:chExt cx="958261" cy="519607"/>
          </a:xfrm>
        </p:grpSpPr>
        <p:sp>
          <p:nvSpPr>
            <p:cNvPr id="77" name="Rectangle 56"/>
            <p:cNvSpPr>
              <a:spLocks noChangeArrowheads="1"/>
            </p:cNvSpPr>
            <p:nvPr/>
          </p:nvSpPr>
          <p:spPr bwMode="auto">
            <a:xfrm>
              <a:off x="4716016" y="3572688"/>
              <a:ext cx="69102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080808"/>
                </a:buClr>
                <a:buSzPct val="60000"/>
              </a:pP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  <a:cs typeface="Arial" charset="0"/>
                </a:rPr>
                <a:t>DIVA</a:t>
              </a:r>
            </a:p>
            <a:p>
              <a:pPr algn="ctr" eaLnBrk="1" hangingPunct="1">
                <a:lnSpc>
                  <a:spcPct val="120000"/>
                </a:lnSpc>
                <a:buClr>
                  <a:srgbClr val="080808"/>
                </a:buClr>
                <a:buSzPct val="60000"/>
              </a:pP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  <a:cs typeface="Arial" charset="0"/>
                </a:rPr>
                <a:t>manager</a:t>
              </a:r>
            </a:p>
          </p:txBody>
        </p:sp>
        <p:sp>
          <p:nvSpPr>
            <p:cNvPr id="78" name="AutoShape 444"/>
            <p:cNvSpPr>
              <a:spLocks noChangeArrowheads="1"/>
            </p:cNvSpPr>
            <p:nvPr/>
          </p:nvSpPr>
          <p:spPr bwMode="auto">
            <a:xfrm>
              <a:off x="4448783" y="3549041"/>
              <a:ext cx="958261" cy="51960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latinLnBrk="0">
                <a:spcBef>
                  <a:spcPct val="20000"/>
                </a:spcBef>
                <a:buClr>
                  <a:srgbClr val="4669AF"/>
                </a:buClr>
                <a:buFont typeface="Wingdings" pitchFamily="2" charset="2"/>
                <a:buNone/>
              </a:pPr>
              <a:endParaRPr kumimoji="0" lang="ko-KR" altLang="en-US" sz="1000" b="0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endParaRPr>
            </a:p>
          </p:txBody>
        </p:sp>
        <p:graphicFrame>
          <p:nvGraphicFramePr>
            <p:cNvPr id="79" name="개체 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7247994"/>
                </p:ext>
              </p:extLst>
            </p:nvPr>
          </p:nvGraphicFramePr>
          <p:xfrm>
            <a:off x="4572000" y="3653359"/>
            <a:ext cx="195262" cy="277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0" name="Visio" r:id="rId6" imgW="828334" imgH="1127550" progId="Visio.Drawing.11">
                    <p:embed/>
                  </p:oleObj>
                </mc:Choice>
                <mc:Fallback>
                  <p:oleObj name="Visio" r:id="rId6" imgW="828334" imgH="112755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3653359"/>
                          <a:ext cx="195262" cy="277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" name="그룹 79"/>
          <p:cNvGrpSpPr/>
          <p:nvPr/>
        </p:nvGrpSpPr>
        <p:grpSpPr>
          <a:xfrm>
            <a:off x="7237745" y="2222213"/>
            <a:ext cx="1054970" cy="461666"/>
            <a:chOff x="4448783" y="3549041"/>
            <a:chExt cx="958261" cy="461666"/>
          </a:xfrm>
        </p:grpSpPr>
        <p:sp>
          <p:nvSpPr>
            <p:cNvPr id="81" name="Rectangle 56"/>
            <p:cNvSpPr>
              <a:spLocks noChangeArrowheads="1"/>
            </p:cNvSpPr>
            <p:nvPr/>
          </p:nvSpPr>
          <p:spPr bwMode="auto">
            <a:xfrm>
              <a:off x="4716016" y="3549042"/>
              <a:ext cx="69102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080808"/>
                </a:buClr>
                <a:buSzPct val="60000"/>
              </a:pP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  <a:cs typeface="Arial" charset="0"/>
                </a:rPr>
                <a:t>DIVA</a:t>
              </a:r>
            </a:p>
            <a:p>
              <a:pPr algn="ctr" eaLnBrk="1" hangingPunct="1">
                <a:lnSpc>
                  <a:spcPct val="120000"/>
                </a:lnSpc>
                <a:buClr>
                  <a:srgbClr val="080808"/>
                </a:buClr>
                <a:buSzPct val="60000"/>
              </a:pP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  <a:cs typeface="Arial" charset="0"/>
                </a:rPr>
                <a:t>Actor(1)</a:t>
              </a:r>
            </a:p>
          </p:txBody>
        </p:sp>
        <p:sp>
          <p:nvSpPr>
            <p:cNvPr id="82" name="AutoShape 444"/>
            <p:cNvSpPr>
              <a:spLocks noChangeArrowheads="1"/>
            </p:cNvSpPr>
            <p:nvPr/>
          </p:nvSpPr>
          <p:spPr bwMode="auto">
            <a:xfrm>
              <a:off x="4448783" y="3549041"/>
              <a:ext cx="958261" cy="44977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latinLnBrk="0">
                <a:spcBef>
                  <a:spcPct val="20000"/>
                </a:spcBef>
                <a:buClr>
                  <a:srgbClr val="4669AF"/>
                </a:buClr>
                <a:buFont typeface="Wingdings" pitchFamily="2" charset="2"/>
                <a:buNone/>
              </a:pPr>
              <a:endParaRPr kumimoji="0" lang="ko-KR" altLang="en-US" sz="1000" b="0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endParaRPr>
            </a:p>
          </p:txBody>
        </p:sp>
        <p:graphicFrame>
          <p:nvGraphicFramePr>
            <p:cNvPr id="83" name="개체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0006127"/>
                </p:ext>
              </p:extLst>
            </p:nvPr>
          </p:nvGraphicFramePr>
          <p:xfrm>
            <a:off x="4572000" y="3653359"/>
            <a:ext cx="195262" cy="277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1" name="Visio" r:id="rId8" imgW="828334" imgH="1127550" progId="Visio.Drawing.11">
                    <p:embed/>
                  </p:oleObj>
                </mc:Choice>
                <mc:Fallback>
                  <p:oleObj name="Visio" r:id="rId8" imgW="828334" imgH="112755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3653359"/>
                          <a:ext cx="195262" cy="277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그룹 18"/>
          <p:cNvGrpSpPr/>
          <p:nvPr/>
        </p:nvGrpSpPr>
        <p:grpSpPr>
          <a:xfrm>
            <a:off x="827584" y="2072210"/>
            <a:ext cx="1121440" cy="519607"/>
            <a:chOff x="1802348" y="2646415"/>
            <a:chExt cx="1121440" cy="519607"/>
          </a:xfrm>
        </p:grpSpPr>
        <p:grpSp>
          <p:nvGrpSpPr>
            <p:cNvPr id="114" name="그룹 113"/>
            <p:cNvGrpSpPr/>
            <p:nvPr/>
          </p:nvGrpSpPr>
          <p:grpSpPr>
            <a:xfrm>
              <a:off x="1802348" y="2646415"/>
              <a:ext cx="1086831" cy="519607"/>
              <a:chOff x="4448783" y="3549041"/>
              <a:chExt cx="958261" cy="519607"/>
            </a:xfrm>
          </p:grpSpPr>
          <p:sp>
            <p:nvSpPr>
              <p:cNvPr id="115" name="Rectangle 56"/>
              <p:cNvSpPr>
                <a:spLocks noChangeArrowheads="1"/>
              </p:cNvSpPr>
              <p:nvPr/>
            </p:nvSpPr>
            <p:spPr bwMode="auto">
              <a:xfrm>
                <a:off x="4716016" y="3572688"/>
                <a:ext cx="691028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080808"/>
                  </a:buClr>
                  <a:buSzPct val="60000"/>
                </a:pPr>
                <a:endPara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  <a:cs typeface="Arial" charset="0"/>
                </a:endParaRPr>
              </a:p>
              <a:p>
                <a:pPr algn="ctr" eaLnBrk="1" hangingPunct="1">
                  <a:lnSpc>
                    <a:spcPct val="120000"/>
                  </a:lnSpc>
                  <a:buClr>
                    <a:srgbClr val="080808"/>
                  </a:buClr>
                  <a:buSzPct val="60000"/>
                </a:pPr>
                <a:endPara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  <a:cs typeface="Arial" charset="0"/>
                </a:endParaRPr>
              </a:p>
            </p:txBody>
          </p:sp>
          <p:sp>
            <p:nvSpPr>
              <p:cNvPr id="120" name="AutoShape 444"/>
              <p:cNvSpPr>
                <a:spLocks noChangeArrowheads="1"/>
              </p:cNvSpPr>
              <p:nvPr/>
            </p:nvSpPr>
            <p:spPr bwMode="auto">
              <a:xfrm>
                <a:off x="4448783" y="3549041"/>
                <a:ext cx="958261" cy="51960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latinLnBrk="0">
                  <a:spcBef>
                    <a:spcPct val="20000"/>
                  </a:spcBef>
                  <a:buClr>
                    <a:srgbClr val="4669AF"/>
                  </a:buClr>
                  <a:buFont typeface="Wingdings" pitchFamily="2" charset="2"/>
                  <a:buNone/>
                </a:pPr>
                <a:endParaRPr kumimoji="0" lang="ko-KR" altLang="en-US" sz="1000" b="0">
                  <a:solidFill>
                    <a:srgbClr val="000000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endParaRPr>
              </a:p>
            </p:txBody>
          </p:sp>
        </p:grpSp>
        <p:sp>
          <p:nvSpPr>
            <p:cNvPr id="94" name="Rectangle 56"/>
            <p:cNvSpPr>
              <a:spLocks noChangeArrowheads="1"/>
            </p:cNvSpPr>
            <p:nvPr/>
          </p:nvSpPr>
          <p:spPr bwMode="auto">
            <a:xfrm>
              <a:off x="1829342" y="2752187"/>
              <a:ext cx="1094446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080808"/>
                </a:buClr>
                <a:buSzPct val="60000"/>
              </a:pP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  <a:cs typeface="Arial" charset="0"/>
                </a:rPr>
                <a:t>Batch Restore</a:t>
              </a:r>
              <a:endPara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 charset="0"/>
              </a:endParaRPr>
            </a:p>
          </p:txBody>
        </p:sp>
      </p:grpSp>
      <p:sp>
        <p:nvSpPr>
          <p:cNvPr id="97" name="Rectangle 306"/>
          <p:cNvSpPr>
            <a:spLocks noChangeArrowheads="1"/>
          </p:cNvSpPr>
          <p:nvPr/>
        </p:nvSpPr>
        <p:spPr bwMode="auto">
          <a:xfrm>
            <a:off x="1017165" y="2481877"/>
            <a:ext cx="696374" cy="185849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120000"/>
              </a:spcBef>
            </a:pPr>
            <a:r>
              <a:rPr lang="en-US" altLang="ko-KR" sz="900" dirty="0" smtClean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DAS DB</a:t>
            </a:r>
            <a:endParaRPr lang="en-US" altLang="ko-KR" sz="900" b="0" dirty="0">
              <a:solidFill>
                <a:srgbClr val="FFFF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7237745" y="1630659"/>
            <a:ext cx="1054970" cy="461666"/>
            <a:chOff x="4448783" y="3549041"/>
            <a:chExt cx="958261" cy="461666"/>
          </a:xfrm>
        </p:grpSpPr>
        <p:sp>
          <p:nvSpPr>
            <p:cNvPr id="117" name="Rectangle 56"/>
            <p:cNvSpPr>
              <a:spLocks noChangeArrowheads="1"/>
            </p:cNvSpPr>
            <p:nvPr/>
          </p:nvSpPr>
          <p:spPr bwMode="auto">
            <a:xfrm>
              <a:off x="4716016" y="3549042"/>
              <a:ext cx="69102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080808"/>
                </a:buClr>
                <a:buSzPct val="60000"/>
              </a:pP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  <a:cs typeface="Arial" charset="0"/>
                </a:rPr>
                <a:t>DIVA</a:t>
              </a:r>
            </a:p>
            <a:p>
              <a:pPr algn="ctr" eaLnBrk="1" hangingPunct="1">
                <a:lnSpc>
                  <a:spcPct val="120000"/>
                </a:lnSpc>
                <a:buClr>
                  <a:srgbClr val="080808"/>
                </a:buClr>
                <a:buSzPct val="60000"/>
              </a:pP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  <a:cs typeface="Arial" charset="0"/>
                </a:rPr>
                <a:t>Actor(9)</a:t>
              </a:r>
            </a:p>
          </p:txBody>
        </p:sp>
        <p:sp>
          <p:nvSpPr>
            <p:cNvPr id="118" name="AutoShape 444"/>
            <p:cNvSpPr>
              <a:spLocks noChangeArrowheads="1"/>
            </p:cNvSpPr>
            <p:nvPr/>
          </p:nvSpPr>
          <p:spPr bwMode="auto">
            <a:xfrm>
              <a:off x="4448783" y="3549041"/>
              <a:ext cx="958261" cy="44977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latinLnBrk="0">
                <a:spcBef>
                  <a:spcPct val="20000"/>
                </a:spcBef>
                <a:buClr>
                  <a:srgbClr val="4669AF"/>
                </a:buClr>
                <a:buFont typeface="Wingdings" pitchFamily="2" charset="2"/>
                <a:buNone/>
              </a:pPr>
              <a:endParaRPr kumimoji="0" lang="ko-KR" altLang="en-US" sz="1000" b="0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endParaRPr>
            </a:p>
          </p:txBody>
        </p:sp>
        <p:graphicFrame>
          <p:nvGraphicFramePr>
            <p:cNvPr id="119" name="개체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1063031"/>
                </p:ext>
              </p:extLst>
            </p:nvPr>
          </p:nvGraphicFramePr>
          <p:xfrm>
            <a:off x="4572000" y="3653359"/>
            <a:ext cx="195262" cy="277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2" name="Visio" r:id="rId9" imgW="828334" imgH="1127550" progId="Visio.Drawing.11">
                    <p:embed/>
                  </p:oleObj>
                </mc:Choice>
                <mc:Fallback>
                  <p:oleObj name="Visio" r:id="rId9" imgW="828334" imgH="112755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3653359"/>
                          <a:ext cx="195262" cy="277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06" name="꺾인 연결선 205"/>
          <p:cNvCxnSpPr>
            <a:stCxn id="78" idx="3"/>
            <a:endCxn id="118" idx="1"/>
          </p:cNvCxnSpPr>
          <p:nvPr/>
        </p:nvCxnSpPr>
        <p:spPr>
          <a:xfrm flipV="1">
            <a:off x="6840219" y="1855549"/>
            <a:ext cx="397526" cy="476465"/>
          </a:xfrm>
          <a:prstGeom prst="bentConnector3">
            <a:avLst>
              <a:gd name="adj1" fmla="val 50000"/>
            </a:avLst>
          </a:prstGeom>
          <a:ln>
            <a:solidFill>
              <a:srgbClr val="D85A5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꺾인 연결선 208"/>
          <p:cNvCxnSpPr>
            <a:stCxn id="78" idx="3"/>
            <a:endCxn id="82" idx="1"/>
          </p:cNvCxnSpPr>
          <p:nvPr/>
        </p:nvCxnSpPr>
        <p:spPr>
          <a:xfrm>
            <a:off x="6840219" y="2332014"/>
            <a:ext cx="397526" cy="115089"/>
          </a:xfrm>
          <a:prstGeom prst="bentConnector3">
            <a:avLst>
              <a:gd name="adj1" fmla="val 50000"/>
            </a:avLst>
          </a:prstGeom>
          <a:ln>
            <a:solidFill>
              <a:srgbClr val="D85A5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그룹 217"/>
          <p:cNvGrpSpPr/>
          <p:nvPr/>
        </p:nvGrpSpPr>
        <p:grpSpPr>
          <a:xfrm>
            <a:off x="7237745" y="3337431"/>
            <a:ext cx="1054970" cy="461666"/>
            <a:chOff x="4448783" y="3549041"/>
            <a:chExt cx="958261" cy="461666"/>
          </a:xfrm>
        </p:grpSpPr>
        <p:sp>
          <p:nvSpPr>
            <p:cNvPr id="219" name="Rectangle 56"/>
            <p:cNvSpPr>
              <a:spLocks noChangeArrowheads="1"/>
            </p:cNvSpPr>
            <p:nvPr/>
          </p:nvSpPr>
          <p:spPr bwMode="auto">
            <a:xfrm>
              <a:off x="4716016" y="3549042"/>
              <a:ext cx="69102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080808"/>
                </a:buClr>
                <a:buSzPct val="60000"/>
              </a:pP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  <a:cs typeface="Arial" charset="0"/>
                </a:rPr>
                <a:t>DIVA</a:t>
              </a:r>
            </a:p>
            <a:p>
              <a:pPr algn="ctr" eaLnBrk="1" hangingPunct="1">
                <a:lnSpc>
                  <a:spcPct val="120000"/>
                </a:lnSpc>
                <a:buClr>
                  <a:srgbClr val="080808"/>
                </a:buClr>
                <a:buSzPct val="60000"/>
              </a:pP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  <a:cs typeface="Arial" charset="0"/>
                </a:rPr>
                <a:t>Actor(9)</a:t>
              </a:r>
              <a:endPara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 charset="0"/>
              </a:endParaRPr>
            </a:p>
          </p:txBody>
        </p:sp>
        <p:sp>
          <p:nvSpPr>
            <p:cNvPr id="220" name="AutoShape 444"/>
            <p:cNvSpPr>
              <a:spLocks noChangeArrowheads="1"/>
            </p:cNvSpPr>
            <p:nvPr/>
          </p:nvSpPr>
          <p:spPr bwMode="auto">
            <a:xfrm>
              <a:off x="4448783" y="3549041"/>
              <a:ext cx="958261" cy="44977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latinLnBrk="0">
                <a:spcBef>
                  <a:spcPct val="20000"/>
                </a:spcBef>
                <a:buClr>
                  <a:srgbClr val="4669AF"/>
                </a:buClr>
                <a:buFont typeface="Wingdings" pitchFamily="2" charset="2"/>
                <a:buNone/>
              </a:pPr>
              <a:endParaRPr kumimoji="0" lang="ko-KR" altLang="en-US" sz="1000" b="0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endParaRPr>
            </a:p>
          </p:txBody>
        </p:sp>
        <p:graphicFrame>
          <p:nvGraphicFramePr>
            <p:cNvPr id="221" name="개체 2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9454654"/>
                </p:ext>
              </p:extLst>
            </p:nvPr>
          </p:nvGraphicFramePr>
          <p:xfrm>
            <a:off x="4572000" y="3653359"/>
            <a:ext cx="195262" cy="277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3" name="Visio" r:id="rId10" imgW="828334" imgH="1127550" progId="Visio.Drawing.11">
                    <p:embed/>
                  </p:oleObj>
                </mc:Choice>
                <mc:Fallback>
                  <p:oleObj name="Visio" r:id="rId10" imgW="828334" imgH="112755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3653359"/>
                          <a:ext cx="195262" cy="277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23" name="꺾인 연결선 222"/>
          <p:cNvCxnSpPr>
            <a:stCxn id="78" idx="3"/>
            <a:endCxn id="220" idx="1"/>
          </p:cNvCxnSpPr>
          <p:nvPr/>
        </p:nvCxnSpPr>
        <p:spPr>
          <a:xfrm>
            <a:off x="6840219" y="2332014"/>
            <a:ext cx="397526" cy="1230307"/>
          </a:xfrm>
          <a:prstGeom prst="bentConnector3">
            <a:avLst>
              <a:gd name="adj1" fmla="val 50000"/>
            </a:avLst>
          </a:prstGeom>
          <a:ln>
            <a:solidFill>
              <a:srgbClr val="D85A5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56"/>
          <p:cNvSpPr>
            <a:spLocks noChangeArrowheads="1"/>
          </p:cNvSpPr>
          <p:nvPr/>
        </p:nvSpPr>
        <p:spPr bwMode="auto">
          <a:xfrm>
            <a:off x="7020272" y="2671992"/>
            <a:ext cx="1512168" cy="2446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20000"/>
              </a:lnSpc>
              <a:buClr>
                <a:srgbClr val="080808"/>
              </a:buClr>
              <a:buSzPct val="60000"/>
            </a:pP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 charset="0"/>
              </a:rPr>
              <a:t>Full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 charset="0"/>
              </a:rPr>
              <a:t>restore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Arial" charset="0"/>
            </a:endParaRPr>
          </a:p>
        </p:txBody>
      </p:sp>
      <p:cxnSp>
        <p:nvCxnSpPr>
          <p:cNvPr id="25" name="직선 화살표 연결선 24"/>
          <p:cNvCxnSpPr>
            <a:endCxn id="148" idx="1"/>
          </p:cNvCxnSpPr>
          <p:nvPr/>
        </p:nvCxnSpPr>
        <p:spPr>
          <a:xfrm>
            <a:off x="7537070" y="2080438"/>
            <a:ext cx="11126" cy="1926485"/>
          </a:xfrm>
          <a:prstGeom prst="straightConnector1">
            <a:avLst/>
          </a:prstGeom>
          <a:ln w="9525">
            <a:solidFill>
              <a:srgbClr val="FEA3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그룹 15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7164288" y="4006923"/>
            <a:ext cx="767816" cy="712488"/>
            <a:chOff x="3500430" y="2928934"/>
            <a:chExt cx="1143030" cy="1256568"/>
          </a:xfrm>
        </p:grpSpPr>
        <p:sp>
          <p:nvSpPr>
            <p:cNvPr id="148" name="원통 147"/>
            <p:cNvSpPr/>
            <p:nvPr/>
          </p:nvSpPr>
          <p:spPr bwMode="auto">
            <a:xfrm>
              <a:off x="3500430" y="2928934"/>
              <a:ext cx="1143030" cy="1143008"/>
            </a:xfrm>
            <a:prstGeom prst="can">
              <a:avLst/>
            </a:prstGeom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50000">
                  <a:schemeClr val="bg2">
                    <a:lumMod val="75000"/>
                    <a:tint val="44500"/>
                    <a:satMod val="160000"/>
                  </a:schemeClr>
                </a:gs>
                <a:gs pos="100000">
                  <a:schemeClr val="bg2">
                    <a:lumMod val="75000"/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 w="9525" cap="flat" cmpd="sng" algn="ctr">
              <a:solidFill>
                <a:srgbClr val="C2C2C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defTabSz="801688" eaLnBrk="0" hangingPunct="0">
                <a:defRPr/>
              </a:pPr>
              <a:endParaRPr lang="ko-KR" altLang="en-US" sz="900" dirty="0">
                <a:latin typeface="가는각진제목체" panose="02030600000101010101" pitchFamily="18" charset="-127"/>
                <a:ea typeface="가는각진제목체" panose="02030600000101010101" pitchFamily="18" charset="-127"/>
              </a:endParaRPr>
            </a:p>
          </p:txBody>
        </p:sp>
        <p:sp>
          <p:nvSpPr>
            <p:cNvPr id="149" name="TextBox 6"/>
            <p:cNvSpPr txBox="1">
              <a:spLocks noChangeArrowheads="1"/>
            </p:cNvSpPr>
            <p:nvPr/>
          </p:nvSpPr>
          <p:spPr bwMode="auto">
            <a:xfrm>
              <a:off x="3500430" y="3289874"/>
              <a:ext cx="1143030" cy="895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ko-KR" sz="900" dirty="0" err="1" smtClean="0">
                  <a:latin typeface="가는각진제목체" panose="02030600000101010101" pitchFamily="18" charset="-127"/>
                  <a:ea typeface="가는각진제목체" panose="02030600000101010101" pitchFamily="18" charset="-127"/>
                </a:rPr>
                <a:t>Nearline</a:t>
              </a:r>
              <a:endParaRPr lang="en-US" altLang="ko-KR" sz="900" dirty="0">
                <a:latin typeface="가는각진제목체" panose="02030600000101010101" pitchFamily="18" charset="-127"/>
                <a:ea typeface="가는각진제목체" panose="02030600000101010101" pitchFamily="18" charset="-127"/>
              </a:endParaRPr>
            </a:p>
            <a:p>
              <a:pPr algn="ctr" eaLnBrk="0" hangingPunct="0"/>
              <a:r>
                <a:rPr lang="en-US" altLang="ko-KR" sz="900" dirty="0">
                  <a:latin typeface="가는각진제목체" panose="02030600000101010101" pitchFamily="18" charset="-127"/>
                  <a:ea typeface="가는각진제목체" panose="02030600000101010101" pitchFamily="18" charset="-127"/>
                </a:rPr>
                <a:t>Storage</a:t>
              </a:r>
            </a:p>
          </p:txBody>
        </p:sp>
      </p:grpSp>
      <p:graphicFrame>
        <p:nvGraphicFramePr>
          <p:cNvPr id="90" name="Group 68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737660"/>
              </p:ext>
            </p:extLst>
          </p:nvPr>
        </p:nvGraphicFramePr>
        <p:xfrm>
          <a:off x="877991" y="3214835"/>
          <a:ext cx="5413060" cy="1242502"/>
        </p:xfrm>
        <a:graphic>
          <a:graphicData uri="http://schemas.openxmlformats.org/drawingml/2006/table">
            <a:tbl>
              <a:tblPr/>
              <a:tblGrid>
                <a:gridCol w="885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7203">
                  <a:extLst>
                    <a:ext uri="{9D8B030D-6E8A-4147-A177-3AD203B41FA5}">
                      <a16:colId xmlns:a16="http://schemas.microsoft.com/office/drawing/2014/main" val="2118299350"/>
                    </a:ext>
                  </a:extLst>
                </a:gridCol>
              </a:tblGrid>
              <a:tr h="150083">
                <a:tc gridSpan="2">
                  <a:txBody>
                    <a:bodyPr/>
                    <a:lstStyle/>
                    <a:p>
                      <a:pPr marL="0" marR="0" lvl="0" indent="0" algn="ctr" defTabSz="638175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Service Layer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17993" marB="17993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9C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38175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17993" marB="17993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38175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Description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17993" marB="17993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9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222">
                <a:tc>
                  <a:txBody>
                    <a:bodyPr/>
                    <a:lstStyle/>
                    <a:p>
                      <a:pPr marL="0" marR="0" lvl="0" indent="0" algn="ctr" defTabSz="638175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controller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17993" marB="17993" anchor="ctr" horzOverflow="overflow">
                    <a:lnL cap="flat"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38175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RestoreController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17993" marB="17993" anchor="ctr" horzOverflow="overflow">
                    <a:lnL cap="flat"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8175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각각의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service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제어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17993" marB="17993" anchor="ctr" horzOverflow="overflow">
                    <a:lnL cap="flat"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ctr" defTabSz="638175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model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17993" marB="17993" anchor="ctr" horzOverflow="overflow">
                    <a:lnL cap="flat"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38175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RestoreModel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17993" marB="17993" anchor="ctr" horzOverflow="overflow">
                    <a:lnL cap="flat"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8175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restore service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관련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 field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를 처리할 객체 생성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17993" marB="17993" anchor="ctr" horzOverflow="overflow">
                    <a:lnL cap="flat"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026">
                <a:tc vMerge="1">
                  <a:txBody>
                    <a:bodyPr/>
                    <a:lstStyle/>
                    <a:p>
                      <a:pPr marL="0" marR="0" lvl="0" indent="0" algn="ctr" defTabSz="638175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17993" marB="17993" anchor="ctr" horzOverflow="overflow">
                    <a:lnL cap="flat"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38175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SessionModel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17993" marB="17993" anchor="ctr" horzOverflow="overflow">
                    <a:lnL cap="flat"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8175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session service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field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를 처리할 객체 생성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17993" marB="17993" anchor="ctr" horzOverflow="overflow">
                    <a:lnL cap="flat"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56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38175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repository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17993" marB="17993" anchor="ctr" horzOverflow="overflow">
                    <a:lnL cap="flat"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38175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JdbcRepository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17993" marB="17993" anchor="ctr" horzOverflow="overflow">
                    <a:lnL cap="flat"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8175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DAS DB connecting &amp; Query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제어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17993" marB="17993" anchor="ctr" horzOverflow="overflow">
                    <a:lnL cap="flat"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63997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ctr" defTabSz="638175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service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17993" marB="17993" anchor="ctr" horzOverflow="overflow">
                    <a:lnL cap="flat"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38175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RestoreService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17993" marB="17993" anchor="ctr" horzOverflow="overflow">
                    <a:lnL cap="flat"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RestoreObject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 API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호출 서비스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+mn-cs"/>
                      </a:endParaRPr>
                    </a:p>
                  </a:txBody>
                  <a:tcPr marL="0" marR="0" marT="17993" marB="17993" anchor="ctr" horzOverflow="overflow">
                    <a:lnL cap="flat"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244225"/>
                  </a:ext>
                </a:extLst>
              </a:tr>
              <a:tr h="129860">
                <a:tc vMerge="1">
                  <a:txBody>
                    <a:bodyPr/>
                    <a:lstStyle/>
                    <a:p>
                      <a:pPr marL="0" marR="0" lvl="0" indent="0" algn="ctr" defTabSz="638175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17993" marB="17993" anchor="ctr" horzOverflow="overflow">
                    <a:lnL cap="flat"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38175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SessionKeyService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+mn-cs"/>
                      </a:endParaRPr>
                    </a:p>
                  </a:txBody>
                  <a:tcPr marL="0" marR="0" marT="17993" marB="17993" anchor="ctr" horzOverflow="overflow">
                    <a:lnL cap="flat"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session key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획득을 위한 </a:t>
                      </a:r>
                      <a:r>
                        <a:rPr kumimoji="1" lang="en-US" altLang="ko-KR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RegisterClient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 API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호출 서비스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+mn-cs"/>
                      </a:endParaRPr>
                    </a:p>
                  </a:txBody>
                  <a:tcPr marL="0" marR="0" marT="17993" marB="17993" anchor="ctr" horzOverflow="overflow">
                    <a:lnL cap="flat"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966135"/>
                  </a:ext>
                </a:extLst>
              </a:tr>
            </a:tbl>
          </a:graphicData>
        </a:graphic>
      </p:graphicFrame>
      <p:grpSp>
        <p:nvGrpSpPr>
          <p:cNvPr id="92" name="그룹 91"/>
          <p:cNvGrpSpPr/>
          <p:nvPr/>
        </p:nvGrpSpPr>
        <p:grpSpPr>
          <a:xfrm>
            <a:off x="3449062" y="2072210"/>
            <a:ext cx="1086831" cy="519607"/>
            <a:chOff x="4448783" y="3549041"/>
            <a:chExt cx="958261" cy="519607"/>
          </a:xfrm>
        </p:grpSpPr>
        <p:sp>
          <p:nvSpPr>
            <p:cNvPr id="111" name="Rectangle 56"/>
            <p:cNvSpPr>
              <a:spLocks noChangeArrowheads="1"/>
            </p:cNvSpPr>
            <p:nvPr/>
          </p:nvSpPr>
          <p:spPr bwMode="auto">
            <a:xfrm>
              <a:off x="4716016" y="3572688"/>
              <a:ext cx="69102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080808"/>
                </a:buClr>
                <a:buSzPct val="60000"/>
              </a:pP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  <a:cs typeface="Arial" charset="0"/>
                </a:rPr>
                <a:t>DIVA</a:t>
              </a:r>
            </a:p>
            <a:p>
              <a:pPr algn="ctr" eaLnBrk="1" hangingPunct="1">
                <a:lnSpc>
                  <a:spcPct val="120000"/>
                </a:lnSpc>
                <a:buClr>
                  <a:srgbClr val="080808"/>
                </a:buClr>
                <a:buSzPct val="60000"/>
              </a:pP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  <a:cs typeface="Arial" charset="0"/>
                </a:rPr>
                <a:t>EC</a:t>
              </a:r>
              <a:endPara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 charset="0"/>
              </a:endParaRPr>
            </a:p>
          </p:txBody>
        </p:sp>
        <p:sp>
          <p:nvSpPr>
            <p:cNvPr id="112" name="AutoShape 444"/>
            <p:cNvSpPr>
              <a:spLocks noChangeArrowheads="1"/>
            </p:cNvSpPr>
            <p:nvPr/>
          </p:nvSpPr>
          <p:spPr bwMode="auto">
            <a:xfrm>
              <a:off x="4448783" y="3549041"/>
              <a:ext cx="958261" cy="51960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latinLnBrk="0">
                <a:spcBef>
                  <a:spcPct val="20000"/>
                </a:spcBef>
                <a:buClr>
                  <a:srgbClr val="4669AF"/>
                </a:buClr>
                <a:buFont typeface="Wingdings" pitchFamily="2" charset="2"/>
                <a:buNone/>
              </a:pPr>
              <a:endParaRPr kumimoji="0" lang="ko-KR" altLang="en-US" sz="1000" b="0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endParaRPr>
            </a:p>
          </p:txBody>
        </p:sp>
        <p:graphicFrame>
          <p:nvGraphicFramePr>
            <p:cNvPr id="113" name="개체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7247994"/>
                </p:ext>
              </p:extLst>
            </p:nvPr>
          </p:nvGraphicFramePr>
          <p:xfrm>
            <a:off x="4572000" y="3653359"/>
            <a:ext cx="195262" cy="277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4" name="Visio" r:id="rId6" imgW="828334" imgH="1127550" progId="Visio.Drawing.11">
                    <p:embed/>
                  </p:oleObj>
                </mc:Choice>
                <mc:Fallback>
                  <p:oleObj name="Visio" r:id="rId6" imgW="828334" imgH="1127550" progId="Visio.Drawing.11">
                    <p:embed/>
                    <p:pic>
                      <p:nvPicPr>
                        <p:cNvPr id="79" name="개체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3653359"/>
                          <a:ext cx="195262" cy="277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29" name="꺾인 연결선 128"/>
          <p:cNvCxnSpPr>
            <a:stCxn id="120" idx="0"/>
            <a:endCxn id="112" idx="0"/>
          </p:cNvCxnSpPr>
          <p:nvPr/>
        </p:nvCxnSpPr>
        <p:spPr>
          <a:xfrm rot="5400000" flipH="1" flipV="1">
            <a:off x="2681739" y="761471"/>
            <a:ext cx="12700" cy="262147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56"/>
          <p:cNvSpPr>
            <a:spLocks noChangeArrowheads="1"/>
          </p:cNvSpPr>
          <p:nvPr/>
        </p:nvSpPr>
        <p:spPr bwMode="auto">
          <a:xfrm>
            <a:off x="1896045" y="1597017"/>
            <a:ext cx="1464234" cy="2585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20000"/>
              </a:lnSpc>
              <a:buClr>
                <a:srgbClr val="080808"/>
              </a:buClr>
              <a:buSzPct val="60000"/>
            </a:pP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 charset="0"/>
              </a:rPr>
              <a:t>1. POST </a:t>
            </a:r>
            <a:r>
              <a:rPr lang="en-US" altLang="ko-KR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 charset="0"/>
              </a:rPr>
              <a:t>Regist</a:t>
            </a:r>
            <a:r>
              <a:rPr lang="en-US" altLang="ko-KR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 charset="0"/>
              </a:rPr>
              <a:t>erClient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Arial" charset="0"/>
            </a:endParaRPr>
          </a:p>
        </p:txBody>
      </p:sp>
      <p:cxnSp>
        <p:nvCxnSpPr>
          <p:cNvPr id="133" name="꺾인 연결선 132"/>
          <p:cNvCxnSpPr>
            <a:stCxn id="112" idx="2"/>
            <a:endCxn id="97" idx="2"/>
          </p:cNvCxnSpPr>
          <p:nvPr/>
        </p:nvCxnSpPr>
        <p:spPr>
          <a:xfrm rot="5400000">
            <a:off x="2640961" y="1316208"/>
            <a:ext cx="75909" cy="2627126"/>
          </a:xfrm>
          <a:prstGeom prst="bentConnector3">
            <a:avLst>
              <a:gd name="adj1" fmla="val 4011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56"/>
          <p:cNvSpPr>
            <a:spLocks noChangeArrowheads="1"/>
          </p:cNvSpPr>
          <p:nvPr/>
        </p:nvSpPr>
        <p:spPr bwMode="auto">
          <a:xfrm>
            <a:off x="1896045" y="2898145"/>
            <a:ext cx="1464234" cy="2446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20000"/>
              </a:lnSpc>
              <a:buClr>
                <a:srgbClr val="080808"/>
              </a:buClr>
              <a:buSzPct val="60000"/>
            </a:pP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 charset="0"/>
              </a:rPr>
              <a:t>2. Session key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Arial" charset="0"/>
            </a:endParaRPr>
          </a:p>
        </p:txBody>
      </p:sp>
      <p:cxnSp>
        <p:nvCxnSpPr>
          <p:cNvPr id="135" name="직선 화살표 연결선 134"/>
          <p:cNvCxnSpPr>
            <a:stCxn id="120" idx="3"/>
            <a:endCxn id="112" idx="1"/>
          </p:cNvCxnSpPr>
          <p:nvPr/>
        </p:nvCxnSpPr>
        <p:spPr>
          <a:xfrm>
            <a:off x="1914415" y="2332014"/>
            <a:ext cx="1534647" cy="0"/>
          </a:xfrm>
          <a:prstGeom prst="straightConnector1">
            <a:avLst/>
          </a:prstGeom>
          <a:ln>
            <a:solidFill>
              <a:srgbClr val="D85A5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56"/>
          <p:cNvSpPr>
            <a:spLocks noChangeArrowheads="1"/>
          </p:cNvSpPr>
          <p:nvPr/>
        </p:nvSpPr>
        <p:spPr bwMode="auto">
          <a:xfrm>
            <a:off x="1896045" y="2322081"/>
            <a:ext cx="1464234" cy="2446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20000"/>
              </a:lnSpc>
              <a:buClr>
                <a:srgbClr val="080808"/>
              </a:buClr>
              <a:buSzPct val="60000"/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 charset="0"/>
              </a:rPr>
              <a:t>3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 charset="0"/>
              </a:rPr>
              <a:t>.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 charset="0"/>
              </a:rPr>
              <a:t>POST </a:t>
            </a:r>
            <a:r>
              <a:rPr lang="en-US" altLang="ko-KR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 charset="0"/>
              </a:rPr>
              <a:t>RestoreObject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Arial" charset="0"/>
            </a:endParaRPr>
          </a:p>
        </p:txBody>
      </p:sp>
      <p:cxnSp>
        <p:nvCxnSpPr>
          <p:cNvPr id="137" name="직선 화살표 연결선 136"/>
          <p:cNvCxnSpPr>
            <a:stCxn id="112" idx="3"/>
            <a:endCxn id="78" idx="1"/>
          </p:cNvCxnSpPr>
          <p:nvPr/>
        </p:nvCxnSpPr>
        <p:spPr>
          <a:xfrm>
            <a:off x="4535893" y="2332014"/>
            <a:ext cx="1217495" cy="0"/>
          </a:xfrm>
          <a:prstGeom prst="straightConnector1">
            <a:avLst/>
          </a:prstGeom>
          <a:ln>
            <a:solidFill>
              <a:srgbClr val="D85A5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56"/>
          <p:cNvSpPr>
            <a:spLocks noChangeArrowheads="1"/>
          </p:cNvSpPr>
          <p:nvPr/>
        </p:nvSpPr>
        <p:spPr bwMode="auto">
          <a:xfrm>
            <a:off x="4393479" y="2322081"/>
            <a:ext cx="1464234" cy="2446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20000"/>
              </a:lnSpc>
              <a:buClr>
                <a:srgbClr val="080808"/>
              </a:buClr>
              <a:buSzPct val="60000"/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 charset="0"/>
              </a:rPr>
              <a:t>4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 charset="0"/>
              </a:rPr>
              <a:t>. Restore job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 charset="0"/>
              </a:rPr>
              <a:t>할당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Arial" charset="0"/>
            </a:endParaRPr>
          </a:p>
        </p:txBody>
      </p:sp>
      <p:sp>
        <p:nvSpPr>
          <p:cNvPr id="139" name="Rectangle 56"/>
          <p:cNvSpPr>
            <a:spLocks noChangeArrowheads="1"/>
          </p:cNvSpPr>
          <p:nvPr/>
        </p:nvSpPr>
        <p:spPr bwMode="auto">
          <a:xfrm>
            <a:off x="6291052" y="4663201"/>
            <a:ext cx="2385404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20000"/>
              </a:lnSpc>
              <a:buClr>
                <a:srgbClr val="080808"/>
              </a:buClr>
              <a:buSzPct val="60000"/>
            </a:pP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 charset="0"/>
              </a:rPr>
              <a:t>X:\ARCHIVE_TEAM/coupang/Program ID 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Arial" charset="0"/>
            </a:endParaRPr>
          </a:p>
          <a:p>
            <a:pPr algn="ctr" eaLnBrk="1" hangingPunct="1">
              <a:lnSpc>
                <a:spcPct val="120000"/>
              </a:lnSpc>
              <a:buClr>
                <a:srgbClr val="080808"/>
              </a:buClr>
              <a:buSzPct val="60000"/>
            </a:pP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705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RqFr5FrPBF82FmKqOsUQ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omfkkTa5baS7OSS5iX3n9"/>
</p:tagLst>
</file>

<file path=ppt/theme/theme1.xml><?xml version="1.0" encoding="utf-8"?>
<a:theme xmlns:a="http://schemas.openxmlformats.org/drawingml/2006/main" name="911TGp_simpleLine_light">
  <a:themeElements>
    <a:clrScheme name="Custom 117">
      <a:dk1>
        <a:srgbClr val="000000"/>
      </a:dk1>
      <a:lt1>
        <a:srgbClr val="FFFFFF"/>
      </a:lt1>
      <a:dk2>
        <a:srgbClr val="1759A1"/>
      </a:dk2>
      <a:lt2>
        <a:srgbClr val="C0C0C0"/>
      </a:lt2>
      <a:accent1>
        <a:srgbClr val="329DE6"/>
      </a:accent1>
      <a:accent2>
        <a:srgbClr val="42B07C"/>
      </a:accent2>
      <a:accent3>
        <a:srgbClr val="8FB846"/>
      </a:accent3>
      <a:accent4>
        <a:srgbClr val="AA65C9"/>
      </a:accent4>
      <a:accent5>
        <a:srgbClr val="D19961"/>
      </a:accent5>
      <a:accent6>
        <a:srgbClr val="44A0B2"/>
      </a:accent6>
      <a:hlink>
        <a:srgbClr val="D85A5A"/>
      </a:hlink>
      <a:folHlink>
        <a:srgbClr val="FEA300"/>
      </a:folHlink>
    </a:clrScheme>
    <a:fontScheme name="Default Design">
      <a:majorFont>
        <a:latin typeface="Candar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1759A1"/>
        </a:dk2>
        <a:lt2>
          <a:srgbClr val="C0C0C0"/>
        </a:lt2>
        <a:accent1>
          <a:srgbClr val="329DE6"/>
        </a:accent1>
        <a:accent2>
          <a:srgbClr val="42B07C"/>
        </a:accent2>
        <a:accent3>
          <a:srgbClr val="FFFFFF"/>
        </a:accent3>
        <a:accent4>
          <a:srgbClr val="000000"/>
        </a:accent4>
        <a:accent5>
          <a:srgbClr val="ADCCF0"/>
        </a:accent5>
        <a:accent6>
          <a:srgbClr val="3B9F70"/>
        </a:accent6>
        <a:hlink>
          <a:srgbClr val="D85A5A"/>
        </a:hlink>
        <a:folHlink>
          <a:srgbClr val="FEA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71213E"/>
        </a:dk2>
        <a:lt2>
          <a:srgbClr val="C0C0C0"/>
        </a:lt2>
        <a:accent1>
          <a:srgbClr val="BC5071"/>
        </a:accent1>
        <a:accent2>
          <a:srgbClr val="F4950A"/>
        </a:accent2>
        <a:accent3>
          <a:srgbClr val="FFFFFF"/>
        </a:accent3>
        <a:accent4>
          <a:srgbClr val="000000"/>
        </a:accent4>
        <a:accent5>
          <a:srgbClr val="DAB3BB"/>
        </a:accent5>
        <a:accent6>
          <a:srgbClr val="DD8708"/>
        </a:accent6>
        <a:hlink>
          <a:srgbClr val="B55BAF"/>
        </a:hlink>
        <a:folHlink>
          <a:srgbClr val="6F5E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157D5D"/>
        </a:dk2>
        <a:lt2>
          <a:srgbClr val="C0C0C0"/>
        </a:lt2>
        <a:accent1>
          <a:srgbClr val="49B198"/>
        </a:accent1>
        <a:accent2>
          <a:srgbClr val="A39C3F"/>
        </a:accent2>
        <a:accent3>
          <a:srgbClr val="FFFFFF"/>
        </a:accent3>
        <a:accent4>
          <a:srgbClr val="000000"/>
        </a:accent4>
        <a:accent5>
          <a:srgbClr val="B1D5CA"/>
        </a:accent5>
        <a:accent6>
          <a:srgbClr val="938D38"/>
        </a:accent6>
        <a:hlink>
          <a:srgbClr val="749F3B"/>
        </a:hlink>
        <a:folHlink>
          <a:srgbClr val="A876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6659</TotalTime>
  <Words>95</Words>
  <Application>Microsoft Office PowerPoint</Application>
  <PresentationFormat>화면 슬라이드 쇼(4:3)</PresentationFormat>
  <Paragraphs>40</Paragraphs>
  <Slides>1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가는각진제목체</vt:lpstr>
      <vt:lpstr>굴림</vt:lpstr>
      <vt:lpstr>맑은 고딕</vt:lpstr>
      <vt:lpstr>Arial</vt:lpstr>
      <vt:lpstr>Candara</vt:lpstr>
      <vt:lpstr>Wingdings</vt:lpstr>
      <vt:lpstr>911TGp_simpleLine_light</vt:lpstr>
      <vt:lpstr>Visio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USER</dc:creator>
  <cp:lastModifiedBy>User</cp:lastModifiedBy>
  <cp:revision>218</cp:revision>
  <cp:lastPrinted>2017-10-13T01:56:26Z</cp:lastPrinted>
  <dcterms:created xsi:type="dcterms:W3CDTF">2016-11-28T00:05:55Z</dcterms:created>
  <dcterms:modified xsi:type="dcterms:W3CDTF">2021-04-21T00:26:37Z</dcterms:modified>
</cp:coreProperties>
</file>