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08서울남산체 B" panose="02020603020101020101" pitchFamily="18" charset="-127"/>
      <p:regular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88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CB8-739E-4456-A48E-65BCAB5A89A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7F-FB5F-4080-9541-F9F89FD3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1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CB8-739E-4456-A48E-65BCAB5A89A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7F-FB5F-4080-9541-F9F89FD3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3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CB8-739E-4456-A48E-65BCAB5A89A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7F-FB5F-4080-9541-F9F89FD3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CB8-739E-4456-A48E-65BCAB5A89A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7F-FB5F-4080-9541-F9F89FD3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7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CB8-739E-4456-A48E-65BCAB5A89A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7F-FB5F-4080-9541-F9F89FD3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1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CB8-739E-4456-A48E-65BCAB5A89A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7F-FB5F-4080-9541-F9F89FD3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CB8-739E-4456-A48E-65BCAB5A89A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7F-FB5F-4080-9541-F9F89FD3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4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CB8-739E-4456-A48E-65BCAB5A89A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7F-FB5F-4080-9541-F9F89FD3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3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CB8-739E-4456-A48E-65BCAB5A89A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7F-FB5F-4080-9541-F9F89FD3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1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CB8-739E-4456-A48E-65BCAB5A89A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7F-FB5F-4080-9541-F9F89FD3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6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DCB8-739E-4456-A48E-65BCAB5A89A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6327F-FB5F-4080-9541-F9F89FD3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2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DCB8-739E-4456-A48E-65BCAB5A89A6}" type="datetimeFigureOut">
              <a:rPr lang="ko-KR" altLang="en-US" smtClean="0"/>
              <a:t>2019-01-21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6327F-FB5F-4080-9541-F9F89FD3E2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6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5770" y="1292467"/>
            <a:ext cx="9144000" cy="1515877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ko-KR" altLang="en-US" sz="48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프렌차이즈</a:t>
            </a:r>
            <a:r>
              <a:rPr lang="ko-KR" altLang="en-US" sz="4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입점</a:t>
            </a:r>
            <a:r>
              <a:rPr lang="ko-KR" altLang="en-US" sz="4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수 활용</a:t>
            </a:r>
            <a:r>
              <a:rPr lang="en-US" altLang="ko-KR" sz="4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/>
            </a:r>
            <a:br>
              <a:rPr lang="en-US" altLang="ko-KR" sz="4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</a:br>
            <a:r>
              <a:rPr lang="ko-KR" altLang="en-US" sz="4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48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입점</a:t>
            </a:r>
            <a:r>
              <a:rPr lang="ko-KR" altLang="en-US" sz="48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최적화 프로젝트</a:t>
            </a:r>
            <a:endParaRPr lang="ko-KR" altLang="en-US" sz="4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0870" y1="27919" x2="60870" y2="27919"/>
                        <a14:foregroundMark x1="42391" y1="15990" x2="42391" y2="15990"/>
                        <a14:foregroundMark x1="38406" y1="78934" x2="38406" y2="78934"/>
                        <a14:foregroundMark x1="55072" y1="78426" x2="55072" y2="78426"/>
                        <a14:foregroundMark x1="64130" y1="76904" x2="64130" y2="76904"/>
                        <a14:foregroundMark x1="64130" y1="77411" x2="67029" y2="78426"/>
                        <a14:foregroundMark x1="71377" y1="78934" x2="75000" y2="78934"/>
                        <a14:foregroundMark x1="75725" y1="78934" x2="77536" y2="78934"/>
                        <a14:foregroundMark x1="59420" y1="23604" x2="59420" y2="23604"/>
                        <a14:foregroundMark x1="2899" y1="68528" x2="2899" y2="68528"/>
                        <a14:foregroundMark x1="2899" y1="72589" x2="2899" y2="79949"/>
                        <a14:foregroundMark x1="2899" y1="79949" x2="2899" y2="79949"/>
                        <a14:foregroundMark x1="48188" y1="68528" x2="48188" y2="68528"/>
                        <a14:foregroundMark x1="48913" y1="68020" x2="51087" y2="68020"/>
                        <a14:foregroundMark x1="53623" y1="68020" x2="56522" y2="68020"/>
                        <a14:foregroundMark x1="59420" y1="68020" x2="59420" y2="68020"/>
                        <a14:foregroundMark x1="59420" y1="68020" x2="63043" y2="68020"/>
                        <a14:foregroundMark x1="69203" y1="68020" x2="69203" y2="68020"/>
                        <a14:foregroundMark x1="90942" y1="68020" x2="90942" y2="68020"/>
                        <a14:foregroundMark x1="89130" y1="68020" x2="83333" y2="68020"/>
                        <a14:foregroundMark x1="81884" y1="68020" x2="76449" y2="68020"/>
                        <a14:foregroundMark x1="10870" y1="77411" x2="10870" y2="77411"/>
                        <a14:foregroundMark x1="14855" y1="76904" x2="14855" y2="76904"/>
                        <a14:foregroundMark x1="21377" y1="76904" x2="21377" y2="76904"/>
                        <a14:foregroundMark x1="25000" y1="76904" x2="28986" y2="76904"/>
                        <a14:foregroundMark x1="34783" y1="76904" x2="34783" y2="76904"/>
                        <a14:foregroundMark x1="36232" y1="76904" x2="36232" y2="76904"/>
                        <a14:foregroundMark x1="42391" y1="76904" x2="42391" y2="76904"/>
                        <a14:foregroundMark x1="5797" y1="88071" x2="5797" y2="88071"/>
                        <a14:foregroundMark x1="17029" y1="89594" x2="17029" y2="89594"/>
                        <a14:foregroundMark x1="24275" y1="90102" x2="24275" y2="90102"/>
                        <a14:foregroundMark x1="29710" y1="89594" x2="29710" y2="89594"/>
                        <a14:foregroundMark x1="34783" y1="89594" x2="34783" y2="89594"/>
                        <a14:foregroundMark x1="43841" y1="89594" x2="43841" y2="89594"/>
                        <a14:foregroundMark x1="50362" y1="89594" x2="50362" y2="89594"/>
                        <a14:foregroundMark x1="55072" y1="89594" x2="55072" y2="89594"/>
                        <a14:foregroundMark x1="59420" y1="91117" x2="59420" y2="91117"/>
                        <a14:foregroundMark x1="64130" y1="91117" x2="64130" y2="91117"/>
                        <a14:foregroundMark x1="68478" y1="89594" x2="68478" y2="89594"/>
                        <a14:foregroundMark x1="78261" y1="89594" x2="78261" y2="89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47" y="1"/>
            <a:ext cx="846788" cy="11869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5970" y="3513191"/>
            <a:ext cx="58782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이준형</a:t>
            </a:r>
            <a:r>
              <a:rPr lang="en-US" altLang="ko-KR" sz="20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junhyung5544@naver.com)</a:t>
            </a:r>
          </a:p>
          <a:p>
            <a:pPr algn="ctr"/>
            <a:r>
              <a:rPr lang="ko-KR" altLang="en-US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최하림</a:t>
            </a:r>
            <a:r>
              <a:rPr lang="en-US" altLang="ko-KR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(choiharim7@naver.com)</a:t>
            </a:r>
          </a:p>
          <a:p>
            <a:pPr algn="ctr"/>
            <a:r>
              <a:rPr lang="ko-KR" altLang="en-US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이석호</a:t>
            </a:r>
            <a:endParaRPr lang="en-US" altLang="ko-KR" sz="2000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/>
            <a:r>
              <a:rPr lang="ko-KR" altLang="en-US" sz="2000" b="1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백이주</a:t>
            </a:r>
            <a:r>
              <a:rPr lang="en-US" altLang="ko-KR" sz="20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dlwn314@naver.com)</a:t>
            </a:r>
          </a:p>
          <a:p>
            <a:pPr algn="ctr"/>
            <a:r>
              <a:rPr lang="ko-KR" altLang="en-US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최은지</a:t>
            </a:r>
            <a:r>
              <a:rPr lang="en-US" altLang="ko-KR" sz="2000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melly00657@naver.com)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1285" y="5743748"/>
            <a:ext cx="58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2019.01.07~2019.01.28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1344168" cy="563297"/>
          </a:xfrm>
          <a:ln w="57150">
            <a:noFill/>
          </a:ln>
        </p:spPr>
        <p:txBody>
          <a:bodyPr>
            <a:noAutofit/>
          </a:bodyPr>
          <a:lstStyle/>
          <a:p>
            <a:pPr algn="ctr"/>
            <a:r>
              <a:rPr lang="ko-KR" altLang="en-US" sz="32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목차</a:t>
            </a:r>
            <a:endParaRPr lang="ko-KR" altLang="en-US" sz="3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2674" y="3994829"/>
            <a:ext cx="577596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Project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Plan</a:t>
            </a:r>
            <a:endParaRPr lang="en-US" altLang="ko-KR" b="1" dirty="0" smtClean="0">
              <a:solidFill>
                <a:schemeClr val="accent1">
                  <a:lumMod val="7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  1)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마인드맵 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아이디어</a:t>
            </a:r>
            <a:endParaRPr lang="en-US" altLang="ko-KR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  2) </a:t>
            </a:r>
            <a:r>
              <a:rPr lang="ko-KR" altLang="en-US" b="1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실행안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결정</a:t>
            </a:r>
            <a:endParaRPr lang="en-US" altLang="ko-KR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3)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예산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9913" y="1271997"/>
            <a:ext cx="5775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Intro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  1) </a:t>
            </a:r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개요</a:t>
            </a:r>
            <a:endParaRPr lang="en-US" altLang="ko-KR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  2) </a:t>
            </a:r>
            <a:r>
              <a:rPr lang="ko-KR" altLang="en-US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분석 및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목표 설정</a:t>
            </a:r>
            <a:endParaRPr lang="ko-KR" altLang="en-US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0" y="1271997"/>
            <a:ext cx="484777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Project 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Process &amp; Result</a:t>
            </a:r>
          </a:p>
          <a:p>
            <a:endParaRPr lang="en-US" altLang="ko-KR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1)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 환경 설정</a:t>
            </a:r>
            <a:endParaRPr lang="en-US" altLang="ko-KR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API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등록 및 활용</a:t>
            </a:r>
            <a:endParaRPr lang="en-US" altLang="ko-KR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3) </a:t>
            </a:r>
            <a:r>
              <a:rPr lang="ko-KR" altLang="en-US" b="1" dirty="0" err="1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프렌차이즈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가맹점 수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탐색</a:t>
            </a:r>
            <a:endParaRPr lang="en-US" altLang="ko-KR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최종 정리</a:t>
            </a:r>
            <a:endParaRPr lang="en-US" altLang="ko-KR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36958" y="3986037"/>
            <a:ext cx="484777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Conclusion</a:t>
            </a:r>
            <a:endParaRPr lang="en-US" altLang="ko-KR" sz="2400" b="1" dirty="0" smtClean="0">
              <a:solidFill>
                <a:schemeClr val="accent1">
                  <a:lumMod val="75000"/>
                </a:schemeClr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endParaRPr lang="en-US" altLang="ko-KR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1)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결론</a:t>
            </a:r>
            <a:endParaRPr lang="en-US" altLang="ko-KR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</a:t>
            </a:r>
            <a:r>
              <a:rPr lang="en-US" altLang="ko-KR" b="1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</a:t>
            </a: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한계점</a:t>
            </a:r>
            <a:endParaRPr lang="en-US" altLang="ko-KR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3) </a:t>
            </a:r>
            <a:r>
              <a:rPr lang="ko-KR" altLang="en-US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추가제안</a:t>
            </a:r>
            <a:endParaRPr lang="en-US" altLang="ko-KR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60870" y1="27919" x2="60870" y2="27919"/>
                        <a14:foregroundMark x1="42391" y1="15990" x2="42391" y2="15990"/>
                        <a14:foregroundMark x1="38406" y1="78934" x2="38406" y2="78934"/>
                        <a14:foregroundMark x1="55072" y1="78426" x2="55072" y2="78426"/>
                        <a14:foregroundMark x1="64130" y1="76904" x2="64130" y2="76904"/>
                        <a14:foregroundMark x1="64130" y1="77411" x2="67029" y2="78426"/>
                        <a14:foregroundMark x1="71377" y1="78934" x2="75000" y2="78934"/>
                        <a14:foregroundMark x1="75725" y1="78934" x2="77536" y2="78934"/>
                        <a14:foregroundMark x1="59420" y1="23604" x2="59420" y2="23604"/>
                        <a14:foregroundMark x1="2899" y1="68528" x2="2899" y2="68528"/>
                        <a14:foregroundMark x1="2899" y1="72589" x2="2899" y2="79949"/>
                        <a14:foregroundMark x1="2899" y1="79949" x2="2899" y2="79949"/>
                        <a14:foregroundMark x1="48188" y1="68528" x2="48188" y2="68528"/>
                        <a14:foregroundMark x1="48913" y1="68020" x2="51087" y2="68020"/>
                        <a14:foregroundMark x1="53623" y1="68020" x2="56522" y2="68020"/>
                        <a14:foregroundMark x1="59420" y1="68020" x2="59420" y2="68020"/>
                        <a14:foregroundMark x1="59420" y1="68020" x2="63043" y2="68020"/>
                        <a14:foregroundMark x1="69203" y1="68020" x2="69203" y2="68020"/>
                        <a14:foregroundMark x1="90942" y1="68020" x2="90942" y2="68020"/>
                        <a14:foregroundMark x1="89130" y1="68020" x2="83333" y2="68020"/>
                        <a14:foregroundMark x1="81884" y1="68020" x2="76449" y2="68020"/>
                        <a14:foregroundMark x1="10870" y1="77411" x2="10870" y2="77411"/>
                        <a14:foregroundMark x1="14855" y1="76904" x2="14855" y2="76904"/>
                        <a14:foregroundMark x1="21377" y1="76904" x2="21377" y2="76904"/>
                        <a14:foregroundMark x1="25000" y1="76904" x2="28986" y2="76904"/>
                        <a14:foregroundMark x1="34783" y1="76904" x2="34783" y2="76904"/>
                        <a14:foregroundMark x1="36232" y1="76904" x2="36232" y2="76904"/>
                        <a14:foregroundMark x1="42391" y1="76904" x2="42391" y2="76904"/>
                        <a14:foregroundMark x1="5797" y1="88071" x2="5797" y2="88071"/>
                        <a14:foregroundMark x1="17029" y1="89594" x2="17029" y2="89594"/>
                        <a14:foregroundMark x1="24275" y1="90102" x2="24275" y2="90102"/>
                        <a14:foregroundMark x1="29710" y1="89594" x2="29710" y2="89594"/>
                        <a14:foregroundMark x1="34783" y1="89594" x2="34783" y2="89594"/>
                        <a14:foregroundMark x1="43841" y1="89594" x2="43841" y2="89594"/>
                        <a14:foregroundMark x1="50362" y1="89594" x2="50362" y2="89594"/>
                        <a14:foregroundMark x1="55072" y1="89594" x2="55072" y2="89594"/>
                        <a14:foregroundMark x1="59420" y1="91117" x2="59420" y2="91117"/>
                        <a14:foregroundMark x1="64130" y1="91117" x2="64130" y2="91117"/>
                        <a14:foregroundMark x1="68478" y1="89594" x2="68478" y2="89594"/>
                        <a14:foregroundMark x1="78261" y1="89594" x2="78261" y2="89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47" y="1"/>
            <a:ext cx="846788" cy="1186962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50019" y="668215"/>
            <a:ext cx="1047960" cy="746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8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6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25548" y="184639"/>
            <a:ext cx="5093798" cy="12309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b="1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1. Intro</a:t>
            </a:r>
            <a:endParaRPr lang="ko-KR" altLang="en-US" sz="4800" b="1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60870" y1="27919" x2="60870" y2="27919"/>
                        <a14:foregroundMark x1="42391" y1="15990" x2="42391" y2="15990"/>
                        <a14:foregroundMark x1="38406" y1="78934" x2="38406" y2="78934"/>
                        <a14:foregroundMark x1="55072" y1="78426" x2="55072" y2="78426"/>
                        <a14:foregroundMark x1="64130" y1="76904" x2="64130" y2="76904"/>
                        <a14:foregroundMark x1="64130" y1="77411" x2="67029" y2="78426"/>
                        <a14:foregroundMark x1="71377" y1="78934" x2="75000" y2="78934"/>
                        <a14:foregroundMark x1="75725" y1="78934" x2="77536" y2="78934"/>
                        <a14:foregroundMark x1="59420" y1="23604" x2="59420" y2="23604"/>
                        <a14:foregroundMark x1="2899" y1="68528" x2="2899" y2="68528"/>
                        <a14:foregroundMark x1="2899" y1="72589" x2="2899" y2="79949"/>
                        <a14:foregroundMark x1="2899" y1="79949" x2="2899" y2="79949"/>
                        <a14:foregroundMark x1="48188" y1="68528" x2="48188" y2="68528"/>
                        <a14:foregroundMark x1="48913" y1="68020" x2="51087" y2="68020"/>
                        <a14:foregroundMark x1="53623" y1="68020" x2="56522" y2="68020"/>
                        <a14:foregroundMark x1="59420" y1="68020" x2="59420" y2="68020"/>
                        <a14:foregroundMark x1="59420" y1="68020" x2="63043" y2="68020"/>
                        <a14:foregroundMark x1="69203" y1="68020" x2="69203" y2="68020"/>
                        <a14:foregroundMark x1="90942" y1="68020" x2="90942" y2="68020"/>
                        <a14:foregroundMark x1="89130" y1="68020" x2="83333" y2="68020"/>
                        <a14:foregroundMark x1="81884" y1="68020" x2="76449" y2="68020"/>
                        <a14:foregroundMark x1="10870" y1="77411" x2="10870" y2="77411"/>
                        <a14:foregroundMark x1="14855" y1="76904" x2="14855" y2="76904"/>
                        <a14:foregroundMark x1="21377" y1="76904" x2="21377" y2="76904"/>
                        <a14:foregroundMark x1="25000" y1="76904" x2="28986" y2="76904"/>
                        <a14:foregroundMark x1="34783" y1="76904" x2="34783" y2="76904"/>
                        <a14:foregroundMark x1="36232" y1="76904" x2="36232" y2="76904"/>
                        <a14:foregroundMark x1="42391" y1="76904" x2="42391" y2="76904"/>
                        <a14:foregroundMark x1="5797" y1="88071" x2="5797" y2="88071"/>
                        <a14:foregroundMark x1="17029" y1="89594" x2="17029" y2="89594"/>
                        <a14:foregroundMark x1="24275" y1="90102" x2="24275" y2="90102"/>
                        <a14:foregroundMark x1="29710" y1="89594" x2="29710" y2="89594"/>
                        <a14:foregroundMark x1="34783" y1="89594" x2="34783" y2="89594"/>
                        <a14:foregroundMark x1="43841" y1="89594" x2="43841" y2="89594"/>
                        <a14:foregroundMark x1="50362" y1="89594" x2="50362" y2="89594"/>
                        <a14:foregroundMark x1="55072" y1="89594" x2="55072" y2="89594"/>
                        <a14:foregroundMark x1="59420" y1="91117" x2="59420" y2="91117"/>
                        <a14:foregroundMark x1="64130" y1="91117" x2="64130" y2="91117"/>
                        <a14:foregroundMark x1="68478" y1="89594" x2="68478" y2="89594"/>
                        <a14:foregroundMark x1="78261" y1="89594" x2="78261" y2="89594"/>
                        <a14:foregroundMark x1="66176" y1="20702" x2="66176" y2="20702"/>
                        <a14:backgroundMark x1="1961" y1="99298" x2="1961" y2="992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247" y="1"/>
            <a:ext cx="846788" cy="11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4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72</Words>
  <Application>Microsoft Office PowerPoint</Application>
  <PresentationFormat>사용자 지정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Arial</vt:lpstr>
      <vt:lpstr>맑은 고딕</vt:lpstr>
      <vt:lpstr>08서울남산체 B</vt:lpstr>
      <vt:lpstr>Office 테마</vt:lpstr>
      <vt:lpstr>프렌차이즈 입점 수 활용  입점 최적화 프로젝트</vt:lpstr>
      <vt:lpstr>목차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프렌차이즈 입점 수 활용  입점 최적화 프로젝트</dc:title>
  <dc:creator>최 하림</dc:creator>
  <cp:lastModifiedBy>Windows User</cp:lastModifiedBy>
  <cp:revision>18</cp:revision>
  <dcterms:created xsi:type="dcterms:W3CDTF">2019-01-21T05:05:01Z</dcterms:created>
  <dcterms:modified xsi:type="dcterms:W3CDTF">2019-01-21T06:54:12Z</dcterms:modified>
</cp:coreProperties>
</file>