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4390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喫茶店のようなサービス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21611376</a:t>
            </a:r>
            <a:r>
              <a:rPr kumimoji="1" lang="ja-JP" altLang="en-US" dirty="0" smtClean="0"/>
              <a:t> 山口雅弘　</a:t>
            </a:r>
            <a:r>
              <a:rPr kumimoji="1" lang="en-US" altLang="ja-JP" dirty="0" smtClean="0"/>
              <a:t>21611375</a:t>
            </a:r>
            <a:r>
              <a:rPr kumimoji="1" lang="ja-JP" altLang="en-US" dirty="0" smtClean="0"/>
              <a:t> 山口大貴　</a:t>
            </a:r>
            <a:r>
              <a:rPr kumimoji="1" lang="en-US" altLang="ja-JP" dirty="0" smtClean="0"/>
              <a:t>21611207</a:t>
            </a:r>
            <a:r>
              <a:rPr kumimoji="1" lang="ja-JP" altLang="en-US" dirty="0" smtClean="0"/>
              <a:t> 志村凌</a:t>
            </a:r>
            <a:endParaRPr kumimoji="1" lang="en-US" altLang="ja-JP" dirty="0" smtClean="0"/>
          </a:p>
          <a:p>
            <a:r>
              <a:rPr lang="en-US" altLang="ja-JP" dirty="0" smtClean="0"/>
              <a:t>21611245</a:t>
            </a:r>
            <a:r>
              <a:rPr lang="ja-JP" altLang="en-US" dirty="0" smtClean="0"/>
              <a:t> 竹村直人　</a:t>
            </a:r>
            <a:r>
              <a:rPr lang="en-US" altLang="ja-JP" dirty="0" smtClean="0"/>
              <a:t>21611388</a:t>
            </a:r>
            <a:r>
              <a:rPr lang="ja-JP" altLang="en-US" dirty="0" smtClean="0"/>
              <a:t> 山本訓大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7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980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使用禁止要素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2694" y="1815352"/>
            <a:ext cx="10636624" cy="4464423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・製氷機　　　　　　　　　　　・パソコン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・シンク　　　　　　　　　　　  ・ソーサー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・オーブン　　　　　　　　　　・コーヒーミル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・レンジ　　　　　　　　　　　  ・幟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・店舗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・水道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・コーヒーカップ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・フレンチプレス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・チラシ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18530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話し合いの結果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59231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/>
              <a:t>・移動販売にして、車を広告としても使用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・スタバのような、柔らかいプラコップを</a:t>
            </a:r>
            <a:r>
              <a:rPr kumimoji="1" lang="ja-JP" altLang="en-US" sz="2800" dirty="0" smtClean="0"/>
              <a:t>使用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ja-JP" altLang="en-US" sz="2800" dirty="0" smtClean="0"/>
              <a:t>市販の水・氷を使用</a:t>
            </a:r>
            <a:endParaRPr lang="en-US" altLang="ja-JP" sz="2800" dirty="0" smtClean="0"/>
          </a:p>
          <a:p>
            <a:r>
              <a:rPr kumimoji="1" lang="ja-JP" altLang="en-US" sz="2800" smtClean="0"/>
              <a:t>・なるべく氷のコストを抑えるため、ホットドリンクに力を入れる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 smtClean="0"/>
              <a:t>わかりやすく、目立つようなロゴを</a:t>
            </a:r>
            <a:r>
              <a:rPr kumimoji="1" lang="ja-JP" altLang="en-US" sz="2800" dirty="0" smtClean="0"/>
              <a:t>作る。コップにも印刷する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・ラテアートなどをサービスとして行い注目度を上げる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Wi-Fi</a:t>
            </a:r>
            <a:r>
              <a:rPr lang="ja-JP" altLang="en-US" sz="2800" dirty="0" smtClean="0"/>
              <a:t>が使える</a:t>
            </a:r>
            <a:endParaRPr lang="en-US" altLang="ja-JP" sz="2800" dirty="0" smtClean="0"/>
          </a:p>
          <a:p>
            <a:r>
              <a:rPr lang="ja-JP" altLang="en-US" sz="2800" dirty="0" smtClean="0"/>
              <a:t>・フライパンで</a:t>
            </a:r>
            <a:r>
              <a:rPr lang="ja-JP" altLang="en-US" sz="2800" dirty="0"/>
              <a:t>作</a:t>
            </a:r>
            <a:r>
              <a:rPr lang="ja-JP" altLang="en-US" sz="2800" dirty="0" smtClean="0"/>
              <a:t>れるような、食べ物を作る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5347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1515"/>
          </a:xfrm>
        </p:spPr>
        <p:txBody>
          <a:bodyPr/>
          <a:lstStyle/>
          <a:p>
            <a:r>
              <a:rPr kumimoji="1" lang="ja-JP" altLang="en-US" dirty="0" smtClean="0"/>
              <a:t>話し合いの結果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・水洗いをしなければならないようなものは極力使わない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・レジは最低限の機能を搭載した低コストなものを使用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・テーブルや椅子は折り畳み式のものを使用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・メニュー表はロゴや装飾をいれて少しおしゃれにする</a:t>
            </a:r>
            <a:endParaRPr lang="en-US" altLang="ja-JP" sz="2800" dirty="0" smtClean="0"/>
          </a:p>
          <a:p>
            <a:r>
              <a:rPr lang="ja-JP" altLang="en-US" sz="2800" dirty="0" smtClean="0"/>
              <a:t>・スピーカーで程よい音量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落ち着ける音楽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クラシック等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を流す</a:t>
            </a:r>
            <a:endParaRPr lang="en-US" altLang="ja-JP" sz="2800" dirty="0" smtClean="0"/>
          </a:p>
          <a:p>
            <a:r>
              <a:rPr lang="ja-JP" altLang="en-US" sz="2800" dirty="0" smtClean="0"/>
              <a:t>・季節感を出すために、季節限定の装飾や飲食物を提供する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80154514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183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Calibri</vt:lpstr>
      <vt:lpstr>Calibri Light</vt:lpstr>
      <vt:lpstr>レトロスペクト</vt:lpstr>
      <vt:lpstr>喫茶店のようなサービス</vt:lpstr>
      <vt:lpstr>使用禁止要素</vt:lpstr>
      <vt:lpstr>話し合いの結果</vt:lpstr>
      <vt:lpstr>話し合いの結果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山本訓大</dc:creator>
  <cp:lastModifiedBy>山本訓大</cp:lastModifiedBy>
  <cp:revision>9</cp:revision>
  <dcterms:created xsi:type="dcterms:W3CDTF">2016-11-09T04:17:57Z</dcterms:created>
  <dcterms:modified xsi:type="dcterms:W3CDTF">2016-11-09T07:58:30Z</dcterms:modified>
</cp:coreProperties>
</file>