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77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7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1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9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3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74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9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31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9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9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9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45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2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64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914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67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09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78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097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CE18-CF07-4B20-B212-F7FB1F6AE004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2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92823" y="430306"/>
            <a:ext cx="9662365" cy="2262781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喫茶店のようなサービス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44353" y="4034118"/>
            <a:ext cx="6010835" cy="282388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21611222 </a:t>
            </a:r>
            <a:r>
              <a:rPr lang="ja-JP" altLang="en-US" sz="4000" dirty="0" smtClean="0"/>
              <a:t>鈴木 琢</a:t>
            </a:r>
            <a:endParaRPr lang="en-US" altLang="ja-JP" sz="4000" dirty="0" smtClean="0"/>
          </a:p>
          <a:p>
            <a:r>
              <a:rPr lang="en-US" altLang="ja-JP" sz="4000" dirty="0" smtClean="0"/>
              <a:t>21611283 </a:t>
            </a:r>
            <a:r>
              <a:rPr lang="ja-JP" altLang="en-US" sz="4000" dirty="0" smtClean="0"/>
              <a:t>中山 貴文</a:t>
            </a:r>
            <a:endParaRPr lang="en-US" altLang="ja-JP" sz="4000" dirty="0" smtClean="0"/>
          </a:p>
          <a:p>
            <a:r>
              <a:rPr lang="en-US" altLang="ja-JP" sz="4000" dirty="0" smtClean="0"/>
              <a:t>21611284 </a:t>
            </a:r>
            <a:r>
              <a:rPr lang="ja-JP" altLang="en-US" sz="4000" dirty="0" smtClean="0"/>
              <a:t>行木 智哉</a:t>
            </a:r>
            <a:endParaRPr lang="en-US" altLang="ja-JP" sz="4000" dirty="0" smtClean="0"/>
          </a:p>
          <a:p>
            <a:r>
              <a:rPr lang="en-US" altLang="ja-JP" sz="4000" dirty="0" smtClean="0"/>
              <a:t>21611286 </a:t>
            </a:r>
            <a:r>
              <a:rPr lang="ja-JP" altLang="en-US" sz="4000" smtClean="0"/>
              <a:t>成田 </a:t>
            </a:r>
            <a:r>
              <a:rPr lang="ja-JP" altLang="en-US" sz="4000" smtClean="0"/>
              <a:t>智俊</a:t>
            </a:r>
            <a:endParaRPr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83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836" y="201705"/>
            <a:ext cx="10515600" cy="107576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600" dirty="0" smtClean="0"/>
              <a:t>要素制限一覧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586753"/>
            <a:ext cx="11353800" cy="5271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　　　・シンク、ガスレンジ、作業台　　　　　　</a:t>
            </a:r>
            <a:r>
              <a:rPr lang="ja-JP" altLang="en-US" sz="4000" dirty="0" smtClean="0"/>
              <a:t>　　　　　　　　　</a:t>
            </a: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　　　　　　　　　　　　　　　　　　　　　　　　　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・ジューサー、ミキサー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・炊飯器、フライパン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・包丁、まな板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・ピザ釜、テーブル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・建物、水道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・食材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肉、野菜、調味料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・茶葉、コーヒー豆、酒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98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8615" y="529981"/>
            <a:ext cx="11403385" cy="128089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500" dirty="0" smtClean="0"/>
              <a:t>　対象とする人・提供するサービス</a:t>
            </a:r>
            <a:endParaRPr kumimoji="1" lang="ja-JP" altLang="en-US" sz="55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953" y="1806389"/>
            <a:ext cx="10381129" cy="4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700" dirty="0" smtClean="0"/>
              <a:t>・対象は、昼間に会社員や</a:t>
            </a:r>
            <a:r>
              <a:rPr kumimoji="1" lang="en-US" altLang="ja-JP" sz="3700" dirty="0" smtClean="0"/>
              <a:t>OL</a:t>
            </a:r>
            <a:r>
              <a:rPr kumimoji="1" lang="ja-JP" altLang="en-US" sz="3700" dirty="0" err="1" smtClean="0"/>
              <a:t>、</a:t>
            </a:r>
            <a:r>
              <a:rPr kumimoji="1" lang="ja-JP" altLang="en-US" sz="3700" dirty="0" smtClean="0"/>
              <a:t>夕方は学生</a:t>
            </a:r>
            <a:r>
              <a:rPr kumimoji="1" lang="en-US" altLang="ja-JP" sz="3700" dirty="0" smtClean="0"/>
              <a:t>(</a:t>
            </a:r>
            <a:r>
              <a:rPr kumimoji="1" lang="ja-JP" altLang="en-US" sz="3700" dirty="0" smtClean="0"/>
              <a:t>中高</a:t>
            </a:r>
            <a:endParaRPr lang="en-US" altLang="ja-JP" sz="3700" dirty="0"/>
          </a:p>
          <a:p>
            <a:pPr marL="0" indent="0">
              <a:buNone/>
            </a:pPr>
            <a:r>
              <a:rPr lang="ja-JP" altLang="en-US" sz="3700" dirty="0" smtClean="0"/>
              <a:t>　</a:t>
            </a:r>
            <a:r>
              <a:rPr lang="ja-JP" altLang="en-US" sz="3700" dirty="0"/>
              <a:t>生、大学生など</a:t>
            </a:r>
            <a:r>
              <a:rPr lang="en-US" altLang="ja-JP" sz="3700" dirty="0"/>
              <a:t>)</a:t>
            </a:r>
            <a:r>
              <a:rPr lang="ja-JP" altLang="en-US" sz="3700" dirty="0" err="1"/>
              <a:t>、</a:t>
            </a:r>
            <a:r>
              <a:rPr lang="ja-JP" altLang="en-US" sz="3700" dirty="0"/>
              <a:t>または家族連れや観光客　</a:t>
            </a:r>
            <a:r>
              <a:rPr lang="ja-JP" altLang="en-US" sz="3700" dirty="0" smtClean="0"/>
              <a:t>　　　　　　</a:t>
            </a:r>
            <a:endParaRPr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 smtClean="0"/>
              <a:t>・駅前やオフィス街、観光地を中心に、移動販</a:t>
            </a:r>
            <a:endParaRPr kumimoji="1"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 smtClean="0"/>
              <a:t>　売車、カウンター付き</a:t>
            </a:r>
            <a:r>
              <a:rPr lang="ja-JP" altLang="en-US" sz="3700" dirty="0"/>
              <a:t>屋台</a:t>
            </a:r>
            <a:r>
              <a:rPr lang="ja-JP" altLang="en-US" sz="3700" dirty="0" smtClean="0"/>
              <a:t>でパンやおにぎり、</a:t>
            </a:r>
            <a:endParaRPr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/>
              <a:t>　</a:t>
            </a:r>
            <a:r>
              <a:rPr kumimoji="1" lang="ja-JP" altLang="en-US" sz="3700" dirty="0" smtClean="0"/>
              <a:t>缶コーヒーやペットボトル飲料、バリスタに</a:t>
            </a:r>
            <a:endParaRPr kumimoji="1" lang="en-US" altLang="ja-JP" sz="3700" dirty="0" smtClean="0"/>
          </a:p>
          <a:p>
            <a:pPr marL="0" indent="0">
              <a:buNone/>
            </a:pPr>
            <a:r>
              <a:rPr lang="ja-JP" altLang="en-US" sz="3700" dirty="0"/>
              <a:t>　</a:t>
            </a:r>
            <a:r>
              <a:rPr lang="ja-JP" altLang="en-US" sz="3700" dirty="0" smtClean="0"/>
              <a:t>よるコーヒー販売を行う</a:t>
            </a:r>
            <a:r>
              <a:rPr lang="ja-JP" altLang="en-US" sz="3700" dirty="0"/>
              <a:t>　</a:t>
            </a:r>
            <a:endParaRPr kumimoji="1" lang="en-US" altLang="ja-JP" sz="3700" dirty="0" smtClean="0"/>
          </a:p>
        </p:txBody>
      </p:sp>
    </p:spTree>
    <p:extLst>
      <p:ext uri="{BB962C8B-B14F-4D97-AF65-F5344CB8AC3E}">
        <p14:creationId xmlns:p14="http://schemas.microsoft.com/office/powerpoint/2010/main" val="5315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スライス</Template>
  <TotalTime>650</TotalTime>
  <Words>39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ウィスプ</vt:lpstr>
      <vt:lpstr>喫茶店のようなサービス</vt:lpstr>
      <vt:lpstr>要素制限一覧</vt:lpstr>
      <vt:lpstr>　対象とする人・提供するサービス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Administrator</dc:creator>
  <cp:lastModifiedBy>Administrator</cp:lastModifiedBy>
  <cp:revision>19</cp:revision>
  <dcterms:created xsi:type="dcterms:W3CDTF">2016-11-09T04:14:32Z</dcterms:created>
  <dcterms:modified xsi:type="dcterms:W3CDTF">2016-11-16T04:11:49Z</dcterms:modified>
</cp:coreProperties>
</file>