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26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2E1-3955-40DD-A38A-8C3CF64D7B97}" type="datetimeFigureOut">
              <a:rPr kumimoji="1" lang="ja-JP" altLang="en-US" smtClean="0"/>
              <a:t>2016/11/9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12882-9BD4-4214-9223-CE352DEC82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5326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2E1-3955-40DD-A38A-8C3CF64D7B97}" type="datetimeFigureOut">
              <a:rPr kumimoji="1" lang="ja-JP" altLang="en-US" smtClean="0"/>
              <a:t>2016/11/9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12882-9BD4-4214-9223-CE352DEC82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5017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2E1-3955-40DD-A38A-8C3CF64D7B97}" type="datetimeFigureOut">
              <a:rPr kumimoji="1" lang="ja-JP" altLang="en-US" smtClean="0"/>
              <a:t>2016/11/9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12882-9BD4-4214-9223-CE352DEC82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6528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2E1-3955-40DD-A38A-8C3CF64D7B97}" type="datetimeFigureOut">
              <a:rPr kumimoji="1" lang="ja-JP" altLang="en-US" smtClean="0"/>
              <a:t>2016/11/9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12882-9BD4-4214-9223-CE352DEC82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2107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2E1-3955-40DD-A38A-8C3CF64D7B97}" type="datetimeFigureOut">
              <a:rPr kumimoji="1" lang="ja-JP" altLang="en-US" smtClean="0"/>
              <a:t>2016/11/9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12882-9BD4-4214-9223-CE352DEC82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476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2E1-3955-40DD-A38A-8C3CF64D7B97}" type="datetimeFigureOut">
              <a:rPr kumimoji="1" lang="ja-JP" altLang="en-US" smtClean="0"/>
              <a:t>2016/11/9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12882-9BD4-4214-9223-CE352DEC82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2440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2E1-3955-40DD-A38A-8C3CF64D7B97}" type="datetimeFigureOut">
              <a:rPr kumimoji="1" lang="ja-JP" altLang="en-US" smtClean="0"/>
              <a:t>2016/11/9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12882-9BD4-4214-9223-CE352DEC82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9949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2E1-3955-40DD-A38A-8C3CF64D7B97}" type="datetimeFigureOut">
              <a:rPr kumimoji="1" lang="ja-JP" altLang="en-US" smtClean="0"/>
              <a:t>2016/11/9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12882-9BD4-4214-9223-CE352DEC82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1284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2E1-3955-40DD-A38A-8C3CF64D7B97}" type="datetimeFigureOut">
              <a:rPr kumimoji="1" lang="ja-JP" altLang="en-US" smtClean="0"/>
              <a:t>2016/11/9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12882-9BD4-4214-9223-CE352DEC82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937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2E1-3955-40DD-A38A-8C3CF64D7B97}" type="datetimeFigureOut">
              <a:rPr kumimoji="1" lang="ja-JP" altLang="en-US" smtClean="0"/>
              <a:t>2016/11/9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12882-9BD4-4214-9223-CE352DEC82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1166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2E1-3955-40DD-A38A-8C3CF64D7B97}" type="datetimeFigureOut">
              <a:rPr kumimoji="1" lang="ja-JP" altLang="en-US" smtClean="0"/>
              <a:t>2016/11/9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12882-9BD4-4214-9223-CE352DEC82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6542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682E1-3955-40DD-A38A-8C3CF64D7B97}" type="datetimeFigureOut">
              <a:rPr kumimoji="1" lang="ja-JP" altLang="en-US" smtClean="0"/>
              <a:t>2016/11/9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12882-9BD4-4214-9223-CE352DEC82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1778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喫茶店のようなサービス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 smtClean="0"/>
              <a:t>21611332</a:t>
            </a:r>
            <a:r>
              <a:rPr lang="ja-JP" altLang="en-US" dirty="0" smtClean="0"/>
              <a:t>　</a:t>
            </a:r>
            <a:r>
              <a:rPr kumimoji="1" lang="ja-JP" altLang="en-US" dirty="0" smtClean="0"/>
              <a:t>堀川浩暉　</a:t>
            </a:r>
            <a:r>
              <a:rPr kumimoji="1" lang="en-US" altLang="ja-JP" dirty="0" smtClean="0"/>
              <a:t>21611082</a:t>
            </a:r>
            <a:r>
              <a:rPr kumimoji="1" lang="ja-JP" altLang="en-US" dirty="0" smtClean="0"/>
              <a:t>　大沼蒼輝</a:t>
            </a:r>
            <a:endParaRPr kumimoji="1" lang="en-US" altLang="ja-JP" dirty="0" smtClean="0"/>
          </a:p>
          <a:p>
            <a:r>
              <a:rPr lang="en-US" altLang="ja-JP" dirty="0" smtClean="0"/>
              <a:t>21611204</a:t>
            </a:r>
            <a:r>
              <a:rPr lang="ja-JP" altLang="en-US" dirty="0" smtClean="0"/>
              <a:t>　篠原真貴　</a:t>
            </a:r>
            <a:r>
              <a:rPr lang="en-US" altLang="ja-JP" dirty="0" smtClean="0"/>
              <a:t>21611214</a:t>
            </a:r>
            <a:r>
              <a:rPr lang="ja-JP" altLang="en-US" dirty="0" smtClean="0"/>
              <a:t>　新村葉治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40217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使用禁止要素</a:t>
            </a:r>
            <a:endParaRPr kumimoji="1" lang="ja-JP" altLang="en-US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sz="3600" dirty="0" smtClean="0"/>
              <a:t>土地</a:t>
            </a:r>
            <a:endParaRPr lang="en-US" altLang="ja-JP" sz="3600" dirty="0" smtClean="0"/>
          </a:p>
          <a:p>
            <a:r>
              <a:rPr lang="ja-JP" altLang="en-US" sz="3600" dirty="0" smtClean="0"/>
              <a:t>冷蔵庫</a:t>
            </a:r>
            <a:endParaRPr lang="en-US" altLang="ja-JP" sz="3600" dirty="0" smtClean="0"/>
          </a:p>
          <a:p>
            <a:r>
              <a:rPr lang="ja-JP" altLang="en-US" sz="3600" dirty="0" smtClean="0"/>
              <a:t>作業台</a:t>
            </a:r>
            <a:endParaRPr lang="en-US" altLang="ja-JP" sz="3600" dirty="0" smtClean="0"/>
          </a:p>
          <a:p>
            <a:r>
              <a:rPr lang="ja-JP" altLang="en-US" sz="3600" dirty="0" smtClean="0"/>
              <a:t>ショーケース</a:t>
            </a:r>
            <a:endParaRPr lang="en-US" altLang="ja-JP" sz="3600" dirty="0" smtClean="0"/>
          </a:p>
          <a:p>
            <a:r>
              <a:rPr lang="ja-JP" altLang="en-US" sz="3600" dirty="0" smtClean="0"/>
              <a:t>オーブン</a:t>
            </a:r>
            <a:r>
              <a:rPr lang="ja-JP" altLang="en-US" sz="3600" dirty="0"/>
              <a:t>レンジ</a:t>
            </a:r>
            <a:endParaRPr lang="en-US" altLang="ja-JP" sz="3600" dirty="0"/>
          </a:p>
        </p:txBody>
      </p:sp>
    </p:spTree>
    <p:extLst>
      <p:ext uri="{BB962C8B-B14F-4D97-AF65-F5344CB8AC3E}">
        <p14:creationId xmlns:p14="http://schemas.microsoft.com/office/powerpoint/2010/main" val="3667488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対象とする人・提供するサービス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オフィス街に移動販売として車で行き、対象はサラリーマン、</a:t>
            </a:r>
            <a:r>
              <a:rPr kumimoji="1" lang="en-US" altLang="ja-JP" dirty="0" smtClean="0"/>
              <a:t>OL</a:t>
            </a:r>
            <a:endParaRPr lang="en-US" altLang="ja-JP" dirty="0"/>
          </a:p>
          <a:p>
            <a:r>
              <a:rPr lang="ja-JP" altLang="en-US" dirty="0" smtClean="0"/>
              <a:t>調理済みの飲食物の販売を行う。コーヒーやソフトドリンク、軽食などを販売し、昼食時にはお</a:t>
            </a:r>
            <a:r>
              <a:rPr lang="ja-JP" altLang="en-US" dirty="0"/>
              <a:t>腹</a:t>
            </a:r>
            <a:r>
              <a:rPr lang="ja-JP" altLang="en-US" dirty="0" smtClean="0"/>
              <a:t>に溜まりやすいものを販売</a:t>
            </a:r>
            <a:endParaRPr lang="en-US" altLang="ja-JP" dirty="0" smtClean="0"/>
          </a:p>
          <a:p>
            <a:r>
              <a:rPr lang="ja-JP" altLang="en-US" dirty="0"/>
              <a:t>作業</a:t>
            </a:r>
            <a:r>
              <a:rPr lang="ja-JP" altLang="en-US" dirty="0" smtClean="0"/>
              <a:t>をしながらでも食事ができるように片手で食べられるものも販売</a:t>
            </a:r>
            <a:endParaRPr lang="en-US" altLang="ja-JP" dirty="0" smtClean="0"/>
          </a:p>
          <a:p>
            <a:r>
              <a:rPr lang="ja-JP" altLang="en-US" dirty="0" smtClean="0"/>
              <a:t>買って持ち帰りができるように使い捨ての容器で販売</a:t>
            </a:r>
            <a:endParaRPr lang="en-US" altLang="ja-JP" dirty="0" smtClean="0"/>
          </a:p>
          <a:p>
            <a:r>
              <a:rPr lang="ja-JP" altLang="en-US" dirty="0"/>
              <a:t>近</a:t>
            </a:r>
            <a:r>
              <a:rPr lang="ja-JP" altLang="en-US" dirty="0" smtClean="0"/>
              <a:t>くにスペースなどがあればイスやテーブル、パラソルを置き、その場でしゃべりながら食べられるようにする</a:t>
            </a:r>
            <a:endParaRPr lang="en-US" altLang="ja-JP" dirty="0" smtClean="0"/>
          </a:p>
          <a:p>
            <a:r>
              <a:rPr lang="ja-JP" altLang="en-US" dirty="0" smtClean="0"/>
              <a:t>営業</a:t>
            </a:r>
            <a:r>
              <a:rPr lang="ja-JP" altLang="en-US" dirty="0"/>
              <a:t>時間</a:t>
            </a:r>
            <a:r>
              <a:rPr lang="ja-JP" altLang="en-US" dirty="0" smtClean="0"/>
              <a:t>は０８：００～２０：００まで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4268431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121</Words>
  <Application>Microsoft Office PowerPoint</Application>
  <PresentationFormat>ワイド画面</PresentationFormat>
  <Paragraphs>16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ＭＳ Ｐゴシック</vt:lpstr>
      <vt:lpstr>Arial</vt:lpstr>
      <vt:lpstr>Calibri</vt:lpstr>
      <vt:lpstr>Calibri Light</vt:lpstr>
      <vt:lpstr>Office テーマ</vt:lpstr>
      <vt:lpstr>喫茶店のようなサービス</vt:lpstr>
      <vt:lpstr>使用禁止要素</vt:lpstr>
      <vt:lpstr>対象とする人・提供するサービス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喫茶店のようなサービス</dc:title>
  <dc:creator>Administrator</dc:creator>
  <cp:lastModifiedBy>Administrator</cp:lastModifiedBy>
  <cp:revision>6</cp:revision>
  <dcterms:created xsi:type="dcterms:W3CDTF">2016-11-09T04:23:55Z</dcterms:created>
  <dcterms:modified xsi:type="dcterms:W3CDTF">2016-11-09T05:12:06Z</dcterms:modified>
</cp:coreProperties>
</file>