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0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9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1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2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7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7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89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4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430B-2E5D-49CA-B74A-DDDA183FE351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3825-B986-48F5-AB39-A22C124AB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8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43753"/>
            <a:ext cx="9144000" cy="266251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</a:t>
            </a:r>
            <a:r>
              <a:rPr lang="ja-JP" altLang="en-US" dirty="0" smtClean="0"/>
              <a:t>活用法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喫茶店サービス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プレゼンテーション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106271"/>
            <a:ext cx="9144000" cy="3294529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21611374</a:t>
            </a:r>
            <a:r>
              <a:rPr lang="ja-JP" altLang="en-US" sz="2800" dirty="0" smtClean="0"/>
              <a:t>　山口知徳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21611176</a:t>
            </a:r>
            <a:r>
              <a:rPr kumimoji="1" lang="ja-JP" altLang="en-US" sz="2800" dirty="0" smtClean="0"/>
              <a:t>　小室剛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21611178</a:t>
            </a:r>
            <a:r>
              <a:rPr lang="ja-JP" altLang="en-US" sz="2800" dirty="0" smtClean="0"/>
              <a:t>　齋藤星太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21611265</a:t>
            </a:r>
            <a:r>
              <a:rPr kumimoji="1" lang="ja-JP" altLang="en-US" sz="2800" dirty="0" smtClean="0"/>
              <a:t>　徳光李央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21611267</a:t>
            </a:r>
            <a:r>
              <a:rPr lang="ja-JP" altLang="en-US" sz="2800" dirty="0" smtClean="0"/>
              <a:t>　飛田泰一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21611269</a:t>
            </a:r>
            <a:r>
              <a:rPr kumimoji="1" lang="ja-JP" altLang="en-US" sz="2800" dirty="0" smtClean="0"/>
              <a:t>　永木博也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96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8394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喫茶店名　</a:t>
            </a:r>
            <a:r>
              <a:rPr kumimoji="1" lang="en-US" altLang="ja-JP" sz="6000" dirty="0" smtClean="0"/>
              <a:t>Etoile</a:t>
            </a:r>
            <a:r>
              <a:rPr kumimoji="1" lang="ja-JP" altLang="en-US" sz="6000" dirty="0" smtClean="0"/>
              <a:t>　（エトワール）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76917"/>
            <a:ext cx="10515600" cy="2600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フランス語で星</a:t>
            </a:r>
            <a:r>
              <a:rPr lang="ja-JP" altLang="en-US" sz="4000" dirty="0" smtClean="0"/>
              <a:t>を意味していて、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輝くようなお店になるよう名付けました。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1596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喫茶店　禁止要素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コーヒー豆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レジ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冷蔵庫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氷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看板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皿</a:t>
            </a:r>
            <a:endParaRPr lang="en-US" altLang="ja-JP" sz="3600" dirty="0" smtClean="0"/>
          </a:p>
          <a:p>
            <a:r>
              <a:rPr kumimoji="1" lang="ja-JP" altLang="en-US" sz="3600" dirty="0"/>
              <a:t>時間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sz="3600" dirty="0" smtClean="0"/>
              <a:t>お手拭き</a:t>
            </a:r>
            <a:endParaRPr lang="en-US" altLang="ja-JP" sz="3600" dirty="0" smtClean="0"/>
          </a:p>
          <a:p>
            <a:r>
              <a:rPr lang="ja-JP" altLang="en-US" sz="3600" dirty="0" smtClean="0"/>
              <a:t>ミルク</a:t>
            </a:r>
            <a:endParaRPr lang="en-US" altLang="ja-JP" sz="3600" dirty="0" smtClean="0"/>
          </a:p>
          <a:p>
            <a:r>
              <a:rPr lang="ja-JP" altLang="en-US" sz="3600" dirty="0" smtClean="0"/>
              <a:t>オレンジジュース</a:t>
            </a:r>
            <a:endParaRPr lang="en-US" altLang="ja-JP" sz="3600" dirty="0" smtClean="0"/>
          </a:p>
          <a:p>
            <a:r>
              <a:rPr lang="ja-JP" altLang="en-US" sz="3600" dirty="0" smtClean="0"/>
              <a:t>サラダ</a:t>
            </a:r>
            <a:endParaRPr lang="en-US" altLang="ja-JP" sz="3600" dirty="0" smtClean="0"/>
          </a:p>
          <a:p>
            <a:r>
              <a:rPr lang="ja-JP" altLang="en-US" sz="3600" dirty="0" smtClean="0"/>
              <a:t>笑顔</a:t>
            </a:r>
            <a:endParaRPr lang="en-US" altLang="ja-JP" sz="3600" dirty="0" smtClean="0"/>
          </a:p>
          <a:p>
            <a:r>
              <a:rPr lang="ja-JP" altLang="en-US" sz="3600" dirty="0"/>
              <a:t>本</a:t>
            </a:r>
            <a:endParaRPr lang="en-US" altLang="ja-JP" sz="3600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喫茶店　禁止要素解決策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17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・コーヒー豆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・レジ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・冷蔵庫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・氷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・看板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・皿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・時間</a:t>
            </a:r>
            <a:endParaRPr lang="en-US" altLang="ja-JP" sz="36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307977" y="1825625"/>
            <a:ext cx="836407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コーヒー豆を持参してその場で挽く。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電卓で代用。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冷凍庫にして解凍式にする。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ドライアイス、冷凍庫</a:t>
            </a:r>
            <a:r>
              <a:rPr lang="ja-JP" altLang="en-US" sz="3600" dirty="0" smtClean="0"/>
              <a:t>の併用。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ポスターで代用。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机の中に鉄板などをはめ込んで提供。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時計などを置かないことで時間を忘れる。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26267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喫茶店　禁止要素解決策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7203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・お手拭き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・ミルク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・オレンジジュース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・サラダ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・笑顔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・本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58552" y="1825625"/>
            <a:ext cx="67952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ウエットティッシュで代用。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コーヒー豆と</a:t>
            </a:r>
            <a:r>
              <a:rPr lang="ja-JP" altLang="en-US" sz="3600" dirty="0" smtClean="0"/>
              <a:t>同様で持参。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他の果物ジュースで代用。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フ</a:t>
            </a:r>
            <a:r>
              <a:rPr kumimoji="1" lang="ja-JP" altLang="en-US" sz="3600" dirty="0" smtClean="0"/>
              <a:t>ルーツの盛り合わせを提供。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kumimoji="1" lang="ja-JP" altLang="en-US" sz="3600" dirty="0" smtClean="0"/>
              <a:t>四季に合わせてお面をつける。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→</a:t>
            </a:r>
            <a:r>
              <a:rPr lang="ja-JP" altLang="en-US" sz="3600" dirty="0" smtClean="0"/>
              <a:t>電子書籍で代用。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639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顧客・ターゲット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97741"/>
            <a:ext cx="10515600" cy="407922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２０～４０代の</a:t>
            </a:r>
            <a:r>
              <a:rPr kumimoji="1" lang="ja-JP" altLang="en-US" sz="4400" dirty="0" smtClean="0"/>
              <a:t>女性</a:t>
            </a:r>
            <a:endParaRPr kumimoji="1" lang="en-US" altLang="ja-JP" sz="4400" dirty="0" smtClean="0"/>
          </a:p>
          <a:p>
            <a:endParaRPr kumimoji="1" lang="en-US" altLang="ja-JP" sz="4400" dirty="0" smtClean="0"/>
          </a:p>
          <a:p>
            <a:r>
              <a:rPr lang="ja-JP" altLang="en-US" sz="4400" dirty="0" smtClean="0"/>
              <a:t>男性およびその</a:t>
            </a:r>
            <a:r>
              <a:rPr lang="ja-JP" altLang="en-US" sz="4400" dirty="0" smtClean="0"/>
              <a:t>子供</a:t>
            </a:r>
            <a:endParaRPr lang="en-US" altLang="ja-JP" sz="4400" dirty="0" smtClean="0"/>
          </a:p>
          <a:p>
            <a:endParaRPr kumimoji="1" lang="en-US" altLang="ja-JP" sz="4400" dirty="0" smtClean="0"/>
          </a:p>
          <a:p>
            <a:r>
              <a:rPr lang="ja-JP" altLang="en-US" sz="4400" dirty="0" smtClean="0"/>
              <a:t>親子連れ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72291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6134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提供するサービス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31261"/>
            <a:ext cx="10515600" cy="4845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子供にお面を配布するなどのサービスを行い、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親子</a:t>
            </a:r>
            <a:r>
              <a:rPr lang="ja-JP" altLang="en-US" sz="3600" dirty="0" smtClean="0"/>
              <a:t>も</a:t>
            </a:r>
            <a:r>
              <a:rPr lang="ja-JP" altLang="en-US" sz="3600" dirty="0" smtClean="0"/>
              <a:t>楽しめるようなサービス。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 smtClean="0"/>
              <a:t>大人の男性や女性が好きなコーヒーを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落ち着いて</a:t>
            </a:r>
            <a:r>
              <a:rPr lang="ja-JP" altLang="en-US" sz="3600" dirty="0"/>
              <a:t>飲</a:t>
            </a:r>
            <a:r>
              <a:rPr lang="ja-JP" altLang="en-US" sz="3600" dirty="0" smtClean="0"/>
              <a:t>めるよう</a:t>
            </a:r>
            <a:r>
              <a:rPr lang="ja-JP" altLang="en-US" sz="3600" dirty="0" smtClean="0"/>
              <a:t>な</a:t>
            </a:r>
            <a:r>
              <a:rPr lang="ja-JP" altLang="en-US" sz="3600" dirty="0" smtClean="0"/>
              <a:t>サービス。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 smtClean="0"/>
              <a:t>サラダの代わりにフルーツなどの商品をラインナップし、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子供も女性も楽しめる</a:t>
            </a:r>
            <a:r>
              <a:rPr kumimoji="1" lang="ja-JP" altLang="en-US" sz="3600" dirty="0" smtClean="0"/>
              <a:t>よう</a:t>
            </a:r>
            <a:r>
              <a:rPr lang="ja-JP" altLang="en-US" sz="3600" dirty="0" smtClean="0"/>
              <a:t>なサービス。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0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239</Words>
  <Application>Microsoft Office PowerPoint</Application>
  <PresentationFormat>ワイド画面</PresentationFormat>
  <Paragraphs>67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IT活用法 喫茶店サービス プレゼンテーション</vt:lpstr>
      <vt:lpstr>喫茶店名　Etoile　（エトワール）</vt:lpstr>
      <vt:lpstr>喫茶店　禁止要素</vt:lpstr>
      <vt:lpstr>喫茶店　禁止要素解決策</vt:lpstr>
      <vt:lpstr>喫茶店　禁止要素解決策</vt:lpstr>
      <vt:lpstr>顧客・ターゲット</vt:lpstr>
      <vt:lpstr>提供するサービス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IT活用法 喫茶店サービス プレゼンテーション</dc:title>
  <dc:creator>Administrator</dc:creator>
  <cp:lastModifiedBy>Administrator</cp:lastModifiedBy>
  <cp:revision>16</cp:revision>
  <dcterms:created xsi:type="dcterms:W3CDTF">2016-11-09T04:14:40Z</dcterms:created>
  <dcterms:modified xsi:type="dcterms:W3CDTF">2016-11-09T10:28:18Z</dcterms:modified>
</cp:coreProperties>
</file>