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70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6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9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44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16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D881-9A52-4AAB-A1C7-FA905024915A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657B-985B-4152-9D47-3F17DBAFB2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8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>
                <a:solidFill>
                  <a:schemeClr val="accent2">
                    <a:lumMod val="75000"/>
                  </a:schemeClr>
                </a:solidFill>
              </a:rPr>
              <a:t>喫茶店のようなサービス</a:t>
            </a:r>
            <a:endParaRPr kumimoji="1" lang="ja-JP" alt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8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29553" y="336176"/>
            <a:ext cx="88616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・</a:t>
            </a:r>
            <a:r>
              <a:rPr kumimoji="1" lang="ja-JP" altLang="en-US" sz="3600" dirty="0" smtClean="0"/>
              <a:t>コーヒーメーカー</a:t>
            </a:r>
            <a:r>
              <a:rPr kumimoji="1" lang="ja-JP" altLang="en-US" sz="3600" dirty="0" smtClean="0"/>
              <a:t>があるけども</a:t>
            </a:r>
            <a:endParaRPr kumimoji="1" lang="en-US" altLang="ja-JP" sz="3600" dirty="0" smtClean="0"/>
          </a:p>
          <a:p>
            <a:pPr algn="ctr"/>
            <a:r>
              <a:rPr kumimoji="1" lang="ja-JP" altLang="en-US" sz="3600" dirty="0" smtClean="0"/>
              <a:t>　コーヒー豆と食器が使えないため</a:t>
            </a:r>
            <a:endParaRPr kumimoji="1" lang="en-US" altLang="ja-JP" sz="3600" dirty="0" smtClean="0"/>
          </a:p>
          <a:p>
            <a:pPr algn="ctr"/>
            <a:r>
              <a:rPr kumimoji="1" lang="ja-JP" altLang="en-US" sz="3600" dirty="0" smtClean="0"/>
              <a:t>用意してもらう。</a:t>
            </a:r>
            <a:endParaRPr kumimoji="1" lang="en-US" altLang="ja-JP" sz="3600" dirty="0" smtClean="0"/>
          </a:p>
          <a:p>
            <a:pPr algn="ctr"/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・軽食を食べたい人はキッチンがあるため　</a:t>
            </a:r>
            <a:endParaRPr lang="en-US" altLang="ja-JP" sz="3600" dirty="0" smtClean="0"/>
          </a:p>
          <a:p>
            <a:pPr algn="ctr"/>
            <a:r>
              <a:rPr lang="ja-JP" altLang="en-US" sz="3600" dirty="0"/>
              <a:t>　</a:t>
            </a:r>
            <a:r>
              <a:rPr lang="ja-JP" altLang="en-US" sz="3600" dirty="0" smtClean="0"/>
              <a:t>材料（調味料含む）を持ってきてもらって</a:t>
            </a:r>
            <a:endParaRPr lang="en-US" altLang="ja-JP" sz="3600" dirty="0" smtClean="0"/>
          </a:p>
          <a:p>
            <a:pPr algn="ctr"/>
            <a:r>
              <a:rPr lang="ja-JP" altLang="en-US" sz="3600" dirty="0"/>
              <a:t>　</a:t>
            </a:r>
            <a:r>
              <a:rPr lang="ja-JP" altLang="en-US" sz="3600" dirty="0" smtClean="0"/>
              <a:t>料理をする。</a:t>
            </a:r>
            <a:endParaRPr lang="en-US" altLang="ja-JP" sz="3600" dirty="0" smtClean="0"/>
          </a:p>
          <a:p>
            <a:pPr algn="ctr"/>
            <a:endParaRPr lang="en-US" altLang="ja-JP" sz="3600" dirty="0"/>
          </a:p>
          <a:p>
            <a:pPr algn="ctr"/>
            <a:r>
              <a:rPr lang="ja-JP" altLang="en-US" sz="3600" dirty="0" smtClean="0"/>
              <a:t>・照明がないため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アロマキャンドルや</a:t>
            </a:r>
            <a:r>
              <a:rPr lang="ja-JP" altLang="en-US" sz="3600" dirty="0"/>
              <a:t>蝋燭</a:t>
            </a:r>
            <a:r>
              <a:rPr lang="ja-JP" altLang="en-US" sz="3600" dirty="0" smtClean="0"/>
              <a:t>などを使い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なるべく夜は暗いので店を閉める。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874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11941" y="268942"/>
            <a:ext cx="87809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BGM</a:t>
            </a:r>
            <a:r>
              <a:rPr kumimoji="1" lang="ja-JP" altLang="en-US" sz="3600" dirty="0" smtClean="0"/>
              <a:t>が使えないため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ラジオを流す。</a:t>
            </a:r>
            <a:endParaRPr lang="en-US" altLang="ja-JP" sz="3600" dirty="0" smtClean="0"/>
          </a:p>
          <a:p>
            <a:pPr algn="ctr"/>
            <a:endParaRPr kumimoji="1" lang="en-US" altLang="ja-JP" sz="3600" dirty="0"/>
          </a:p>
          <a:p>
            <a:pPr algn="ctr"/>
            <a:r>
              <a:rPr lang="ja-JP" altLang="en-US" sz="3600" dirty="0" smtClean="0"/>
              <a:t>・店の雰囲気は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ラジカセが流れているので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レトロな感じにする。</a:t>
            </a:r>
            <a:endParaRPr lang="en-US" altLang="ja-JP" sz="3600" dirty="0" smtClean="0"/>
          </a:p>
          <a:p>
            <a:pPr algn="ctr"/>
            <a:endParaRPr lang="en-US" altLang="ja-JP" sz="3600" dirty="0"/>
          </a:p>
          <a:p>
            <a:pPr algn="ctr"/>
            <a:r>
              <a:rPr lang="ja-JP" altLang="en-US" sz="3600" dirty="0" smtClean="0"/>
              <a:t>・電気が使えないため</a:t>
            </a:r>
            <a:r>
              <a:rPr lang="ja-JP" altLang="en-US" sz="3600" dirty="0"/>
              <a:t>冷蔵庫</a:t>
            </a:r>
            <a:r>
              <a:rPr lang="ja-JP" altLang="en-US" sz="3600" dirty="0" smtClean="0"/>
              <a:t>と</a:t>
            </a:r>
            <a:r>
              <a:rPr lang="ja-JP" altLang="en-US" sz="3600" dirty="0" smtClean="0"/>
              <a:t>言</a:t>
            </a:r>
            <a:r>
              <a:rPr lang="ja-JP" altLang="en-US" sz="3600" dirty="0" smtClean="0"/>
              <a:t>った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家電</a:t>
            </a:r>
            <a:r>
              <a:rPr lang="ja-JP" altLang="en-US" sz="3600" dirty="0" smtClean="0"/>
              <a:t>製品は使わない</a:t>
            </a:r>
            <a:r>
              <a:rPr lang="ja-JP" altLang="en-US" sz="3600" dirty="0" smtClean="0"/>
              <a:t>。</a:t>
            </a:r>
            <a:endParaRPr lang="en-US" altLang="ja-JP" sz="3600" dirty="0" smtClean="0"/>
          </a:p>
          <a:p>
            <a:pPr algn="ctr"/>
            <a:endParaRPr lang="en-US" altLang="ja-JP" sz="3600" dirty="0" smtClean="0"/>
          </a:p>
          <a:p>
            <a:pPr algn="ctr"/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77266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66682" y="443753"/>
            <a:ext cx="7409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・広告、看板などが使えるので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コーヒー豆や食器などを</a:t>
            </a:r>
            <a:endParaRPr lang="en-US" altLang="ja-JP" sz="3600" dirty="0" smtClean="0"/>
          </a:p>
          <a:p>
            <a:pPr algn="ctr"/>
            <a:r>
              <a:rPr kumimoji="1" lang="ja-JP" altLang="en-US" sz="3600" dirty="0" smtClean="0"/>
              <a:t>広告に載せる。</a:t>
            </a:r>
            <a:endParaRPr kumimoji="1" lang="en-US" altLang="ja-JP" sz="3600" dirty="0" smtClean="0"/>
          </a:p>
          <a:p>
            <a:pPr algn="ctr"/>
            <a:endParaRPr lang="en-US" altLang="ja-JP" sz="3600" dirty="0"/>
          </a:p>
          <a:p>
            <a:pPr algn="ctr"/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819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喫茶店のようなサービス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喫茶店のようなサービス</dc:title>
  <dc:creator>Administrator</dc:creator>
  <cp:lastModifiedBy>Administrator</cp:lastModifiedBy>
  <cp:revision>6</cp:revision>
  <dcterms:created xsi:type="dcterms:W3CDTF">2016-11-09T04:24:19Z</dcterms:created>
  <dcterms:modified xsi:type="dcterms:W3CDTF">2016-11-09T05:14:41Z</dcterms:modified>
</cp:coreProperties>
</file>