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2" r:id="rId2"/>
  </p:sldIdLst>
  <p:sldSz cx="12190413" cy="6859588"/>
  <p:notesSz cx="6797675" cy="9928225"/>
  <p:defaultTextStyle>
    <a:defPPr>
      <a:defRPr lang="ru-RU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 userDrawn="1">
          <p15:clr>
            <a:srgbClr val="A4A3A4"/>
          </p15:clr>
        </p15:guide>
        <p15:guide id="3" pos="6788" userDrawn="1">
          <p15:clr>
            <a:srgbClr val="A4A3A4"/>
          </p15:clr>
        </p15:guide>
        <p15:guide id="4" orient="horz" pos="3340" userDrawn="1">
          <p15:clr>
            <a:srgbClr val="A4A3A4"/>
          </p15:clr>
        </p15:guide>
        <p15:guide id="5" orient="horz" pos="4111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8AA258"/>
    <a:srgbClr val="4F96AA"/>
    <a:srgbClr val="77648E"/>
    <a:srgbClr val="E7812E"/>
    <a:srgbClr val="5477A1"/>
    <a:srgbClr val="0D232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51" autoAdjust="0"/>
  </p:normalViewPr>
  <p:slideViewPr>
    <p:cSldViewPr>
      <p:cViewPr varScale="1">
        <p:scale>
          <a:sx n="52" d="100"/>
          <a:sy n="52" d="100"/>
        </p:scale>
        <p:origin x="132" y="606"/>
      </p:cViewPr>
      <p:guideLst>
        <p:guide orient="horz" pos="2796"/>
        <p:guide pos="6788"/>
        <p:guide orient="horz" pos="3340"/>
        <p:guide orient="horz" pos="4111"/>
        <p:guide orient="horz" pos="22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36FBEFC5-4E01-4D26-8028-3005763E1B7F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4F5562F2-1D90-4CEE-BC69-D5E4DB5FF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266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CF7BCA6D-6FC2-4DCF-9F96-D9F2EAC63D62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3" rIns="91424" bIns="4571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2" y="4716464"/>
            <a:ext cx="5438774" cy="4467225"/>
          </a:xfrm>
          <a:prstGeom prst="rect">
            <a:avLst/>
          </a:prstGeom>
        </p:spPr>
        <p:txBody>
          <a:bodyPr vert="horz" lIns="91424" tIns="45713" rIns="91424" bIns="4571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DBE11892-3E3E-450F-AA67-537434DBE7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020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802D78-7811-47AA-9222-0A2D68E030CA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0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86C1-0959-447C-860A-013B181DAC0C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4B8-CD90-4126-B890-F42EC2567DC2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66F7-15D9-41BE-9D65-20E3828CDE6B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7C05-B3F4-4464-9D02-4D81EA4A1927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04A2-8811-4934-837B-B880F01D481D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27E5-9B3A-438E-BDBA-3BFD4D6B04C5}" type="datetime1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662-6765-4973-B04E-23023F0D5199}" type="datetime1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998-3F1E-4976-B8D0-742F44B77609}" type="datetime1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D932-F067-4E2A-B804-BC1FA66700A1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D6F1-8245-4E43-8D44-E9094BD10D50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www.nastol.com.ua/pic/201305/1920x1200/nastol.com.ua-490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4" r="47312"/>
          <a:stretch/>
        </p:blipFill>
        <p:spPr bwMode="auto">
          <a:xfrm>
            <a:off x="-794680" y="0"/>
            <a:ext cx="324036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agolovok"/>
          <p:cNvSpPr/>
          <p:nvPr/>
        </p:nvSpPr>
        <p:spPr>
          <a:xfrm>
            <a:off x="2501078" y="189434"/>
            <a:ext cx="9570791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Средние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цены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в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Ненецком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АО </a:t>
            </a:r>
            <a:r>
              <a:rPr sz="2600" b="1">
                <a:solidFill>
                  <a:srgbClr val="376092"/>
                </a:solidFill>
                <a:latin typeface="Calibri"/>
              </a:rPr>
              <a:t>на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28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сентября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2020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года</a:t>
            </a:r>
            <a:endParaRPr lang="ru-RU" sz="2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566814" y="210942"/>
            <a:ext cx="0" cy="487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clipart-library.com/images/ATbjGg5T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41683">
            <a:off x="2615123" y="1662710"/>
            <a:ext cx="45574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98527"/>
              </p:ext>
            </p:extLst>
          </p:nvPr>
        </p:nvGraphicFramePr>
        <p:xfrm>
          <a:off x="8045198" y="2585399"/>
          <a:ext cx="3810648" cy="401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6232540"/>
                    </a:ext>
                  </a:extLst>
                </a:gridCol>
              </a:tblGrid>
              <a:tr h="699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  <a:endParaRPr lang="en-US" sz="1600" b="1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Проезд в городском </a:t>
                      </a:r>
                      <a:r>
                        <a:rPr lang="ru-RU" sz="1600" b="1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муниц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автобусе, поездка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38,00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Бензин автомобильный</a:t>
                      </a:r>
                      <a:endParaRPr lang="en-US" sz="1600" b="1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марки АИ-92 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46,57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Плата за жилье в домах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гос. </a:t>
                      </a:r>
                    </a:p>
                    <a:p>
                      <a:pPr algn="l" fontAlgn="ctr"/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и </a:t>
                      </a:r>
                      <a:r>
                        <a:rPr lang="ru-RU" sz="1600" b="1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муниц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жилищных фондов, м</a:t>
                      </a:r>
                      <a:r>
                        <a:rPr lang="ru-RU" sz="1600" b="1" u="none" strike="noStrike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общей площади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48,38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Отопление,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Гкал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2 222,23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Водоснабжение холодное,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53,82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Водоотведение,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117,58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Водоснабжение горячее,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187,89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Услуги по снабжению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электроэнергией, кВт/ч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5,38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01861"/>
              </p:ext>
            </p:extLst>
          </p:nvPr>
        </p:nvGraphicFramePr>
        <p:xfrm>
          <a:off x="8045199" y="878102"/>
          <a:ext cx="3810647" cy="172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4288649269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Майка, футболка мужская бельевая, шт.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595,61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Мыло хозяйственное, 200 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41,77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Порошок стиральный,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285,30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6" descr="https://image.flaticon.com/icons/png/128/129/129294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9782">
            <a:off x="2593631" y="2477442"/>
            <a:ext cx="456043" cy="4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icon-icons.com/icons2/732/PNG/128/chicken_icon-icons.com_6292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650">
            <a:off x="2660721" y="2046558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0790" y="2802893"/>
            <a:ext cx="799324" cy="5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 descr="https://www.shareicon.net/download/2015/11/03/666167_package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330809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maxcdn.icons8.com/Share/icon/Food/eggs1600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3845242"/>
            <a:ext cx="348619" cy="3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http://www.zelenyilug.ru/content/images/thumbs/0000536_muka-i-smesi-dl-vypeki_120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14" y="4272665"/>
            <a:ext cx="346448" cy="3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://freevector.co/wp-content/uploads/2011/10/12155-breakfast-bread-toasts1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4759054"/>
            <a:ext cx="378379" cy="3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https://cdn2.iconfinder.com/data/icons/food-drink-3/512/Onion-128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56" y="5770605"/>
            <a:ext cx="296510" cy="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 descr="http://game-icons.net/icons/lorc/originals/png/000000/transparent/shiny-apple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6123184"/>
            <a:ext cx="411772" cy="4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http://www.miankoutu.com/uploadfiles/2015-9-24/201592413138820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01" y="1518694"/>
            <a:ext cx="468082" cy="4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http://luxcleaningservice.com/wp-content/uploads/2015/08/deep-cleaning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75" y="2022750"/>
            <a:ext cx="329400" cy="4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 descr="http://image.flaticon.com/icons/png/512/18/18520.pn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5" y="5184083"/>
            <a:ext cx="448122" cy="4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http://advertiser.adogo.com.sg/wp-content/uploads/sites/2/2015/11/bus.png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4" y="3246886"/>
            <a:ext cx="649005" cy="6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shareicon.net/download/2015/11/27/678582_home_512x512.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322" y="4327056"/>
            <a:ext cx="359990" cy="3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://luxsanteh.kiev.ua/images/heating3.png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08" y="4843851"/>
            <a:ext cx="491267" cy="4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D:\02. Поручения руководства\12. Разное\160919 Статистика дл ВК инфограф\jixodjG9T.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8" y="5425237"/>
            <a:ext cx="424465" cy="41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" descr="D:\01_Адм_работа\ico_light_bulb_2.png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14" y="5970633"/>
            <a:ext cx="384456" cy="5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maxcdn.icons8.com/Share/icon/win10/Transport/petrol1600.png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9990" y="3825813"/>
            <a:ext cx="429185" cy="4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82566"/>
              </p:ext>
            </p:extLst>
          </p:nvPr>
        </p:nvGraphicFramePr>
        <p:xfrm>
          <a:off x="3175821" y="878102"/>
          <a:ext cx="3909107" cy="572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9">
                  <a:extLst>
                    <a:ext uri="{9D8B030D-6E8A-4147-A177-3AD203B41FA5}">
                      <a16:colId xmlns:a16="http://schemas.microsoft.com/office/drawing/2014/main" val="1853227242"/>
                    </a:ext>
                  </a:extLst>
                </a:gridCol>
              </a:tblGrid>
              <a:tr h="7762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  <a:endParaRPr lang="en-US" sz="1600" b="1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Говядина (кроме бескостного мяса),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337,00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Куры охлажденные и мороженые, 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224,00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Колбаса вареная,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588,88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Рыба мороженая неразделанная,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250,03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Молоко питьевое цельное пастеризованное 2,5-3,2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%,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л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88,33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Яйца куриные, 10 шт.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74,12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Чай черный байховый,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987,27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Мука пшеничная,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72,03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Хлеб из ржаной муки и из смеси муки ржаной и пшеничной,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53,34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Рис шлифованный,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134,04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Картофель, 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50,79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Лук репчатый,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49,01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Огурцы свежие,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132,36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Яблоки,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202,43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8" y="0"/>
            <a:ext cx="1394008" cy="7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39648</TotalTime>
  <Words>234</Words>
  <Application>Microsoft Office PowerPoint</Application>
  <PresentationFormat>Произвольный</PresentationFormat>
  <Paragraphs>74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Журавлёва Галина Борисовна</dc:creator>
  <cp:lastModifiedBy>Цыренжапов Булат Солбонович</cp:lastModifiedBy>
  <cp:revision>778</cp:revision>
  <cp:lastPrinted>2018-09-21T13:13:45Z</cp:lastPrinted>
  <dcterms:created xsi:type="dcterms:W3CDTF">2016-11-19T09:21:03Z</dcterms:created>
  <dcterms:modified xsi:type="dcterms:W3CDTF">2020-11-18T11:30:15Z</dcterms:modified>
</cp:coreProperties>
</file>