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94" r:id="rId2"/>
  </p:sldIdLst>
  <p:sldSz cx="12190413" cy="6859588"/>
  <p:notesSz cx="6797675" cy="9928225"/>
  <p:defaultTextStyle>
    <a:defPPr>
      <a:defRPr lang="ru-RU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7604" userDrawn="1">
          <p15:clr>
            <a:srgbClr val="A4A3A4"/>
          </p15:clr>
        </p15:guide>
        <p15:guide id="6" orient="horz" pos="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12E"/>
    <a:srgbClr val="9E0000"/>
    <a:srgbClr val="8AA258"/>
    <a:srgbClr val="4F96AA"/>
    <a:srgbClr val="77648E"/>
    <a:srgbClr val="5477A1"/>
    <a:srgbClr val="0D2329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9" autoAdjust="0"/>
    <p:restoredTop sz="94651" autoAdjust="0"/>
  </p:normalViewPr>
  <p:slideViewPr>
    <p:cSldViewPr>
      <p:cViewPr varScale="1">
        <p:scale>
          <a:sx n="56" d="100"/>
          <a:sy n="56" d="100"/>
        </p:scale>
        <p:origin x="108" y="444"/>
      </p:cViewPr>
      <p:guideLst>
        <p:guide pos="7604"/>
        <p:guide orient="horz" pos="2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400" cy="496888"/>
          </a:xfrm>
          <a:prstGeom prst="rect">
            <a:avLst/>
          </a:prstGeom>
        </p:spPr>
        <p:txBody>
          <a:bodyPr vert="horz" lIns="91424" tIns="45713" rIns="91424" bIns="45713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6888"/>
          </a:xfrm>
          <a:prstGeom prst="rect">
            <a:avLst/>
          </a:prstGeom>
        </p:spPr>
        <p:txBody>
          <a:bodyPr vert="horz" lIns="91424" tIns="45713" rIns="91424" bIns="45713" rtlCol="0"/>
          <a:lstStyle>
            <a:lvl1pPr algn="r">
              <a:defRPr sz="1200"/>
            </a:lvl1pPr>
          </a:lstStyle>
          <a:p>
            <a:fld id="{36FBEFC5-4E01-4D26-8028-3005763E1B7F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" y="9429752"/>
            <a:ext cx="2946400" cy="496888"/>
          </a:xfrm>
          <a:prstGeom prst="rect">
            <a:avLst/>
          </a:prstGeom>
        </p:spPr>
        <p:txBody>
          <a:bodyPr vert="horz" lIns="91424" tIns="45713" rIns="91424" bIns="45713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9" y="9429752"/>
            <a:ext cx="2946400" cy="496888"/>
          </a:xfrm>
          <a:prstGeom prst="rect">
            <a:avLst/>
          </a:prstGeom>
        </p:spPr>
        <p:txBody>
          <a:bodyPr vert="horz" lIns="91424" tIns="45713" rIns="91424" bIns="45713" rtlCol="0" anchor="b"/>
          <a:lstStyle>
            <a:lvl1pPr algn="r">
              <a:defRPr sz="1200"/>
            </a:lvl1pPr>
          </a:lstStyle>
          <a:p>
            <a:fld id="{4F5562F2-1D90-4CEE-BC69-D5E4DB5FF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52667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400" cy="496888"/>
          </a:xfrm>
          <a:prstGeom prst="rect">
            <a:avLst/>
          </a:prstGeom>
        </p:spPr>
        <p:txBody>
          <a:bodyPr vert="horz" lIns="91424" tIns="45713" rIns="91424" bIns="45713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9" y="1"/>
            <a:ext cx="2946400" cy="496888"/>
          </a:xfrm>
          <a:prstGeom prst="rect">
            <a:avLst/>
          </a:prstGeom>
        </p:spPr>
        <p:txBody>
          <a:bodyPr vert="horz" lIns="91424" tIns="45713" rIns="91424" bIns="45713" rtlCol="0"/>
          <a:lstStyle>
            <a:lvl1pPr algn="r">
              <a:defRPr sz="1200"/>
            </a:lvl1pPr>
          </a:lstStyle>
          <a:p>
            <a:fld id="{CF7BCA6D-6FC2-4DCF-9F96-D9F2EAC63D62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4" tIns="45713" rIns="91424" bIns="45713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2" y="4716464"/>
            <a:ext cx="5438774" cy="4467225"/>
          </a:xfrm>
          <a:prstGeom prst="rect">
            <a:avLst/>
          </a:prstGeom>
        </p:spPr>
        <p:txBody>
          <a:bodyPr vert="horz" lIns="91424" tIns="45713" rIns="91424" bIns="45713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429752"/>
            <a:ext cx="2946400" cy="496888"/>
          </a:xfrm>
          <a:prstGeom prst="rect">
            <a:avLst/>
          </a:prstGeom>
        </p:spPr>
        <p:txBody>
          <a:bodyPr vert="horz" lIns="91424" tIns="45713" rIns="91424" bIns="45713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9" y="9429752"/>
            <a:ext cx="2946400" cy="496888"/>
          </a:xfrm>
          <a:prstGeom prst="rect">
            <a:avLst/>
          </a:prstGeom>
        </p:spPr>
        <p:txBody>
          <a:bodyPr vert="horz" lIns="91424" tIns="45713" rIns="91424" bIns="45713" rtlCol="0" anchor="b"/>
          <a:lstStyle>
            <a:lvl1pPr algn="r">
              <a:defRPr sz="1200"/>
            </a:lvl1pPr>
          </a:lstStyle>
          <a:p>
            <a:fld id="{DBE11892-3E3E-450F-AA67-537434DBE7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50206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739F9F5-ABC6-4C81-8071-F8FDF5176DAC}" type="datetime1">
              <a:rPr lang="ru-RU" smtClean="0"/>
              <a:t>13.01.2022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11892-3E3E-450F-AA67-537434DBE7B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321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12E5-A472-47E9-BCC1-94460AA1F774}" type="datetime1">
              <a:rPr lang="ru-RU" smtClean="0"/>
              <a:t>12.01.2022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36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86C1-0959-447C-860A-013B181DAC0C}" type="datetime1">
              <a:rPr lang="ru-RU" smtClean="0"/>
              <a:t>12.01.2022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67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4B8-CD90-4126-B890-F42EC2567DC2}" type="datetime1">
              <a:rPr lang="ru-RU" smtClean="0"/>
              <a:t>12.01.2022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75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66F7-15D9-41BE-9D65-20E3828CDE6B}" type="datetime1">
              <a:rPr lang="ru-RU" smtClean="0"/>
              <a:t>12.01.2022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40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2959" y="4407921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67C05-B3F4-4464-9D02-4D81EA4A1927}" type="datetime1">
              <a:rPr lang="ru-RU" smtClean="0"/>
              <a:t>12.01.2022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92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04A2-8811-4934-837B-B880F01D481D}" type="datetime1">
              <a:rPr lang="ru-RU" smtClean="0"/>
              <a:t>12.01.2022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27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2561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27E5-9B3A-438E-BDBA-3BFD4D6B04C5}" type="datetime1">
              <a:rPr lang="ru-RU" smtClean="0"/>
              <a:t>12.01.2022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38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F662-6765-4973-B04E-23023F0D5199}" type="datetime1">
              <a:rPr lang="ru-RU" smtClean="0"/>
              <a:t>12.01.2022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59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2998-3F1E-4976-B8D0-742F44B77609}" type="datetime1">
              <a:rPr lang="ru-RU" smtClean="0"/>
              <a:t>12.01.2022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9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521" y="1435433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2D932-F067-4E2A-B804-BC1FA66700A1}" type="datetime1">
              <a:rPr lang="ru-RU" smtClean="0"/>
              <a:t>12.01.2022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45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251" indent="0">
              <a:buNone/>
              <a:defRPr sz="3300"/>
            </a:lvl2pPr>
            <a:lvl3pPr marL="1088502" indent="0">
              <a:buNone/>
              <a:defRPr sz="2900"/>
            </a:lvl3pPr>
            <a:lvl4pPr marL="1632753" indent="0">
              <a:buNone/>
              <a:defRPr sz="2400"/>
            </a:lvl4pPr>
            <a:lvl5pPr marL="2177004" indent="0">
              <a:buNone/>
              <a:defRPr sz="2400"/>
            </a:lvl5pPr>
            <a:lvl6pPr marL="2721254" indent="0">
              <a:buNone/>
              <a:defRPr sz="2400"/>
            </a:lvl6pPr>
            <a:lvl7pPr marL="3265505" indent="0">
              <a:buNone/>
              <a:defRPr sz="2400"/>
            </a:lvl7pPr>
            <a:lvl8pPr marL="3809756" indent="0">
              <a:buNone/>
              <a:defRPr sz="2400"/>
            </a:lvl8pPr>
            <a:lvl9pPr marL="4354007" indent="0">
              <a:buNone/>
              <a:defRPr sz="24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D6F1-8245-4E43-8D44-E9094BD10D50}" type="datetime1">
              <a:rPr lang="ru-RU" smtClean="0"/>
              <a:t>12.01.2022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66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4975-3AE8-46C1-8AD1-32D29F40DF61}" type="datetime1">
              <a:rPr lang="ru-RU" smtClean="0"/>
              <a:t>12.01.2022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9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Таблица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228460"/>
              </p:ext>
            </p:extLst>
          </p:nvPr>
        </p:nvGraphicFramePr>
        <p:xfrm>
          <a:off x="190550" y="1309931"/>
          <a:ext cx="11665296" cy="1782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2231">
                  <a:extLst>
                    <a:ext uri="{9D8B030D-6E8A-4147-A177-3AD203B41FA5}">
                      <a16:colId xmlns:a16="http://schemas.microsoft.com/office/drawing/2014/main" val="880704857"/>
                    </a:ext>
                  </a:extLst>
                </a:gridCol>
                <a:gridCol w="3560235">
                  <a:extLst>
                    <a:ext uri="{9D8B030D-6E8A-4147-A177-3AD203B41FA5}">
                      <a16:colId xmlns:a16="http://schemas.microsoft.com/office/drawing/2014/main" val="3709701024"/>
                    </a:ext>
                  </a:extLst>
                </a:gridCol>
                <a:gridCol w="3105737">
                  <a:extLst>
                    <a:ext uri="{9D8B030D-6E8A-4147-A177-3AD203B41FA5}">
                      <a16:colId xmlns:a16="http://schemas.microsoft.com/office/drawing/2014/main" val="85791175"/>
                    </a:ext>
                  </a:extLst>
                </a:gridCol>
                <a:gridCol w="227093">
                  <a:extLst>
                    <a:ext uri="{9D8B030D-6E8A-4147-A177-3AD203B41FA5}">
                      <a16:colId xmlns:a16="http://schemas.microsoft.com/office/drawing/2014/main" val="154555199"/>
                    </a:ext>
                  </a:extLst>
                </a:gridCol>
              </a:tblGrid>
              <a:tr h="1782529">
                <a:tc>
                  <a:txBody>
                    <a:bodyPr/>
                    <a:lstStyle/>
                    <a:p>
                      <a:pPr algn="ctr"/>
                      <a:endParaRPr lang="ru-RU" sz="24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566700"/>
                  </a:ext>
                </a:extLst>
              </a:tr>
            </a:tbl>
          </a:graphicData>
        </a:graphic>
      </p:graphicFrame>
      <p:sp>
        <p:nvSpPr>
          <p:cNvPr id="71" name="Прямоугольник 70"/>
          <p:cNvSpPr/>
          <p:nvPr/>
        </p:nvSpPr>
        <p:spPr>
          <a:xfrm>
            <a:off x="1990750" y="1917626"/>
            <a:ext cx="20887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ru-RU" sz="1600" b="1" dirty="0" smtClean="0">
                <a:solidFill>
                  <a:schemeClr val="accent1">
                    <a:lumMod val="75000"/>
                  </a:schemeClr>
                </a:solidFill>
              </a:rPr>
              <a:t>ЧИСЛО ПРИБЫВШИХ </a:t>
            </a:r>
          </a:p>
          <a:p>
            <a:pPr fontAlgn="b"/>
            <a:r>
              <a:rPr lang="ru-RU" sz="1600" b="1" dirty="0" smtClean="0">
                <a:solidFill>
                  <a:schemeClr val="accent1">
                    <a:lumMod val="75000"/>
                  </a:schemeClr>
                </a:solidFill>
              </a:rPr>
              <a:t>В НЕНЕЦКИЙ АО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6042677" y="1940763"/>
            <a:ext cx="20887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ru-RU" sz="1600" b="1" dirty="0" smtClean="0">
                <a:solidFill>
                  <a:schemeClr val="accent1">
                    <a:lumMod val="75000"/>
                  </a:schemeClr>
                </a:solidFill>
              </a:rPr>
              <a:t>ЧИСЛО ВЫБЫВШИХ </a:t>
            </a:r>
          </a:p>
          <a:p>
            <a:pPr fontAlgn="b"/>
            <a:r>
              <a:rPr lang="ru-RU" sz="1600" b="1" dirty="0" smtClean="0">
                <a:solidFill>
                  <a:schemeClr val="accent1">
                    <a:lumMod val="75000"/>
                  </a:schemeClr>
                </a:solidFill>
              </a:rPr>
              <a:t>ИЗ НЕНЕЦКОГО АО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10038600" y="1940761"/>
            <a:ext cx="20887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ru-RU" sz="1600" b="1" dirty="0" smtClean="0">
                <a:solidFill>
                  <a:schemeClr val="accent1">
                    <a:lumMod val="75000"/>
                  </a:schemeClr>
                </a:solidFill>
              </a:rPr>
              <a:t>МИГРАЦИОННОЕ </a:t>
            </a:r>
          </a:p>
          <a:p>
            <a:pPr fontAlgn="b"/>
            <a:r>
              <a:rPr lang="ru-RU" sz="1600" b="1" dirty="0" smtClean="0">
                <a:solidFill>
                  <a:schemeClr val="accent1">
                    <a:lumMod val="75000"/>
                  </a:schemeClr>
                </a:solidFill>
              </a:rPr>
              <a:t>САЛЬДО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5356356" y="3580177"/>
            <a:ext cx="16644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ru-RU" sz="1600" b="1" dirty="0" smtClean="0">
                <a:solidFill>
                  <a:schemeClr val="accent1">
                    <a:lumMod val="75000"/>
                  </a:schemeClr>
                </a:solidFill>
              </a:rPr>
              <a:t>МЛАДЕНЦЕВ РОДИЛОСЬ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5377003" y="5019834"/>
            <a:ext cx="15827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ru-RU" sz="1600" b="1" dirty="0" smtClean="0">
                <a:solidFill>
                  <a:schemeClr val="tx2"/>
                </a:solidFill>
              </a:rPr>
              <a:t>ЧЕЛОВЕК </a:t>
            </a:r>
          </a:p>
          <a:p>
            <a:pPr fontAlgn="b"/>
            <a:r>
              <a:rPr lang="ru-RU" sz="1600" b="1" dirty="0" smtClean="0">
                <a:solidFill>
                  <a:schemeClr val="tx2"/>
                </a:solidFill>
              </a:rPr>
              <a:t>УМЕРЛО</a:t>
            </a:r>
          </a:p>
        </p:txBody>
      </p:sp>
      <p:sp>
        <p:nvSpPr>
          <p:cNvPr id="53" name="Прямоугольник 52"/>
          <p:cNvSpPr/>
          <p:nvPr/>
        </p:nvSpPr>
        <p:spPr>
          <a:xfrm>
            <a:off x="9160825" y="3750751"/>
            <a:ext cx="12241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ru-RU" sz="1600" b="1" dirty="0" smtClean="0">
                <a:solidFill>
                  <a:schemeClr val="accent1">
                    <a:lumMod val="75000"/>
                  </a:schemeClr>
                </a:solidFill>
              </a:rPr>
              <a:t>СВАДЕБ </a:t>
            </a:r>
          </a:p>
          <a:p>
            <a:pPr fontAlgn="b"/>
            <a:r>
              <a:rPr lang="ru-RU" sz="1600" b="1" dirty="0" smtClean="0">
                <a:solidFill>
                  <a:schemeClr val="accent1">
                    <a:lumMod val="75000"/>
                  </a:schemeClr>
                </a:solidFill>
              </a:rPr>
              <a:t>СЫГРАНО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9160825" y="4974865"/>
            <a:ext cx="14590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ru-RU" sz="1600" b="1" dirty="0" smtClean="0">
                <a:solidFill>
                  <a:schemeClr val="accent1">
                    <a:lumMod val="75000"/>
                  </a:schemeClr>
                </a:solidFill>
              </a:rPr>
              <a:t>РАЗВОДОВ СОСТОЯЛОСЬ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706649" y="4896724"/>
            <a:ext cx="16204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ru-RU" sz="1600" b="1" dirty="0" smtClean="0">
                <a:solidFill>
                  <a:schemeClr val="accent1">
                    <a:lumMod val="75000"/>
                  </a:schemeClr>
                </a:solidFill>
              </a:rPr>
              <a:t>ЕСТЕСТВЕННЫЙ ПРИРОСТ</a:t>
            </a:r>
          </a:p>
        </p:txBody>
      </p:sp>
      <p:pic>
        <p:nvPicPr>
          <p:cNvPr id="59" name="Рисунок 58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4AE7F0FD-E355-4643-9925-D599728AF0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76" y="138521"/>
            <a:ext cx="1080120" cy="556189"/>
          </a:xfrm>
          <a:prstGeom prst="rect">
            <a:avLst/>
          </a:prstGeom>
        </p:spPr>
      </p:pic>
      <p:pic>
        <p:nvPicPr>
          <p:cNvPr id="61" name="Picture 4" descr="http://kantorhukumrky.com/wp-content/uploads/2016/11/family25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20" y="3873860"/>
            <a:ext cx="902643" cy="90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Рисунок 6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" t="25021" r="90278" b="55719"/>
          <a:stretch/>
        </p:blipFill>
        <p:spPr>
          <a:xfrm>
            <a:off x="190550" y="1583826"/>
            <a:ext cx="944176" cy="1175199"/>
          </a:xfrm>
          <a:prstGeom prst="rect">
            <a:avLst/>
          </a:prstGeom>
        </p:spPr>
      </p:pic>
      <p:pic>
        <p:nvPicPr>
          <p:cNvPr id="67" name="Рисунок 6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4" t="25514" r="58796" b="55391"/>
          <a:stretch/>
        </p:blipFill>
        <p:spPr>
          <a:xfrm>
            <a:off x="4246910" y="1578392"/>
            <a:ext cx="869246" cy="1309511"/>
          </a:xfrm>
          <a:prstGeom prst="rect">
            <a:avLst/>
          </a:prstGeom>
        </p:spPr>
      </p:pic>
      <p:pic>
        <p:nvPicPr>
          <p:cNvPr id="68" name="Picture 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50" t="26015" r="24013" b="55785"/>
          <a:stretch/>
        </p:blipFill>
        <p:spPr bwMode="auto">
          <a:xfrm>
            <a:off x="8302102" y="1632757"/>
            <a:ext cx="936104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0" name="Рисунок 6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11" t="53004" r="32130" b="28560"/>
          <a:stretch/>
        </p:blipFill>
        <p:spPr>
          <a:xfrm>
            <a:off x="7319342" y="3518622"/>
            <a:ext cx="1032763" cy="1156694"/>
          </a:xfrm>
          <a:prstGeom prst="rect">
            <a:avLst/>
          </a:prstGeom>
        </p:spPr>
      </p:pic>
      <p:pic>
        <p:nvPicPr>
          <p:cNvPr id="73" name="Рисунок 7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7" t="52180" r="62963" b="29712"/>
          <a:stretch/>
        </p:blipFill>
        <p:spPr>
          <a:xfrm>
            <a:off x="3570105" y="3408134"/>
            <a:ext cx="1189846" cy="1168599"/>
          </a:xfrm>
          <a:prstGeom prst="rect">
            <a:avLst/>
          </a:prstGeom>
        </p:spPr>
      </p:pic>
      <p:pic>
        <p:nvPicPr>
          <p:cNvPr id="74" name="Рисунок 7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0" t="72098" r="64074" b="8148"/>
          <a:stretch/>
        </p:blipFill>
        <p:spPr>
          <a:xfrm>
            <a:off x="3539199" y="4693491"/>
            <a:ext cx="951771" cy="1202237"/>
          </a:xfrm>
          <a:prstGeom prst="rect">
            <a:avLst/>
          </a:prstGeom>
        </p:spPr>
      </p:pic>
      <p:pic>
        <p:nvPicPr>
          <p:cNvPr id="75" name="Рисунок 7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96" t="74897" r="32537" b="9794"/>
          <a:stretch/>
        </p:blipFill>
        <p:spPr>
          <a:xfrm>
            <a:off x="7245440" y="4819233"/>
            <a:ext cx="1056662" cy="1049868"/>
          </a:xfrm>
          <a:prstGeom prst="rect">
            <a:avLst/>
          </a:prstGeom>
        </p:spPr>
      </p:pic>
      <p:sp>
        <p:nvSpPr>
          <p:cNvPr id="29" name="man"/>
          <p:cNvSpPr/>
          <p:nvPr/>
        </p:nvSpPr>
        <p:spPr>
          <a:xfrm>
            <a:off x="1045286" y="2222911"/>
            <a:ext cx="11067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ru-RU" sz="1400" b="1" dirty="0" smtClean="0">
                <a:solidFill>
                  <a:schemeClr val="accent1">
                    <a:lumMod val="75000"/>
                  </a:schemeClr>
                </a:solidFill>
              </a:rPr>
              <a:t>ЧЕЛОВЕК</a:t>
            </a:r>
            <a:endParaRPr lang="ru-RU" sz="1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man"/>
          <p:cNvSpPr/>
          <p:nvPr/>
        </p:nvSpPr>
        <p:spPr>
          <a:xfrm>
            <a:off x="1598652" y="4478079"/>
            <a:ext cx="11067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ru-RU" sz="1400" b="1" dirty="0" smtClean="0">
                <a:solidFill>
                  <a:schemeClr val="accent1">
                    <a:lumMod val="75000"/>
                  </a:schemeClr>
                </a:solidFill>
              </a:rPr>
              <a:t>ЧЕЛОВЕК</a:t>
            </a:r>
            <a:endParaRPr lang="ru-RU" sz="1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man"/>
          <p:cNvSpPr/>
          <p:nvPr/>
        </p:nvSpPr>
        <p:spPr>
          <a:xfrm>
            <a:off x="5088959" y="2235012"/>
            <a:ext cx="11067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ru-RU" sz="1400" b="1" dirty="0" smtClean="0">
                <a:solidFill>
                  <a:schemeClr val="accent1">
                    <a:lumMod val="75000"/>
                  </a:schemeClr>
                </a:solidFill>
              </a:rPr>
              <a:t>ЧЕЛОВЕК</a:t>
            </a:r>
            <a:endParaRPr lang="ru-RU" sz="1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man"/>
          <p:cNvSpPr/>
          <p:nvPr/>
        </p:nvSpPr>
        <p:spPr>
          <a:xfrm>
            <a:off x="9053607" y="2215138"/>
            <a:ext cx="11067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ru-RU" sz="1400" b="1" dirty="0" smtClean="0">
                <a:solidFill>
                  <a:schemeClr val="accent1">
                    <a:lumMod val="75000"/>
                  </a:schemeClr>
                </a:solidFill>
              </a:rPr>
              <a:t>ЧЕЛОВЕК</a:t>
            </a:r>
            <a:endParaRPr lang="ru-RU" sz="1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zags_gain"/>
          <p:cNvSpPr/>
          <p:nvPr/>
        </p:nvSpPr>
        <p:spPr>
          <a:xfrm>
            <a:off x="1599596" y="3873861"/>
            <a:ext cx="11067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ru-RU" sz="1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zags_divorce"/>
          <p:cNvSpPr/>
          <p:nvPr/>
        </p:nvSpPr>
        <p:spPr>
          <a:xfrm>
            <a:off x="8131473" y="4902272"/>
            <a:ext cx="11067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26</a:t>
            </a:r>
            <a:endParaRPr lang="ru-RU" sz="40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zags_wedd"/>
          <p:cNvSpPr/>
          <p:nvPr/>
        </p:nvSpPr>
        <p:spPr>
          <a:xfrm>
            <a:off x="8131473" y="3651757"/>
            <a:ext cx="11067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6</a:t>
            </a:r>
            <a:endParaRPr lang="ru-RU" sz="40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zags_died"/>
          <p:cNvSpPr/>
          <p:nvPr/>
        </p:nvSpPr>
        <p:spPr>
          <a:xfrm>
            <a:off x="4398396" y="4958279"/>
            <a:ext cx="11462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51</a:t>
            </a:r>
            <a:endParaRPr lang="ru-RU" sz="40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zags_born"/>
          <p:cNvSpPr/>
          <p:nvPr/>
        </p:nvSpPr>
        <p:spPr>
          <a:xfrm>
            <a:off x="4437874" y="3518622"/>
            <a:ext cx="11067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ru-RU" sz="40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migr_gain"/>
          <p:cNvSpPr/>
          <p:nvPr/>
        </p:nvSpPr>
        <p:spPr>
          <a:xfrm>
            <a:off x="9053869" y="1607397"/>
            <a:ext cx="11067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24</a:t>
            </a:r>
            <a:endParaRPr lang="ru-RU" sz="1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migr_departed"/>
          <p:cNvSpPr/>
          <p:nvPr/>
        </p:nvSpPr>
        <p:spPr>
          <a:xfrm>
            <a:off x="5088484" y="1623096"/>
            <a:ext cx="11067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180</a:t>
            </a:r>
            <a:endParaRPr lang="ru-RU" sz="1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migr_arrived"/>
          <p:cNvSpPr/>
          <p:nvPr/>
        </p:nvSpPr>
        <p:spPr>
          <a:xfrm>
            <a:off x="1046230" y="1602208"/>
            <a:ext cx="11067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204</a:t>
            </a:r>
            <a:endParaRPr lang="ru-RU" sz="1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zagolovok">
            <a:extLst>
              <a:ext uri="{FF2B5EF4-FFF2-40B4-BE49-F238E27FC236}">
                <a16:creationId xmlns:a16="http://schemas.microsoft.com/office/drawing/2014/main" id="{0D9FE2FC-C966-4728-B2AF-0B9D687FD0C0}"/>
              </a:ext>
            </a:extLst>
          </p:cNvPr>
          <p:cNvSpPr/>
          <p:nvPr/>
        </p:nvSpPr>
        <p:spPr>
          <a:xfrm>
            <a:off x="1774727" y="189434"/>
            <a:ext cx="9896834" cy="510023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ru-RU" sz="2600" b="1" dirty="0" smtClean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Население в Ненецком автономном округе за сентябрь 202</a:t>
            </a:r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1</a:t>
            </a:r>
            <a:r>
              <a:rPr lang="ru-RU" sz="2600" b="1" dirty="0" smtClean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 года</a:t>
            </a:r>
            <a:endParaRPr lang="ru-RU" sz="2600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39208</TotalTime>
  <Words>50</Words>
  <Application>Microsoft Office PowerPoint</Application>
  <PresentationFormat>Произвольный</PresentationFormat>
  <Paragraphs>28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Журавлёва Галина Борисовна</dc:creator>
  <cp:lastModifiedBy>Цыренжапов Булат Солбонович</cp:lastModifiedBy>
  <cp:revision>726</cp:revision>
  <cp:lastPrinted>2021-12-20T09:25:19Z</cp:lastPrinted>
  <dcterms:created xsi:type="dcterms:W3CDTF">2016-11-19T09:21:03Z</dcterms:created>
  <dcterms:modified xsi:type="dcterms:W3CDTF">2022-01-13T08:37:58Z</dcterms:modified>
</cp:coreProperties>
</file>