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5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08A"/>
    <a:srgbClr val="6EA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28135-D6C2-425D-9558-12B2EF4717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AECBBA1-EC38-4E29-B222-FD776920A752}">
      <dgm:prSet/>
      <dgm:spPr/>
      <dgm:t>
        <a:bodyPr/>
        <a:lstStyle/>
        <a:p>
          <a:r>
            <a:rPr lang="en-US" dirty="0"/>
            <a:t>Original idea from </a:t>
          </a:r>
          <a:r>
            <a:rPr lang="en-US" b="1" dirty="0" err="1"/>
            <a:t>Ahuti</a:t>
          </a:r>
          <a:r>
            <a:rPr lang="en-US" b="1" dirty="0"/>
            <a:t> Shrestha</a:t>
          </a:r>
          <a:endParaRPr lang="en-US" dirty="0"/>
        </a:p>
      </dgm:t>
    </dgm:pt>
    <dgm:pt modelId="{FFD7F876-0A0E-49DB-BECD-F5AC69DA1A48}" type="parTrans" cxnId="{C023ACD7-40D8-4B60-8386-3C438929CCD9}">
      <dgm:prSet/>
      <dgm:spPr/>
      <dgm:t>
        <a:bodyPr/>
        <a:lstStyle/>
        <a:p>
          <a:endParaRPr lang="en-US"/>
        </a:p>
      </dgm:t>
    </dgm:pt>
    <dgm:pt modelId="{E8E81D3E-B893-472A-858B-44B4DC15887B}" type="sibTrans" cxnId="{C023ACD7-40D8-4B60-8386-3C438929CCD9}">
      <dgm:prSet/>
      <dgm:spPr/>
      <dgm:t>
        <a:bodyPr/>
        <a:lstStyle/>
        <a:p>
          <a:endParaRPr lang="en-US"/>
        </a:p>
      </dgm:t>
    </dgm:pt>
    <dgm:pt modelId="{B40ADE94-2B08-4E9A-AE74-F28BB13F4623}">
      <dgm:prSet/>
      <dgm:spPr/>
      <dgm:t>
        <a:bodyPr/>
        <a:lstStyle/>
        <a:p>
          <a:r>
            <a:rPr lang="en-US" dirty="0"/>
            <a:t>Online marketplace for the University of Memphis students</a:t>
          </a:r>
        </a:p>
      </dgm:t>
    </dgm:pt>
    <dgm:pt modelId="{56064D55-EDEA-4624-AB91-1CFC44CA5E9E}" type="parTrans" cxnId="{BA467EB7-2EF2-4CA5-AF31-9DE04EA47732}">
      <dgm:prSet/>
      <dgm:spPr/>
      <dgm:t>
        <a:bodyPr/>
        <a:lstStyle/>
        <a:p>
          <a:endParaRPr lang="en-US"/>
        </a:p>
      </dgm:t>
    </dgm:pt>
    <dgm:pt modelId="{22802757-FFD7-42F9-9C57-C87BF5600137}" type="sibTrans" cxnId="{BA467EB7-2EF2-4CA5-AF31-9DE04EA47732}">
      <dgm:prSet/>
      <dgm:spPr/>
      <dgm:t>
        <a:bodyPr/>
        <a:lstStyle/>
        <a:p>
          <a:endParaRPr lang="en-US"/>
        </a:p>
      </dgm:t>
    </dgm:pt>
    <dgm:pt modelId="{FC75B97A-F7E5-4C0C-8313-C6F29249530C}">
      <dgm:prSet/>
      <dgm:spPr/>
      <dgm:t>
        <a:bodyPr/>
        <a:lstStyle/>
        <a:p>
          <a:r>
            <a:rPr lang="en-US" dirty="0"/>
            <a:t>A database driven web app</a:t>
          </a:r>
        </a:p>
      </dgm:t>
    </dgm:pt>
    <dgm:pt modelId="{F4FAA652-8470-48C4-9196-1DE4A1F9B47B}" type="parTrans" cxnId="{84C12EFA-8D31-4F2D-8BA1-2D1E513308D8}">
      <dgm:prSet/>
      <dgm:spPr/>
      <dgm:t>
        <a:bodyPr/>
        <a:lstStyle/>
        <a:p>
          <a:endParaRPr lang="en-US"/>
        </a:p>
      </dgm:t>
    </dgm:pt>
    <dgm:pt modelId="{D1037D76-16C1-4E75-86AE-35DF72197E0C}" type="sibTrans" cxnId="{84C12EFA-8D31-4F2D-8BA1-2D1E513308D8}">
      <dgm:prSet/>
      <dgm:spPr/>
      <dgm:t>
        <a:bodyPr/>
        <a:lstStyle/>
        <a:p>
          <a:endParaRPr lang="en-US"/>
        </a:p>
      </dgm:t>
    </dgm:pt>
    <dgm:pt modelId="{4E94D114-22A0-4E10-9444-0981632B3FFA}" type="pres">
      <dgm:prSet presAssocID="{C9128135-D6C2-425D-9558-12B2EF471752}" presName="root" presStyleCnt="0">
        <dgm:presLayoutVars>
          <dgm:dir/>
          <dgm:resizeHandles val="exact"/>
        </dgm:presLayoutVars>
      </dgm:prSet>
      <dgm:spPr/>
    </dgm:pt>
    <dgm:pt modelId="{98DEC220-8E1D-4446-8C22-A89233DA1843}" type="pres">
      <dgm:prSet presAssocID="{1AECBBA1-EC38-4E29-B222-FD776920A752}" presName="compNode" presStyleCnt="0"/>
      <dgm:spPr/>
    </dgm:pt>
    <dgm:pt modelId="{6B6AD57A-2CAB-48D2-8D65-60CC2B83DFAA}" type="pres">
      <dgm:prSet presAssocID="{1AECBBA1-EC38-4E29-B222-FD776920A752}" presName="bgRect" presStyleLbl="bgShp" presStyleIdx="0" presStyleCnt="3" custLinFactNeighborX="-73"/>
      <dgm:spPr/>
    </dgm:pt>
    <dgm:pt modelId="{38105DE2-D002-411C-8A0D-786EAE14C12C}" type="pres">
      <dgm:prSet presAssocID="{1AECBBA1-EC38-4E29-B222-FD776920A7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ECB839C-5D17-4DA5-B782-D3E3900E57AF}" type="pres">
      <dgm:prSet presAssocID="{1AECBBA1-EC38-4E29-B222-FD776920A752}" presName="spaceRect" presStyleCnt="0"/>
      <dgm:spPr/>
    </dgm:pt>
    <dgm:pt modelId="{C010B21F-351C-4350-B260-1D93D79A9B57}" type="pres">
      <dgm:prSet presAssocID="{1AECBBA1-EC38-4E29-B222-FD776920A752}" presName="parTx" presStyleLbl="revTx" presStyleIdx="0" presStyleCnt="3" custScaleX="88394" custLinFactNeighborX="-12372">
        <dgm:presLayoutVars>
          <dgm:chMax val="0"/>
          <dgm:chPref val="0"/>
        </dgm:presLayoutVars>
      </dgm:prSet>
      <dgm:spPr/>
    </dgm:pt>
    <dgm:pt modelId="{9B2D0967-0FF7-481E-8CA9-B2236CC083F4}" type="pres">
      <dgm:prSet presAssocID="{E8E81D3E-B893-472A-858B-44B4DC15887B}" presName="sibTrans" presStyleCnt="0"/>
      <dgm:spPr/>
    </dgm:pt>
    <dgm:pt modelId="{2B6175AC-5B7F-4E9B-BF29-136AAAE85D90}" type="pres">
      <dgm:prSet presAssocID="{B40ADE94-2B08-4E9A-AE74-F28BB13F4623}" presName="compNode" presStyleCnt="0"/>
      <dgm:spPr/>
    </dgm:pt>
    <dgm:pt modelId="{DFEBFAAE-68E3-4286-B9EA-EF7A823FC0DF}" type="pres">
      <dgm:prSet presAssocID="{B40ADE94-2B08-4E9A-AE74-F28BB13F4623}" presName="bgRect" presStyleLbl="bgShp" presStyleIdx="1" presStyleCnt="3" custLinFactNeighborX="-73"/>
      <dgm:spPr/>
    </dgm:pt>
    <dgm:pt modelId="{B0706F03-BFBA-4A0D-92C3-C97DDAF11409}" type="pres">
      <dgm:prSet presAssocID="{B40ADE94-2B08-4E9A-AE74-F28BB13F46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984C48F-F976-4444-9DDD-4CB174A14C8A}" type="pres">
      <dgm:prSet presAssocID="{B40ADE94-2B08-4E9A-AE74-F28BB13F4623}" presName="spaceRect" presStyleCnt="0"/>
      <dgm:spPr/>
    </dgm:pt>
    <dgm:pt modelId="{83D3D1E4-A592-4915-AFB0-EC21CF2DADC5}" type="pres">
      <dgm:prSet presAssocID="{B40ADE94-2B08-4E9A-AE74-F28BB13F4623}" presName="parTx" presStyleLbl="revTx" presStyleIdx="1" presStyleCnt="3" custLinFactNeighborX="-1692">
        <dgm:presLayoutVars>
          <dgm:chMax val="0"/>
          <dgm:chPref val="0"/>
        </dgm:presLayoutVars>
      </dgm:prSet>
      <dgm:spPr/>
    </dgm:pt>
    <dgm:pt modelId="{E36B2778-862C-4EC9-85E1-F78945A478F2}" type="pres">
      <dgm:prSet presAssocID="{22802757-FFD7-42F9-9C57-C87BF5600137}" presName="sibTrans" presStyleCnt="0"/>
      <dgm:spPr/>
    </dgm:pt>
    <dgm:pt modelId="{8E85434E-1CA9-4841-9B62-A92FE70F0578}" type="pres">
      <dgm:prSet presAssocID="{FC75B97A-F7E5-4C0C-8313-C6F29249530C}" presName="compNode" presStyleCnt="0"/>
      <dgm:spPr/>
    </dgm:pt>
    <dgm:pt modelId="{72E194CF-EE3B-4DE5-A329-17A2A4D0F2DB}" type="pres">
      <dgm:prSet presAssocID="{FC75B97A-F7E5-4C0C-8313-C6F29249530C}" presName="bgRect" presStyleLbl="bgShp" presStyleIdx="2" presStyleCnt="3" custLinFactNeighborX="-73"/>
      <dgm:spPr/>
    </dgm:pt>
    <dgm:pt modelId="{8C42A4A1-0F26-4D1A-8379-BDF62FBCF69F}" type="pres">
      <dgm:prSet presAssocID="{FC75B97A-F7E5-4C0C-8313-C6F2924953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E00843-83E9-4B60-8B0D-0F7DAE40C385}" type="pres">
      <dgm:prSet presAssocID="{FC75B97A-F7E5-4C0C-8313-C6F29249530C}" presName="spaceRect" presStyleCnt="0"/>
      <dgm:spPr/>
    </dgm:pt>
    <dgm:pt modelId="{A33A042B-40CA-4C63-8518-77DB461A12D3}" type="pres">
      <dgm:prSet presAssocID="{FC75B97A-F7E5-4C0C-8313-C6F29249530C}" presName="parTx" presStyleLbl="revTx" presStyleIdx="2" presStyleCnt="3" custLinFactNeighborX="-564">
        <dgm:presLayoutVars>
          <dgm:chMax val="0"/>
          <dgm:chPref val="0"/>
        </dgm:presLayoutVars>
      </dgm:prSet>
      <dgm:spPr/>
    </dgm:pt>
  </dgm:ptLst>
  <dgm:cxnLst>
    <dgm:cxn modelId="{D4EB2333-C8EE-4504-8170-0A9B33098BBD}" type="presOf" srcId="{1AECBBA1-EC38-4E29-B222-FD776920A752}" destId="{C010B21F-351C-4350-B260-1D93D79A9B57}" srcOrd="0" destOrd="0" presId="urn:microsoft.com/office/officeart/2018/2/layout/IconVerticalSolidList"/>
    <dgm:cxn modelId="{51E62938-5E53-4B79-B69C-005C6DE24BD3}" type="presOf" srcId="{FC75B97A-F7E5-4C0C-8313-C6F29249530C}" destId="{A33A042B-40CA-4C63-8518-77DB461A12D3}" srcOrd="0" destOrd="0" presId="urn:microsoft.com/office/officeart/2018/2/layout/IconVerticalSolidList"/>
    <dgm:cxn modelId="{78E0E75D-3A37-4424-BA7C-5D0AC8677CFE}" type="presOf" srcId="{B40ADE94-2B08-4E9A-AE74-F28BB13F4623}" destId="{83D3D1E4-A592-4915-AFB0-EC21CF2DADC5}" srcOrd="0" destOrd="0" presId="urn:microsoft.com/office/officeart/2018/2/layout/IconVerticalSolidList"/>
    <dgm:cxn modelId="{75E1EE74-3CB2-4B81-A77D-9D0234E567EF}" type="presOf" srcId="{C9128135-D6C2-425D-9558-12B2EF471752}" destId="{4E94D114-22A0-4E10-9444-0981632B3FFA}" srcOrd="0" destOrd="0" presId="urn:microsoft.com/office/officeart/2018/2/layout/IconVerticalSolidList"/>
    <dgm:cxn modelId="{BA467EB7-2EF2-4CA5-AF31-9DE04EA47732}" srcId="{C9128135-D6C2-425D-9558-12B2EF471752}" destId="{B40ADE94-2B08-4E9A-AE74-F28BB13F4623}" srcOrd="1" destOrd="0" parTransId="{56064D55-EDEA-4624-AB91-1CFC44CA5E9E}" sibTransId="{22802757-FFD7-42F9-9C57-C87BF5600137}"/>
    <dgm:cxn modelId="{C023ACD7-40D8-4B60-8386-3C438929CCD9}" srcId="{C9128135-D6C2-425D-9558-12B2EF471752}" destId="{1AECBBA1-EC38-4E29-B222-FD776920A752}" srcOrd="0" destOrd="0" parTransId="{FFD7F876-0A0E-49DB-BECD-F5AC69DA1A48}" sibTransId="{E8E81D3E-B893-472A-858B-44B4DC15887B}"/>
    <dgm:cxn modelId="{84C12EFA-8D31-4F2D-8BA1-2D1E513308D8}" srcId="{C9128135-D6C2-425D-9558-12B2EF471752}" destId="{FC75B97A-F7E5-4C0C-8313-C6F29249530C}" srcOrd="2" destOrd="0" parTransId="{F4FAA652-8470-48C4-9196-1DE4A1F9B47B}" sibTransId="{D1037D76-16C1-4E75-86AE-35DF72197E0C}"/>
    <dgm:cxn modelId="{05E48285-B0E5-4470-BEC1-19B476EAF156}" type="presParOf" srcId="{4E94D114-22A0-4E10-9444-0981632B3FFA}" destId="{98DEC220-8E1D-4446-8C22-A89233DA1843}" srcOrd="0" destOrd="0" presId="urn:microsoft.com/office/officeart/2018/2/layout/IconVerticalSolidList"/>
    <dgm:cxn modelId="{AC981343-7E24-43E8-8728-705894B3C7DD}" type="presParOf" srcId="{98DEC220-8E1D-4446-8C22-A89233DA1843}" destId="{6B6AD57A-2CAB-48D2-8D65-60CC2B83DFAA}" srcOrd="0" destOrd="0" presId="urn:microsoft.com/office/officeart/2018/2/layout/IconVerticalSolidList"/>
    <dgm:cxn modelId="{B31F3C3E-047E-4109-960C-42FF33A1E8B3}" type="presParOf" srcId="{98DEC220-8E1D-4446-8C22-A89233DA1843}" destId="{38105DE2-D002-411C-8A0D-786EAE14C12C}" srcOrd="1" destOrd="0" presId="urn:microsoft.com/office/officeart/2018/2/layout/IconVerticalSolidList"/>
    <dgm:cxn modelId="{7B789B80-1D21-469E-9161-7A2F766D7611}" type="presParOf" srcId="{98DEC220-8E1D-4446-8C22-A89233DA1843}" destId="{EECB839C-5D17-4DA5-B782-D3E3900E57AF}" srcOrd="2" destOrd="0" presId="urn:microsoft.com/office/officeart/2018/2/layout/IconVerticalSolidList"/>
    <dgm:cxn modelId="{1A98356B-DA47-4750-B9EB-CE2584C45DE5}" type="presParOf" srcId="{98DEC220-8E1D-4446-8C22-A89233DA1843}" destId="{C010B21F-351C-4350-B260-1D93D79A9B57}" srcOrd="3" destOrd="0" presId="urn:microsoft.com/office/officeart/2018/2/layout/IconVerticalSolidList"/>
    <dgm:cxn modelId="{CD912C69-E7B0-4A62-9E0F-E6B73C7926EA}" type="presParOf" srcId="{4E94D114-22A0-4E10-9444-0981632B3FFA}" destId="{9B2D0967-0FF7-481E-8CA9-B2236CC083F4}" srcOrd="1" destOrd="0" presId="urn:microsoft.com/office/officeart/2018/2/layout/IconVerticalSolidList"/>
    <dgm:cxn modelId="{29569676-88AB-4427-A9CD-522E3F827BDC}" type="presParOf" srcId="{4E94D114-22A0-4E10-9444-0981632B3FFA}" destId="{2B6175AC-5B7F-4E9B-BF29-136AAAE85D90}" srcOrd="2" destOrd="0" presId="urn:microsoft.com/office/officeart/2018/2/layout/IconVerticalSolidList"/>
    <dgm:cxn modelId="{B881CADD-2703-4E0F-8BF0-881E3EC024B7}" type="presParOf" srcId="{2B6175AC-5B7F-4E9B-BF29-136AAAE85D90}" destId="{DFEBFAAE-68E3-4286-B9EA-EF7A823FC0DF}" srcOrd="0" destOrd="0" presId="urn:microsoft.com/office/officeart/2018/2/layout/IconVerticalSolidList"/>
    <dgm:cxn modelId="{99AE3F31-9114-4C77-81F8-37552BE1242B}" type="presParOf" srcId="{2B6175AC-5B7F-4E9B-BF29-136AAAE85D90}" destId="{B0706F03-BFBA-4A0D-92C3-C97DDAF11409}" srcOrd="1" destOrd="0" presId="urn:microsoft.com/office/officeart/2018/2/layout/IconVerticalSolidList"/>
    <dgm:cxn modelId="{18D7271B-346A-4DAA-A705-B06632E897FB}" type="presParOf" srcId="{2B6175AC-5B7F-4E9B-BF29-136AAAE85D90}" destId="{8984C48F-F976-4444-9DDD-4CB174A14C8A}" srcOrd="2" destOrd="0" presId="urn:microsoft.com/office/officeart/2018/2/layout/IconVerticalSolidList"/>
    <dgm:cxn modelId="{4C2EBC32-2005-4A47-96B5-916EF239DE1F}" type="presParOf" srcId="{2B6175AC-5B7F-4E9B-BF29-136AAAE85D90}" destId="{83D3D1E4-A592-4915-AFB0-EC21CF2DADC5}" srcOrd="3" destOrd="0" presId="urn:microsoft.com/office/officeart/2018/2/layout/IconVerticalSolidList"/>
    <dgm:cxn modelId="{908FB889-277D-4AC1-A8F5-EFDFA0D0E36C}" type="presParOf" srcId="{4E94D114-22A0-4E10-9444-0981632B3FFA}" destId="{E36B2778-862C-4EC9-85E1-F78945A478F2}" srcOrd="3" destOrd="0" presId="urn:microsoft.com/office/officeart/2018/2/layout/IconVerticalSolidList"/>
    <dgm:cxn modelId="{4898A206-8014-46CD-A233-494648A32A9C}" type="presParOf" srcId="{4E94D114-22A0-4E10-9444-0981632B3FFA}" destId="{8E85434E-1CA9-4841-9B62-A92FE70F0578}" srcOrd="4" destOrd="0" presId="urn:microsoft.com/office/officeart/2018/2/layout/IconVerticalSolidList"/>
    <dgm:cxn modelId="{7CC297F5-ABED-438E-98CA-DE67DF8928A2}" type="presParOf" srcId="{8E85434E-1CA9-4841-9B62-A92FE70F0578}" destId="{72E194CF-EE3B-4DE5-A329-17A2A4D0F2DB}" srcOrd="0" destOrd="0" presId="urn:microsoft.com/office/officeart/2018/2/layout/IconVerticalSolidList"/>
    <dgm:cxn modelId="{5F33B1DB-CB9E-472A-AB18-531B001FCCAF}" type="presParOf" srcId="{8E85434E-1CA9-4841-9B62-A92FE70F0578}" destId="{8C42A4A1-0F26-4D1A-8379-BDF62FBCF69F}" srcOrd="1" destOrd="0" presId="urn:microsoft.com/office/officeart/2018/2/layout/IconVerticalSolidList"/>
    <dgm:cxn modelId="{0C102BC0-AC68-4C4A-8139-68CEACA2AB8B}" type="presParOf" srcId="{8E85434E-1CA9-4841-9B62-A92FE70F0578}" destId="{A5E00843-83E9-4B60-8B0D-0F7DAE40C385}" srcOrd="2" destOrd="0" presId="urn:microsoft.com/office/officeart/2018/2/layout/IconVerticalSolidList"/>
    <dgm:cxn modelId="{DC2B8F9D-E138-4A86-BC47-533D1AA58CCC}" type="presParOf" srcId="{8E85434E-1CA9-4841-9B62-A92FE70F0578}" destId="{A33A042B-40CA-4C63-8518-77DB461A12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AD57A-2CAB-48D2-8D65-60CC2B83DFAA}">
      <dsp:nvSpPr>
        <dsp:cNvPr id="0" name=""/>
        <dsp:cNvSpPr/>
      </dsp:nvSpPr>
      <dsp:spPr>
        <a:xfrm>
          <a:off x="0" y="718"/>
          <a:ext cx="6795258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05DE2-D002-411C-8A0D-786EAE14C12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B21F-351C-4350-B260-1D93D79A9B57}">
      <dsp:nvSpPr>
        <dsp:cNvPr id="0" name=""/>
        <dsp:cNvSpPr/>
      </dsp:nvSpPr>
      <dsp:spPr>
        <a:xfrm>
          <a:off x="1622887" y="718"/>
          <a:ext cx="4290239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Original idea from </a:t>
          </a:r>
          <a:r>
            <a:rPr lang="en-US" sz="2500" b="1" kern="1200" dirty="0" err="1"/>
            <a:t>Ahuti</a:t>
          </a:r>
          <a:r>
            <a:rPr lang="en-US" sz="2500" b="1" kern="1200" dirty="0"/>
            <a:t> Shrestha</a:t>
          </a:r>
          <a:endParaRPr lang="en-US" sz="2500" kern="1200" dirty="0"/>
        </a:p>
      </dsp:txBody>
      <dsp:txXfrm>
        <a:off x="1622887" y="718"/>
        <a:ext cx="4290239" cy="1681139"/>
      </dsp:txXfrm>
    </dsp:sp>
    <dsp:sp modelId="{DFEBFAAE-68E3-4286-B9EA-EF7A823FC0DF}">
      <dsp:nvSpPr>
        <dsp:cNvPr id="0" name=""/>
        <dsp:cNvSpPr/>
      </dsp:nvSpPr>
      <dsp:spPr>
        <a:xfrm>
          <a:off x="0" y="2102143"/>
          <a:ext cx="6795258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06F03-BFBA-4A0D-92C3-C97DDAF1140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3D1E4-A592-4915-AFB0-EC21CF2DADC5}">
      <dsp:nvSpPr>
        <dsp:cNvPr id="0" name=""/>
        <dsp:cNvSpPr/>
      </dsp:nvSpPr>
      <dsp:spPr>
        <a:xfrm>
          <a:off x="1859594" y="2102143"/>
          <a:ext cx="485354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Online marketplace for the University of Memphis students</a:t>
          </a:r>
        </a:p>
      </dsp:txBody>
      <dsp:txXfrm>
        <a:off x="1859594" y="2102143"/>
        <a:ext cx="4853541" cy="1681139"/>
      </dsp:txXfrm>
    </dsp:sp>
    <dsp:sp modelId="{72E194CF-EE3B-4DE5-A329-17A2A4D0F2DB}">
      <dsp:nvSpPr>
        <dsp:cNvPr id="0" name=""/>
        <dsp:cNvSpPr/>
      </dsp:nvSpPr>
      <dsp:spPr>
        <a:xfrm>
          <a:off x="0" y="4203567"/>
          <a:ext cx="6795258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2A4A1-0F26-4D1A-8379-BDF62FBCF69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A042B-40CA-4C63-8518-77DB461A12D3}">
      <dsp:nvSpPr>
        <dsp:cNvPr id="0" name=""/>
        <dsp:cNvSpPr/>
      </dsp:nvSpPr>
      <dsp:spPr>
        <a:xfrm>
          <a:off x="1914342" y="4203567"/>
          <a:ext cx="485354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database driven web app</a:t>
          </a:r>
        </a:p>
      </dsp:txBody>
      <dsp:txXfrm>
        <a:off x="1914342" y="4203567"/>
        <a:ext cx="4853541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5T13:18:38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1D49-F302-4D11-99E8-277D4593666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00D80-5EFB-4528-8110-36076F25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9443-2752-4B38-B907-6BCC66108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47A0-4A52-4F61-8C94-3F4CC442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B52F-5567-49E7-BC1C-071A37C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DD6F-8C3F-4D5C-B81D-D3F33F57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28B6-EE19-4D5A-9D37-D87954E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5E0F-70E4-4713-BA4F-42DF67F2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364AC-436B-4F0B-8A9F-060D31B53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2848-003F-4C9D-B6A1-90FB9F2F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DECF-7DF5-45A0-AE7B-3CA7D130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DAF6-F224-4441-BD0B-DE3DC03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326AE-CD04-42F1-97B8-C12096175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1FF4-5765-46A5-A141-ABCC81FF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958D-63F0-4E06-A6F1-54375455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242E-6958-472B-81CD-07D4F724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60F-9039-44CF-8376-3EC75809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36F-B60F-4C25-9579-20F324BA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B9C3-17D2-4268-A6EC-0BFD658E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469A-EC33-4B03-8368-94C2C04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8D89-A708-4DC5-9FCE-5AB8751C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262-9ED8-4172-8775-608B8C00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88A5-59E0-49E4-B57D-38343C31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1043-A55F-40A4-A967-408961BB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FEDF-39B7-4BBD-BE3F-64FE3C71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E327-B0A0-4734-BE3B-BCFB299E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B860-41CE-47C4-B403-23061E34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FECD-C41C-4CC7-903F-BEA3D891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5257-FD36-4E1A-8800-197E9B3D1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0B58-54CC-40C5-98C4-8BD1C6B3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D81C9-FE18-4002-8B54-1E184D7F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34B6-E558-4EF8-B392-01E24761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A8A99-E9A0-43A8-80CD-F12A1B10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940A-2F55-4FFC-96A2-6C848A4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81131-9749-437B-BE8B-DA49D02C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C645-4A90-4D8F-93F5-EDC3F359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2D253-6A75-44AC-AFCA-D0EB9F3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D8903-2396-4F18-8C80-A488F7F1E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44EEE-90DA-4994-92D2-6115054D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A47BC-D46E-4F53-BA93-17CD7C0C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54170-81A3-4EBC-8CC3-CC74184D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5FB-F321-4E04-84C0-25EFD608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DAE67-DE46-4874-919E-B862288C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FB3F2-8063-40A9-BD95-241BEA2D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AAC0F-FF5B-4BF2-ADE8-5DCF2A72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D01BC-56A8-4093-B702-9A1EB3A3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591D8-C723-4AA3-95C9-75AB9D92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56FF-7DE1-49F1-9D7F-F5F4B37A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9723-6678-4657-82C3-9F13EA13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0EE3-3978-428D-BEDA-345C0789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6D4D4-52DB-409F-8D70-CE837ABD4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73FC5-3D4B-4B07-9087-53D805B6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E866A-D356-4C6A-8858-D729914B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114F-582A-467F-A857-2EDDC58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EBA9-77DD-4612-A9D1-E7C6AA42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A5270-4C0F-47AA-87BC-4947445C3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C8D5D-FED8-4C0F-A6BE-CEEA5CA8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43E3F-58BC-49A8-B216-CA0C7781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02F91-3A3B-46F0-BA99-BA99F7EE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FD8D3-7168-46C7-B746-4442A403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F1CEB-6FFB-4E5E-B3E3-FB2AB489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A875-3C24-44D4-B691-B50171DA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C107-22A1-4607-993C-11B419EEF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BA65-19E1-4DF4-94C4-FF8A141C137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3BF9-33EE-4F43-86BF-F349781F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9FC5-EF62-4079-8568-6D2CD5A2C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2E72-8322-48B9-92EF-A8F3AE21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276A7-3386-4892-BC46-84BD0C18D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8" t="-39347" r="-7272" b="120955"/>
          <a:stretch/>
        </p:blipFill>
        <p:spPr>
          <a:xfrm>
            <a:off x="4475140" y="173935"/>
            <a:ext cx="7716859" cy="1048578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ACF46E-6D0D-426C-A390-077747D785C7}"/>
              </a:ext>
            </a:extLst>
          </p:cNvPr>
          <p:cNvSpPr txBox="1"/>
          <p:nvPr/>
        </p:nvSpPr>
        <p:spPr>
          <a:xfrm>
            <a:off x="3595260" y="2574222"/>
            <a:ext cx="6425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rgbClr val="0840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SellBack</a:t>
            </a:r>
            <a:r>
              <a:rPr lang="en-US" sz="7200" b="1" dirty="0" err="1">
                <a:solidFill>
                  <a:srgbClr val="6EA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</a:t>
            </a:r>
            <a:endParaRPr lang="en-US" sz="7200" b="1" dirty="0">
              <a:solidFill>
                <a:srgbClr val="6EA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1CD2B1-A72E-4040-A1D9-818C242360FB}"/>
                  </a:ext>
                </a:extLst>
              </p14:cNvPr>
              <p14:cNvContentPartPr/>
              <p14:nvPr/>
            </p14:nvContentPartPr>
            <p14:xfrm>
              <a:off x="1972769" y="80989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1CD2B1-A72E-4040-A1D9-818C24236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8769" y="70189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id="{791DD193-BE5E-4904-9832-8E7AD6F7C0E0}"/>
              </a:ext>
            </a:extLst>
          </p:cNvPr>
          <p:cNvSpPr/>
          <p:nvPr/>
        </p:nvSpPr>
        <p:spPr>
          <a:xfrm rot="16200000" flipV="1">
            <a:off x="1215256" y="-1215257"/>
            <a:ext cx="2044626" cy="4475141"/>
          </a:xfrm>
          <a:prstGeom prst="flowChartManualInput">
            <a:avLst/>
          </a:prstGeom>
          <a:solidFill>
            <a:srgbClr val="084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nual Input 22">
            <a:extLst>
              <a:ext uri="{FF2B5EF4-FFF2-40B4-BE49-F238E27FC236}">
                <a16:creationId xmlns:a16="http://schemas.microsoft.com/office/drawing/2014/main" id="{D4F8EA74-928A-4070-B312-A90E462AB6C3}"/>
              </a:ext>
            </a:extLst>
          </p:cNvPr>
          <p:cNvSpPr/>
          <p:nvPr/>
        </p:nvSpPr>
        <p:spPr>
          <a:xfrm rot="16200000" flipH="1">
            <a:off x="8932116" y="3598117"/>
            <a:ext cx="2044626" cy="4475141"/>
          </a:xfrm>
          <a:prstGeom prst="flowChartManualInput">
            <a:avLst/>
          </a:prstGeom>
          <a:solidFill>
            <a:srgbClr val="6EADFF"/>
          </a:solidFill>
          <a:ln>
            <a:solidFill>
              <a:srgbClr val="6EA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7B6DAA-4A32-4843-BA7A-E35D10C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6D68AF4-A818-4D7E-80B3-D90ECE255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243664"/>
              </p:ext>
            </p:extLst>
          </p:nvPr>
        </p:nvGraphicFramePr>
        <p:xfrm>
          <a:off x="5194300" y="470924"/>
          <a:ext cx="6795258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63B1458-F0DC-4F68-B36B-A29B3ECAB9D6}"/>
              </a:ext>
            </a:extLst>
          </p:cNvPr>
          <p:cNvSpPr/>
          <p:nvPr/>
        </p:nvSpPr>
        <p:spPr>
          <a:xfrm>
            <a:off x="611253" y="412475"/>
            <a:ext cx="4070075" cy="5943876"/>
          </a:xfrm>
          <a:prstGeom prst="rect">
            <a:avLst/>
          </a:prstGeom>
          <a:solidFill>
            <a:srgbClr val="084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2982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7FF2-B7FF-4C80-9FD4-DADD413B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Design and Imple</a:t>
            </a:r>
            <a:r>
              <a:rPr lang="en-US" altLang="zh-CN" sz="3800" dirty="0">
                <a:solidFill>
                  <a:srgbClr val="FFFFFF"/>
                </a:solidFill>
              </a:rPr>
              <a:t>men</a:t>
            </a:r>
            <a:r>
              <a:rPr lang="en-US" sz="3800" dirty="0">
                <a:solidFill>
                  <a:srgbClr val="FFFFFF"/>
                </a:solidFill>
              </a:rPr>
              <a:t>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BEE58-73B4-42F6-AA82-40A43F00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1" y="1892788"/>
            <a:ext cx="5455917" cy="368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276A7-3386-4892-BC46-84BD0C18D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00" t="9511" r="11762" b="8604"/>
          <a:stretch/>
        </p:blipFill>
        <p:spPr>
          <a:xfrm>
            <a:off x="6370984" y="1882660"/>
            <a:ext cx="5292593" cy="368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D14CE0-A486-44DC-A6E6-AEEF339FCE28}"/>
              </a:ext>
            </a:extLst>
          </p:cNvPr>
          <p:cNvSpPr txBox="1"/>
          <p:nvPr/>
        </p:nvSpPr>
        <p:spPr>
          <a:xfrm>
            <a:off x="2031295" y="5922785"/>
            <a:ext cx="1247360" cy="369332"/>
          </a:xfrm>
          <a:prstGeom prst="rect">
            <a:avLst/>
          </a:prstGeom>
          <a:solidFill>
            <a:srgbClr val="084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Site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858B9-AE4C-4348-BF2C-39D50F212ECC}"/>
              </a:ext>
            </a:extLst>
          </p:cNvPr>
          <p:cNvSpPr txBox="1"/>
          <p:nvPr/>
        </p:nvSpPr>
        <p:spPr>
          <a:xfrm>
            <a:off x="7977813" y="5922785"/>
            <a:ext cx="2284331" cy="369332"/>
          </a:xfrm>
          <a:prstGeom prst="rect">
            <a:avLst/>
          </a:prstGeom>
          <a:solidFill>
            <a:srgbClr val="084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Model class diagram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9B4B9AD-C7BA-46A0-8BAE-516643179005}"/>
              </a:ext>
            </a:extLst>
          </p:cNvPr>
          <p:cNvSpPr txBox="1">
            <a:spLocks/>
          </p:cNvSpPr>
          <p:nvPr/>
        </p:nvSpPr>
        <p:spPr>
          <a:xfrm>
            <a:off x="394647" y="164053"/>
            <a:ext cx="11532309" cy="1245706"/>
          </a:xfrm>
          <a:prstGeom prst="rect">
            <a:avLst/>
          </a:prstGeom>
          <a:solidFill>
            <a:srgbClr val="08408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Implementation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AA31-864F-452C-A53D-9230902DAF94}"/>
              </a:ext>
            </a:extLst>
          </p:cNvPr>
          <p:cNvSpPr/>
          <p:nvPr/>
        </p:nvSpPr>
        <p:spPr>
          <a:xfrm>
            <a:off x="327991" y="109330"/>
            <a:ext cx="11688418" cy="13759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7251-15CF-42A6-A47D-8A05635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47" y="104418"/>
            <a:ext cx="11532309" cy="1245706"/>
          </a:xfrm>
          <a:solidFill>
            <a:srgbClr val="08408A"/>
          </a:solidFill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54BE8-C704-4A5F-A126-B225AAE14AF2}"/>
              </a:ext>
            </a:extLst>
          </p:cNvPr>
          <p:cNvSpPr/>
          <p:nvPr/>
        </p:nvSpPr>
        <p:spPr>
          <a:xfrm>
            <a:off x="721056" y="1644701"/>
            <a:ext cx="4695770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3600" dirty="0">
                <a:solidFill>
                  <a:srgbClr val="08408A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Andrew Edmiston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  <a:effectLst/>
              </a:rPr>
              <a:t>Item view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  <a:effectLst/>
              </a:rPr>
              <a:t>Category filter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  <a:effectLst/>
              </a:rPr>
              <a:t>Publish comment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  <a:effectLst/>
              </a:rPr>
              <a:t>Booth 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CF5AF-4ED5-4D11-9055-34DA6531156C}"/>
              </a:ext>
            </a:extLst>
          </p:cNvPr>
          <p:cNvSpPr/>
          <p:nvPr/>
        </p:nvSpPr>
        <p:spPr>
          <a:xfrm>
            <a:off x="6158479" y="1629573"/>
            <a:ext cx="5312465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8408A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Felipe De Oliveira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Create models and database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Front page 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User Logins and authentication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UI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03D16-C2D7-449B-A2D2-8D9F6447380B}"/>
              </a:ext>
            </a:extLst>
          </p:cNvPr>
          <p:cNvSpPr/>
          <p:nvPr/>
        </p:nvSpPr>
        <p:spPr>
          <a:xfrm>
            <a:off x="721056" y="3892973"/>
            <a:ext cx="4740496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8408A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Rain (Yu) Sun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Set up model association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User profile view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My profile view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User activity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7E8E2-DA70-4B79-888D-42694F4CDD66}"/>
              </a:ext>
            </a:extLst>
          </p:cNvPr>
          <p:cNvSpPr/>
          <p:nvPr/>
        </p:nvSpPr>
        <p:spPr>
          <a:xfrm>
            <a:off x="6158480" y="3952163"/>
            <a:ext cx="5356004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8408A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Varun </a:t>
            </a:r>
            <a:r>
              <a:rPr lang="en-US" sz="3600" dirty="0" err="1">
                <a:solidFill>
                  <a:srgbClr val="08408A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Negandhi</a:t>
            </a:r>
            <a:endParaRPr lang="en-US" sz="3600" dirty="0">
              <a:solidFill>
                <a:srgbClr val="08408A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Post item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Edit item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Delete item</a:t>
            </a:r>
          </a:p>
          <a:p>
            <a:pPr lvl="1"/>
            <a:r>
              <a:rPr lang="en-US" sz="2400" dirty="0">
                <a:solidFill>
                  <a:srgbClr val="08408A"/>
                </a:solidFill>
              </a:rPr>
              <a:t>Upload item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9E1AB-1382-4B0F-A8B2-C7C22C3DFC01}"/>
              </a:ext>
            </a:extLst>
          </p:cNvPr>
          <p:cNvSpPr/>
          <p:nvPr/>
        </p:nvSpPr>
        <p:spPr>
          <a:xfrm>
            <a:off x="327991" y="54664"/>
            <a:ext cx="11688418" cy="13759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4CD1-497E-4EB6-8B92-70366A8F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0CEC-E766-4719-90C8-FF3098B6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F7686-F9B1-46B7-9F27-AB50127B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07"/>
            <a:ext cx="12192000" cy="65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0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88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Introduction</vt:lpstr>
      <vt:lpstr>Design and Implementation</vt:lpstr>
      <vt:lpstr>Tasks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Yu</dc:creator>
  <cp:lastModifiedBy>Sun Yu</cp:lastModifiedBy>
  <cp:revision>10</cp:revision>
  <dcterms:created xsi:type="dcterms:W3CDTF">2019-04-15T13:33:08Z</dcterms:created>
  <dcterms:modified xsi:type="dcterms:W3CDTF">2019-04-15T15:48:22Z</dcterms:modified>
</cp:coreProperties>
</file>