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92"/>
    <p:restoredTop sz="94718"/>
  </p:normalViewPr>
  <p:slideViewPr>
    <p:cSldViewPr snapToGrid="0" snapToObjects="1">
      <p:cViewPr varScale="1">
        <p:scale>
          <a:sx n="97" d="100"/>
          <a:sy n="97" d="100"/>
        </p:scale>
        <p:origin x="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A77-21FC-6448-A944-2B01E7291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B0EC0-1499-9A4F-A837-7BFF9FC83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F8074-7E37-2049-BB36-4B134EFF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5410-DBC2-BC40-9B70-57C2CEA9B6D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7D0B7-4EAD-6844-BFC2-8B50E1F99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AA4C3-5761-7D4A-8AD0-EB471194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4AD0-75EF-CA42-94B4-BCD5B81D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6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0FE5-8301-0640-8529-8B3F7E46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3292A-3810-B344-8703-55ED0590C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CFA5F-9966-9B45-AF5C-4076FDA2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5410-DBC2-BC40-9B70-57C2CEA9B6D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5D6B9-7004-0147-8228-7345409C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6A5B-C3F6-E546-9EEB-2907BA62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4AD0-75EF-CA42-94B4-BCD5B81D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1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F3EEB0-A592-EB4E-90F3-9B23A83CA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34EB4-62CB-F646-A959-AE1F4337A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6C0EB-EE16-0146-BF6E-0C54D983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5410-DBC2-BC40-9B70-57C2CEA9B6D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E014D-A76E-3E47-96A8-FFE20EA8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B947D-A5D9-AD41-B813-79F5E5C1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4AD0-75EF-CA42-94B4-BCD5B81D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3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1C582-66EE-2348-855B-87380492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A5C48-0949-E145-8B9A-32F06DA78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0E26E-18A6-0545-A160-045182A9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5410-DBC2-BC40-9B70-57C2CEA9B6D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D2A06-FE24-524A-862C-CF6980A3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11FCB-3A76-9144-9E1A-BE3AE5C9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4AD0-75EF-CA42-94B4-BCD5B81D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7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5A4D-A262-EF44-9258-C69F4ECB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EA1CA-C9D1-9F4F-A790-9557C915E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815DC-A4E3-BE4A-938E-AC0120F8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5410-DBC2-BC40-9B70-57C2CEA9B6D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35E9A-56A2-AE43-BBF8-03036DFB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D1FBF-F1DC-3841-A2C7-EC795283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4AD0-75EF-CA42-94B4-BCD5B81D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5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59B1-E5E0-3343-A122-D8BBC966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60B25-880D-4E47-AD89-441BF4669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67BC4-4EBF-5F40-9618-57CE322D0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76BC7-CCF0-F74B-A6E1-6E0CE7D6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5410-DBC2-BC40-9B70-57C2CEA9B6D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74481-909B-1647-AC00-88BFEC27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8774B-773F-B143-8996-2FD800A2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4AD0-75EF-CA42-94B4-BCD5B81D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04B8-19A2-7346-B89D-3F358947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A4535-4E15-F94A-B4F9-C2DAE082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F0495-9F01-FC44-BEA2-7CCE6DAE5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CA02E-1C78-5245-B70D-26C379833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684402-5409-B340-8526-214E10A8F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E9357-A792-D34D-84D8-FC6472BB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5410-DBC2-BC40-9B70-57C2CEA9B6D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72C3E-7CA4-5F46-8537-DA574A47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2DB31-5510-584D-B6FB-D0B200E7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4AD0-75EF-CA42-94B4-BCD5B81D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2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7826-1A40-E244-BB27-AB4A68EF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707433-BD4C-2D4B-845F-3D7CA3405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5410-DBC2-BC40-9B70-57C2CEA9B6D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899F1-1289-5B49-84C4-E4341839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1A771-2DF7-894E-8F0F-3281250C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4AD0-75EF-CA42-94B4-BCD5B81D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7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60E4F4-97B7-7748-A799-3D1CED980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5410-DBC2-BC40-9B70-57C2CEA9B6D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F507F-97CE-B244-8791-E442B071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8DA60-8848-6847-8C46-ABE6B522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4AD0-75EF-CA42-94B4-BCD5B81D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8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CC68-719C-4F4E-A828-D24088F9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890EC-4764-9641-BE2F-E72D34730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052A2-EDF5-0748-A700-F77D36FD9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C1EF4-FE7A-3049-B68B-13FE1711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5410-DBC2-BC40-9B70-57C2CEA9B6D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64670-8EDF-B04D-8AA1-A23F7012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3B39D-E1D1-4546-B386-28B4AD4E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4AD0-75EF-CA42-94B4-BCD5B81D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6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CF59-2193-034F-BF27-B55FC270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F294D9-9874-DC4E-8831-8A614A854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2C4D7-E627-B64E-9E87-B501BC76A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B27B4-8B09-2744-9B8A-3AED223AF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5410-DBC2-BC40-9B70-57C2CEA9B6D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D9317-716E-1443-8F05-90152BDC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F383B-8789-5643-AB03-3CFCA052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4AD0-75EF-CA42-94B4-BCD5B81D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9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7CA73-110A-BE48-9648-129CFFBBE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97A05-039E-0249-A8DF-5CE3E7D59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D1310-AC2D-0344-832F-FDFDB29C5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C5410-DBC2-BC40-9B70-57C2CEA9B6D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6EFAA-9B31-684A-AD3B-942278371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94D92-F72D-9548-8CC8-5F0313981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E4AD0-75EF-CA42-94B4-BCD5B81D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8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E77D21-C9C9-DF48-8399-AA57D0A5F28C}"/>
              </a:ext>
            </a:extLst>
          </p:cNvPr>
          <p:cNvSpPr/>
          <p:nvPr/>
        </p:nvSpPr>
        <p:spPr>
          <a:xfrm>
            <a:off x="4994213" y="353527"/>
            <a:ext cx="1594211" cy="717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431A9-CBDD-6A48-B6F8-C7654B519CC2}"/>
              </a:ext>
            </a:extLst>
          </p:cNvPr>
          <p:cNvSpPr/>
          <p:nvPr/>
        </p:nvSpPr>
        <p:spPr>
          <a:xfrm>
            <a:off x="417283" y="368439"/>
            <a:ext cx="1594211" cy="717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9477C-FAA9-4143-B079-5F9177A99069}"/>
              </a:ext>
            </a:extLst>
          </p:cNvPr>
          <p:cNvSpPr/>
          <p:nvPr/>
        </p:nvSpPr>
        <p:spPr>
          <a:xfrm>
            <a:off x="908733" y="2593425"/>
            <a:ext cx="1594211" cy="717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20BF14-CCD5-AE46-9BC7-018CBFCEA2CF}"/>
              </a:ext>
            </a:extLst>
          </p:cNvPr>
          <p:cNvSpPr/>
          <p:nvPr/>
        </p:nvSpPr>
        <p:spPr>
          <a:xfrm>
            <a:off x="3849644" y="2582446"/>
            <a:ext cx="1594211" cy="717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Profile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A9A49D-5318-0847-B8A3-DFF87AC0D120}"/>
              </a:ext>
            </a:extLst>
          </p:cNvPr>
          <p:cNvSpPr/>
          <p:nvPr/>
        </p:nvSpPr>
        <p:spPr>
          <a:xfrm>
            <a:off x="6426658" y="2582447"/>
            <a:ext cx="1594211" cy="717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 Messages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605A39-0611-7845-806F-58B6FFF88F33}"/>
              </a:ext>
            </a:extLst>
          </p:cNvPr>
          <p:cNvSpPr/>
          <p:nvPr/>
        </p:nvSpPr>
        <p:spPr>
          <a:xfrm>
            <a:off x="908732" y="4070813"/>
            <a:ext cx="1594211" cy="717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Info (Buyer View)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09DA67-6C8B-DB44-99EA-77B4A05D5B78}"/>
              </a:ext>
            </a:extLst>
          </p:cNvPr>
          <p:cNvSpPr/>
          <p:nvPr/>
        </p:nvSpPr>
        <p:spPr>
          <a:xfrm>
            <a:off x="908731" y="5716100"/>
            <a:ext cx="1594211" cy="717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Seller Profile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7DDE7BB-30AF-2A4B-BE81-A21AFEA8481A}"/>
              </a:ext>
            </a:extLst>
          </p:cNvPr>
          <p:cNvCxnSpPr>
            <a:cxnSpLocks/>
            <a:stCxn id="32" idx="1"/>
            <a:endCxn id="7" idx="0"/>
          </p:cNvCxnSpPr>
          <p:nvPr/>
        </p:nvCxnSpPr>
        <p:spPr>
          <a:xfrm rot="10800000" flipV="1">
            <a:off x="1705839" y="1872283"/>
            <a:ext cx="999908" cy="721141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5763392-2EA0-8F4D-8E84-51F311BB3F1C}"/>
              </a:ext>
            </a:extLst>
          </p:cNvPr>
          <p:cNvSpPr/>
          <p:nvPr/>
        </p:nvSpPr>
        <p:spPr>
          <a:xfrm>
            <a:off x="2991693" y="4060396"/>
            <a:ext cx="1594211" cy="717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Profile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0F7FC9-D8E1-AD4B-92D3-7E9D1E230F86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2011494" y="712336"/>
            <a:ext cx="2982719" cy="1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314799D-6656-224F-81AF-30D0DF920FE1}"/>
              </a:ext>
            </a:extLst>
          </p:cNvPr>
          <p:cNvCxnSpPr>
            <a:cxnSpLocks/>
            <a:stCxn id="8" idx="2"/>
            <a:endCxn id="34" idx="0"/>
          </p:cNvCxnSpPr>
          <p:nvPr/>
        </p:nvCxnSpPr>
        <p:spPr>
          <a:xfrm rot="5400000">
            <a:off x="3837609" y="3251255"/>
            <a:ext cx="760332" cy="857951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81ECE4B-7157-C548-B63D-334B71ABFA02}"/>
              </a:ext>
            </a:extLst>
          </p:cNvPr>
          <p:cNvSpPr/>
          <p:nvPr/>
        </p:nvSpPr>
        <p:spPr>
          <a:xfrm>
            <a:off x="4739599" y="4060396"/>
            <a:ext cx="1594211" cy="717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Item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D1B02DAB-47A5-F741-86F8-A604505E6CE5}"/>
              </a:ext>
            </a:extLst>
          </p:cNvPr>
          <p:cNvCxnSpPr>
            <a:cxnSpLocks/>
            <a:stCxn id="8" idx="2"/>
            <a:endCxn id="49" idx="0"/>
          </p:cNvCxnSpPr>
          <p:nvPr/>
        </p:nvCxnSpPr>
        <p:spPr>
          <a:xfrm rot="16200000" flipH="1">
            <a:off x="4711561" y="3235252"/>
            <a:ext cx="760332" cy="889955"/>
          </a:xfrm>
          <a:prstGeom prst="bentConnector3">
            <a:avLst>
              <a:gd name="adj1" fmla="val 49999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72CF852D-3BDF-F04D-8407-6B7B993784C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>
            <a:off x="1325954" y="3690928"/>
            <a:ext cx="759770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79C0D834-500C-5341-9C94-0A73A5E298FF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5400000">
            <a:off x="1242004" y="5252265"/>
            <a:ext cx="92766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3EEC61C2-2194-A54A-A313-F9AEC6A5B2FB}"/>
              </a:ext>
            </a:extLst>
          </p:cNvPr>
          <p:cNvCxnSpPr>
            <a:cxnSpLocks/>
            <a:stCxn id="85" idx="0"/>
            <a:endCxn id="8" idx="2"/>
          </p:cNvCxnSpPr>
          <p:nvPr/>
        </p:nvCxnSpPr>
        <p:spPr>
          <a:xfrm rot="16200000" flipV="1">
            <a:off x="5610203" y="2336612"/>
            <a:ext cx="770749" cy="2697654"/>
          </a:xfrm>
          <a:prstGeom prst="bentConnector3">
            <a:avLst>
              <a:gd name="adj1" fmla="val 49999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DF2D1B95-37C2-0944-B5D1-151391C4279A}"/>
              </a:ext>
            </a:extLst>
          </p:cNvPr>
          <p:cNvSpPr/>
          <p:nvPr/>
        </p:nvSpPr>
        <p:spPr>
          <a:xfrm>
            <a:off x="6547298" y="4070813"/>
            <a:ext cx="1594211" cy="717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Item Posted</a:t>
            </a:r>
          </a:p>
        </p:txBody>
      </p: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8DD9FABC-DF0C-654F-9958-0FDAAE222C07}"/>
              </a:ext>
            </a:extLst>
          </p:cNvPr>
          <p:cNvCxnSpPr>
            <a:cxnSpLocks/>
            <a:stCxn id="49" idx="2"/>
            <a:endCxn id="85" idx="2"/>
          </p:cNvCxnSpPr>
          <p:nvPr/>
        </p:nvCxnSpPr>
        <p:spPr>
          <a:xfrm rot="16200000" flipH="1">
            <a:off x="6435346" y="3879372"/>
            <a:ext cx="10417" cy="1807699"/>
          </a:xfrm>
          <a:prstGeom prst="bentConnector3">
            <a:avLst>
              <a:gd name="adj1" fmla="val 229449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F139CECE-94E2-FA49-89FB-06FDB509794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706430" y="1594016"/>
            <a:ext cx="1507368" cy="491450"/>
          </a:xfrm>
          <a:prstGeom prst="bentConnector3">
            <a:avLst>
              <a:gd name="adj1" fmla="val 51758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A7A0F04A-015A-9C4B-8F0D-B72677CD3D91}"/>
              </a:ext>
            </a:extLst>
          </p:cNvPr>
          <p:cNvCxnSpPr>
            <a:cxnSpLocks/>
            <a:stCxn id="7" idx="2"/>
            <a:endCxn id="8" idx="2"/>
          </p:cNvCxnSpPr>
          <p:nvPr/>
        </p:nvCxnSpPr>
        <p:spPr>
          <a:xfrm rot="5400000" flipH="1" flipV="1">
            <a:off x="3170804" y="1835098"/>
            <a:ext cx="10979" cy="2940911"/>
          </a:xfrm>
          <a:prstGeom prst="bentConnector3">
            <a:avLst>
              <a:gd name="adj1" fmla="val -333217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F600C681-D4B6-0F40-B18F-EEDEC932D890}"/>
              </a:ext>
            </a:extLst>
          </p:cNvPr>
          <p:cNvCxnSpPr>
            <a:cxnSpLocks/>
            <a:stCxn id="85" idx="0"/>
            <a:endCxn id="9" idx="2"/>
          </p:cNvCxnSpPr>
          <p:nvPr/>
        </p:nvCxnSpPr>
        <p:spPr>
          <a:xfrm rot="16200000" flipV="1">
            <a:off x="6898710" y="3625119"/>
            <a:ext cx="770748" cy="120640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>
            <a:extLst>
              <a:ext uri="{FF2B5EF4-FFF2-40B4-BE49-F238E27FC236}">
                <a16:creationId xmlns:a16="http://schemas.microsoft.com/office/drawing/2014/main" id="{B93FE5DC-B103-4647-A186-915FB82FFF5A}"/>
              </a:ext>
            </a:extLst>
          </p:cNvPr>
          <p:cNvCxnSpPr>
            <a:cxnSpLocks/>
            <a:endCxn id="8" idx="1"/>
          </p:cNvCxnSpPr>
          <p:nvPr/>
        </p:nvCxnSpPr>
        <p:spPr>
          <a:xfrm rot="5400000" flipH="1" flipV="1">
            <a:off x="3101942" y="3291337"/>
            <a:ext cx="1097784" cy="397620"/>
          </a:xfrm>
          <a:prstGeom prst="bentConnector2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D0EEC5E0-0A7E-EC43-B161-188BE82A1C9C}"/>
              </a:ext>
            </a:extLst>
          </p:cNvPr>
          <p:cNvCxnSpPr>
            <a:cxnSpLocks/>
            <a:endCxn id="8" idx="3"/>
          </p:cNvCxnSpPr>
          <p:nvPr/>
        </p:nvCxnSpPr>
        <p:spPr>
          <a:xfrm rot="16200000" flipV="1">
            <a:off x="5170824" y="3214286"/>
            <a:ext cx="1097784" cy="551722"/>
          </a:xfrm>
          <a:prstGeom prst="bentConnector2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DFDBAF82-7119-734C-8307-6F84F4926539}"/>
              </a:ext>
            </a:extLst>
          </p:cNvPr>
          <p:cNvCxnSpPr>
            <a:cxnSpLocks/>
            <a:stCxn id="85" idx="3"/>
            <a:endCxn id="8" idx="0"/>
          </p:cNvCxnSpPr>
          <p:nvPr/>
        </p:nvCxnSpPr>
        <p:spPr>
          <a:xfrm flipH="1" flipV="1">
            <a:off x="4646750" y="2582446"/>
            <a:ext cx="3494759" cy="1847176"/>
          </a:xfrm>
          <a:prstGeom prst="bentConnector4">
            <a:avLst>
              <a:gd name="adj1" fmla="val -6541"/>
              <a:gd name="adj2" fmla="val 107342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>
            <a:extLst>
              <a:ext uri="{FF2B5EF4-FFF2-40B4-BE49-F238E27FC236}">
                <a16:creationId xmlns:a16="http://schemas.microsoft.com/office/drawing/2014/main" id="{74D1D8F7-C7C1-ED49-835F-DE4831D3A193}"/>
              </a:ext>
            </a:extLst>
          </p:cNvPr>
          <p:cNvCxnSpPr>
            <a:cxnSpLocks/>
          </p:cNvCxnSpPr>
          <p:nvPr/>
        </p:nvCxnSpPr>
        <p:spPr>
          <a:xfrm rot="16200000" flipV="1">
            <a:off x="995720" y="3696116"/>
            <a:ext cx="685843" cy="3"/>
          </a:xfrm>
          <a:prstGeom prst="bentConnector3">
            <a:avLst>
              <a:gd name="adj1" fmla="val 50000"/>
            </a:avLst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4E08B525-B0B4-4B42-BA14-C63A1F5E7741}"/>
              </a:ext>
            </a:extLst>
          </p:cNvPr>
          <p:cNvCxnSpPr>
            <a:cxnSpLocks/>
            <a:endCxn id="12" idx="3"/>
          </p:cNvCxnSpPr>
          <p:nvPr/>
        </p:nvCxnSpPr>
        <p:spPr>
          <a:xfrm rot="5400000">
            <a:off x="1455340" y="4738530"/>
            <a:ext cx="2383981" cy="288776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3D87AB9-8E7F-BB43-AE13-FD91910869FC}"/>
              </a:ext>
            </a:extLst>
          </p:cNvPr>
          <p:cNvSpPr/>
          <p:nvPr/>
        </p:nvSpPr>
        <p:spPr>
          <a:xfrm>
            <a:off x="2705747" y="1513475"/>
            <a:ext cx="1594211" cy="717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F13BA93-7DE6-024D-BF4F-70C57E4A4777}"/>
              </a:ext>
            </a:extLst>
          </p:cNvPr>
          <p:cNvCxnSpPr>
            <a:cxnSpLocks/>
            <a:stCxn id="4" idx="2"/>
            <a:endCxn id="32" idx="3"/>
          </p:cNvCxnSpPr>
          <p:nvPr/>
        </p:nvCxnSpPr>
        <p:spPr>
          <a:xfrm rot="5400000">
            <a:off x="4645070" y="726034"/>
            <a:ext cx="801139" cy="1491361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D0B7043-DA54-1D40-8EFE-D77B72F7DFAA}"/>
              </a:ext>
            </a:extLst>
          </p:cNvPr>
          <p:cNvSpPr/>
          <p:nvPr/>
        </p:nvSpPr>
        <p:spPr>
          <a:xfrm>
            <a:off x="7588333" y="351246"/>
            <a:ext cx="1594211" cy="717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Forgot/Reset Password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2E51D4ED-E716-EA4D-81E2-7FAA5BEAC94C}"/>
              </a:ext>
            </a:extLst>
          </p:cNvPr>
          <p:cNvCxnSpPr>
            <a:cxnSpLocks/>
          </p:cNvCxnSpPr>
          <p:nvPr/>
        </p:nvCxnSpPr>
        <p:spPr>
          <a:xfrm flipV="1">
            <a:off x="6588424" y="727248"/>
            <a:ext cx="999909" cy="2281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D0F10BF-3143-A04C-BDD9-0A3861074871}"/>
              </a:ext>
            </a:extLst>
          </p:cNvPr>
          <p:cNvCxnSpPr>
            <a:cxnSpLocks/>
            <a:stCxn id="43" idx="2"/>
            <a:endCxn id="32" idx="3"/>
          </p:cNvCxnSpPr>
          <p:nvPr/>
        </p:nvCxnSpPr>
        <p:spPr>
          <a:xfrm rot="5400000">
            <a:off x="5940989" y="-572166"/>
            <a:ext cx="803420" cy="4085481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695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29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D Edmiston (ddmiston)</dc:creator>
  <cp:lastModifiedBy>Andrew D Edmiston (ddmiston)</cp:lastModifiedBy>
  <cp:revision>6</cp:revision>
  <dcterms:created xsi:type="dcterms:W3CDTF">2019-03-24T20:15:31Z</dcterms:created>
  <dcterms:modified xsi:type="dcterms:W3CDTF">2019-03-26T02:50:37Z</dcterms:modified>
</cp:coreProperties>
</file>