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08"/>
  </p:normalViewPr>
  <p:slideViewPr>
    <p:cSldViewPr snapToGrid="0" snapToObjects="1">
      <p:cViewPr varScale="1">
        <p:scale>
          <a:sx n="97" d="100"/>
          <a:sy n="97" d="100"/>
        </p:scale>
        <p:origin x="14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</p:cNvCxnSpPr>
          <p:nvPr/>
        </p:nvCxnSpPr>
        <p:spPr>
          <a:xfrm flipV="1">
            <a:off x="4125540" y="1313320"/>
            <a:ext cx="4997828" cy="51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8913123" y="1045838"/>
            <a:ext cx="2343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2768272" y="1901312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2460360" y="543588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name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email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password : pass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department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major :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A0365-506F-824C-A971-9FA464D85BED}"/>
              </a:ext>
            </a:extLst>
          </p:cNvPr>
          <p:cNvSpPr txBox="1"/>
          <p:nvPr/>
        </p:nvSpPr>
        <p:spPr>
          <a:xfrm>
            <a:off x="9123368" y="237265"/>
            <a:ext cx="1689542" cy="37856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Item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user_id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ategory_id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title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price 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image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condition 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inactive: 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description : text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ISBN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author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edition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year of publication : string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year_release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OS: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manufacturer: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68075-4730-4C01-961A-DF75F88970FA}"/>
              </a:ext>
            </a:extLst>
          </p:cNvPr>
          <p:cNvSpPr txBox="1"/>
          <p:nvPr/>
        </p:nvSpPr>
        <p:spPr>
          <a:xfrm>
            <a:off x="4707592" y="3065581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buyer_id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 lvl="0"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item_id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review: text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E9625-334A-4162-AD30-7F1059AFCC04}"/>
              </a:ext>
            </a:extLst>
          </p:cNvPr>
          <p:cNvSpPr txBox="1"/>
          <p:nvPr/>
        </p:nvSpPr>
        <p:spPr>
          <a:xfrm>
            <a:off x="1473405" y="3076842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sender_id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receiver_id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content :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read: 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A9BFD-139E-4EF1-B5D6-0592E93ECA08}"/>
              </a:ext>
            </a:extLst>
          </p:cNvPr>
          <p:cNvSpPr txBox="1"/>
          <p:nvPr/>
        </p:nvSpPr>
        <p:spPr>
          <a:xfrm rot="19820780">
            <a:off x="7418677" y="2165868"/>
            <a:ext cx="85185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3B727-5772-43C6-B43E-C0504F962E0E}"/>
              </a:ext>
            </a:extLst>
          </p:cNvPr>
          <p:cNvSpPr txBox="1"/>
          <p:nvPr/>
        </p:nvSpPr>
        <p:spPr>
          <a:xfrm>
            <a:off x="8709040" y="128477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E1E1BA-B057-422A-8BE3-4C5E1F1BDC63}"/>
              </a:ext>
            </a:extLst>
          </p:cNvPr>
          <p:cNvCxnSpPr>
            <a:cxnSpLocks/>
          </p:cNvCxnSpPr>
          <p:nvPr/>
        </p:nvCxnSpPr>
        <p:spPr>
          <a:xfrm flipV="1">
            <a:off x="2807360" y="1939844"/>
            <a:ext cx="0" cy="1125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A60703-7103-42B2-A100-ECF4150C7808}"/>
              </a:ext>
            </a:extLst>
          </p:cNvPr>
          <p:cNvCxnSpPr>
            <a:cxnSpLocks/>
          </p:cNvCxnSpPr>
          <p:nvPr/>
        </p:nvCxnSpPr>
        <p:spPr>
          <a:xfrm flipH="1" flipV="1">
            <a:off x="3760774" y="1913246"/>
            <a:ext cx="1187245" cy="1147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6357152" y="1838277"/>
            <a:ext cx="2766216" cy="140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30637-44D0-446F-841B-53078D82CD87}"/>
              </a:ext>
            </a:extLst>
          </p:cNvPr>
          <p:cNvSpPr txBox="1"/>
          <p:nvPr/>
        </p:nvSpPr>
        <p:spPr>
          <a:xfrm>
            <a:off x="2036460" y="186748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sender and  receiver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C3CBC-4C23-433E-A465-36B07F29CE7C}"/>
              </a:ext>
            </a:extLst>
          </p:cNvPr>
          <p:cNvSpPr txBox="1"/>
          <p:nvPr/>
        </p:nvSpPr>
        <p:spPr>
          <a:xfrm rot="19899145">
            <a:off x="6321889" y="3131577"/>
            <a:ext cx="396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12E7B2-6781-4E01-9CD6-14D31575D054}"/>
              </a:ext>
            </a:extLst>
          </p:cNvPr>
          <p:cNvSpPr txBox="1"/>
          <p:nvPr/>
        </p:nvSpPr>
        <p:spPr>
          <a:xfrm>
            <a:off x="8931991" y="1838276"/>
            <a:ext cx="28828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9CE01-F533-494C-AEA7-344487E6E040}"/>
              </a:ext>
            </a:extLst>
          </p:cNvPr>
          <p:cNvSpPr txBox="1"/>
          <p:nvPr/>
        </p:nvSpPr>
        <p:spPr>
          <a:xfrm>
            <a:off x="9349897" y="4024944"/>
            <a:ext cx="7824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product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B72EE-40A2-408E-9ABB-CE8073149E90}"/>
              </a:ext>
            </a:extLst>
          </p:cNvPr>
          <p:cNvSpPr txBox="1"/>
          <p:nvPr/>
        </p:nvSpPr>
        <p:spPr>
          <a:xfrm rot="19941039">
            <a:off x="6339446" y="2721925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settlement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A00B79-D653-415B-AF6F-4628F0885ADD}"/>
              </a:ext>
            </a:extLst>
          </p:cNvPr>
          <p:cNvSpPr/>
          <p:nvPr/>
        </p:nvSpPr>
        <p:spPr>
          <a:xfrm>
            <a:off x="6733321" y="127125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AD4AA0-BA47-4A5B-BBDA-A407459662C0}"/>
              </a:ext>
            </a:extLst>
          </p:cNvPr>
          <p:cNvSpPr/>
          <p:nvPr/>
        </p:nvSpPr>
        <p:spPr>
          <a:xfrm rot="16200000">
            <a:off x="6956495" y="125795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52777-F735-414F-9786-E84F2A7EF6B9}"/>
              </a:ext>
            </a:extLst>
          </p:cNvPr>
          <p:cNvSpPr txBox="1"/>
          <p:nvPr/>
        </p:nvSpPr>
        <p:spPr>
          <a:xfrm>
            <a:off x="4128836" y="1132758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8528B-C4AC-4C2D-9D13-21F0CD59AB1F}"/>
              </a:ext>
            </a:extLst>
          </p:cNvPr>
          <p:cNvSpPr txBox="1"/>
          <p:nvPr/>
        </p:nvSpPr>
        <p:spPr>
          <a:xfrm>
            <a:off x="3968559" y="1950548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306CC8-0663-47ED-A43C-70531064E628}"/>
              </a:ext>
            </a:extLst>
          </p:cNvPr>
          <p:cNvSpPr txBox="1"/>
          <p:nvPr/>
        </p:nvSpPr>
        <p:spPr>
          <a:xfrm>
            <a:off x="2778171" y="2822916"/>
            <a:ext cx="2343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F22EE0-D7E3-43C2-9431-66A6DE50B8BD}"/>
              </a:ext>
            </a:extLst>
          </p:cNvPr>
          <p:cNvSpPr txBox="1"/>
          <p:nvPr/>
        </p:nvSpPr>
        <p:spPr>
          <a:xfrm>
            <a:off x="4402631" y="2858437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23F39D-9B2B-4D8B-94A9-6CFFCA827149}"/>
              </a:ext>
            </a:extLst>
          </p:cNvPr>
          <p:cNvGrpSpPr/>
          <p:nvPr/>
        </p:nvGrpSpPr>
        <p:grpSpPr>
          <a:xfrm>
            <a:off x="2467031" y="2288816"/>
            <a:ext cx="442894" cy="453455"/>
            <a:chOff x="2467031" y="2196874"/>
            <a:chExt cx="442894" cy="4534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981300-E1C9-4C9E-B839-B463A12057E9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DE8A9-50A7-46D1-A020-0F0D3F94AADD}"/>
                </a:ext>
              </a:extLst>
            </p:cNvPr>
            <p:cNvSpPr/>
            <p:nvPr/>
          </p:nvSpPr>
          <p:spPr>
            <a:xfrm>
              <a:off x="2467031" y="2196874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E69870-7970-4997-979F-57646E450226}"/>
              </a:ext>
            </a:extLst>
          </p:cNvPr>
          <p:cNvGrpSpPr/>
          <p:nvPr/>
        </p:nvGrpSpPr>
        <p:grpSpPr>
          <a:xfrm>
            <a:off x="4145519" y="2173532"/>
            <a:ext cx="802499" cy="514345"/>
            <a:chOff x="1445019" y="2270723"/>
            <a:chExt cx="654384" cy="3894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642F0C-ECEF-46F4-B2F5-7F668B2686EB}"/>
                </a:ext>
              </a:extLst>
            </p:cNvPr>
            <p:cNvSpPr/>
            <p:nvPr/>
          </p:nvSpPr>
          <p:spPr>
            <a:xfrm rot="19381042">
              <a:off x="1768700" y="2355951"/>
              <a:ext cx="330703" cy="30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2DE9CF-128B-462A-8533-C9894E99F08F}"/>
                </a:ext>
              </a:extLst>
            </p:cNvPr>
            <p:cNvSpPr/>
            <p:nvPr/>
          </p:nvSpPr>
          <p:spPr>
            <a:xfrm>
              <a:off x="1445019" y="2270723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485CA7-448E-4721-AA04-C47ECACC2C7E}"/>
              </a:ext>
            </a:extLst>
          </p:cNvPr>
          <p:cNvSpPr txBox="1"/>
          <p:nvPr/>
        </p:nvSpPr>
        <p:spPr>
          <a:xfrm>
            <a:off x="4102078" y="1359178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AE3C1D-95B1-4C18-88B0-76E29B043909}"/>
              </a:ext>
            </a:extLst>
          </p:cNvPr>
          <p:cNvSpPr txBox="1"/>
          <p:nvPr/>
        </p:nvSpPr>
        <p:spPr>
          <a:xfrm>
            <a:off x="2094925" y="2811380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47729C-91E0-4317-8103-DE3B158A91CB}"/>
              </a:ext>
            </a:extLst>
          </p:cNvPr>
          <p:cNvSpPr txBox="1"/>
          <p:nvPr/>
        </p:nvSpPr>
        <p:spPr>
          <a:xfrm>
            <a:off x="3500175" y="207371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buyer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8A4EA0-F577-4A8D-81C2-602CFEE49338}"/>
              </a:ext>
            </a:extLst>
          </p:cNvPr>
          <p:cNvSpPr txBox="1"/>
          <p:nvPr/>
        </p:nvSpPr>
        <p:spPr>
          <a:xfrm>
            <a:off x="4898803" y="2792012"/>
            <a:ext cx="94164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5E8FB3-7331-44E0-9CC3-79FDBE57BE61}"/>
              </a:ext>
            </a:extLst>
          </p:cNvPr>
          <p:cNvSpPr txBox="1"/>
          <p:nvPr/>
        </p:nvSpPr>
        <p:spPr>
          <a:xfrm>
            <a:off x="9129911" y="5816329"/>
            <a:ext cx="171222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Category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description: string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9892068" y="4022916"/>
            <a:ext cx="0" cy="1789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3A9BFD-139E-4EF1-B5D6-0592E93ECA08}"/>
              </a:ext>
            </a:extLst>
          </p:cNvPr>
          <p:cNvSpPr txBox="1"/>
          <p:nvPr/>
        </p:nvSpPr>
        <p:spPr>
          <a:xfrm rot="16200000">
            <a:off x="9746204" y="4896737"/>
            <a:ext cx="4951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642F0C-ECEF-46F4-B2F5-7F668B2686EB}"/>
              </a:ext>
            </a:extLst>
          </p:cNvPr>
          <p:cNvSpPr/>
          <p:nvPr/>
        </p:nvSpPr>
        <p:spPr>
          <a:xfrm rot="10800000">
            <a:off x="9815453" y="4719589"/>
            <a:ext cx="33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252777-F735-414F-9786-E84F2A7EF6B9}"/>
              </a:ext>
            </a:extLst>
          </p:cNvPr>
          <p:cNvSpPr txBox="1"/>
          <p:nvPr/>
        </p:nvSpPr>
        <p:spPr>
          <a:xfrm>
            <a:off x="9901307" y="5539330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F22EE0-D7E3-43C2-9431-66A6DE50B8BD}"/>
              </a:ext>
            </a:extLst>
          </p:cNvPr>
          <p:cNvSpPr txBox="1"/>
          <p:nvPr/>
        </p:nvSpPr>
        <p:spPr>
          <a:xfrm>
            <a:off x="9892068" y="4113212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911430-9592-40DA-91B3-2CF536376F40}"/>
              </a:ext>
            </a:extLst>
          </p:cNvPr>
          <p:cNvSpPr txBox="1"/>
          <p:nvPr/>
        </p:nvSpPr>
        <p:spPr>
          <a:xfrm rot="20149495">
            <a:off x="8728096" y="1504348"/>
            <a:ext cx="901226" cy="2860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298B41-64D2-4674-B6C2-C369EFD65E00}"/>
              </a:ext>
            </a:extLst>
          </p:cNvPr>
          <p:cNvSpPr txBox="1"/>
          <p:nvPr/>
        </p:nvSpPr>
        <p:spPr>
          <a:xfrm>
            <a:off x="9220278" y="5533208"/>
            <a:ext cx="7824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category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EF650A-5214-4B66-A275-0FF1B4417896}"/>
              </a:ext>
            </a:extLst>
          </p:cNvPr>
          <p:cNvSpPr/>
          <p:nvPr/>
        </p:nvSpPr>
        <p:spPr>
          <a:xfrm rot="3544676">
            <a:off x="7321135" y="2409474"/>
            <a:ext cx="35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20B47-22B5-0946-9955-7B4F35DEDD15}"/>
              </a:ext>
            </a:extLst>
          </p:cNvPr>
          <p:cNvSpPr txBox="1"/>
          <p:nvPr/>
        </p:nvSpPr>
        <p:spPr>
          <a:xfrm>
            <a:off x="248590" y="237265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SellerResponse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response_text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text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1D35C9-ED16-8440-9243-6F7BE4E5B848}"/>
              </a:ext>
            </a:extLst>
          </p:cNvPr>
          <p:cNvSpPr txBox="1"/>
          <p:nvPr/>
        </p:nvSpPr>
        <p:spPr>
          <a:xfrm>
            <a:off x="6279885" y="156712"/>
            <a:ext cx="171222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BuyerComment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comment_text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9FDA2D-A41F-6040-9010-40908BF5AF9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7992107" y="560430"/>
            <a:ext cx="1155376" cy="1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7D471D-C428-B442-AA25-46DD70295832}"/>
              </a:ext>
            </a:extLst>
          </p:cNvPr>
          <p:cNvCxnSpPr>
            <a:cxnSpLocks/>
          </p:cNvCxnSpPr>
          <p:nvPr/>
        </p:nvCxnSpPr>
        <p:spPr>
          <a:xfrm flipH="1">
            <a:off x="1960813" y="289352"/>
            <a:ext cx="4329455" cy="17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CDE9D6-2C77-1D46-AD52-C94B5803F7A6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4131910" y="572211"/>
            <a:ext cx="2147975" cy="446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2DC3A91-25DD-BF4C-B8DB-848309B53D1B}"/>
              </a:ext>
            </a:extLst>
          </p:cNvPr>
          <p:cNvSpPr/>
          <p:nvPr/>
        </p:nvSpPr>
        <p:spPr>
          <a:xfrm rot="20321262">
            <a:off x="5232471" y="706084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EDAF36-0E09-7E43-AC48-7BAC4F32BC0D}"/>
              </a:ext>
            </a:extLst>
          </p:cNvPr>
          <p:cNvSpPr/>
          <p:nvPr/>
        </p:nvSpPr>
        <p:spPr>
          <a:xfrm rot="14921262">
            <a:off x="5466791" y="656044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46890-4CAE-4643-9E65-205F3AAEB43F}"/>
              </a:ext>
            </a:extLst>
          </p:cNvPr>
          <p:cNvSpPr/>
          <p:nvPr/>
        </p:nvSpPr>
        <p:spPr>
          <a:xfrm>
            <a:off x="8435694" y="31133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108A12-A0D1-6648-8F70-D7A7A24CAE71}"/>
              </a:ext>
            </a:extLst>
          </p:cNvPr>
          <p:cNvSpPr/>
          <p:nvPr/>
        </p:nvSpPr>
        <p:spPr>
          <a:xfrm rot="5228784">
            <a:off x="8197388" y="33626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91EC95-48C1-F84F-B5C1-147CAD5CF334}"/>
              </a:ext>
            </a:extLst>
          </p:cNvPr>
          <p:cNvSpPr/>
          <p:nvPr/>
        </p:nvSpPr>
        <p:spPr>
          <a:xfrm>
            <a:off x="3372526" y="28131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032641-7A80-A542-8B6B-D78F08784213}"/>
              </a:ext>
            </a:extLst>
          </p:cNvPr>
          <p:cNvSpPr/>
          <p:nvPr/>
        </p:nvSpPr>
        <p:spPr>
          <a:xfrm rot="5228784">
            <a:off x="3134220" y="53061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931092-F067-704D-9AEC-C6F8C6B1DC2F}"/>
              </a:ext>
            </a:extLst>
          </p:cNvPr>
          <p:cNvSpPr txBox="1"/>
          <p:nvPr/>
        </p:nvSpPr>
        <p:spPr>
          <a:xfrm>
            <a:off x="4131910" y="579128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buyer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5C3095-D69D-6144-984E-A105F6329F27}"/>
              </a:ext>
            </a:extLst>
          </p:cNvPr>
          <p:cNvSpPr txBox="1"/>
          <p:nvPr/>
        </p:nvSpPr>
        <p:spPr>
          <a:xfrm>
            <a:off x="6879809" y="98294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comment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03B04D-D413-EF44-A22C-868D3A2D1E69}"/>
              </a:ext>
            </a:extLst>
          </p:cNvPr>
          <p:cNvSpPr txBox="1"/>
          <p:nvPr/>
        </p:nvSpPr>
        <p:spPr>
          <a:xfrm>
            <a:off x="5578462" y="39019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comment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F6FC1F-0A1E-474E-BDF1-0E89DD6A2DAD}"/>
              </a:ext>
            </a:extLst>
          </p:cNvPr>
          <p:cNvSpPr txBox="1"/>
          <p:nvPr/>
        </p:nvSpPr>
        <p:spPr>
          <a:xfrm>
            <a:off x="5530079" y="4897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comment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02B77-E0C0-854F-A6C3-AF11BE8F16A6}"/>
              </a:ext>
            </a:extLst>
          </p:cNvPr>
          <p:cNvSpPr txBox="1"/>
          <p:nvPr/>
        </p:nvSpPr>
        <p:spPr>
          <a:xfrm>
            <a:off x="6116463" y="62292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8A9BBF-29EA-794A-B1E8-95D6AE6D4A57}"/>
              </a:ext>
            </a:extLst>
          </p:cNvPr>
          <p:cNvSpPr txBox="1"/>
          <p:nvPr/>
        </p:nvSpPr>
        <p:spPr>
          <a:xfrm>
            <a:off x="1911990" y="318260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144C0-BAA7-1845-B0EC-015AA6D293A0}"/>
              </a:ext>
            </a:extLst>
          </p:cNvPr>
          <p:cNvSpPr txBox="1"/>
          <p:nvPr/>
        </p:nvSpPr>
        <p:spPr>
          <a:xfrm>
            <a:off x="6099439" y="66615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BDAC0F-8054-0A49-A4DB-8EB5D1FBD737}"/>
              </a:ext>
            </a:extLst>
          </p:cNvPr>
          <p:cNvSpPr txBox="1"/>
          <p:nvPr/>
        </p:nvSpPr>
        <p:spPr>
          <a:xfrm>
            <a:off x="4066959" y="752676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09EBA2-C103-D549-95D2-C55FBF05555C}"/>
              </a:ext>
            </a:extLst>
          </p:cNvPr>
          <p:cNvSpPr txBox="1"/>
          <p:nvPr/>
        </p:nvSpPr>
        <p:spPr>
          <a:xfrm>
            <a:off x="7954907" y="375548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FF5350-617A-5F46-9B91-CA7C0E43958E}"/>
              </a:ext>
            </a:extLst>
          </p:cNvPr>
          <p:cNvSpPr txBox="1"/>
          <p:nvPr/>
        </p:nvSpPr>
        <p:spPr>
          <a:xfrm>
            <a:off x="8919336" y="307837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ABDAFE-F0AE-DF46-9E82-1E541231A1DA}"/>
              </a:ext>
            </a:extLst>
          </p:cNvPr>
          <p:cNvSpPr txBox="1"/>
          <p:nvPr/>
        </p:nvSpPr>
        <p:spPr>
          <a:xfrm>
            <a:off x="1970814" y="53060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response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75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181</Words>
  <Application>Microsoft Macintosh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Andrew D Edmiston (ddmiston)</cp:lastModifiedBy>
  <cp:revision>38</cp:revision>
  <cp:lastPrinted>2018-11-14T19:27:34Z</cp:lastPrinted>
  <dcterms:created xsi:type="dcterms:W3CDTF">2018-11-12T16:47:51Z</dcterms:created>
  <dcterms:modified xsi:type="dcterms:W3CDTF">2019-04-16T03:40:16Z</dcterms:modified>
</cp:coreProperties>
</file>