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2" r:id="rId2"/>
    <p:sldId id="274" r:id="rId3"/>
    <p:sldId id="275" r:id="rId4"/>
    <p:sldId id="276" r:id="rId5"/>
    <p:sldId id="263" r:id="rId6"/>
    <p:sldId id="277" r:id="rId7"/>
    <p:sldId id="261" r:id="rId8"/>
    <p:sldId id="264" r:id="rId9"/>
    <p:sldId id="265" r:id="rId10"/>
    <p:sldId id="267" r:id="rId11"/>
    <p:sldId id="266" r:id="rId12"/>
    <p:sldId id="278" r:id="rId13"/>
    <p:sldId id="268" r:id="rId14"/>
    <p:sldId id="272" r:id="rId15"/>
    <p:sldId id="273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1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catalog/My_Profile/ed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56830" y="2521599"/>
            <a:ext cx="11496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Inactive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9732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433969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72975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409436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35168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02635" y="6324270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511591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2635" y="409229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90396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5763" y="4722202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7176" y="3823284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184915" y="3158817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31C758-33D0-FC48-B20A-4615AAD679EF}"/>
              </a:ext>
            </a:extLst>
          </p:cNvPr>
          <p:cNvSpPr/>
          <p:nvPr/>
        </p:nvSpPr>
        <p:spPr>
          <a:xfrm>
            <a:off x="3538529" y="203213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605BAE-D900-6D4F-BD24-C723DC4E94B2}"/>
              </a:ext>
            </a:extLst>
          </p:cNvPr>
          <p:cNvSpPr txBox="1"/>
          <p:nvPr/>
        </p:nvSpPr>
        <p:spPr>
          <a:xfrm>
            <a:off x="2002635" y="2008074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52ED1-54B2-2C4E-AB0C-1379ABEB5E9D}"/>
              </a:ext>
            </a:extLst>
          </p:cNvPr>
          <p:cNvSpPr txBox="1"/>
          <p:nvPr/>
        </p:nvSpPr>
        <p:spPr>
          <a:xfrm>
            <a:off x="2002635" y="1720712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6E3EF1-7615-D545-AD5C-063674D069F2}"/>
              </a:ext>
            </a:extLst>
          </p:cNvPr>
          <p:cNvSpPr/>
          <p:nvPr/>
        </p:nvSpPr>
        <p:spPr>
          <a:xfrm>
            <a:off x="3538528" y="1647661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9829A-FD8C-934F-8FC2-0A1A7B85893E}"/>
              </a:ext>
            </a:extLst>
          </p:cNvPr>
          <p:cNvSpPr txBox="1"/>
          <p:nvPr/>
        </p:nvSpPr>
        <p:spPr>
          <a:xfrm>
            <a:off x="2003931" y="597894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false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8127F-1774-BF40-B0B8-41A67D4CD648}"/>
              </a:ext>
            </a:extLst>
          </p:cNvPr>
          <p:cNvSpPr/>
          <p:nvPr/>
        </p:nvSpPr>
        <p:spPr>
          <a:xfrm>
            <a:off x="7160144" y="5505572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will be used during transactions between users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6150E-94CD-6A47-ACC0-B753AE929C90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28904" y="6000202"/>
            <a:ext cx="1531240" cy="18486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BD548A1-62C3-5146-9D92-8D26A376073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3C6616-3DC9-D349-A7B5-C88B2431367C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9878A0-9B17-8649-933D-47CDCB8C7091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B14E50-A3EB-6A4B-A9D4-BE4D183C417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6" y="1736273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592917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1944072" y="388024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1944072" y="4258734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Delete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88377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5191555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511979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592917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04765-239D-4140-B84C-D59DF2CC03F2}"/>
              </a:ext>
            </a:extLst>
          </p:cNvPr>
          <p:cNvSpPr/>
          <p:nvPr/>
        </p:nvSpPr>
        <p:spPr>
          <a:xfrm>
            <a:off x="4676892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3E3FF-C9A7-EB49-A48A-509AD92A4158}"/>
              </a:ext>
            </a:extLst>
          </p:cNvPr>
          <p:cNvSpPr/>
          <p:nvPr/>
        </p:nvSpPr>
        <p:spPr>
          <a:xfrm>
            <a:off x="7429988" y="171117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Picture3</a:t>
            </a:r>
          </a:p>
        </p:txBody>
      </p:sp>
    </p:spTree>
    <p:extLst>
      <p:ext uri="{BB962C8B-B14F-4D97-AF65-F5344CB8AC3E}">
        <p14:creationId xmlns:p14="http://schemas.microsoft.com/office/powerpoint/2010/main" val="91046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633300" y="4525079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Edit Account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2095402"/>
            <a:ext cx="3766030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5183955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Deactivate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83B44-7EF9-B84C-82A0-B76DDA850F25}"/>
              </a:ext>
            </a:extLst>
          </p:cNvPr>
          <p:cNvSpPr txBox="1"/>
          <p:nvPr/>
        </p:nvSpPr>
        <p:spPr>
          <a:xfrm>
            <a:off x="5028014" y="1761392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EF61B-8BF9-3341-9EE3-AE79DCB6E990}"/>
              </a:ext>
            </a:extLst>
          </p:cNvPr>
          <p:cNvSpPr txBox="1"/>
          <p:nvPr/>
        </p:nvSpPr>
        <p:spPr>
          <a:xfrm>
            <a:off x="5826289" y="1750198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39236-23FD-9149-A597-7039706A384C}"/>
              </a:ext>
            </a:extLst>
          </p:cNvPr>
          <p:cNvSpPr txBox="1"/>
          <p:nvPr/>
        </p:nvSpPr>
        <p:spPr>
          <a:xfrm>
            <a:off x="6661774" y="1753523"/>
            <a:ext cx="955711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2613B-92E6-DB4A-AF63-46904E673D3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39402-9B1A-4F48-8711-55B55C89028A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98198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C3E93-B9E8-DE47-BEBB-E0A34BE60AF2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726836-4E8A-1349-A362-BA59556A190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423884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MyProfile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My_Profile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7BCD8-FF63-914B-AE2E-007488308C8B}"/>
              </a:ext>
            </a:extLst>
          </p:cNvPr>
          <p:cNvSpPr txBox="1"/>
          <p:nvPr/>
        </p:nvSpPr>
        <p:spPr>
          <a:xfrm>
            <a:off x="6692572" y="1640433"/>
            <a:ext cx="111761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Activities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DF4D50-F21B-B245-882C-E25093D3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62689"/>
              </p:ext>
            </p:extLst>
          </p:nvPr>
        </p:nvGraphicFramePr>
        <p:xfrm>
          <a:off x="5028014" y="1984465"/>
          <a:ext cx="553068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62">
                  <a:extLst>
                    <a:ext uri="{9D8B030D-6E8A-4147-A177-3AD203B41FA5}">
                      <a16:colId xmlns:a16="http://schemas.microsoft.com/office/drawing/2014/main" val="3343531259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699499016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val="2130107338"/>
                    </a:ext>
                  </a:extLst>
                </a:gridCol>
              </a:tblGrid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51322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195287"/>
                  </a:ext>
                </a:extLst>
              </a:tr>
              <a:tr h="376429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Item2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Price2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ysClr val="windowText" lastClr="000000"/>
                          </a:solidFill>
                        </a:rPr>
                        <a:t>Category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32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7675A7-45AB-8348-9693-9F83465137E9}"/>
              </a:ext>
            </a:extLst>
          </p:cNvPr>
          <p:cNvSpPr txBox="1"/>
          <p:nvPr/>
        </p:nvSpPr>
        <p:spPr>
          <a:xfrm>
            <a:off x="4949160" y="374791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Legend: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0C035-39CF-AB4F-9E62-1C4A4E108FD1}"/>
              </a:ext>
            </a:extLst>
          </p:cNvPr>
          <p:cNvSpPr txBox="1"/>
          <p:nvPr/>
        </p:nvSpPr>
        <p:spPr>
          <a:xfrm>
            <a:off x="6321573" y="3742433"/>
            <a:ext cx="37099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4799E-FD58-A74F-99AF-05321F0DE58E}"/>
              </a:ext>
            </a:extLst>
          </p:cNvPr>
          <p:cNvSpPr txBox="1"/>
          <p:nvPr/>
        </p:nvSpPr>
        <p:spPr>
          <a:xfrm>
            <a:off x="6331586" y="4168205"/>
            <a:ext cx="37099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4FB62A-202F-1F47-B73D-0F9DA7B7F30A}"/>
              </a:ext>
            </a:extLst>
          </p:cNvPr>
          <p:cNvSpPr txBox="1"/>
          <p:nvPr/>
        </p:nvSpPr>
        <p:spPr>
          <a:xfrm>
            <a:off x="6713104" y="3755991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Sold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DAD9A-8A20-F847-9C5E-3E58B0E2836C}"/>
              </a:ext>
            </a:extLst>
          </p:cNvPr>
          <p:cNvSpPr txBox="1"/>
          <p:nvPr/>
        </p:nvSpPr>
        <p:spPr>
          <a:xfrm>
            <a:off x="6702585" y="4161039"/>
            <a:ext cx="346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Bought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CD917A-A03A-C14D-B86E-5388F51D8C8B}"/>
              </a:ext>
            </a:extLst>
          </p:cNvPr>
          <p:cNvSpPr/>
          <p:nvPr/>
        </p:nvSpPr>
        <p:spPr>
          <a:xfrm>
            <a:off x="1188497" y="881025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AD6DC6-074C-9441-8E98-886E906145A5}"/>
              </a:ext>
            </a:extLst>
          </p:cNvPr>
          <p:cNvSpPr/>
          <p:nvPr/>
        </p:nvSpPr>
        <p:spPr>
          <a:xfrm>
            <a:off x="6911440" y="877317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083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Edit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005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http://localhost:3000/my_Profile/edit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173902" y="61848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6848899" y="614302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Profile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740EE0-2F38-8047-9FBF-56AB9B2A1832}"/>
              </a:ext>
            </a:extLst>
          </p:cNvPr>
          <p:cNvSpPr/>
          <p:nvPr/>
        </p:nvSpPr>
        <p:spPr>
          <a:xfrm>
            <a:off x="2018803" y="4241135"/>
            <a:ext cx="227661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Change Profile Photo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0CD1-2BE3-C449-8AD7-DA347A12D749}"/>
              </a:ext>
            </a:extLst>
          </p:cNvPr>
          <p:cNvSpPr txBox="1"/>
          <p:nvPr/>
        </p:nvSpPr>
        <p:spPr>
          <a:xfrm>
            <a:off x="4744725" y="1670835"/>
            <a:ext cx="2701117" cy="4770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Major: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mic Sans MS" panose="030F0902030302020204" pitchFamily="66" charset="0"/>
              </a:rPr>
              <a:t>*Leave password blank to keep the actual.</a:t>
            </a:r>
          </a:p>
          <a:p>
            <a:endParaRPr 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DA3E8-190B-FB41-BFBF-760AF134FF7E}"/>
              </a:ext>
            </a:extLst>
          </p:cNvPr>
          <p:cNvSpPr txBox="1"/>
          <p:nvPr/>
        </p:nvSpPr>
        <p:spPr>
          <a:xfrm>
            <a:off x="4839731" y="195054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A2BB8-1A5C-034A-93DB-EC3ECCD2DADB}"/>
              </a:ext>
            </a:extLst>
          </p:cNvPr>
          <p:cNvSpPr txBox="1"/>
          <p:nvPr/>
        </p:nvSpPr>
        <p:spPr>
          <a:xfrm>
            <a:off x="4839731" y="258718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9730" y="388297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0206D-4B56-1E42-9047-DDC6A8C887AB}"/>
              </a:ext>
            </a:extLst>
          </p:cNvPr>
          <p:cNvSpPr txBox="1"/>
          <p:nvPr/>
        </p:nvSpPr>
        <p:spPr>
          <a:xfrm>
            <a:off x="4839730" y="324758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8614" y="448199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0CE91-F7E1-2142-97A6-DE0E63EAC3BF}"/>
              </a:ext>
            </a:extLst>
          </p:cNvPr>
          <p:cNvSpPr txBox="1"/>
          <p:nvPr/>
        </p:nvSpPr>
        <p:spPr>
          <a:xfrm>
            <a:off x="4837498" y="517872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B074A-002E-D542-B2ED-64BB5A04359A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9EB55-625C-3042-B2C8-1751F3084F1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0023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3663182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Name: User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Department: User Department name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Major: User’s Study Major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Email: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username@memphis.edu</a:t>
            </a:r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75C58-0A47-CC4F-B6ED-FF54C7E7F47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420FCF-7FD1-2F46-9C76-8BD353317E83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62602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018803" y="126701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- User Profile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29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http://localhost:3000/user/:id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11B26-2BC9-FE46-AC69-A53B0BFF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3" y="1753523"/>
            <a:ext cx="2276610" cy="2276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BC895-FCFB-3A47-9E03-ECA92F586E8E}"/>
              </a:ext>
            </a:extLst>
          </p:cNvPr>
          <p:cNvSpPr txBox="1"/>
          <p:nvPr/>
        </p:nvSpPr>
        <p:spPr>
          <a:xfrm>
            <a:off x="5028014" y="1968030"/>
            <a:ext cx="465063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User1: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User2: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User3:</a:t>
            </a:r>
          </a:p>
          <a:p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of feedback given by other buyers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BCBF1FE-BD27-3C4C-892A-36F7CB191B90}"/>
              </a:ext>
            </a:extLst>
          </p:cNvPr>
          <p:cNvSpPr/>
          <p:nvPr/>
        </p:nvSpPr>
        <p:spPr>
          <a:xfrm>
            <a:off x="9727058" y="6276597"/>
            <a:ext cx="831642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EBFFB0-3422-9540-99C7-6A70E61CA9EE}"/>
              </a:ext>
            </a:extLst>
          </p:cNvPr>
          <p:cNvSpPr/>
          <p:nvPr/>
        </p:nvSpPr>
        <p:spPr>
          <a:xfrm>
            <a:off x="2176042" y="4264036"/>
            <a:ext cx="196213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410C0-B037-D144-80FC-AB321307446E}"/>
              </a:ext>
            </a:extLst>
          </p:cNvPr>
          <p:cNvSpPr txBox="1"/>
          <p:nvPr/>
        </p:nvSpPr>
        <p:spPr>
          <a:xfrm>
            <a:off x="5028014" y="1640433"/>
            <a:ext cx="829073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92BF7-FDB0-C84B-AC3C-F44B726A4044}"/>
              </a:ext>
            </a:extLst>
          </p:cNvPr>
          <p:cNvSpPr txBox="1"/>
          <p:nvPr/>
        </p:nvSpPr>
        <p:spPr>
          <a:xfrm>
            <a:off x="5857087" y="1634955"/>
            <a:ext cx="835485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93087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0295CC-58DF-0E47-95FC-6D5FF095C60D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8A5C-1EAD-7D4A-B24C-C2AA76DAF341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382412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Sign-In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5113867" y="2294625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5113867" y="312564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5113867" y="2754489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5113867" y="3598288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347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64157-1194-264D-8D78-71D5CAA11990}"/>
              </a:ext>
            </a:extLst>
          </p:cNvPr>
          <p:cNvSpPr txBox="1"/>
          <p:nvPr/>
        </p:nvSpPr>
        <p:spPr>
          <a:xfrm>
            <a:off x="5028288" y="459791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Not registered? </a:t>
            </a:r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Create Account</a:t>
            </a:r>
          </a:p>
          <a:p>
            <a:pPr algn="l"/>
            <a:endParaRPr lang="en-US" sz="10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algn="ctr"/>
            <a:r>
              <a:rPr lang="en-US" sz="10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615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Forgot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45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forgotpassword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862851" y="3705323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666940" y="2166846"/>
            <a:ext cx="30299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Forgot Password?</a:t>
            </a:r>
          </a:p>
          <a:p>
            <a:pPr algn="l"/>
            <a:endParaRPr lang="en-US" sz="9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Please enter your registered email address and a password </a:t>
            </a:r>
          </a:p>
          <a:p>
            <a:pPr algn="l"/>
            <a:r>
              <a:rPr lang="en-US" sz="800" dirty="0">
                <a:solidFill>
                  <a:schemeClr val="bg1"/>
                </a:solidFill>
                <a:latin typeface="Comic Sans MS" panose="030F0902030302020204" pitchFamily="66" charset="0"/>
              </a:rPr>
              <a:t>reset link will be sent to your email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759225" y="3038029"/>
            <a:ext cx="2781753" cy="2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304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5903EF9-80FA-7641-BE8B-4994D6BEE7F7}"/>
              </a:ext>
            </a:extLst>
          </p:cNvPr>
          <p:cNvSpPr/>
          <p:nvPr/>
        </p:nvSpPr>
        <p:spPr>
          <a:xfrm>
            <a:off x="6260875" y="3705323"/>
            <a:ext cx="102045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0193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Reset 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resetpassword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5459474" y="4125275"/>
            <a:ext cx="1315730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A72C5-8E2C-EB4F-8CE5-9B79A113D65B}"/>
              </a:ext>
            </a:extLst>
          </p:cNvPr>
          <p:cNvSpPr txBox="1"/>
          <p:nvPr/>
        </p:nvSpPr>
        <p:spPr>
          <a:xfrm>
            <a:off x="4876800" y="2270975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New Password: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05F8-0E11-B947-95C8-E2F317016D98}"/>
              </a:ext>
            </a:extLst>
          </p:cNvPr>
          <p:cNvSpPr txBox="1"/>
          <p:nvPr/>
        </p:nvSpPr>
        <p:spPr>
          <a:xfrm>
            <a:off x="4876800" y="3170547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Confirm Password: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BE7E-3CC4-B842-A582-2649FDE8D68C}"/>
              </a:ext>
            </a:extLst>
          </p:cNvPr>
          <p:cNvSpPr txBox="1"/>
          <p:nvPr/>
        </p:nvSpPr>
        <p:spPr>
          <a:xfrm>
            <a:off x="4920561" y="2765327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296F0-7B2D-2446-B98A-568455FB8764}"/>
              </a:ext>
            </a:extLst>
          </p:cNvPr>
          <p:cNvSpPr txBox="1"/>
          <p:nvPr/>
        </p:nvSpPr>
        <p:spPr>
          <a:xfrm>
            <a:off x="4920561" y="3611004"/>
            <a:ext cx="2077155" cy="237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94B02-8E0E-974D-BF19-2D7ADE836944}"/>
              </a:ext>
            </a:extLst>
          </p:cNvPr>
          <p:cNvSpPr/>
          <p:nvPr/>
        </p:nvSpPr>
        <p:spPr>
          <a:xfrm>
            <a:off x="4660226" y="1996643"/>
            <a:ext cx="3036711" cy="27785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46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signin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202453" y="869150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Catalog | 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07043" y="865442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4058" y="1213240"/>
            <a:ext cx="2671164" cy="34438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My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362942" y="1547081"/>
            <a:ext cx="2671164" cy="3443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5" name="Down Arrow 4"/>
          <p:cNvSpPr/>
          <p:nvPr/>
        </p:nvSpPr>
        <p:spPr>
          <a:xfrm rot="17439926">
            <a:off x="7886432" y="1239826"/>
            <a:ext cx="414854" cy="4187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56750" y="1409632"/>
            <a:ext cx="1768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As you click at the user name a new </a:t>
            </a:r>
            <a:r>
              <a:rPr lang="en-US" sz="16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nav</a:t>
            </a:r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-bar comes down</a:t>
            </a:r>
          </a:p>
        </p:txBody>
      </p:sp>
    </p:spTree>
    <p:extLst>
      <p:ext uri="{BB962C8B-B14F-4D97-AF65-F5344CB8AC3E}">
        <p14:creationId xmlns:p14="http://schemas.microsoft.com/office/powerpoint/2010/main" val="185545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03D022-BA0D-A042-92B7-9C2E431128DB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89F56C-0800-9F4E-BE33-281A675CE1DD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61788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A85072-49D9-B848-930D-DBF9B457E812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07852D-7BF9-4049-A41E-B18848EC4D39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-New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8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http://localhost:3000/items/new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2197669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47737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31140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409807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774414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5031736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87818" y="5797306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3498281" y="1852574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08408" y="37724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2016943" y="438529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723907" y="3485489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203572" y="2792465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8EF41-D199-8A44-8B22-E819BF49433F}"/>
              </a:ext>
            </a:extLst>
          </p:cNvPr>
          <p:cNvSpPr txBox="1"/>
          <p:nvPr/>
        </p:nvSpPr>
        <p:spPr>
          <a:xfrm>
            <a:off x="1962387" y="1828512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More Photos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D0155-E7C1-0E4E-A421-43E3B40E1EE1}"/>
              </a:ext>
            </a:extLst>
          </p:cNvPr>
          <p:cNvSpPr txBox="1"/>
          <p:nvPr/>
        </p:nvSpPr>
        <p:spPr>
          <a:xfrm>
            <a:off x="1962387" y="15411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Comic Sans MS" panose="030F0902030302020204" pitchFamily="66" charset="0"/>
              </a:rPr>
              <a:t>Avatar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C7F78A5-117A-CB44-B9B5-B30992C15CDD}"/>
              </a:ext>
            </a:extLst>
          </p:cNvPr>
          <p:cNvSpPr/>
          <p:nvPr/>
        </p:nvSpPr>
        <p:spPr>
          <a:xfrm>
            <a:off x="3498280" y="1468099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6F7272-CDBA-8C4B-8FE7-15C1FF6845BF}"/>
              </a:ext>
            </a:extLst>
          </p:cNvPr>
          <p:cNvSpPr/>
          <p:nvPr/>
        </p:nvSpPr>
        <p:spPr>
          <a:xfrm>
            <a:off x="1188497" y="869150"/>
            <a:ext cx="9832769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66" charset="0"/>
              </a:rPr>
              <a:t>SellBack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902030302020204" pitchFamily="66" charset="0"/>
              </a:rPr>
              <a:t>Mart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90203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DCF38F-321F-6B4E-97DD-0ED3FE4EAE82}"/>
              </a:ext>
            </a:extLst>
          </p:cNvPr>
          <p:cNvSpPr/>
          <p:nvPr/>
        </p:nvSpPr>
        <p:spPr>
          <a:xfrm>
            <a:off x="6911440" y="865442"/>
            <a:ext cx="4044384" cy="344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Catalog     Users Profile    Username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4440</TotalTime>
  <Words>1025</Words>
  <Application>Microsoft Macintosh PowerPoint</Application>
  <PresentationFormat>Widescreen</PresentationFormat>
  <Paragraphs>544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Varun Sanjay Negandhi (vsngndhi)</cp:lastModifiedBy>
  <cp:revision>168</cp:revision>
  <cp:lastPrinted>2018-09-28T01:06:56Z</cp:lastPrinted>
  <dcterms:created xsi:type="dcterms:W3CDTF">2018-09-13T20:25:44Z</dcterms:created>
  <dcterms:modified xsi:type="dcterms:W3CDTF">2019-04-14T14:56:07Z</dcterms:modified>
</cp:coreProperties>
</file>