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059"/>
    <p:restoredTop sz="94708"/>
  </p:normalViewPr>
  <p:slideViewPr>
    <p:cSldViewPr snapToGrid="0" snapToObjects="1">
      <p:cViewPr varScale="1">
        <p:scale>
          <a:sx n="91" d="100"/>
          <a:sy n="91" d="100"/>
        </p:scale>
        <p:origin x="-114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6690C-9B23-E84A-B802-36ED11B31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FB8CD5-2AD8-5A45-9F97-501DDD4FE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0435F9-E8E2-554C-91EE-07B63466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6B3B04-EBA4-4441-AA85-EFA30472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3C5D83-4650-6F44-B94D-6CA11045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45F2B0-F10A-7646-B090-60951DE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655179-C685-9240-88FA-EFC780107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1C54F1-85B4-2A45-9A3E-9CB496B3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156631-D074-9D42-B89F-02A25F76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D40104-E579-B049-B180-565D5030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91E41DF-B2F6-DA4C-AC03-14954BE74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07FEC9-9248-CF47-95E8-9E4BE113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27AA72-6CF8-FF49-9FEF-20B504EA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BD1A25-5286-6044-AC7C-31E4B502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1F4102-F426-EE48-A3F2-8076EC58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71ABF4-6839-7F44-9527-B6942719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DBE065-0B4D-2B4F-AD87-3CDD39BE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9D87C9-2774-384F-B19B-B5225972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79166D-7D20-1249-981E-8BC0EC4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98FF45-D6C1-9E47-B4E1-0E892A4F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CACAAC-09EB-F044-A233-A19193E5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E72DF0-CB0A-4142-A31B-6F41C360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8BC719-B7A5-F246-A113-22BB58A7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B92FCE-37A9-724B-BE6F-BA982B51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9A66E4-DB72-9B4F-985C-E04AF848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7AC8C-BC3F-7641-910F-74DEC422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DC74EE-B717-CC4E-BC38-7647EE6F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3BC161-41E7-0844-8F35-06AB2507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1683D5-5557-EC4C-86ED-B311AA3E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DD93A9-0E90-4A4B-AB77-7FEEB74B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180DBF-88DA-6148-B60A-8D05D8C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044C57-3C7E-D845-B8A5-7046E7C2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A11D7A-01D0-BF46-8304-E1D6D55E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4551BC-691F-F34E-A66A-801DAF21E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5C37A03-75DC-A646-AFA7-6096496C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9DA11B-09C6-4B43-A0A9-5CA649FB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5F34E54-6A18-F043-A938-7CA5FD1E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92E2FB8-D4AD-DA4D-948D-E6572AF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ECF0903-4F18-D848-A21A-C937B34C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9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52C803-3A9D-D64F-BE00-F7A33D8B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B64EDC-2C86-864A-BAAA-F73909D9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5C4572-1344-944C-B606-3C59F3A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E5D12A-1D1A-C74A-90C0-F76D96AC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0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70F86BB-C2C0-1542-8B6E-09278196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ABC57C3-652E-0A47-BDE0-82678ABC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DEE569-1835-8640-BB24-760D88E4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3316B-6B44-364E-8C86-A674BA77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284106-4D4B-A543-88CB-C1F0B41A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12FC88-D310-C043-9EC3-7D8C2D002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5008D5-69B1-1444-8C87-B55976D2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E69E12-393A-434E-9B8B-B4D775D9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CEBDC0-542F-B041-88EC-CE6D3A0C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6C058-293F-D84D-A04E-055E6C4B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6E1A00-537E-9143-91F3-68D0FA3AE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756FC6-B8D6-5941-98DB-268F46527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BDAFCE-6055-D94D-9B4B-9C260268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44F28C-5EC5-1B42-BFEF-D20F7C06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4BDED9-8AAF-3F46-AE0B-D1F12886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2793ADC-9281-414F-923C-EEA8664E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C8E37C-9C75-5C4A-9CC6-2AA32A44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BAE29D-47D9-5D40-B9EB-7217D1E26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E914-A6F4-3045-9D3D-73FD47E80560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32298C-A191-494C-A6B1-CB7F5C298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DF3D74-9AAC-E643-A639-52FA4BA04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FDD6883E-AA6F-5A41-9231-18BE1B49B840}"/>
              </a:ext>
            </a:extLst>
          </p:cNvPr>
          <p:cNvCxnSpPr>
            <a:cxnSpLocks/>
          </p:cNvCxnSpPr>
          <p:nvPr/>
        </p:nvCxnSpPr>
        <p:spPr>
          <a:xfrm>
            <a:off x="4121755" y="1313319"/>
            <a:ext cx="392951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7AB038C-77A2-284C-AF3A-D3FC42CF739F}"/>
              </a:ext>
            </a:extLst>
          </p:cNvPr>
          <p:cNvSpPr txBox="1"/>
          <p:nvPr/>
        </p:nvSpPr>
        <p:spPr>
          <a:xfrm>
            <a:off x="7675842" y="1033704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5BB023-096C-B34A-8FED-9CE09EE6F055}"/>
              </a:ext>
            </a:extLst>
          </p:cNvPr>
          <p:cNvSpPr txBox="1"/>
          <p:nvPr/>
        </p:nvSpPr>
        <p:spPr>
          <a:xfrm>
            <a:off x="2768272" y="1901312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D009339-9C23-034D-B7F1-DE3C4C61B514}"/>
              </a:ext>
            </a:extLst>
          </p:cNvPr>
          <p:cNvSpPr txBox="1"/>
          <p:nvPr/>
        </p:nvSpPr>
        <p:spPr>
          <a:xfrm>
            <a:off x="2460360" y="543588"/>
            <a:ext cx="1656261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name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UofM email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password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department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major : string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350935DF-7AB9-41D4-AE03-D2A26969D869}"/>
              </a:ext>
            </a:extLst>
          </p:cNvPr>
          <p:cNvGrpSpPr/>
          <p:nvPr/>
        </p:nvGrpSpPr>
        <p:grpSpPr>
          <a:xfrm>
            <a:off x="6395454" y="411606"/>
            <a:ext cx="5226584" cy="3616871"/>
            <a:chOff x="149401" y="411606"/>
            <a:chExt cx="5226584" cy="361687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B61AF512-CC3E-4698-94F3-62B9A333EF22}"/>
                </a:ext>
              </a:extLst>
            </p:cNvPr>
            <p:cNvGrpSpPr/>
            <p:nvPr/>
          </p:nvGrpSpPr>
          <p:grpSpPr>
            <a:xfrm>
              <a:off x="149401" y="411606"/>
              <a:ext cx="4344732" cy="3616871"/>
              <a:chOff x="149401" y="411606"/>
              <a:chExt cx="4344732" cy="3616871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xmlns="" id="{85104D74-C0C7-804B-B7A2-1D79C37C17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5983" y="2515639"/>
                <a:ext cx="3528150" cy="66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D62A0365-506F-824C-A971-9FA464D85BED}"/>
                  </a:ext>
                </a:extLst>
              </p:cNvPr>
              <p:cNvSpPr txBox="1"/>
              <p:nvPr/>
            </p:nvSpPr>
            <p:spPr>
              <a:xfrm>
                <a:off x="1805213" y="411606"/>
                <a:ext cx="1689542" cy="15696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Item &lt;abstract&gt;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_____________________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title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price : float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image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condition : integer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category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description : text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9A37AE96-54D5-46DD-BBEB-06DD03A779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9984" y="1976777"/>
                <a:ext cx="0" cy="5350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xmlns="" id="{F9F5D3EC-FAFE-45A8-9E4C-2D02352250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982" y="2511829"/>
                <a:ext cx="1" cy="3110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0C47D09D-7432-4597-B8B4-7D6FECCCA0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9984" y="2306560"/>
                <a:ext cx="0" cy="516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CEE64198-ACBD-4116-B08D-97ECEB203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9444" y="2511829"/>
                <a:ext cx="0" cy="3251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E85E8FB3-7331-44E0-9CC3-79FDBE57BE61}"/>
                  </a:ext>
                </a:extLst>
              </p:cNvPr>
              <p:cNvSpPr txBox="1"/>
              <p:nvPr/>
            </p:nvSpPr>
            <p:spPr>
              <a:xfrm>
                <a:off x="149401" y="2828148"/>
                <a:ext cx="1712222" cy="12003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Textbook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_____________________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ISBN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author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edition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year of publication : string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51E684AC-0943-4072-B51F-4D46823CE71C}"/>
                  </a:ext>
                </a:extLst>
              </p:cNvPr>
              <p:cNvSpPr txBox="1"/>
              <p:nvPr/>
            </p:nvSpPr>
            <p:spPr>
              <a:xfrm>
                <a:off x="1935428" y="2836983"/>
                <a:ext cx="1672951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SchoolSupply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_____________________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quantity : integer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938A5B1-7D30-4E35-A2FD-8CE6CED56162}"/>
                </a:ext>
              </a:extLst>
            </p:cNvPr>
            <p:cNvSpPr txBox="1"/>
            <p:nvPr/>
          </p:nvSpPr>
          <p:spPr>
            <a:xfrm>
              <a:off x="3703034" y="2836983"/>
              <a:ext cx="1672951" cy="10156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Electronic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_____________________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Year of release : integer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OS: string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manufacturer: string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CC68075-4730-4C01-961A-DF75F88970FA}"/>
              </a:ext>
            </a:extLst>
          </p:cNvPr>
          <p:cNvSpPr txBox="1"/>
          <p:nvPr/>
        </p:nvSpPr>
        <p:spPr>
          <a:xfrm>
            <a:off x="3635490" y="3065581"/>
            <a:ext cx="165626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Transaction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review: 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07E9625-334A-4162-AD30-7F1059AFCC04}"/>
              </a:ext>
            </a:extLst>
          </p:cNvPr>
          <p:cNvSpPr txBox="1"/>
          <p:nvPr/>
        </p:nvSpPr>
        <p:spPr>
          <a:xfrm>
            <a:off x="1473405" y="3076842"/>
            <a:ext cx="1656261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sender_id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receiver_id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content : 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53A9BFD-139E-4EF1-B5D6-0592E93ECA08}"/>
              </a:ext>
            </a:extLst>
          </p:cNvPr>
          <p:cNvSpPr txBox="1"/>
          <p:nvPr/>
        </p:nvSpPr>
        <p:spPr>
          <a:xfrm rot="19864879">
            <a:off x="6345913" y="2161442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113B727-5772-43C6-B43E-C0504F962E0E}"/>
              </a:ext>
            </a:extLst>
          </p:cNvPr>
          <p:cNvSpPr txBox="1"/>
          <p:nvPr/>
        </p:nvSpPr>
        <p:spPr>
          <a:xfrm>
            <a:off x="7636938" y="1284772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item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B8E1E1BA-B057-422A-8BE3-4C5E1F1BDC63}"/>
              </a:ext>
            </a:extLst>
          </p:cNvPr>
          <p:cNvCxnSpPr>
            <a:cxnSpLocks/>
          </p:cNvCxnSpPr>
          <p:nvPr/>
        </p:nvCxnSpPr>
        <p:spPr>
          <a:xfrm flipV="1">
            <a:off x="2807360" y="1939844"/>
            <a:ext cx="0" cy="1125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46A60703-7103-42B2-A100-ECF4150C7808}"/>
              </a:ext>
            </a:extLst>
          </p:cNvPr>
          <p:cNvCxnSpPr>
            <a:cxnSpLocks/>
          </p:cNvCxnSpPr>
          <p:nvPr/>
        </p:nvCxnSpPr>
        <p:spPr>
          <a:xfrm flipV="1">
            <a:off x="3875917" y="1928583"/>
            <a:ext cx="0" cy="11324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186E243-E43B-4758-8C58-21366E719EC6}"/>
              </a:ext>
            </a:extLst>
          </p:cNvPr>
          <p:cNvCxnSpPr>
            <a:cxnSpLocks/>
          </p:cNvCxnSpPr>
          <p:nvPr/>
        </p:nvCxnSpPr>
        <p:spPr>
          <a:xfrm flipV="1">
            <a:off x="5285050" y="1838277"/>
            <a:ext cx="2766216" cy="1400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B2ACECDA-B926-457F-8FDA-A6DBD058FB59}"/>
              </a:ext>
            </a:extLst>
          </p:cNvPr>
          <p:cNvSpPr/>
          <p:nvPr/>
        </p:nvSpPr>
        <p:spPr>
          <a:xfrm rot="3586194">
            <a:off x="6250703" y="2412171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1F30637-44D0-446F-841B-53078D82CD87}"/>
              </a:ext>
            </a:extLst>
          </p:cNvPr>
          <p:cNvSpPr txBox="1"/>
          <p:nvPr/>
        </p:nvSpPr>
        <p:spPr>
          <a:xfrm>
            <a:off x="2036460" y="1867485"/>
            <a:ext cx="87688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sender and  receiver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92C3CBC-4C23-433E-A465-36B07F29CE7C}"/>
              </a:ext>
            </a:extLst>
          </p:cNvPr>
          <p:cNvSpPr txBox="1"/>
          <p:nvPr/>
        </p:nvSpPr>
        <p:spPr>
          <a:xfrm rot="19899145">
            <a:off x="5260206" y="3131577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612E7B2-6781-4E01-9CD6-14D31575D054}"/>
              </a:ext>
            </a:extLst>
          </p:cNvPr>
          <p:cNvSpPr txBox="1"/>
          <p:nvPr/>
        </p:nvSpPr>
        <p:spPr>
          <a:xfrm>
            <a:off x="7859889" y="1838276"/>
            <a:ext cx="28828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D6B9CE01-F533-494C-AEA7-344487E6E040}"/>
              </a:ext>
            </a:extLst>
          </p:cNvPr>
          <p:cNvSpPr txBox="1"/>
          <p:nvPr/>
        </p:nvSpPr>
        <p:spPr>
          <a:xfrm rot="20149495">
            <a:off x="7669761" y="1581752"/>
            <a:ext cx="901226" cy="28606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item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5DB72EE-40A2-408E-9ABB-CE8073149E90}"/>
              </a:ext>
            </a:extLst>
          </p:cNvPr>
          <p:cNvSpPr txBox="1"/>
          <p:nvPr/>
        </p:nvSpPr>
        <p:spPr>
          <a:xfrm rot="19941039">
            <a:off x="5221486" y="2776799"/>
            <a:ext cx="87946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transaction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BDA00B79-D653-415B-AF6F-4628F0885ADD}"/>
              </a:ext>
            </a:extLst>
          </p:cNvPr>
          <p:cNvSpPr/>
          <p:nvPr/>
        </p:nvSpPr>
        <p:spPr>
          <a:xfrm>
            <a:off x="5661219" y="1271258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has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6AD4AA0-BA47-4A5B-BBDA-A407459662C0}"/>
              </a:ext>
            </a:extLst>
          </p:cNvPr>
          <p:cNvSpPr/>
          <p:nvPr/>
        </p:nvSpPr>
        <p:spPr>
          <a:xfrm rot="16200000">
            <a:off x="5884393" y="1257958"/>
            <a:ext cx="336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58252777-F735-414F-9786-E84F2A7EF6B9}"/>
              </a:ext>
            </a:extLst>
          </p:cNvPr>
          <p:cNvSpPr txBox="1"/>
          <p:nvPr/>
        </p:nvSpPr>
        <p:spPr>
          <a:xfrm>
            <a:off x="4077716" y="1047638"/>
            <a:ext cx="31359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DF78528B-C4AC-4C2D-9D13-21F0CD59AB1F}"/>
              </a:ext>
            </a:extLst>
          </p:cNvPr>
          <p:cNvSpPr txBox="1"/>
          <p:nvPr/>
        </p:nvSpPr>
        <p:spPr>
          <a:xfrm>
            <a:off x="3574714" y="1894454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A1306CC8-0663-47ED-A43C-70531064E628}"/>
              </a:ext>
            </a:extLst>
          </p:cNvPr>
          <p:cNvSpPr txBox="1"/>
          <p:nvPr/>
        </p:nvSpPr>
        <p:spPr>
          <a:xfrm>
            <a:off x="2778171" y="2822916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FF22EE0-D7E3-43C2-9431-66A6DE50B8BD}"/>
              </a:ext>
            </a:extLst>
          </p:cNvPr>
          <p:cNvSpPr txBox="1"/>
          <p:nvPr/>
        </p:nvSpPr>
        <p:spPr>
          <a:xfrm>
            <a:off x="3544067" y="2814013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6F23F39D-9B2B-4D8B-94A9-6CFFCA827149}"/>
              </a:ext>
            </a:extLst>
          </p:cNvPr>
          <p:cNvGrpSpPr/>
          <p:nvPr/>
        </p:nvGrpSpPr>
        <p:grpSpPr>
          <a:xfrm>
            <a:off x="2467031" y="2288816"/>
            <a:ext cx="442894" cy="453455"/>
            <a:chOff x="2467031" y="2196874"/>
            <a:chExt cx="442894" cy="45345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85981300-E1C9-4C9E-B839-B463A12057E9}"/>
                </a:ext>
              </a:extLst>
            </p:cNvPr>
            <p:cNvSpPr/>
            <p:nvPr/>
          </p:nvSpPr>
          <p:spPr>
            <a:xfrm>
              <a:off x="2558919" y="2373330"/>
              <a:ext cx="3369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▼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973DE8A9-50A7-46D1-A020-0F0D3F94AADD}"/>
                </a:ext>
              </a:extLst>
            </p:cNvPr>
            <p:cNvSpPr/>
            <p:nvPr/>
          </p:nvSpPr>
          <p:spPr>
            <a:xfrm>
              <a:off x="2467031" y="2196874"/>
              <a:ext cx="44289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has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93E69870-7970-4997-979F-57646E450226}"/>
              </a:ext>
            </a:extLst>
          </p:cNvPr>
          <p:cNvGrpSpPr/>
          <p:nvPr/>
        </p:nvGrpSpPr>
        <p:grpSpPr>
          <a:xfrm>
            <a:off x="3773919" y="2310594"/>
            <a:ext cx="442894" cy="439388"/>
            <a:chOff x="2467031" y="2210941"/>
            <a:chExt cx="442894" cy="439388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6A642F0C-ECEF-46F4-B2F5-7F668B2686EB}"/>
                </a:ext>
              </a:extLst>
            </p:cNvPr>
            <p:cNvSpPr/>
            <p:nvPr/>
          </p:nvSpPr>
          <p:spPr>
            <a:xfrm>
              <a:off x="2558919" y="2373330"/>
              <a:ext cx="3369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▼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42DE9CF-128B-462A-8533-C9894E99F08F}"/>
                </a:ext>
              </a:extLst>
            </p:cNvPr>
            <p:cNvSpPr/>
            <p:nvPr/>
          </p:nvSpPr>
          <p:spPr>
            <a:xfrm>
              <a:off x="2467031" y="2210941"/>
              <a:ext cx="44289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has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B9485CA7-448E-4721-AA04-C47ECACC2C7E}"/>
              </a:ext>
            </a:extLst>
          </p:cNvPr>
          <p:cNvSpPr txBox="1"/>
          <p:nvPr/>
        </p:nvSpPr>
        <p:spPr>
          <a:xfrm>
            <a:off x="4230116" y="1439445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seller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7FAE3C1D-95B1-4C18-88B0-76E29B043909}"/>
              </a:ext>
            </a:extLst>
          </p:cNvPr>
          <p:cNvSpPr txBox="1"/>
          <p:nvPr/>
        </p:nvSpPr>
        <p:spPr>
          <a:xfrm>
            <a:off x="2178040" y="2819741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message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9547729C-91E0-4317-8103-DE3B158A91CB}"/>
              </a:ext>
            </a:extLst>
          </p:cNvPr>
          <p:cNvSpPr txBox="1"/>
          <p:nvPr/>
        </p:nvSpPr>
        <p:spPr>
          <a:xfrm>
            <a:off x="3823949" y="1877965"/>
            <a:ext cx="87688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seller and  buyer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6A8A4EA0-F577-4A8D-81C2-602CFEE49338}"/>
              </a:ext>
            </a:extLst>
          </p:cNvPr>
          <p:cNvSpPr txBox="1"/>
          <p:nvPr/>
        </p:nvSpPr>
        <p:spPr>
          <a:xfrm>
            <a:off x="3826701" y="2792012"/>
            <a:ext cx="94164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deal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A5C4CBEB-75EC-47D2-9A66-2F80FAA0F8F6}"/>
              </a:ext>
            </a:extLst>
          </p:cNvPr>
          <p:cNvSpPr/>
          <p:nvPr/>
        </p:nvSpPr>
        <p:spPr>
          <a:xfrm>
            <a:off x="8754410" y="1889151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▲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27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DD6883E-AA6F-5A41-9231-18BE1B49B840}"/>
              </a:ext>
            </a:extLst>
          </p:cNvPr>
          <p:cNvCxnSpPr>
            <a:cxnSpLocks/>
          </p:cNvCxnSpPr>
          <p:nvPr/>
        </p:nvCxnSpPr>
        <p:spPr>
          <a:xfrm>
            <a:off x="4121755" y="1313319"/>
            <a:ext cx="392951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7AB038C-77A2-284C-AF3A-D3FC42CF739F}"/>
              </a:ext>
            </a:extLst>
          </p:cNvPr>
          <p:cNvSpPr txBox="1"/>
          <p:nvPr/>
        </p:nvSpPr>
        <p:spPr>
          <a:xfrm>
            <a:off x="7675842" y="1033704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5BB023-096C-B34A-8FED-9CE09EE6F055}"/>
              </a:ext>
            </a:extLst>
          </p:cNvPr>
          <p:cNvSpPr txBox="1"/>
          <p:nvPr/>
        </p:nvSpPr>
        <p:spPr>
          <a:xfrm>
            <a:off x="2768272" y="1901312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009339-9C23-034D-B7F1-DE3C4C61B514}"/>
              </a:ext>
            </a:extLst>
          </p:cNvPr>
          <p:cNvSpPr txBox="1"/>
          <p:nvPr/>
        </p:nvSpPr>
        <p:spPr>
          <a:xfrm>
            <a:off x="2460360" y="543588"/>
            <a:ext cx="1656261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name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email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password :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pass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department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major :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62A0365-506F-824C-A971-9FA464D85BED}"/>
              </a:ext>
            </a:extLst>
          </p:cNvPr>
          <p:cNvSpPr txBox="1"/>
          <p:nvPr/>
        </p:nvSpPr>
        <p:spPr>
          <a:xfrm>
            <a:off x="8051266" y="237265"/>
            <a:ext cx="1689542" cy="37856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Item &lt;abstract&gt;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d: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</a:t>
            </a:r>
            <a:r>
              <a:rPr lang="en-US" sz="1200" dirty="0" err="1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ser_id</a:t>
            </a:r>
            <a:r>
              <a:rPr lang="en-US" sz="1200" dirty="0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ategory_id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title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price : 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image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condition : integer</a:t>
            </a:r>
          </a:p>
          <a:p>
            <a:pPr>
              <a:defRPr/>
            </a:pPr>
            <a:r>
              <a:rPr lang="en-US" sz="1200" dirty="0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inactive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</a:t>
            </a:r>
            <a:r>
              <a:rPr lang="en-US" sz="1200" dirty="0" err="1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boolean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description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: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text</a:t>
            </a:r>
          </a:p>
          <a:p>
            <a:pPr lvl="0">
              <a:defRPr/>
            </a:pPr>
            <a:endParaRPr lang="en-US" sz="1200" dirty="0" smtClean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>
              <a:defRPr/>
            </a:pPr>
            <a:r>
              <a:rPr lang="en-US" sz="1200" dirty="0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ISBN 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string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author : string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edition : string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year of publication : </a:t>
            </a:r>
            <a:r>
              <a:rPr lang="en-US" sz="1200" dirty="0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string</a:t>
            </a:r>
          </a:p>
          <a:p>
            <a:pPr lvl="0">
              <a:defRPr/>
            </a:pPr>
            <a:endParaRPr lang="en-US" sz="1200" dirty="0" smtClean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>
              <a:defRPr/>
            </a:pPr>
            <a:r>
              <a:rPr lang="en-US" sz="1200" dirty="0" err="1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y</a:t>
            </a:r>
            <a:r>
              <a:rPr lang="en-US" sz="1200" dirty="0" err="1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ear_release</a:t>
            </a:r>
            <a:r>
              <a:rPr lang="en-US" sz="1200" dirty="0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integer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OS: string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manufacturer: </a:t>
            </a:r>
            <a:r>
              <a:rPr lang="en-US" sz="1200" dirty="0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CC68075-4730-4C01-961A-DF75F88970FA}"/>
              </a:ext>
            </a:extLst>
          </p:cNvPr>
          <p:cNvSpPr txBox="1"/>
          <p:nvPr/>
        </p:nvSpPr>
        <p:spPr>
          <a:xfrm>
            <a:off x="3635490" y="3065581"/>
            <a:ext cx="1656261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Transaction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  <a:r>
              <a:rPr lang="en-US" sz="1200" dirty="0" err="1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buyer_id</a:t>
            </a:r>
            <a:r>
              <a:rPr lang="en-US" sz="1200" dirty="0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integer</a:t>
            </a:r>
          </a:p>
          <a:p>
            <a:pPr lvl="0">
              <a:defRPr/>
            </a:pPr>
            <a:r>
              <a:rPr lang="en-US" sz="1200" dirty="0" err="1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seller_id</a:t>
            </a:r>
            <a:r>
              <a:rPr lang="en-US" sz="1200" dirty="0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</a:t>
            </a:r>
            <a:r>
              <a:rPr lang="en-US" sz="1200" dirty="0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integer</a:t>
            </a:r>
          </a:p>
          <a:p>
            <a:pPr>
              <a:defRPr/>
            </a:pPr>
            <a:r>
              <a:rPr lang="en-US" sz="1200" dirty="0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review</a:t>
            </a: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: </a:t>
            </a:r>
            <a:r>
              <a:rPr lang="en-US" sz="1200" dirty="0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text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07E9625-334A-4162-AD30-7F1059AFCC04}"/>
              </a:ext>
            </a:extLst>
          </p:cNvPr>
          <p:cNvSpPr txBox="1"/>
          <p:nvPr/>
        </p:nvSpPr>
        <p:spPr>
          <a:xfrm>
            <a:off x="1473405" y="3076842"/>
            <a:ext cx="1656261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sender_id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receiver_id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content :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read: </a:t>
            </a:r>
            <a:r>
              <a:rPr lang="en-US" sz="1200" dirty="0" err="1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boolean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53A9BFD-139E-4EF1-B5D6-0592E93ECA08}"/>
              </a:ext>
            </a:extLst>
          </p:cNvPr>
          <p:cNvSpPr txBox="1"/>
          <p:nvPr/>
        </p:nvSpPr>
        <p:spPr>
          <a:xfrm rot="19864879">
            <a:off x="6345913" y="2161442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113B727-5772-43C6-B43E-C0504F962E0E}"/>
              </a:ext>
            </a:extLst>
          </p:cNvPr>
          <p:cNvSpPr txBox="1"/>
          <p:nvPr/>
        </p:nvSpPr>
        <p:spPr>
          <a:xfrm>
            <a:off x="7636938" y="1284772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item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8E1E1BA-B057-422A-8BE3-4C5E1F1BDC63}"/>
              </a:ext>
            </a:extLst>
          </p:cNvPr>
          <p:cNvCxnSpPr>
            <a:cxnSpLocks/>
          </p:cNvCxnSpPr>
          <p:nvPr/>
        </p:nvCxnSpPr>
        <p:spPr>
          <a:xfrm flipV="1">
            <a:off x="2807360" y="1939844"/>
            <a:ext cx="0" cy="1125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6A60703-7103-42B2-A100-ECF4150C7808}"/>
              </a:ext>
            </a:extLst>
          </p:cNvPr>
          <p:cNvCxnSpPr>
            <a:cxnSpLocks/>
          </p:cNvCxnSpPr>
          <p:nvPr/>
        </p:nvCxnSpPr>
        <p:spPr>
          <a:xfrm flipV="1">
            <a:off x="3875917" y="1928583"/>
            <a:ext cx="0" cy="11324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A186E243-E43B-4758-8C58-21366E719EC6}"/>
              </a:ext>
            </a:extLst>
          </p:cNvPr>
          <p:cNvCxnSpPr>
            <a:cxnSpLocks/>
          </p:cNvCxnSpPr>
          <p:nvPr/>
        </p:nvCxnSpPr>
        <p:spPr>
          <a:xfrm flipV="1">
            <a:off x="5285050" y="1838277"/>
            <a:ext cx="2766216" cy="1400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1F30637-44D0-446F-841B-53078D82CD87}"/>
              </a:ext>
            </a:extLst>
          </p:cNvPr>
          <p:cNvSpPr txBox="1"/>
          <p:nvPr/>
        </p:nvSpPr>
        <p:spPr>
          <a:xfrm>
            <a:off x="2036460" y="1867485"/>
            <a:ext cx="87688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sender and  receiver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92C3CBC-4C23-433E-A465-36B07F29CE7C}"/>
              </a:ext>
            </a:extLst>
          </p:cNvPr>
          <p:cNvSpPr txBox="1"/>
          <p:nvPr/>
        </p:nvSpPr>
        <p:spPr>
          <a:xfrm rot="19899145">
            <a:off x="5260206" y="3131577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612E7B2-6781-4E01-9CD6-14D31575D054}"/>
              </a:ext>
            </a:extLst>
          </p:cNvPr>
          <p:cNvSpPr txBox="1"/>
          <p:nvPr/>
        </p:nvSpPr>
        <p:spPr>
          <a:xfrm>
            <a:off x="7859889" y="1838276"/>
            <a:ext cx="28828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6B9CE01-F533-494C-AEA7-344487E6E040}"/>
              </a:ext>
            </a:extLst>
          </p:cNvPr>
          <p:cNvSpPr txBox="1"/>
          <p:nvPr/>
        </p:nvSpPr>
        <p:spPr>
          <a:xfrm rot="20149495">
            <a:off x="7669761" y="1581752"/>
            <a:ext cx="901226" cy="28606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item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5DB72EE-40A2-408E-9ABB-CE8073149E90}"/>
              </a:ext>
            </a:extLst>
          </p:cNvPr>
          <p:cNvSpPr txBox="1"/>
          <p:nvPr/>
        </p:nvSpPr>
        <p:spPr>
          <a:xfrm rot="19941039">
            <a:off x="5221486" y="2776799"/>
            <a:ext cx="87946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transaction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DA00B79-D653-415B-AF6F-4628F0885ADD}"/>
              </a:ext>
            </a:extLst>
          </p:cNvPr>
          <p:cNvSpPr/>
          <p:nvPr/>
        </p:nvSpPr>
        <p:spPr>
          <a:xfrm>
            <a:off x="5661219" y="1271258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has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6AD4AA0-BA47-4A5B-BBDA-A407459662C0}"/>
              </a:ext>
            </a:extLst>
          </p:cNvPr>
          <p:cNvSpPr/>
          <p:nvPr/>
        </p:nvSpPr>
        <p:spPr>
          <a:xfrm rot="16200000">
            <a:off x="5884393" y="1257958"/>
            <a:ext cx="336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8252777-F735-414F-9786-E84F2A7EF6B9}"/>
              </a:ext>
            </a:extLst>
          </p:cNvPr>
          <p:cNvSpPr txBox="1"/>
          <p:nvPr/>
        </p:nvSpPr>
        <p:spPr>
          <a:xfrm>
            <a:off x="4077716" y="1047638"/>
            <a:ext cx="31359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F78528B-C4AC-4C2D-9D13-21F0CD59AB1F}"/>
              </a:ext>
            </a:extLst>
          </p:cNvPr>
          <p:cNvSpPr txBox="1"/>
          <p:nvPr/>
        </p:nvSpPr>
        <p:spPr>
          <a:xfrm>
            <a:off x="3574714" y="1894454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1306CC8-0663-47ED-A43C-70531064E628}"/>
              </a:ext>
            </a:extLst>
          </p:cNvPr>
          <p:cNvSpPr txBox="1"/>
          <p:nvPr/>
        </p:nvSpPr>
        <p:spPr>
          <a:xfrm>
            <a:off x="2778171" y="2822916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FF22EE0-D7E3-43C2-9431-66A6DE50B8BD}"/>
              </a:ext>
            </a:extLst>
          </p:cNvPr>
          <p:cNvSpPr txBox="1"/>
          <p:nvPr/>
        </p:nvSpPr>
        <p:spPr>
          <a:xfrm>
            <a:off x="3544067" y="2814013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6F23F39D-9B2B-4D8B-94A9-6CFFCA827149}"/>
              </a:ext>
            </a:extLst>
          </p:cNvPr>
          <p:cNvGrpSpPr/>
          <p:nvPr/>
        </p:nvGrpSpPr>
        <p:grpSpPr>
          <a:xfrm>
            <a:off x="2467031" y="2288816"/>
            <a:ext cx="442894" cy="453455"/>
            <a:chOff x="2467031" y="2196874"/>
            <a:chExt cx="442894" cy="45345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85981300-E1C9-4C9E-B839-B463A12057E9}"/>
                </a:ext>
              </a:extLst>
            </p:cNvPr>
            <p:cNvSpPr/>
            <p:nvPr/>
          </p:nvSpPr>
          <p:spPr>
            <a:xfrm>
              <a:off x="2558919" y="2373330"/>
              <a:ext cx="3369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▼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973DE8A9-50A7-46D1-A020-0F0D3F94AADD}"/>
                </a:ext>
              </a:extLst>
            </p:cNvPr>
            <p:cNvSpPr/>
            <p:nvPr/>
          </p:nvSpPr>
          <p:spPr>
            <a:xfrm>
              <a:off x="2467031" y="2196874"/>
              <a:ext cx="44289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has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3E69870-7970-4997-979F-57646E450226}"/>
              </a:ext>
            </a:extLst>
          </p:cNvPr>
          <p:cNvGrpSpPr/>
          <p:nvPr/>
        </p:nvGrpSpPr>
        <p:grpSpPr>
          <a:xfrm>
            <a:off x="3773919" y="2310594"/>
            <a:ext cx="442894" cy="439388"/>
            <a:chOff x="2467031" y="2210941"/>
            <a:chExt cx="442894" cy="43938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6A642F0C-ECEF-46F4-B2F5-7F668B2686EB}"/>
                </a:ext>
              </a:extLst>
            </p:cNvPr>
            <p:cNvSpPr/>
            <p:nvPr/>
          </p:nvSpPr>
          <p:spPr>
            <a:xfrm>
              <a:off x="2558919" y="2373330"/>
              <a:ext cx="3369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▼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C42DE9CF-128B-462A-8533-C9894E99F08F}"/>
                </a:ext>
              </a:extLst>
            </p:cNvPr>
            <p:cNvSpPr/>
            <p:nvPr/>
          </p:nvSpPr>
          <p:spPr>
            <a:xfrm>
              <a:off x="2467031" y="2210941"/>
              <a:ext cx="44289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has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9485CA7-448E-4721-AA04-C47ECACC2C7E}"/>
              </a:ext>
            </a:extLst>
          </p:cNvPr>
          <p:cNvSpPr txBox="1"/>
          <p:nvPr/>
        </p:nvSpPr>
        <p:spPr>
          <a:xfrm>
            <a:off x="4230116" y="1439445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seller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FAE3C1D-95B1-4C18-88B0-76E29B043909}"/>
              </a:ext>
            </a:extLst>
          </p:cNvPr>
          <p:cNvSpPr txBox="1"/>
          <p:nvPr/>
        </p:nvSpPr>
        <p:spPr>
          <a:xfrm>
            <a:off x="2178040" y="2819741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message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547729C-91E0-4317-8103-DE3B158A91CB}"/>
              </a:ext>
            </a:extLst>
          </p:cNvPr>
          <p:cNvSpPr txBox="1"/>
          <p:nvPr/>
        </p:nvSpPr>
        <p:spPr>
          <a:xfrm>
            <a:off x="3823949" y="1877965"/>
            <a:ext cx="87688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seller and  buyer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A8A4EA0-F577-4A8D-81C2-602CFEE49338}"/>
              </a:ext>
            </a:extLst>
          </p:cNvPr>
          <p:cNvSpPr txBox="1"/>
          <p:nvPr/>
        </p:nvSpPr>
        <p:spPr>
          <a:xfrm>
            <a:off x="3826701" y="2792012"/>
            <a:ext cx="94164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deal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85E8FB3-7331-44E0-9CC3-79FDBE57BE61}"/>
              </a:ext>
            </a:extLst>
          </p:cNvPr>
          <p:cNvSpPr txBox="1"/>
          <p:nvPr/>
        </p:nvSpPr>
        <p:spPr>
          <a:xfrm>
            <a:off x="8057809" y="5816329"/>
            <a:ext cx="1712222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Category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Id: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US" sz="1200" dirty="0" smtClean="0">
                <a:solidFill>
                  <a:prstClr val="black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escription: string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A186E243-E43B-4758-8C58-21366E719EC6}"/>
              </a:ext>
            </a:extLst>
          </p:cNvPr>
          <p:cNvCxnSpPr>
            <a:cxnSpLocks/>
          </p:cNvCxnSpPr>
          <p:nvPr/>
        </p:nvCxnSpPr>
        <p:spPr>
          <a:xfrm flipV="1">
            <a:off x="8819966" y="4022916"/>
            <a:ext cx="0" cy="1789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53A9BFD-139E-4EF1-B5D6-0592E93ECA08}"/>
              </a:ext>
            </a:extLst>
          </p:cNvPr>
          <p:cNvSpPr txBox="1"/>
          <p:nvPr/>
        </p:nvSpPr>
        <p:spPr>
          <a:xfrm rot="16200000">
            <a:off x="8710867" y="4757768"/>
            <a:ext cx="49519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A642F0C-ECEF-46F4-B2F5-7F668B2686EB}"/>
              </a:ext>
            </a:extLst>
          </p:cNvPr>
          <p:cNvSpPr/>
          <p:nvPr/>
        </p:nvSpPr>
        <p:spPr>
          <a:xfrm>
            <a:off x="8829205" y="5088038"/>
            <a:ext cx="33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8252777-F735-414F-9786-E84F2A7EF6B9}"/>
              </a:ext>
            </a:extLst>
          </p:cNvPr>
          <p:cNvSpPr txBox="1"/>
          <p:nvPr/>
        </p:nvSpPr>
        <p:spPr>
          <a:xfrm>
            <a:off x="8829205" y="5539330"/>
            <a:ext cx="31359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FF22EE0-D7E3-43C2-9431-66A6DE50B8BD}"/>
              </a:ext>
            </a:extLst>
          </p:cNvPr>
          <p:cNvSpPr txBox="1"/>
          <p:nvPr/>
        </p:nvSpPr>
        <p:spPr>
          <a:xfrm>
            <a:off x="8829205" y="4431398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</p:spTree>
    <p:extLst>
      <p:ext uri="{BB962C8B-B14F-4D97-AF65-F5344CB8AC3E}">
        <p14:creationId xmlns:p14="http://schemas.microsoft.com/office/powerpoint/2010/main" val="363475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noFill/>
        </a:ln>
      </a:spPr>
      <a:bodyPr wrap="none" rtlCol="0">
        <a:spAutoFit/>
      </a:bodyPr>
      <a:lstStyle>
        <a:defPPr algn="l">
          <a:defRPr dirty="0" smtClean="0"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274</Words>
  <Application>Microsoft Macintosh PowerPoint</Application>
  <PresentationFormat>Custom</PresentationFormat>
  <Paragraphs>130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Felipe De oliveira</cp:lastModifiedBy>
  <cp:revision>28</cp:revision>
  <cp:lastPrinted>2018-11-14T19:27:34Z</cp:lastPrinted>
  <dcterms:created xsi:type="dcterms:W3CDTF">2018-11-12T16:47:51Z</dcterms:created>
  <dcterms:modified xsi:type="dcterms:W3CDTF">2019-03-27T15:46:02Z</dcterms:modified>
</cp:coreProperties>
</file>