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708"/>
  </p:normalViewPr>
  <p:slideViewPr>
    <p:cSldViewPr snapToGrid="0" snapToObjects="1">
      <p:cViewPr varScale="1">
        <p:scale>
          <a:sx n="91" d="100"/>
          <a:sy n="91" d="100"/>
        </p:scale>
        <p:origin x="-10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3000/catalog/My_Profile/edit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xmlns="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xmlns="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3000/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173902" y="61848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6848899" y="61430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2701117" cy="4770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Password: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*</a:t>
            </a:r>
            <a:r>
              <a:rPr lang="en-US" sz="1000" dirty="0" smtClean="0">
                <a:solidFill>
                  <a:srgbClr val="000000"/>
                </a:solidFill>
                <a:latin typeface="Comic Sans MS" panose="030F0902030302020204" pitchFamily="66" charset="0"/>
              </a:rPr>
              <a:t>Leave password blank to keep the actual.</a:t>
            </a:r>
          </a:p>
          <a:p>
            <a:endParaRPr 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8614" y="448199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7498" y="517872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3000/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user/:id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3000/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user/:id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xmlns="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4401</TotalTime>
  <Words>964</Words>
  <Application>Microsoft Macintosh PowerPoint</Application>
  <PresentationFormat>Custom</PresentationFormat>
  <Paragraphs>514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151</cp:revision>
  <cp:lastPrinted>2018-09-28T01:06:56Z</cp:lastPrinted>
  <dcterms:created xsi:type="dcterms:W3CDTF">2018-09-13T20:25:44Z</dcterms:created>
  <dcterms:modified xsi:type="dcterms:W3CDTF">2019-03-26T02:40:49Z</dcterms:modified>
</cp:coreProperties>
</file>