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708"/>
  </p:normalViewPr>
  <p:slideViewPr>
    <p:cSldViewPr snapToGrid="0" snapToObjects="1">
      <p:cViewPr>
        <p:scale>
          <a:sx n="94" d="100"/>
          <a:sy n="94" d="100"/>
        </p:scale>
        <p:origin x="1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07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2362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Answer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2018804" y="532584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18803" y="582068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 Multiple choice question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51593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Items for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Item Catalog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608875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1253996" y="2182316"/>
            <a:ext cx="1529614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Search Filters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Key Words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3608875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0BA12-0219-4A4C-9A23-F57F00470D4D}"/>
              </a:ext>
            </a:extLst>
          </p:cNvPr>
          <p:cNvSpPr txBox="1"/>
          <p:nvPr/>
        </p:nvSpPr>
        <p:spPr>
          <a:xfrm>
            <a:off x="5999507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E4138-EFC2-CF46-A0D7-44C1DC22765E}"/>
              </a:ext>
            </a:extLst>
          </p:cNvPr>
          <p:cNvSpPr/>
          <p:nvPr/>
        </p:nvSpPr>
        <p:spPr>
          <a:xfrm>
            <a:off x="5999507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81B8C4-EA28-6948-AC1C-98FE575D3876}"/>
              </a:ext>
            </a:extLst>
          </p:cNvPr>
          <p:cNvSpPr txBox="1"/>
          <p:nvPr/>
        </p:nvSpPr>
        <p:spPr>
          <a:xfrm>
            <a:off x="8445690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D6354-EB96-A544-B9F6-AD8E466E039B}"/>
              </a:ext>
            </a:extLst>
          </p:cNvPr>
          <p:cNvSpPr/>
          <p:nvPr/>
        </p:nvSpPr>
        <p:spPr>
          <a:xfrm>
            <a:off x="8445690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69C60-76C6-2140-B42C-6B1F4F2D42B4}"/>
              </a:ext>
            </a:extLst>
          </p:cNvPr>
          <p:cNvSpPr txBox="1"/>
          <p:nvPr/>
        </p:nvSpPr>
        <p:spPr>
          <a:xfrm>
            <a:off x="3608875" y="5696952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512251-CAA5-034E-A6D4-7AC0D6A42D22}"/>
              </a:ext>
            </a:extLst>
          </p:cNvPr>
          <p:cNvSpPr/>
          <p:nvPr/>
        </p:nvSpPr>
        <p:spPr>
          <a:xfrm>
            <a:off x="3608875" y="4472892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11CB14-445C-1148-A482-F6A0A40F244E}"/>
              </a:ext>
            </a:extLst>
          </p:cNvPr>
          <p:cNvSpPr txBox="1"/>
          <p:nvPr/>
        </p:nvSpPr>
        <p:spPr>
          <a:xfrm>
            <a:off x="5999507" y="5742138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0A590-E884-AF42-BE74-3F99FD01CCD1}"/>
              </a:ext>
            </a:extLst>
          </p:cNvPr>
          <p:cNvSpPr/>
          <p:nvPr/>
        </p:nvSpPr>
        <p:spPr>
          <a:xfrm>
            <a:off x="5999507" y="4518078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D794F-CECE-4842-82CD-7950608C0D33}"/>
              </a:ext>
            </a:extLst>
          </p:cNvPr>
          <p:cNvSpPr txBox="1"/>
          <p:nvPr/>
        </p:nvSpPr>
        <p:spPr>
          <a:xfrm>
            <a:off x="8390139" y="5696493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105BD5-7104-B845-85CA-D6DC0CF9382F}"/>
              </a:ext>
            </a:extLst>
          </p:cNvPr>
          <p:cNvSpPr/>
          <p:nvPr/>
        </p:nvSpPr>
        <p:spPr>
          <a:xfrm>
            <a:off x="8390139" y="4472433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</p:spTree>
    <p:extLst>
      <p:ext uri="{BB962C8B-B14F-4D97-AF65-F5344CB8AC3E}">
        <p14:creationId xmlns:p14="http://schemas.microsoft.com/office/powerpoint/2010/main" val="412914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3536</TotalTime>
  <Words>110</Words>
  <Application>Microsoft Macintosh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Andrew D Edmiston (ddmiston)</cp:lastModifiedBy>
  <cp:revision>98</cp:revision>
  <cp:lastPrinted>2018-09-28T01:06:56Z</cp:lastPrinted>
  <dcterms:created xsi:type="dcterms:W3CDTF">2018-09-13T20:25:44Z</dcterms:created>
  <dcterms:modified xsi:type="dcterms:W3CDTF">2019-03-24T21:21:13Z</dcterms:modified>
</cp:coreProperties>
</file>