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>
        <p:scale>
          <a:sx n="94" d="100"/>
          <a:sy n="94" d="100"/>
        </p:scale>
        <p:origin x="-1032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1253996" y="2182316"/>
            <a:ext cx="1529614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About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|  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Results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|  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Comments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Yiueot</a:t>
            </a:r>
            <a:r>
              <a:rPr lang="en-US" i="1" dirty="0" smtClean="0"/>
              <a:t> </a:t>
            </a:r>
            <a:r>
              <a:rPr lang="en-US" i="1" dirty="0" err="1" smtClean="0"/>
              <a:t>ei</a:t>
            </a:r>
            <a:r>
              <a:rPr lang="en-US" i="1" dirty="0" smtClean="0"/>
              <a:t> </a:t>
            </a:r>
            <a:r>
              <a:rPr lang="en-US" i="1" dirty="0" err="1" smtClean="0"/>
              <a:t>eunen</a:t>
            </a:r>
            <a:r>
              <a:rPr lang="en-US" i="1" dirty="0" smtClean="0"/>
              <a:t> </a:t>
            </a:r>
            <a:r>
              <a:rPr lang="en-US" i="1" dirty="0" err="1" smtClean="0"/>
              <a:t>enen</a:t>
            </a:r>
            <a:endParaRPr lang="en-US" i="1" dirty="0" smtClean="0"/>
          </a:p>
          <a:p>
            <a:pPr algn="ctr"/>
            <a:r>
              <a:rPr lang="en-US" i="1" dirty="0" err="1" smtClean="0"/>
              <a:t>Ieienvievqkm</a:t>
            </a:r>
            <a:endParaRPr lang="en-US" i="1" dirty="0" smtClean="0"/>
          </a:p>
          <a:p>
            <a:pPr algn="ctr"/>
            <a:r>
              <a:rPr lang="en-US" i="1" dirty="0" err="1" smtClean="0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  <a:endParaRPr lang="en-US" sz="1400" b="1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/user/new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  <a:endParaRPr lang="en-US" sz="10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/messages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2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3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4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5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6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7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4211</TotalTime>
  <Words>371</Words>
  <Application>Microsoft Macintosh PowerPoint</Application>
  <PresentationFormat>Custom</PresentationFormat>
  <Paragraphs>208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Felipe De oliveira</cp:lastModifiedBy>
  <cp:revision>106</cp:revision>
  <cp:lastPrinted>2018-09-28T01:06:56Z</cp:lastPrinted>
  <dcterms:created xsi:type="dcterms:W3CDTF">2018-09-13T20:25:44Z</dcterms:created>
  <dcterms:modified xsi:type="dcterms:W3CDTF">2019-03-25T15:18:38Z</dcterms:modified>
</cp:coreProperties>
</file>