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4708"/>
  </p:normalViewPr>
  <p:slideViewPr>
    <p:cSldViewPr snapToGrid="0" snapToObjects="1">
      <p:cViewPr>
        <p:scale>
          <a:sx n="95" d="100"/>
          <a:sy n="95" d="100"/>
        </p:scale>
        <p:origin x="14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3920" y="1348799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About |  Results |  Comments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Yiueot</a:t>
            </a:r>
            <a:r>
              <a:rPr lang="en-US" i="1" dirty="0"/>
              <a:t> </a:t>
            </a:r>
            <a:r>
              <a:rPr lang="en-US" i="1" dirty="0" err="1"/>
              <a:t>ei</a:t>
            </a:r>
            <a:r>
              <a:rPr lang="en-US" i="1" dirty="0"/>
              <a:t> </a:t>
            </a:r>
            <a:r>
              <a:rPr lang="en-US" i="1" dirty="0" err="1"/>
              <a:t>eunen</a:t>
            </a:r>
            <a:r>
              <a:rPr lang="en-US" i="1" dirty="0"/>
              <a:t> </a:t>
            </a:r>
            <a:r>
              <a:rPr lang="en-US" i="1" dirty="0" err="1"/>
              <a:t>enen</a:t>
            </a:r>
            <a:endParaRPr lang="en-US" i="1" dirty="0"/>
          </a:p>
          <a:p>
            <a:pPr algn="ctr"/>
            <a:r>
              <a:rPr lang="en-US" i="1" dirty="0" err="1"/>
              <a:t>Ieienvievqkm</a:t>
            </a:r>
            <a:endParaRPr lang="en-US" i="1" dirty="0"/>
          </a:p>
          <a:p>
            <a:pPr algn="ctr"/>
            <a:r>
              <a:rPr lang="en-US" i="1" dirty="0" err="1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http://localhost:3000/user/new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Home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Password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http://localhost:3000/messages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2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3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4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5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6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Name 7</a:t>
            </a: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new_item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Please Select one…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32765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edit_item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149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$17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4497027" y="5820687"/>
            <a:ext cx="113187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3B78C9C-D1C8-1B4C-9B11-20C389A35EAE}"/>
              </a:ext>
            </a:extLst>
          </p:cNvPr>
          <p:cNvSpPr/>
          <p:nvPr/>
        </p:nvSpPr>
        <p:spPr>
          <a:xfrm>
            <a:off x="4187290" y="5179526"/>
            <a:ext cx="14416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Attach Photos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F9400FE-0C26-6A4E-ACDE-0A649B57EB8F}"/>
              </a:ext>
            </a:extLst>
          </p:cNvPr>
          <p:cNvSpPr/>
          <p:nvPr/>
        </p:nvSpPr>
        <p:spPr>
          <a:xfrm rot="10800000">
            <a:off x="5274405" y="3478413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DDF8-D1B9-5346-85B5-D3C73EB35176}"/>
              </a:ext>
            </a:extLst>
          </p:cNvPr>
          <p:cNvSpPr txBox="1"/>
          <p:nvPr/>
        </p:nvSpPr>
        <p:spPr>
          <a:xfrm>
            <a:off x="2018803" y="341486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Electronics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B2C79898-88DE-854C-87C5-E714E45E8FFA}"/>
              </a:ext>
            </a:extLst>
          </p:cNvPr>
          <p:cNvSpPr/>
          <p:nvPr/>
        </p:nvSpPr>
        <p:spPr>
          <a:xfrm rot="10800000">
            <a:off x="5274405" y="4109892"/>
            <a:ext cx="238500" cy="175033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99FF9-6457-BC40-BF02-314054BA4BBF}"/>
              </a:ext>
            </a:extLst>
          </p:cNvPr>
          <p:cNvSpPr txBox="1"/>
          <p:nvPr/>
        </p:nvSpPr>
        <p:spPr>
          <a:xfrm>
            <a:off x="1981375" y="4043521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Used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FBB7B-8473-E04A-89B1-1D0EF7D0B7A8}"/>
              </a:ext>
            </a:extLst>
          </p:cNvPr>
          <p:cNvCxnSpPr/>
          <p:nvPr/>
        </p:nvCxnSpPr>
        <p:spPr>
          <a:xfrm flipH="1">
            <a:off x="5817704" y="3055512"/>
            <a:ext cx="1457739" cy="4229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54BCA-73D3-1044-80F9-B5544A77D27A}"/>
              </a:ext>
            </a:extLst>
          </p:cNvPr>
          <p:cNvSpPr/>
          <p:nvPr/>
        </p:nvSpPr>
        <p:spPr>
          <a:xfrm>
            <a:off x="7382435" y="2418869"/>
            <a:ext cx="2151530" cy="989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 boxes appear if applicable, once category is selected</a:t>
            </a:r>
          </a:p>
        </p:txBody>
      </p:sp>
    </p:spTree>
    <p:extLst>
      <p:ext uri="{BB962C8B-B14F-4D97-AF65-F5344CB8AC3E}">
        <p14:creationId xmlns:p14="http://schemas.microsoft.com/office/powerpoint/2010/main" val="229424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view_item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_#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F49D2D-AD55-FC42-812F-F1C7667D9F36}"/>
              </a:ext>
            </a:extLst>
          </p:cNvPr>
          <p:cNvSpPr/>
          <p:nvPr/>
        </p:nvSpPr>
        <p:spPr>
          <a:xfrm>
            <a:off x="1923797" y="2078325"/>
            <a:ext cx="2419141" cy="198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C19D5-4195-C54F-8CD4-37D47073FF5F}"/>
              </a:ext>
            </a:extLst>
          </p:cNvPr>
          <p:cNvSpPr txBox="1"/>
          <p:nvPr/>
        </p:nvSpPr>
        <p:spPr>
          <a:xfrm>
            <a:off x="1944072" y="4248980"/>
            <a:ext cx="1686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 -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766278-B659-334E-82DA-B452DB42B674}"/>
              </a:ext>
            </a:extLst>
          </p:cNvPr>
          <p:cNvSpPr/>
          <p:nvPr/>
        </p:nvSpPr>
        <p:spPr>
          <a:xfrm>
            <a:off x="5248813" y="2078325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Message Seller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40C6B6-0BD0-ED4D-9EAA-5C9775A8E54F}"/>
              </a:ext>
            </a:extLst>
          </p:cNvPr>
          <p:cNvSpPr/>
          <p:nvPr/>
        </p:nvSpPr>
        <p:spPr>
          <a:xfrm>
            <a:off x="5248813" y="2713321"/>
            <a:ext cx="154299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Post Comment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F7DE57-E06E-684E-9226-A080B7D6ECCA}"/>
              </a:ext>
            </a:extLst>
          </p:cNvPr>
          <p:cNvSpPr txBox="1"/>
          <p:nvPr/>
        </p:nvSpPr>
        <p:spPr>
          <a:xfrm>
            <a:off x="1945210" y="4539841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Category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A2F3E-F7B2-BD47-BE38-7D7A4921BA4F}"/>
              </a:ext>
            </a:extLst>
          </p:cNvPr>
          <p:cNvSpPr txBox="1"/>
          <p:nvPr/>
        </p:nvSpPr>
        <p:spPr>
          <a:xfrm>
            <a:off x="1945210" y="4847618"/>
            <a:ext cx="23977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Condition – 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Item Condition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F6CDF-112D-1645-9E28-B80BEAD7C42F}"/>
              </a:ext>
            </a:extLst>
          </p:cNvPr>
          <p:cNvSpPr txBox="1"/>
          <p:nvPr/>
        </p:nvSpPr>
        <p:spPr>
          <a:xfrm>
            <a:off x="1945210" y="5168042"/>
            <a:ext cx="28419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 -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FFB39-F420-6646-B34F-E5CB9DD7EF67}"/>
              </a:ext>
            </a:extLst>
          </p:cNvPr>
          <p:cNvSpPr/>
          <p:nvPr/>
        </p:nvSpPr>
        <p:spPr>
          <a:xfrm>
            <a:off x="1944072" y="59431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 to Catalog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AE3DF-7A42-814E-B3FA-F8152E5C2379}"/>
              </a:ext>
            </a:extLst>
          </p:cNvPr>
          <p:cNvSpPr txBox="1"/>
          <p:nvPr/>
        </p:nvSpPr>
        <p:spPr>
          <a:xfrm>
            <a:off x="5248813" y="4248980"/>
            <a:ext cx="5266787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User1: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	Seller Response: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User2: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  <a:b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</a:b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User3: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16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4243</TotalTime>
  <Words>512</Words>
  <Application>Microsoft Macintosh PowerPoint</Application>
  <PresentationFormat>Widescreen</PresentationFormat>
  <Paragraphs>371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Andrew D Edmiston (ddmiston)</cp:lastModifiedBy>
  <cp:revision>110</cp:revision>
  <cp:lastPrinted>2018-09-28T01:06:56Z</cp:lastPrinted>
  <dcterms:created xsi:type="dcterms:W3CDTF">2018-09-13T20:25:44Z</dcterms:created>
  <dcterms:modified xsi:type="dcterms:W3CDTF">2019-03-25T17:09:52Z</dcterms:modified>
</cp:coreProperties>
</file>