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113" d="100"/>
          <a:sy n="113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http://localhost:3000/catalog/My_Profile/edit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474732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47473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124104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753523"/>
            <a:ext cx="36631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C5E8-DF12-E04E-977D-FE6E17A66ADA}"/>
              </a:ext>
            </a:extLst>
          </p:cNvPr>
          <p:cNvSpPr txBox="1"/>
          <p:nvPr/>
        </p:nvSpPr>
        <p:spPr>
          <a:xfrm>
            <a:off x="5028014" y="3725427"/>
            <a:ext cx="5979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Reviews: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another user to this seller.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Comment: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2AD24-182B-A14B-A774-0876097B4E90}"/>
              </a:ext>
            </a:extLst>
          </p:cNvPr>
          <p:cNvSpPr txBox="1"/>
          <p:nvPr/>
        </p:nvSpPr>
        <p:spPr>
          <a:xfrm>
            <a:off x="5081097" y="4802645"/>
            <a:ext cx="559819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16E853B-F81B-EB44-AC73-A4617CC919DA}"/>
              </a:ext>
            </a:extLst>
          </p:cNvPr>
          <p:cNvSpPr/>
          <p:nvPr/>
        </p:nvSpPr>
        <p:spPr>
          <a:xfrm>
            <a:off x="8745992" y="5365649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Add Review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19154" y="627659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753523"/>
            <a:ext cx="366318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Items purchased: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7596646" y="6287483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 Account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9B81384-FD4F-7345-A092-F524EB6BA0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28014" y="4299244"/>
          <a:ext cx="553068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567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4243</TotalTime>
  <Words>675</Words>
  <Application>Microsoft Macintosh PowerPoint</Application>
  <PresentationFormat>Widescreen</PresentationFormat>
  <Paragraphs>443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111</cp:revision>
  <cp:lastPrinted>2018-09-28T01:06:56Z</cp:lastPrinted>
  <dcterms:created xsi:type="dcterms:W3CDTF">2018-09-13T20:25:44Z</dcterms:created>
  <dcterms:modified xsi:type="dcterms:W3CDTF">2019-03-25T19:23:34Z</dcterms:modified>
</cp:coreProperties>
</file>