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10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61848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61430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2701117" cy="4770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*Leave password blank to keep the actual.</a:t>
            </a:r>
          </a:p>
          <a:p>
            <a:endParaRPr 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8614" y="448199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7498" y="517872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5F45B85-C7C8-514B-861D-15555E404803}"/>
              </a:ext>
            </a:extLst>
          </p:cNvPr>
          <p:cNvSpPr/>
          <p:nvPr/>
        </p:nvSpPr>
        <p:spPr>
          <a:xfrm>
            <a:off x="1348819" y="4619916"/>
            <a:ext cx="1465633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New Item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1028</Words>
  <Application>Microsoft Macintosh PowerPoint</Application>
  <PresentationFormat>Widescreen</PresentationFormat>
  <Paragraphs>545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170</cp:revision>
  <cp:lastPrinted>2018-09-28T01:06:56Z</cp:lastPrinted>
  <dcterms:created xsi:type="dcterms:W3CDTF">2018-09-13T20:25:44Z</dcterms:created>
  <dcterms:modified xsi:type="dcterms:W3CDTF">2019-04-14T15:15:21Z</dcterms:modified>
</cp:coreProperties>
</file>