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059"/>
    <p:restoredTop sz="94708"/>
  </p:normalViewPr>
  <p:slideViewPr>
    <p:cSldViewPr snapToGrid="0" snapToObjects="1">
      <p:cViewPr varScale="1">
        <p:scale>
          <a:sx n="102" d="100"/>
          <a:sy n="102" d="100"/>
        </p:scale>
        <p:origin x="32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690C-9B23-E84A-B802-36ED11B31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B8CD5-2AD8-5A45-9F97-501DDD4F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35F9-E8E2-554C-91EE-07B63466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3B04-EBA4-4441-AA85-EFA30472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C5D83-4650-6F44-B94D-6CA1104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2B0-F10A-7646-B090-60951DEB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55179-C685-9240-88FA-EFC780107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54F1-85B4-2A45-9A3E-9CB496B3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6631-D074-9D42-B89F-02A25F76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0104-E579-B049-B180-565D5030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E41DF-B2F6-DA4C-AC03-14954BE74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FEC9-9248-CF47-95E8-9E4BE113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A72-6CF8-FF49-9FEF-20B504EA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1A25-5286-6044-AC7C-31E4B502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4102-F426-EE48-A3F2-8076EC58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ABF4-6839-7F44-9527-B6942719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E065-0B4D-2B4F-AD87-3CDD39BEB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D87C9-2774-384F-B19B-B52259728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66D-7D20-1249-981E-8BC0EC42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FF45-D6C1-9E47-B4E1-0E892A4F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CAAC-09EB-F044-A233-A19193E5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2DF0-CB0A-4142-A31B-6F41C360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BC719-B7A5-F246-A113-22BB58A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2FCE-37A9-724B-BE6F-BA982B51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A66E4-DB72-9B4F-985C-E04AF848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AC8C-BC3F-7641-910F-74DEC422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4EE-B717-CC4E-BC38-7647EE6F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BC161-41E7-0844-8F35-06AB2507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683D5-5557-EC4C-86ED-B311AA3E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93A9-0E90-4A4B-AB77-7FEEB74B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0DBF-88DA-6148-B60A-8D05D8C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C57-3C7E-D845-B8A5-7046E7C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1D7A-01D0-BF46-8304-E1D6D55E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51BC-691F-F34E-A66A-801DAF21E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37A03-75DC-A646-AFA7-6096496CB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DA11B-09C6-4B43-A0A9-5CA649FB3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34E54-6A18-F043-A938-7CA5FD1E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E2FB8-D4AD-DA4D-948D-E6572AF2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0903-4F18-D848-A21A-C937B34C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C803-3A9D-D64F-BE00-F7A33D8B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64EDC-2C86-864A-BAAA-F73909D9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4572-1344-944C-B606-3C59F3A2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5D12A-1D1A-C74A-90C0-F76D96AC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0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86BB-C2C0-1542-8B6E-09278196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C57C3-652E-0A47-BDE0-82678AB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EE569-1835-8640-BB24-760D88E4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16B-6B44-364E-8C86-A674BA77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4106-4D4B-A543-88CB-C1F0B41A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2FC88-D310-C043-9EC3-7D8C2D002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008D5-69B1-1444-8C87-B55976D2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69E12-393A-434E-9B8B-B4D775D9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EBDC0-542F-B041-88EC-CE6D3A0C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2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C058-293F-D84D-A04E-055E6C4B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E1A00-537E-9143-91F3-68D0FA3AE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6FC6-B8D6-5941-98DB-268F4652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CE-6055-D94D-9B4B-9C260268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4F28C-5EC5-1B42-BFEF-D20F7C06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BDED9-8AAF-3F46-AE0B-D1F12886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93ADC-9281-414F-923C-EEA8664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8E37C-9C75-5C4A-9CC6-2AA32A44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E29D-47D9-5D40-B9EB-7217D1E2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1E914-A6F4-3045-9D3D-73FD47E80560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298C-A191-494C-A6B1-CB7F5C298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3D74-9AAC-E643-A639-52FA4BA04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837A-8BCC-CD49-9005-9962E5CEE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D6883E-AA6F-5A41-9231-18BE1B49B840}"/>
              </a:ext>
            </a:extLst>
          </p:cNvPr>
          <p:cNvCxnSpPr>
            <a:cxnSpLocks/>
          </p:cNvCxnSpPr>
          <p:nvPr/>
        </p:nvCxnSpPr>
        <p:spPr>
          <a:xfrm>
            <a:off x="4121755" y="1313319"/>
            <a:ext cx="3929511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7AB038C-77A2-284C-AF3A-D3FC42CF739F}"/>
              </a:ext>
            </a:extLst>
          </p:cNvPr>
          <p:cNvSpPr txBox="1"/>
          <p:nvPr/>
        </p:nvSpPr>
        <p:spPr>
          <a:xfrm>
            <a:off x="7675842" y="1033704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B023-096C-B34A-8FED-9CE09EE6F055}"/>
              </a:ext>
            </a:extLst>
          </p:cNvPr>
          <p:cNvSpPr txBox="1"/>
          <p:nvPr/>
        </p:nvSpPr>
        <p:spPr>
          <a:xfrm>
            <a:off x="2768272" y="1901312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009339-9C23-034D-B7F1-DE3C4C61B514}"/>
              </a:ext>
            </a:extLst>
          </p:cNvPr>
          <p:cNvSpPr txBox="1"/>
          <p:nvPr/>
        </p:nvSpPr>
        <p:spPr>
          <a:xfrm>
            <a:off x="2460360" y="543588"/>
            <a:ext cx="165626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User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name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UofM email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password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department :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major : string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0935DF-7AB9-41D4-AE03-D2A26969D869}"/>
              </a:ext>
            </a:extLst>
          </p:cNvPr>
          <p:cNvGrpSpPr/>
          <p:nvPr/>
        </p:nvGrpSpPr>
        <p:grpSpPr>
          <a:xfrm>
            <a:off x="6395454" y="411606"/>
            <a:ext cx="5226584" cy="3616871"/>
            <a:chOff x="149401" y="411606"/>
            <a:chExt cx="5226584" cy="36168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AF512-CC3E-4698-94F3-62B9A333EF22}"/>
                </a:ext>
              </a:extLst>
            </p:cNvPr>
            <p:cNvGrpSpPr/>
            <p:nvPr/>
          </p:nvGrpSpPr>
          <p:grpSpPr>
            <a:xfrm>
              <a:off x="149401" y="411606"/>
              <a:ext cx="4344732" cy="3616871"/>
              <a:chOff x="149401" y="411606"/>
              <a:chExt cx="4344732" cy="361687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85104D74-C0C7-804B-B7A2-1D79C37C1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983" y="2515639"/>
                <a:ext cx="3528150" cy="66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2A0365-506F-824C-A971-9FA464D85BED}"/>
                  </a:ext>
                </a:extLst>
              </p:cNvPr>
              <p:cNvSpPr txBox="1"/>
              <p:nvPr/>
            </p:nvSpPr>
            <p:spPr>
              <a:xfrm>
                <a:off x="1805213" y="411606"/>
                <a:ext cx="1689542" cy="15696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Item &lt;abstract&gt;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title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price : float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image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condition : integer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category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description : text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37AE96-54D5-46DD-BBEB-06DD03A77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1976777"/>
                <a:ext cx="0" cy="5350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9F5D3EC-FAFE-45A8-9E4C-2D023522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982" y="2511829"/>
                <a:ext cx="1" cy="3110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C47D09D-7432-4597-B8B4-7D6FECCCA0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9984" y="2306560"/>
                <a:ext cx="0" cy="516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EE64198-ACBD-4116-B08D-97ECEB203E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9444" y="2511829"/>
                <a:ext cx="0" cy="3251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E8FB3-7331-44E0-9CC3-79FDBE57BE61}"/>
                  </a:ext>
                </a:extLst>
              </p:cNvPr>
              <p:cNvSpPr txBox="1"/>
              <p:nvPr/>
            </p:nvSpPr>
            <p:spPr>
              <a:xfrm>
                <a:off x="149401" y="2828148"/>
                <a:ext cx="1712222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Textbook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ISBN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author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edition : string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year of publication : string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E684AC-0943-4072-B51F-4D46823CE71C}"/>
                  </a:ext>
                </a:extLst>
              </p:cNvPr>
              <p:cNvSpPr txBox="1"/>
              <p:nvPr/>
            </p:nvSpPr>
            <p:spPr>
              <a:xfrm>
                <a:off x="1935428" y="2836983"/>
                <a:ext cx="1672951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SchoolSupply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_____________________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quantity : integer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38A5B1-7D30-4E35-A2FD-8CE6CED56162}"/>
                </a:ext>
              </a:extLst>
            </p:cNvPr>
            <p:cNvSpPr txBox="1"/>
            <p:nvPr/>
          </p:nvSpPr>
          <p:spPr>
            <a:xfrm>
              <a:off x="3703034" y="2836983"/>
              <a:ext cx="1672951" cy="101566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Electronic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_____________________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Year of release : integer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OS: string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manufacturer: string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CC68075-4730-4C01-961A-DF75F88970FA}"/>
              </a:ext>
            </a:extLst>
          </p:cNvPr>
          <p:cNvSpPr txBox="1"/>
          <p:nvPr/>
        </p:nvSpPr>
        <p:spPr>
          <a:xfrm>
            <a:off x="3635490" y="3065581"/>
            <a:ext cx="16562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Transaction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review: 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7E9625-334A-4162-AD30-7F1059AFCC04}"/>
              </a:ext>
            </a:extLst>
          </p:cNvPr>
          <p:cNvSpPr txBox="1"/>
          <p:nvPr/>
        </p:nvSpPr>
        <p:spPr>
          <a:xfrm>
            <a:off x="1473405" y="3076842"/>
            <a:ext cx="1656261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Message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_____________________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sender_id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receiver_id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 : integer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content : text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3A9BFD-139E-4EF1-B5D6-0592E93ECA08}"/>
              </a:ext>
            </a:extLst>
          </p:cNvPr>
          <p:cNvSpPr txBox="1"/>
          <p:nvPr/>
        </p:nvSpPr>
        <p:spPr>
          <a:xfrm rot="19864879">
            <a:off x="6345913" y="216144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has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3B727-5772-43C6-B43E-C0504F962E0E}"/>
              </a:ext>
            </a:extLst>
          </p:cNvPr>
          <p:cNvSpPr txBox="1"/>
          <p:nvPr/>
        </p:nvSpPr>
        <p:spPr>
          <a:xfrm>
            <a:off x="7636938" y="1284772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E1E1BA-B057-422A-8BE3-4C5E1F1BDC63}"/>
              </a:ext>
            </a:extLst>
          </p:cNvPr>
          <p:cNvCxnSpPr>
            <a:cxnSpLocks/>
          </p:cNvCxnSpPr>
          <p:nvPr/>
        </p:nvCxnSpPr>
        <p:spPr>
          <a:xfrm flipV="1">
            <a:off x="2807360" y="1939844"/>
            <a:ext cx="0" cy="1125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A60703-7103-42B2-A100-ECF4150C7808}"/>
              </a:ext>
            </a:extLst>
          </p:cNvPr>
          <p:cNvCxnSpPr>
            <a:cxnSpLocks/>
          </p:cNvCxnSpPr>
          <p:nvPr/>
        </p:nvCxnSpPr>
        <p:spPr>
          <a:xfrm flipV="1">
            <a:off x="3875917" y="1928583"/>
            <a:ext cx="0" cy="11324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86E243-E43B-4758-8C58-21366E719EC6}"/>
              </a:ext>
            </a:extLst>
          </p:cNvPr>
          <p:cNvCxnSpPr>
            <a:cxnSpLocks/>
          </p:cNvCxnSpPr>
          <p:nvPr/>
        </p:nvCxnSpPr>
        <p:spPr>
          <a:xfrm flipV="1">
            <a:off x="5285050" y="1838277"/>
            <a:ext cx="2766216" cy="1400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2ACECDA-B926-457F-8FDA-A6DBD058FB59}"/>
              </a:ext>
            </a:extLst>
          </p:cNvPr>
          <p:cNvSpPr/>
          <p:nvPr/>
        </p:nvSpPr>
        <p:spPr>
          <a:xfrm rot="3586194">
            <a:off x="6250703" y="241217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1F30637-44D0-446F-841B-53078D82CD87}"/>
              </a:ext>
            </a:extLst>
          </p:cNvPr>
          <p:cNvSpPr txBox="1"/>
          <p:nvPr/>
        </p:nvSpPr>
        <p:spPr>
          <a:xfrm>
            <a:off x="2036460" y="186748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sender and  receiver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2C3CBC-4C23-433E-A465-36B07F29CE7C}"/>
              </a:ext>
            </a:extLst>
          </p:cNvPr>
          <p:cNvSpPr txBox="1"/>
          <p:nvPr/>
        </p:nvSpPr>
        <p:spPr>
          <a:xfrm rot="19899145">
            <a:off x="5260206" y="3131577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12E7B2-6781-4E01-9CD6-14D31575D054}"/>
              </a:ext>
            </a:extLst>
          </p:cNvPr>
          <p:cNvSpPr txBox="1"/>
          <p:nvPr/>
        </p:nvSpPr>
        <p:spPr>
          <a:xfrm>
            <a:off x="7859889" y="1838276"/>
            <a:ext cx="28828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B9CE01-F533-494C-AEA7-344487E6E040}"/>
              </a:ext>
            </a:extLst>
          </p:cNvPr>
          <p:cNvSpPr txBox="1"/>
          <p:nvPr/>
        </p:nvSpPr>
        <p:spPr>
          <a:xfrm rot="20149495">
            <a:off x="7669761" y="1581752"/>
            <a:ext cx="901226" cy="28606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item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DB72EE-40A2-408E-9ABB-CE8073149E90}"/>
              </a:ext>
            </a:extLst>
          </p:cNvPr>
          <p:cNvSpPr txBox="1"/>
          <p:nvPr/>
        </p:nvSpPr>
        <p:spPr>
          <a:xfrm rot="19941039">
            <a:off x="5221486" y="2776799"/>
            <a:ext cx="87946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transaction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A00B79-D653-415B-AF6F-4628F0885ADD}"/>
              </a:ext>
            </a:extLst>
          </p:cNvPr>
          <p:cNvSpPr/>
          <p:nvPr/>
        </p:nvSpPr>
        <p:spPr>
          <a:xfrm>
            <a:off x="5661219" y="1271258"/>
            <a:ext cx="3882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has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AD4AA0-BA47-4A5B-BBDA-A407459662C0}"/>
              </a:ext>
            </a:extLst>
          </p:cNvPr>
          <p:cNvSpPr/>
          <p:nvPr/>
        </p:nvSpPr>
        <p:spPr>
          <a:xfrm rot="16200000">
            <a:off x="5884393" y="1257958"/>
            <a:ext cx="3369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252777-F735-414F-9786-E84F2A7EF6B9}"/>
              </a:ext>
            </a:extLst>
          </p:cNvPr>
          <p:cNvSpPr txBox="1"/>
          <p:nvPr/>
        </p:nvSpPr>
        <p:spPr>
          <a:xfrm>
            <a:off x="4077716" y="1047638"/>
            <a:ext cx="31359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78528B-C4AC-4C2D-9D13-21F0CD59AB1F}"/>
              </a:ext>
            </a:extLst>
          </p:cNvPr>
          <p:cNvSpPr txBox="1"/>
          <p:nvPr/>
        </p:nvSpPr>
        <p:spPr>
          <a:xfrm>
            <a:off x="3574714" y="1894454"/>
            <a:ext cx="255198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306CC8-0663-47ED-A43C-70531064E628}"/>
              </a:ext>
            </a:extLst>
          </p:cNvPr>
          <p:cNvSpPr txBox="1"/>
          <p:nvPr/>
        </p:nvSpPr>
        <p:spPr>
          <a:xfrm>
            <a:off x="2778171" y="2822916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F22EE0-D7E3-43C2-9431-66A6DE50B8BD}"/>
              </a:ext>
            </a:extLst>
          </p:cNvPr>
          <p:cNvSpPr txBox="1"/>
          <p:nvPr/>
        </p:nvSpPr>
        <p:spPr>
          <a:xfrm>
            <a:off x="3544067" y="2814013"/>
            <a:ext cx="375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0, *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F23F39D-9B2B-4D8B-94A9-6CFFCA827149}"/>
              </a:ext>
            </a:extLst>
          </p:cNvPr>
          <p:cNvGrpSpPr/>
          <p:nvPr/>
        </p:nvGrpSpPr>
        <p:grpSpPr>
          <a:xfrm>
            <a:off x="2467031" y="2288816"/>
            <a:ext cx="442894" cy="453455"/>
            <a:chOff x="2467031" y="2196874"/>
            <a:chExt cx="442894" cy="453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981300-E1C9-4C9E-B839-B463A12057E9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73DE8A9-50A7-46D1-A020-0F0D3F94AADD}"/>
                </a:ext>
              </a:extLst>
            </p:cNvPr>
            <p:cNvSpPr/>
            <p:nvPr/>
          </p:nvSpPr>
          <p:spPr>
            <a:xfrm>
              <a:off x="2467031" y="2196874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3E69870-7970-4997-979F-57646E450226}"/>
              </a:ext>
            </a:extLst>
          </p:cNvPr>
          <p:cNvGrpSpPr/>
          <p:nvPr/>
        </p:nvGrpSpPr>
        <p:grpSpPr>
          <a:xfrm>
            <a:off x="3773919" y="2310594"/>
            <a:ext cx="442894" cy="439388"/>
            <a:chOff x="2467031" y="2210941"/>
            <a:chExt cx="442894" cy="439388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642F0C-ECEF-46F4-B2F5-7F668B2686EB}"/>
                </a:ext>
              </a:extLst>
            </p:cNvPr>
            <p:cNvSpPr/>
            <p:nvPr/>
          </p:nvSpPr>
          <p:spPr>
            <a:xfrm>
              <a:off x="2558919" y="2373330"/>
              <a:ext cx="3369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▼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42DE9CF-128B-462A-8533-C9894E99F08F}"/>
                </a:ext>
              </a:extLst>
            </p:cNvPr>
            <p:cNvSpPr/>
            <p:nvPr/>
          </p:nvSpPr>
          <p:spPr>
            <a:xfrm>
              <a:off x="2467031" y="2210941"/>
              <a:ext cx="4428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has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9485CA7-448E-4721-AA04-C47ECACC2C7E}"/>
              </a:ext>
            </a:extLst>
          </p:cNvPr>
          <p:cNvSpPr txBox="1"/>
          <p:nvPr/>
        </p:nvSpPr>
        <p:spPr>
          <a:xfrm>
            <a:off x="4230116" y="1439445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AE3C1D-95B1-4C18-88B0-76E29B043909}"/>
              </a:ext>
            </a:extLst>
          </p:cNvPr>
          <p:cNvSpPr txBox="1"/>
          <p:nvPr/>
        </p:nvSpPr>
        <p:spPr>
          <a:xfrm>
            <a:off x="2178040" y="2819741"/>
            <a:ext cx="87688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message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47729C-91E0-4317-8103-DE3B158A91CB}"/>
              </a:ext>
            </a:extLst>
          </p:cNvPr>
          <p:cNvSpPr txBox="1"/>
          <p:nvPr/>
        </p:nvSpPr>
        <p:spPr>
          <a:xfrm>
            <a:off x="3823949" y="1877965"/>
            <a:ext cx="876886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seller and  buyer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8A4EA0-F577-4A8D-81C2-602CFEE49338}"/>
              </a:ext>
            </a:extLst>
          </p:cNvPr>
          <p:cNvSpPr txBox="1"/>
          <p:nvPr/>
        </p:nvSpPr>
        <p:spPr>
          <a:xfrm>
            <a:off x="3826701" y="2792012"/>
            <a:ext cx="94164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deal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C4CBEB-75EC-47D2-9A66-2F80FAA0F8F6}"/>
              </a:ext>
            </a:extLst>
          </p:cNvPr>
          <p:cNvSpPr/>
          <p:nvPr/>
        </p:nvSpPr>
        <p:spPr>
          <a:xfrm>
            <a:off x="8754410" y="1889151"/>
            <a:ext cx="336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▲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27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noFill/>
        </a:ln>
      </a:spPr>
      <a:bodyPr wrap="none" rtlCol="0">
        <a:spAutoFit/>
      </a:bodyPr>
      <a:lstStyle>
        <a:defPPr algn="l">
          <a:defRPr dirty="0" smtClean="0"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133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Fleming</dc:creator>
  <cp:lastModifiedBy>Sun Yu</cp:lastModifiedBy>
  <cp:revision>24</cp:revision>
  <cp:lastPrinted>2018-11-14T19:27:34Z</cp:lastPrinted>
  <dcterms:created xsi:type="dcterms:W3CDTF">2018-11-12T16:47:51Z</dcterms:created>
  <dcterms:modified xsi:type="dcterms:W3CDTF">2019-03-26T01:55:42Z</dcterms:modified>
</cp:coreProperties>
</file>