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78" r:id="rId13"/>
    <p:sldId id="268" r:id="rId14"/>
    <p:sldId id="272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708"/>
  </p:normalViewPr>
  <p:slideViewPr>
    <p:cSldViewPr snapToGrid="0" snapToObjects="1">
      <p:cViewPr varScale="1">
        <p:scale>
          <a:sx n="95" d="100"/>
          <a:sy n="95" d="100"/>
        </p:scale>
        <p:origin x="-92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3000/catalog/My_Profile/edit" TargetMode="Externa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889F56C-0800-9F4E-BE33-281A675CE1DD}"/>
              </a:ext>
            </a:extLst>
          </p:cNvPr>
          <p:cNvSpPr/>
          <p:nvPr/>
        </p:nvSpPr>
        <p:spPr>
          <a:xfrm>
            <a:off x="5481053" y="858402"/>
            <a:ext cx="5527373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Home     About Us	Services	Testimonials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  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Login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56830" y="2521599"/>
            <a:ext cx="1149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Inactive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79732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343396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72975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409436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535168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2002635" y="6324270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xmlns="" id="{5F9400FE-0C26-6A4E-ACDE-0A649B57EB8F}"/>
              </a:ext>
            </a:extLst>
          </p:cNvPr>
          <p:cNvSpPr/>
          <p:nvPr/>
        </p:nvSpPr>
        <p:spPr>
          <a:xfrm rot="10800000">
            <a:off x="5274405" y="3511591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9CDDF8-D1B9-5346-85B5-D3C73EB35176}"/>
              </a:ext>
            </a:extLst>
          </p:cNvPr>
          <p:cNvSpPr txBox="1"/>
          <p:nvPr/>
        </p:nvSpPr>
        <p:spPr>
          <a:xfrm>
            <a:off x="2002635" y="409229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xmlns="" id="{B2C79898-88DE-854C-87C5-E714E45E8FFA}"/>
              </a:ext>
            </a:extLst>
          </p:cNvPr>
          <p:cNvSpPr/>
          <p:nvPr/>
        </p:nvSpPr>
        <p:spPr>
          <a:xfrm rot="10800000">
            <a:off x="5274405" y="419039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6399FF9-6457-BC40-BF02-314054BA4BBF}"/>
              </a:ext>
            </a:extLst>
          </p:cNvPr>
          <p:cNvSpPr txBox="1"/>
          <p:nvPr/>
        </p:nvSpPr>
        <p:spPr>
          <a:xfrm>
            <a:off x="2015763" y="472220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384FBB7B-8473-E04A-89B1-1D0EF7D0B7A8}"/>
              </a:ext>
            </a:extLst>
          </p:cNvPr>
          <p:cNvCxnSpPr/>
          <p:nvPr/>
        </p:nvCxnSpPr>
        <p:spPr>
          <a:xfrm flipH="1">
            <a:off x="5727176" y="3823284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6754BCA-73D3-1044-80F9-B5544A77D27A}"/>
              </a:ext>
            </a:extLst>
          </p:cNvPr>
          <p:cNvSpPr/>
          <p:nvPr/>
        </p:nvSpPr>
        <p:spPr>
          <a:xfrm>
            <a:off x="7184915" y="3158817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2231C758-33D0-FC48-B20A-4615AAD679EF}"/>
              </a:ext>
            </a:extLst>
          </p:cNvPr>
          <p:cNvSpPr/>
          <p:nvPr/>
        </p:nvSpPr>
        <p:spPr>
          <a:xfrm>
            <a:off x="3538529" y="203213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F605BAE-D900-6D4F-BD24-C723DC4E94B2}"/>
              </a:ext>
            </a:extLst>
          </p:cNvPr>
          <p:cNvSpPr txBox="1"/>
          <p:nvPr/>
        </p:nvSpPr>
        <p:spPr>
          <a:xfrm>
            <a:off x="2002635" y="200807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AB52ED1-54B2-2C4E-AB0C-1379ABEB5E9D}"/>
              </a:ext>
            </a:extLst>
          </p:cNvPr>
          <p:cNvSpPr txBox="1"/>
          <p:nvPr/>
        </p:nvSpPr>
        <p:spPr>
          <a:xfrm>
            <a:off x="2002635" y="172071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B66E3EF1-7615-D545-AD5C-063674D069F2}"/>
              </a:ext>
            </a:extLst>
          </p:cNvPr>
          <p:cNvSpPr/>
          <p:nvPr/>
        </p:nvSpPr>
        <p:spPr>
          <a:xfrm>
            <a:off x="3538528" y="1647661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D09829A-FD8C-934F-8FC2-0A1A7B85893E}"/>
              </a:ext>
            </a:extLst>
          </p:cNvPr>
          <p:cNvSpPr txBox="1"/>
          <p:nvPr/>
        </p:nvSpPr>
        <p:spPr>
          <a:xfrm>
            <a:off x="2003931" y="597894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E18127F-1774-BF40-B0B8-41A67D4CD648}"/>
              </a:ext>
            </a:extLst>
          </p:cNvPr>
          <p:cNvSpPr/>
          <p:nvPr/>
        </p:nvSpPr>
        <p:spPr>
          <a:xfrm>
            <a:off x="7160144" y="5505572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will be used during transactions between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1E6150E-94CD-6A47-ACC0-B753AE929C9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28904" y="6000202"/>
            <a:ext cx="1531240" cy="1848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BD548A1-62C3-5146-9D92-8D26A376073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73C6616-3DC9-D349-A7B5-C88B2431367C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89878A0-9B17-8649-933D-47CDCB8C7091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AB14E50-A3EB-6A4B-A9D4-BE4D183C417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</p:spTree>
    <p:extLst>
      <p:ext uri="{BB962C8B-B14F-4D97-AF65-F5344CB8AC3E}">
        <p14:creationId xmlns:p14="http://schemas.microsoft.com/office/powerpoint/2010/main" val="9104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1633300" y="4525079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2095402"/>
            <a:ext cx="3766030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5183955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Deactivate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8583B44-7EF9-B84C-82A0-B76DDA850F25}"/>
              </a:ext>
            </a:extLst>
          </p:cNvPr>
          <p:cNvSpPr txBox="1"/>
          <p:nvPr/>
        </p:nvSpPr>
        <p:spPr>
          <a:xfrm>
            <a:off x="5028014" y="1761392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FEF61B-8BF9-3341-9EE3-AE79DCB6E990}"/>
              </a:ext>
            </a:extLst>
          </p:cNvPr>
          <p:cNvSpPr txBox="1"/>
          <p:nvPr/>
        </p:nvSpPr>
        <p:spPr>
          <a:xfrm>
            <a:off x="5826289" y="1750198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039236-23FD-9149-A597-7039706A384C}"/>
              </a:ext>
            </a:extLst>
          </p:cNvPr>
          <p:cNvSpPr txBox="1"/>
          <p:nvPr/>
        </p:nvSpPr>
        <p:spPr>
          <a:xfrm>
            <a:off x="6661774" y="1753523"/>
            <a:ext cx="955711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342613B-92E6-DB4A-AF63-46904E673D3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6539402-9B1A-4F48-8711-55B55C89028A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F2C3E93-B9E8-DE47-BEBB-E0A34BE60AF2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4726836-4E8A-1349-A362-BA59556A190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55DF4D50-F21B-B245-882C-E25093D3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62689"/>
              </p:ext>
            </p:extLst>
          </p:nvPr>
        </p:nvGraphicFramePr>
        <p:xfrm>
          <a:off x="5028014" y="1984465"/>
          <a:ext cx="553068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xmlns="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xmlns="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xmlns="" val="2130107338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90513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9195287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7243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7675A7-45AB-8348-9693-9F83465137E9}"/>
              </a:ext>
            </a:extLst>
          </p:cNvPr>
          <p:cNvSpPr txBox="1"/>
          <p:nvPr/>
        </p:nvSpPr>
        <p:spPr>
          <a:xfrm>
            <a:off x="4949160" y="374791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Legend: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80C035-39CF-AB4F-9E62-1C4A4E108FD1}"/>
              </a:ext>
            </a:extLst>
          </p:cNvPr>
          <p:cNvSpPr txBox="1"/>
          <p:nvPr/>
        </p:nvSpPr>
        <p:spPr>
          <a:xfrm>
            <a:off x="6321573" y="3742433"/>
            <a:ext cx="37099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794799E-FD58-A74F-99AF-05321F0DE58E}"/>
              </a:ext>
            </a:extLst>
          </p:cNvPr>
          <p:cNvSpPr txBox="1"/>
          <p:nvPr/>
        </p:nvSpPr>
        <p:spPr>
          <a:xfrm>
            <a:off x="6331586" y="4168205"/>
            <a:ext cx="37099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4FB62A-202F-1F47-B73D-0F9DA7B7F30A}"/>
              </a:ext>
            </a:extLst>
          </p:cNvPr>
          <p:cNvSpPr txBox="1"/>
          <p:nvPr/>
        </p:nvSpPr>
        <p:spPr>
          <a:xfrm>
            <a:off x="6713104" y="375599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Sold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7BDAD9A-8A20-F847-9C5E-3E58B0E2836C}"/>
              </a:ext>
            </a:extLst>
          </p:cNvPr>
          <p:cNvSpPr txBox="1"/>
          <p:nvPr/>
        </p:nvSpPr>
        <p:spPr>
          <a:xfrm>
            <a:off x="6702585" y="4161039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Bought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173902" y="61848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6848899" y="61430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2701117" cy="47705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*Leave password blank to keep the actual.</a:t>
            </a:r>
          </a:p>
          <a:p>
            <a:endParaRPr lang="en-US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50CE91-F7E1-2142-97A6-DE0E63EAC3BF}"/>
              </a:ext>
            </a:extLst>
          </p:cNvPr>
          <p:cNvSpPr txBox="1"/>
          <p:nvPr/>
        </p:nvSpPr>
        <p:spPr>
          <a:xfrm>
            <a:off x="4838614" y="448199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F50CE91-F7E1-2142-97A6-DE0E63EAC3BF}"/>
              </a:ext>
            </a:extLst>
          </p:cNvPr>
          <p:cNvSpPr txBox="1"/>
          <p:nvPr/>
        </p:nvSpPr>
        <p:spPr>
          <a:xfrm>
            <a:off x="4837498" y="517872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D875C58-0A47-CC4F-B6ED-FF54C7E7F47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2420FCF-7FD1-2F46-9C76-8BD353317E8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89F56C-0800-9F4E-BE33-281A675CE1DD}"/>
              </a:ext>
            </a:extLst>
          </p:cNvPr>
          <p:cNvSpPr/>
          <p:nvPr/>
        </p:nvSpPr>
        <p:spPr>
          <a:xfrm>
            <a:off x="5481053" y="858402"/>
            <a:ext cx="5527373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Home     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89F56C-0800-9F4E-BE33-281A675CE1DD}"/>
              </a:ext>
            </a:extLst>
          </p:cNvPr>
          <p:cNvSpPr/>
          <p:nvPr/>
        </p:nvSpPr>
        <p:spPr>
          <a:xfrm>
            <a:off x="5481053" y="858402"/>
            <a:ext cx="5527373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Home     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89F56C-0800-9F4E-BE33-281A675CE1DD}"/>
              </a:ext>
            </a:extLst>
          </p:cNvPr>
          <p:cNvSpPr/>
          <p:nvPr/>
        </p:nvSpPr>
        <p:spPr>
          <a:xfrm>
            <a:off x="5481053" y="858402"/>
            <a:ext cx="5527373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Home     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29566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Department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* </a:t>
            </a:r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304411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073781" y="2111092"/>
            <a:ext cx="367179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073781" y="304452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1923798" y="5227798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378070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5748422" y="2431174"/>
            <a:ext cx="52600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The email needs to 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connected to the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UofM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: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89F56C-0800-9F4E-BE33-281A675CE1DD}"/>
              </a:ext>
            </a:extLst>
          </p:cNvPr>
          <p:cNvSpPr/>
          <p:nvPr/>
        </p:nvSpPr>
        <p:spPr>
          <a:xfrm>
            <a:off x="5481053" y="858402"/>
            <a:ext cx="5527373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Home     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3781" y="1793812"/>
            <a:ext cx="627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073781" y="377514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3781" y="2736340"/>
            <a:ext cx="688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073781" y="3467369"/>
            <a:ext cx="1589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F5F45B85-C7C8-514B-861D-15555E404803}"/>
              </a:ext>
            </a:extLst>
          </p:cNvPr>
          <p:cNvSpPr/>
          <p:nvPr/>
        </p:nvSpPr>
        <p:spPr>
          <a:xfrm>
            <a:off x="1348819" y="4619916"/>
            <a:ext cx="1465633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New Item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0A85072-49D9-B848-930D-DBF9B457E81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407852D-7BF9-4049-A41E-B18848EC4D3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23798" y="2197669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47737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31140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40980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377441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503173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2087818" y="5797306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83B78C9C-D1C8-1B4C-9B11-20C389A35EAE}"/>
              </a:ext>
            </a:extLst>
          </p:cNvPr>
          <p:cNvSpPr/>
          <p:nvPr/>
        </p:nvSpPr>
        <p:spPr>
          <a:xfrm>
            <a:off x="3498281" y="185257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xmlns="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9CDDF8-D1B9-5346-85B5-D3C73EB35176}"/>
              </a:ext>
            </a:extLst>
          </p:cNvPr>
          <p:cNvSpPr txBox="1"/>
          <p:nvPr/>
        </p:nvSpPr>
        <p:spPr>
          <a:xfrm>
            <a:off x="2008408" y="37724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xmlns="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6399FF9-6457-BC40-BF02-314054BA4BBF}"/>
              </a:ext>
            </a:extLst>
          </p:cNvPr>
          <p:cNvSpPr txBox="1"/>
          <p:nvPr/>
        </p:nvSpPr>
        <p:spPr>
          <a:xfrm>
            <a:off x="2016943" y="438529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384FBB7B-8473-E04A-89B1-1D0EF7D0B7A8}"/>
              </a:ext>
            </a:extLst>
          </p:cNvPr>
          <p:cNvCxnSpPr/>
          <p:nvPr/>
        </p:nvCxnSpPr>
        <p:spPr>
          <a:xfrm flipH="1">
            <a:off x="5723907" y="3485489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6754BCA-73D3-1044-80F9-B5544A77D27A}"/>
              </a:ext>
            </a:extLst>
          </p:cNvPr>
          <p:cNvSpPr/>
          <p:nvPr/>
        </p:nvSpPr>
        <p:spPr>
          <a:xfrm>
            <a:off x="7203572" y="2792465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08EF41-D199-8A44-8B22-E819BF49433F}"/>
              </a:ext>
            </a:extLst>
          </p:cNvPr>
          <p:cNvSpPr txBox="1"/>
          <p:nvPr/>
        </p:nvSpPr>
        <p:spPr>
          <a:xfrm>
            <a:off x="1962387" y="182851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B4D0155-E7C1-0E4E-A421-43E3B40E1EE1}"/>
              </a:ext>
            </a:extLst>
          </p:cNvPr>
          <p:cNvSpPr txBox="1"/>
          <p:nvPr/>
        </p:nvSpPr>
        <p:spPr>
          <a:xfrm>
            <a:off x="1962387" y="15411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5C7F78A5-117A-CB44-B9B5-B30992C15CDD}"/>
              </a:ext>
            </a:extLst>
          </p:cNvPr>
          <p:cNvSpPr/>
          <p:nvPr/>
        </p:nvSpPr>
        <p:spPr>
          <a:xfrm>
            <a:off x="3498280" y="1468099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4465</TotalTime>
  <Words>1104</Words>
  <Application>Microsoft Macintosh PowerPoint</Application>
  <PresentationFormat>Custom</PresentationFormat>
  <Paragraphs>559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Felipe De oliveira</cp:lastModifiedBy>
  <cp:revision>172</cp:revision>
  <cp:lastPrinted>2018-09-28T01:06:56Z</cp:lastPrinted>
  <dcterms:created xsi:type="dcterms:W3CDTF">2018-09-13T20:25:44Z</dcterms:created>
  <dcterms:modified xsi:type="dcterms:W3CDTF">2019-04-15T18:30:40Z</dcterms:modified>
</cp:coreProperties>
</file>