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62" r:id="rId2"/>
    <p:sldId id="274" r:id="rId3"/>
    <p:sldId id="275" r:id="rId4"/>
    <p:sldId id="276" r:id="rId5"/>
    <p:sldId id="263" r:id="rId6"/>
    <p:sldId id="277" r:id="rId7"/>
    <p:sldId id="261" r:id="rId8"/>
    <p:sldId id="264" r:id="rId9"/>
    <p:sldId id="265" r:id="rId10"/>
    <p:sldId id="267" r:id="rId11"/>
    <p:sldId id="266" r:id="rId12"/>
    <p:sldId id="278" r:id="rId13"/>
    <p:sldId id="268" r:id="rId14"/>
    <p:sldId id="272" r:id="rId15"/>
    <p:sldId id="273" r:id="rId16"/>
    <p:sldId id="269" r:id="rId17"/>
    <p:sldId id="270" r:id="rId18"/>
    <p:sldId id="271" r:id="rId19"/>
    <p:sldId id="279" r:id="rId20"/>
    <p:sldId id="280" r:id="rId21"/>
    <p:sldId id="28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007600"/>
    <a:srgbClr val="78ADFF"/>
    <a:srgbClr val="AAADFF"/>
    <a:srgbClr val="D6D7FF"/>
    <a:srgbClr val="78A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41"/>
    <p:restoredTop sz="94708"/>
  </p:normalViewPr>
  <p:slideViewPr>
    <p:cSldViewPr snapToGrid="0" snapToObjects="1">
      <p:cViewPr varScale="1">
        <p:scale>
          <a:sx n="108" d="100"/>
          <a:sy n="108" d="100"/>
        </p:scale>
        <p:origin x="1040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7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7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4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8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43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2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16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51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01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5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8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87A0DDE-E9C3-FE42-9929-DD9146A70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26857" y="0"/>
            <a:ext cx="10738286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1BD0B67-76E8-FD41-A66D-BE4915F50BFC}"/>
              </a:ext>
            </a:extLst>
          </p:cNvPr>
          <p:cNvSpPr/>
          <p:nvPr userDrawn="1"/>
        </p:nvSpPr>
        <p:spPr>
          <a:xfrm>
            <a:off x="1158875" y="866899"/>
            <a:ext cx="9873302" cy="6002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F477E5-BB1D-1541-B34B-AFABF28A0D14}"/>
              </a:ext>
            </a:extLst>
          </p:cNvPr>
          <p:cNvSpPr/>
          <p:nvPr userDrawn="1"/>
        </p:nvSpPr>
        <p:spPr>
          <a:xfrm>
            <a:off x="1805049" y="307975"/>
            <a:ext cx="3165536" cy="2781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9BB41-DB51-AC40-8BC3-82550C14AA6F}" type="datetimeFigureOut">
              <a:rPr lang="en-US" smtClean="0"/>
              <a:t>4/27/19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58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catalog/My_Profile/edit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18578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1158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About |  Results |  Comments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0D1823-74B5-5646-9898-CD48F15882BF}"/>
              </a:ext>
            </a:extLst>
          </p:cNvPr>
          <p:cNvSpPr/>
          <p:nvPr/>
        </p:nvSpPr>
        <p:spPr>
          <a:xfrm>
            <a:off x="1418656" y="1350997"/>
            <a:ext cx="9336110" cy="1702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Yiueot</a:t>
            </a:r>
            <a:r>
              <a:rPr lang="en-US" i="1" dirty="0"/>
              <a:t> </a:t>
            </a:r>
            <a:r>
              <a:rPr lang="en-US" i="1" dirty="0" err="1"/>
              <a:t>ei</a:t>
            </a:r>
            <a:r>
              <a:rPr lang="en-US" i="1" dirty="0"/>
              <a:t> </a:t>
            </a:r>
            <a:r>
              <a:rPr lang="en-US" i="1" dirty="0" err="1"/>
              <a:t>eunen</a:t>
            </a:r>
            <a:r>
              <a:rPr lang="en-US" i="1" dirty="0"/>
              <a:t> </a:t>
            </a:r>
            <a:r>
              <a:rPr lang="en-US" i="1" dirty="0" err="1"/>
              <a:t>enen</a:t>
            </a:r>
            <a:endParaRPr lang="en-US" i="1" dirty="0"/>
          </a:p>
          <a:p>
            <a:pPr algn="ctr"/>
            <a:r>
              <a:rPr lang="en-US" i="1" dirty="0" err="1"/>
              <a:t>Ieienvievqkm</a:t>
            </a:r>
            <a:endParaRPr lang="en-US" i="1" dirty="0"/>
          </a:p>
          <a:p>
            <a:pPr algn="ctr"/>
            <a:r>
              <a:rPr lang="en-US" i="1" dirty="0" err="1"/>
              <a:t>eiveivnneikekelel</a:t>
            </a:r>
            <a:endParaRPr lang="en-US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418656" y="3198480"/>
            <a:ext cx="9336110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i="1" dirty="0">
                <a:solidFill>
                  <a:schemeClr val="bg1"/>
                </a:solidFill>
                <a:latin typeface="Comic Sans MS" panose="030F0902030302020204" pitchFamily="66" charset="0"/>
              </a:rPr>
              <a:t>ABOUT</a:t>
            </a:r>
          </a:p>
          <a:p>
            <a:pPr algn="l"/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w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wi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nwivnrwivwm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iwvmwimv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wovnrwiovnrwnvo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nwornviorwnviorwmv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wmdlvm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wovmwi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meiwvmwrmv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wvmwvniwn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wivrwv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pwv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pwvm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pwmvwprvmprwm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wrvmnrwnv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rwnvirwnviw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nviwnvior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wvnorwr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vnior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wnvwrivr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wmvwiv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mwek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krekekv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ekke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ekvmevkevek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ekgenbebe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enbeobne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ne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nienvie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eibienbie</a:t>
            </a:r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418656" y="4274213"/>
            <a:ext cx="9336110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omic Sans MS" panose="030F0902030302020204" pitchFamily="66" charset="0"/>
              </a:rPr>
              <a:t>RESULTS</a:t>
            </a:r>
          </a:p>
          <a:p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w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wi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nwivnrwivwm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iwvmwimv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wovnrwiovnrwnvo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nwornviorwnviorwmv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wmdlvm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wovmwi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meiwvmwrmv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wvmwvniwn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wivrwv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pwv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pwvm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pwmvwprvmprwm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wrvmnrwnv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rwnvirwnviw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nviwnvior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wvnorwr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vnior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wnvwrivr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wmvwiv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mwek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krekekv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ekke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ekvmevkevek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ekgenbebe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enbeobne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ne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nienvie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eibienbie</a:t>
            </a:r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418656" y="5323569"/>
            <a:ext cx="9336110" cy="160043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i="1" dirty="0">
                <a:solidFill>
                  <a:schemeClr val="bg1"/>
                </a:solidFill>
                <a:latin typeface="Comic Sans MS" panose="030F0902030302020204" pitchFamily="66" charset="0"/>
              </a:rPr>
              <a:t>COMMENTS</a:t>
            </a:r>
          </a:p>
          <a:p>
            <a:pPr algn="l"/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7548877" y="870277"/>
            <a:ext cx="345954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		              Sign-In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898882" y="5740985"/>
            <a:ext cx="1192748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User1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“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heheifie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eievneiv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einveev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”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Rating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3765073" y="5688449"/>
            <a:ext cx="1192748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User2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“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heheifie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eievneiv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einveev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”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Rating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5672233" y="5688449"/>
            <a:ext cx="1192748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User3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“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heheifie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eievneiv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einveev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”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Rating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7452410" y="5686907"/>
            <a:ext cx="1192748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User4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“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heheifie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eievneiv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einveev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”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Rating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9185097" y="5686907"/>
            <a:ext cx="1192748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User4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“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heheifie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eievneiv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einveev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”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Rating</a:t>
            </a:r>
          </a:p>
        </p:txBody>
      </p:sp>
    </p:spTree>
    <p:extLst>
      <p:ext uri="{BB962C8B-B14F-4D97-AF65-F5344CB8AC3E}">
        <p14:creationId xmlns:p14="http://schemas.microsoft.com/office/powerpoint/2010/main" val="3887755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923798" y="1266033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Edit Item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24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Edit Item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637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http://localhost:3000/items/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view_item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_#/edit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10E37-1019-8D4C-BA6F-9A6E9CF0D317}"/>
              </a:ext>
            </a:extLst>
          </p:cNvPr>
          <p:cNvSpPr txBox="1"/>
          <p:nvPr/>
        </p:nvSpPr>
        <p:spPr>
          <a:xfrm>
            <a:off x="1956830" y="2521599"/>
            <a:ext cx="114967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Price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Category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Condition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Inactive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2018804" y="2797326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Lorem ipsum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80DF0C-DDBC-A243-8BC6-846ACCD4FA07}"/>
              </a:ext>
            </a:extLst>
          </p:cNvPr>
          <p:cNvSpPr txBox="1"/>
          <p:nvPr/>
        </p:nvSpPr>
        <p:spPr>
          <a:xfrm>
            <a:off x="2018804" y="3433969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$17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5CE2DA-6350-BC4D-A2FD-AD1AC0B9E0B5}"/>
              </a:ext>
            </a:extLst>
          </p:cNvPr>
          <p:cNvSpPr txBox="1"/>
          <p:nvPr/>
        </p:nvSpPr>
        <p:spPr>
          <a:xfrm>
            <a:off x="2018803" y="4729755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DBED8A-FB80-BD47-A4EA-1246C8D98E35}"/>
              </a:ext>
            </a:extLst>
          </p:cNvPr>
          <p:cNvSpPr txBox="1"/>
          <p:nvPr/>
        </p:nvSpPr>
        <p:spPr>
          <a:xfrm>
            <a:off x="2018803" y="4094362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03B4FC-5EA8-DC43-8C63-28E23C611684}"/>
              </a:ext>
            </a:extLst>
          </p:cNvPr>
          <p:cNvSpPr txBox="1"/>
          <p:nvPr/>
        </p:nvSpPr>
        <p:spPr>
          <a:xfrm>
            <a:off x="2018804" y="5351684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2002635" y="6324270"/>
            <a:ext cx="1131875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Post Item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5F9400FE-0C26-6A4E-ACDE-0A649B57EB8F}"/>
              </a:ext>
            </a:extLst>
          </p:cNvPr>
          <p:cNvSpPr/>
          <p:nvPr/>
        </p:nvSpPr>
        <p:spPr>
          <a:xfrm rot="10800000">
            <a:off x="5274405" y="3511591"/>
            <a:ext cx="238500" cy="175033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9CDDF8-D1B9-5346-85B5-D3C73EB35176}"/>
              </a:ext>
            </a:extLst>
          </p:cNvPr>
          <p:cNvSpPr txBox="1"/>
          <p:nvPr/>
        </p:nvSpPr>
        <p:spPr>
          <a:xfrm>
            <a:off x="2002635" y="4092297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Electronics</a:t>
            </a:r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B2C79898-88DE-854C-87C5-E714E45E8FFA}"/>
              </a:ext>
            </a:extLst>
          </p:cNvPr>
          <p:cNvSpPr/>
          <p:nvPr/>
        </p:nvSpPr>
        <p:spPr>
          <a:xfrm rot="10800000">
            <a:off x="5274405" y="4190396"/>
            <a:ext cx="238500" cy="175033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399FF9-6457-BC40-BF02-314054BA4BBF}"/>
              </a:ext>
            </a:extLst>
          </p:cNvPr>
          <p:cNvSpPr txBox="1"/>
          <p:nvPr/>
        </p:nvSpPr>
        <p:spPr>
          <a:xfrm>
            <a:off x="2015763" y="4722202"/>
            <a:ext cx="609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Used</a:t>
            </a:r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84FBB7B-8473-E04A-89B1-1D0EF7D0B7A8}"/>
              </a:ext>
            </a:extLst>
          </p:cNvPr>
          <p:cNvCxnSpPr/>
          <p:nvPr/>
        </p:nvCxnSpPr>
        <p:spPr>
          <a:xfrm flipH="1">
            <a:off x="5727176" y="3823284"/>
            <a:ext cx="1457739" cy="422901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6754BCA-73D3-1044-80F9-B5544A77D27A}"/>
              </a:ext>
            </a:extLst>
          </p:cNvPr>
          <p:cNvSpPr/>
          <p:nvPr/>
        </p:nvSpPr>
        <p:spPr>
          <a:xfrm>
            <a:off x="7184915" y="3158817"/>
            <a:ext cx="2151530" cy="9892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Extra boxes appear if applicable, once category is selected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231C758-33D0-FC48-B20A-4615AAD679EF}"/>
              </a:ext>
            </a:extLst>
          </p:cNvPr>
          <p:cNvSpPr/>
          <p:nvPr/>
        </p:nvSpPr>
        <p:spPr>
          <a:xfrm>
            <a:off x="3538529" y="2032136"/>
            <a:ext cx="144161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Choose Files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605BAE-D900-6D4F-BD24-C723DC4E94B2}"/>
              </a:ext>
            </a:extLst>
          </p:cNvPr>
          <p:cNvSpPr txBox="1"/>
          <p:nvPr/>
        </p:nvSpPr>
        <p:spPr>
          <a:xfrm>
            <a:off x="2002635" y="2008074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More Photos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B52ED1-54B2-2C4E-AB0C-1379ABEB5E9D}"/>
              </a:ext>
            </a:extLst>
          </p:cNvPr>
          <p:cNvSpPr txBox="1"/>
          <p:nvPr/>
        </p:nvSpPr>
        <p:spPr>
          <a:xfrm>
            <a:off x="2002635" y="1720712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Avatar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66E3EF1-7615-D545-AD5C-063674D069F2}"/>
              </a:ext>
            </a:extLst>
          </p:cNvPr>
          <p:cNvSpPr/>
          <p:nvPr/>
        </p:nvSpPr>
        <p:spPr>
          <a:xfrm>
            <a:off x="3538528" y="1647661"/>
            <a:ext cx="144161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Choose File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09829A-FD8C-934F-8FC2-0A1A7B85893E}"/>
              </a:ext>
            </a:extLst>
          </p:cNvPr>
          <p:cNvSpPr txBox="1"/>
          <p:nvPr/>
        </p:nvSpPr>
        <p:spPr>
          <a:xfrm>
            <a:off x="2003931" y="5978942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false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E18127F-1774-BF40-B0B8-41A67D4CD648}"/>
              </a:ext>
            </a:extLst>
          </p:cNvPr>
          <p:cNvSpPr/>
          <p:nvPr/>
        </p:nvSpPr>
        <p:spPr>
          <a:xfrm>
            <a:off x="7160144" y="5505572"/>
            <a:ext cx="2151530" cy="9892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This will be used during transactions between users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1E6150E-94CD-6A47-ACC0-B753AE929C90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5628904" y="6000202"/>
            <a:ext cx="1531240" cy="184861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BD548A1-62C3-5146-9D92-8D26A376073A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73C6616-3DC9-D349-A7B5-C88B2431367C}"/>
              </a:ext>
            </a:extLst>
          </p:cNvPr>
          <p:cNvSpPr/>
          <p:nvPr/>
        </p:nvSpPr>
        <p:spPr>
          <a:xfrm>
            <a:off x="6911440" y="865442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</p:spTree>
    <p:extLst>
      <p:ext uri="{BB962C8B-B14F-4D97-AF65-F5344CB8AC3E}">
        <p14:creationId xmlns:p14="http://schemas.microsoft.com/office/powerpoint/2010/main" val="2294243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923798" y="1266033"/>
            <a:ext cx="1225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chemeClr val="bg1"/>
                </a:solidFill>
                <a:latin typeface="Comic Sans MS" panose="030F0902030302020204" pitchFamily="66" charset="0"/>
              </a:rPr>
              <a:t>Item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63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Item Title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268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http://localhost:3000/items/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view_item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_#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FF49D2D-AD55-FC42-812F-F1C7667D9F36}"/>
              </a:ext>
            </a:extLst>
          </p:cNvPr>
          <p:cNvSpPr/>
          <p:nvPr/>
        </p:nvSpPr>
        <p:spPr>
          <a:xfrm>
            <a:off x="1923796" y="1736273"/>
            <a:ext cx="2419141" cy="1987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BC19D5-4195-C54F-8CD4-37D47073FF5F}"/>
              </a:ext>
            </a:extLst>
          </p:cNvPr>
          <p:cNvSpPr txBox="1"/>
          <p:nvPr/>
        </p:nvSpPr>
        <p:spPr>
          <a:xfrm>
            <a:off x="1944072" y="4592917"/>
            <a:ext cx="168645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Price - 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5766278-B659-334E-82DA-B452DB42B674}"/>
              </a:ext>
            </a:extLst>
          </p:cNvPr>
          <p:cNvSpPr/>
          <p:nvPr/>
        </p:nvSpPr>
        <p:spPr>
          <a:xfrm>
            <a:off x="1944072" y="3880244"/>
            <a:ext cx="1542998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Message Seller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D40C6B6-0BD0-ED4D-9EAA-5C9775A8E54F}"/>
              </a:ext>
            </a:extLst>
          </p:cNvPr>
          <p:cNvSpPr/>
          <p:nvPr/>
        </p:nvSpPr>
        <p:spPr>
          <a:xfrm>
            <a:off x="1944072" y="4258734"/>
            <a:ext cx="1542998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Post Comment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F7DE57-E06E-684E-9226-A080B7D6ECCA}"/>
              </a:ext>
            </a:extLst>
          </p:cNvPr>
          <p:cNvSpPr txBox="1"/>
          <p:nvPr/>
        </p:nvSpPr>
        <p:spPr>
          <a:xfrm>
            <a:off x="1945210" y="4883778"/>
            <a:ext cx="239772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Category – 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Item Category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CA2F3E-F7B2-BD47-BE38-7D7A4921BA4F}"/>
              </a:ext>
            </a:extLst>
          </p:cNvPr>
          <p:cNvSpPr txBox="1"/>
          <p:nvPr/>
        </p:nvSpPr>
        <p:spPr>
          <a:xfrm>
            <a:off x="1945210" y="5191555"/>
            <a:ext cx="239772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Condition – 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Item Condition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2F6CDF-112D-1645-9E28-B80BEAD7C42F}"/>
              </a:ext>
            </a:extLst>
          </p:cNvPr>
          <p:cNvSpPr txBox="1"/>
          <p:nvPr/>
        </p:nvSpPr>
        <p:spPr>
          <a:xfrm>
            <a:off x="1945210" y="5511979"/>
            <a:ext cx="284194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 -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BFFB39-F420-6646-B34F-E5CB9DD7EF67}"/>
              </a:ext>
            </a:extLst>
          </p:cNvPr>
          <p:cNvSpPr/>
          <p:nvPr/>
        </p:nvSpPr>
        <p:spPr>
          <a:xfrm>
            <a:off x="1944072" y="594316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r>
              <a:rPr lang="en-US" u="sng" dirty="0">
                <a:solidFill>
                  <a:srgbClr val="0432FF"/>
                </a:solidFill>
                <a:latin typeface="Comic Sans MS" panose="030F0902030302020204" pitchFamily="66" charset="0"/>
              </a:rPr>
              <a:t>Back to Catalog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2AE3DF-7A42-814E-B3FA-F8152E5C2379}"/>
              </a:ext>
            </a:extLst>
          </p:cNvPr>
          <p:cNvSpPr txBox="1"/>
          <p:nvPr/>
        </p:nvSpPr>
        <p:spPr>
          <a:xfrm>
            <a:off x="5248813" y="4592917"/>
            <a:ext cx="5266787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Comments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User1: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	Seller Response: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User2: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  <a:b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</a:b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User3: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204765-239D-4140-B84C-D59DF2CC03F2}"/>
              </a:ext>
            </a:extLst>
          </p:cNvPr>
          <p:cNvSpPr/>
          <p:nvPr/>
        </p:nvSpPr>
        <p:spPr>
          <a:xfrm>
            <a:off x="4676892" y="1711175"/>
            <a:ext cx="2419141" cy="1987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93E3FF-C9A7-EB49-A48A-509AD92A4158}"/>
              </a:ext>
            </a:extLst>
          </p:cNvPr>
          <p:cNvSpPr/>
          <p:nvPr/>
        </p:nvSpPr>
        <p:spPr>
          <a:xfrm>
            <a:off x="7429988" y="1711175"/>
            <a:ext cx="2419141" cy="1987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9878A0-9B17-8649-933D-47CDCB8C7091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B14E50-A3EB-6A4B-A9D4-BE4D183C4179}"/>
              </a:ext>
            </a:extLst>
          </p:cNvPr>
          <p:cNvSpPr/>
          <p:nvPr/>
        </p:nvSpPr>
        <p:spPr>
          <a:xfrm>
            <a:off x="6911440" y="865442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</p:spTree>
    <p:extLst>
      <p:ext uri="{BB962C8B-B14F-4D97-AF65-F5344CB8AC3E}">
        <p14:creationId xmlns:p14="http://schemas.microsoft.com/office/powerpoint/2010/main" val="193164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923798" y="1266033"/>
            <a:ext cx="1225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chemeClr val="bg1"/>
                </a:solidFill>
                <a:latin typeface="Comic Sans MS" panose="030F0902030302020204" pitchFamily="66" charset="0"/>
              </a:rPr>
              <a:t>Item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63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Item Title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268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http://localhost:3000/items/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view_item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_#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FF49D2D-AD55-FC42-812F-F1C7667D9F36}"/>
              </a:ext>
            </a:extLst>
          </p:cNvPr>
          <p:cNvSpPr/>
          <p:nvPr/>
        </p:nvSpPr>
        <p:spPr>
          <a:xfrm>
            <a:off x="1923796" y="1736273"/>
            <a:ext cx="2419141" cy="1987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BC19D5-4195-C54F-8CD4-37D47073FF5F}"/>
              </a:ext>
            </a:extLst>
          </p:cNvPr>
          <p:cNvSpPr txBox="1"/>
          <p:nvPr/>
        </p:nvSpPr>
        <p:spPr>
          <a:xfrm>
            <a:off x="1944072" y="4592917"/>
            <a:ext cx="168645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Price - 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5766278-B659-334E-82DA-B452DB42B674}"/>
              </a:ext>
            </a:extLst>
          </p:cNvPr>
          <p:cNvSpPr/>
          <p:nvPr/>
        </p:nvSpPr>
        <p:spPr>
          <a:xfrm>
            <a:off x="1944072" y="3880244"/>
            <a:ext cx="1542998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Edit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D40C6B6-0BD0-ED4D-9EAA-5C9775A8E54F}"/>
              </a:ext>
            </a:extLst>
          </p:cNvPr>
          <p:cNvSpPr/>
          <p:nvPr/>
        </p:nvSpPr>
        <p:spPr>
          <a:xfrm>
            <a:off x="1944072" y="4258734"/>
            <a:ext cx="1542998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Delete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F7DE57-E06E-684E-9226-A080B7D6ECCA}"/>
              </a:ext>
            </a:extLst>
          </p:cNvPr>
          <p:cNvSpPr txBox="1"/>
          <p:nvPr/>
        </p:nvSpPr>
        <p:spPr>
          <a:xfrm>
            <a:off x="1945210" y="4883778"/>
            <a:ext cx="239772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Category – 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Item Category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CA2F3E-F7B2-BD47-BE38-7D7A4921BA4F}"/>
              </a:ext>
            </a:extLst>
          </p:cNvPr>
          <p:cNvSpPr txBox="1"/>
          <p:nvPr/>
        </p:nvSpPr>
        <p:spPr>
          <a:xfrm>
            <a:off x="1945210" y="5191555"/>
            <a:ext cx="239772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Condition – 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Item Condition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2F6CDF-112D-1645-9E28-B80BEAD7C42F}"/>
              </a:ext>
            </a:extLst>
          </p:cNvPr>
          <p:cNvSpPr txBox="1"/>
          <p:nvPr/>
        </p:nvSpPr>
        <p:spPr>
          <a:xfrm>
            <a:off x="1945210" y="5511979"/>
            <a:ext cx="284194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 -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2AE3DF-7A42-814E-B3FA-F8152E5C2379}"/>
              </a:ext>
            </a:extLst>
          </p:cNvPr>
          <p:cNvSpPr txBox="1"/>
          <p:nvPr/>
        </p:nvSpPr>
        <p:spPr>
          <a:xfrm>
            <a:off x="5248813" y="4592917"/>
            <a:ext cx="5266787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Comments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User1: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	Seller Response: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User2: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  <a:b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</a:b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User3: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6911440" y="865442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204765-239D-4140-B84C-D59DF2CC03F2}"/>
              </a:ext>
            </a:extLst>
          </p:cNvPr>
          <p:cNvSpPr/>
          <p:nvPr/>
        </p:nvSpPr>
        <p:spPr>
          <a:xfrm>
            <a:off x="4676892" y="1711175"/>
            <a:ext cx="2419141" cy="1987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93E3FF-C9A7-EB49-A48A-509AD92A4158}"/>
              </a:ext>
            </a:extLst>
          </p:cNvPr>
          <p:cNvSpPr/>
          <p:nvPr/>
        </p:nvSpPr>
        <p:spPr>
          <a:xfrm>
            <a:off x="7429988" y="1711175"/>
            <a:ext cx="2419141" cy="1987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Picture3</a:t>
            </a:r>
          </a:p>
        </p:txBody>
      </p:sp>
    </p:spTree>
    <p:extLst>
      <p:ext uri="{BB962C8B-B14F-4D97-AF65-F5344CB8AC3E}">
        <p14:creationId xmlns:p14="http://schemas.microsoft.com/office/powerpoint/2010/main" val="910461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DDBC895-FCFB-3A47-9E03-ECA92F586E8E}"/>
              </a:ext>
            </a:extLst>
          </p:cNvPr>
          <p:cNvSpPr txBox="1"/>
          <p:nvPr/>
        </p:nvSpPr>
        <p:spPr>
          <a:xfrm>
            <a:off x="2197727" y="2301990"/>
            <a:ext cx="6866556" cy="23083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Name: User name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Department: User Department name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Major: User’s Study Major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Email: username@memphis.edu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5A5B685-F883-478B-B5C2-963638223376}"/>
              </a:ext>
            </a:extLst>
          </p:cNvPr>
          <p:cNvGrpSpPr/>
          <p:nvPr/>
        </p:nvGrpSpPr>
        <p:grpSpPr>
          <a:xfrm>
            <a:off x="2197727" y="1917898"/>
            <a:ext cx="3064836" cy="384092"/>
            <a:chOff x="2197727" y="1997618"/>
            <a:chExt cx="3064836" cy="55289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8583B44-7EF9-B84C-82A0-B76DDA850F25}"/>
                </a:ext>
              </a:extLst>
            </p:cNvPr>
            <p:cNvSpPr txBox="1"/>
            <p:nvPr/>
          </p:nvSpPr>
          <p:spPr>
            <a:xfrm>
              <a:off x="2197727" y="2010177"/>
              <a:ext cx="978268" cy="5403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Profile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FFEF61B-8BF9-3341-9EE3-AE79DCB6E990}"/>
                </a:ext>
              </a:extLst>
            </p:cNvPr>
            <p:cNvSpPr txBox="1"/>
            <p:nvPr/>
          </p:nvSpPr>
          <p:spPr>
            <a:xfrm>
              <a:off x="3144555" y="2001670"/>
              <a:ext cx="985834" cy="540340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Review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3039236-23FD-9149-A597-7039706A384C}"/>
                </a:ext>
              </a:extLst>
            </p:cNvPr>
            <p:cNvSpPr txBox="1"/>
            <p:nvPr/>
          </p:nvSpPr>
          <p:spPr>
            <a:xfrm>
              <a:off x="4134868" y="1997618"/>
              <a:ext cx="1127695" cy="540340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Activity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2018803" y="1267014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My 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1932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User Profile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090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http://localhost:3000/users/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my_profile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2295555" y="4151162"/>
            <a:ext cx="300921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Update my profile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342613B-92E6-DB4A-AF63-46904E673D32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6539402-9B1A-4F48-8711-55B55C89028A}"/>
              </a:ext>
            </a:extLst>
          </p:cNvPr>
          <p:cNvSpPr/>
          <p:nvPr/>
        </p:nvSpPr>
        <p:spPr>
          <a:xfrm>
            <a:off x="6911440" y="865442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</p:spTree>
    <p:extLst>
      <p:ext uri="{BB962C8B-B14F-4D97-AF65-F5344CB8AC3E}">
        <p14:creationId xmlns:p14="http://schemas.microsoft.com/office/powerpoint/2010/main" val="2981984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2018803" y="1267014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My 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1868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User Profile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9BDE8D5-D8C8-422E-BAA9-C56E97B4ECF5}"/>
              </a:ext>
            </a:extLst>
          </p:cNvPr>
          <p:cNvGrpSpPr/>
          <p:nvPr/>
        </p:nvGrpSpPr>
        <p:grpSpPr>
          <a:xfrm>
            <a:off x="2125922" y="2056988"/>
            <a:ext cx="3011835" cy="377042"/>
            <a:chOff x="5028014" y="1634955"/>
            <a:chExt cx="2782172" cy="3440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34410C0-B037-D144-80FC-AB321307446E}"/>
                </a:ext>
              </a:extLst>
            </p:cNvPr>
            <p:cNvSpPr txBox="1"/>
            <p:nvPr/>
          </p:nvSpPr>
          <p:spPr>
            <a:xfrm>
              <a:off x="5028014" y="1640433"/>
              <a:ext cx="829073" cy="338554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Profile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8792BF7-FDB0-C84B-AC3C-F44B726A4044}"/>
                </a:ext>
              </a:extLst>
            </p:cNvPr>
            <p:cNvSpPr txBox="1"/>
            <p:nvPr/>
          </p:nvSpPr>
          <p:spPr>
            <a:xfrm>
              <a:off x="5857087" y="1634955"/>
              <a:ext cx="83548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Review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67BCD8-FF63-914B-AE2E-007488308C8B}"/>
                </a:ext>
              </a:extLst>
            </p:cNvPr>
            <p:cNvSpPr txBox="1"/>
            <p:nvPr/>
          </p:nvSpPr>
          <p:spPr>
            <a:xfrm>
              <a:off x="6692572" y="1640433"/>
              <a:ext cx="1117614" cy="338554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Activities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 Catalog |  Messages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393087" y="865442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Username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2C3E93-B9E8-DE47-BEBB-E0A34BE60AF2}"/>
              </a:ext>
            </a:extLst>
          </p:cNvPr>
          <p:cNvSpPr/>
          <p:nvPr/>
        </p:nvSpPr>
        <p:spPr>
          <a:xfrm>
            <a:off x="1188497" y="881025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4726836-4E8A-1349-A362-BA59556A1905}"/>
              </a:ext>
            </a:extLst>
          </p:cNvPr>
          <p:cNvSpPr/>
          <p:nvPr/>
        </p:nvSpPr>
        <p:spPr>
          <a:xfrm>
            <a:off x="6911440" y="877317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458B06-DD5E-AC45-BDF2-205788C0CD73}"/>
              </a:ext>
            </a:extLst>
          </p:cNvPr>
          <p:cNvSpPr txBox="1"/>
          <p:nvPr/>
        </p:nvSpPr>
        <p:spPr>
          <a:xfrm>
            <a:off x="2125922" y="2437147"/>
            <a:ext cx="5072222" cy="132343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Item		Review		Buyer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Item1	        Review Statement 1	</a:t>
            </a:r>
            <a:r>
              <a:rPr lang="en-US" sz="1600" dirty="0">
                <a:solidFill>
                  <a:srgbClr val="0432FF"/>
                </a:solidFill>
                <a:latin typeface="Comic Sans MS" panose="030F0902030302020204" pitchFamily="66" charset="0"/>
              </a:rPr>
              <a:t>Buyer1 name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Item2	        Review Statement 2	</a:t>
            </a:r>
            <a:r>
              <a:rPr lang="en-US" sz="1600" dirty="0">
                <a:solidFill>
                  <a:srgbClr val="0432FF"/>
                </a:solidFill>
                <a:latin typeface="Comic Sans MS" panose="030F0902030302020204" pitchFamily="66" charset="0"/>
              </a:rPr>
              <a:t>Buyer2 name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E890E1-473A-554C-847E-F88E4D053B57}"/>
              </a:ext>
            </a:extLst>
          </p:cNvPr>
          <p:cNvSpPr txBox="1"/>
          <p:nvPr/>
        </p:nvSpPr>
        <p:spPr>
          <a:xfrm>
            <a:off x="2125922" y="590276"/>
            <a:ext cx="3090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http://localhost:3000/users/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my_profile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849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2018803" y="1267014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My 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08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MyProfile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BCBF1FE-BD27-3C4C-892A-36F7CB191B90}"/>
              </a:ext>
            </a:extLst>
          </p:cNvPr>
          <p:cNvSpPr/>
          <p:nvPr/>
        </p:nvSpPr>
        <p:spPr>
          <a:xfrm>
            <a:off x="9727058" y="6276597"/>
            <a:ext cx="831642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4410C0-B037-D144-80FC-AB321307446E}"/>
              </a:ext>
            </a:extLst>
          </p:cNvPr>
          <p:cNvSpPr txBox="1"/>
          <p:nvPr/>
        </p:nvSpPr>
        <p:spPr>
          <a:xfrm>
            <a:off x="2101950" y="1837383"/>
            <a:ext cx="829073" cy="33855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Profile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792BF7-FDB0-C84B-AC3C-F44B726A4044}"/>
              </a:ext>
            </a:extLst>
          </p:cNvPr>
          <p:cNvSpPr txBox="1"/>
          <p:nvPr/>
        </p:nvSpPr>
        <p:spPr>
          <a:xfrm>
            <a:off x="2931023" y="1831905"/>
            <a:ext cx="835485" cy="33855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Review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67BCD8-FF63-914B-AE2E-007488308C8B}"/>
              </a:ext>
            </a:extLst>
          </p:cNvPr>
          <p:cNvSpPr txBox="1"/>
          <p:nvPr/>
        </p:nvSpPr>
        <p:spPr>
          <a:xfrm>
            <a:off x="3766508" y="1837383"/>
            <a:ext cx="1117614" cy="33855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Activities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 Catalog |  Messages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393087" y="865442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Username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CD917A-A03A-C14D-B86E-5388F51D8C8B}"/>
              </a:ext>
            </a:extLst>
          </p:cNvPr>
          <p:cNvSpPr/>
          <p:nvPr/>
        </p:nvSpPr>
        <p:spPr>
          <a:xfrm>
            <a:off x="1188497" y="881025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0AD6DC6-074C-9441-8E98-886E906145A5}"/>
              </a:ext>
            </a:extLst>
          </p:cNvPr>
          <p:cNvSpPr/>
          <p:nvPr/>
        </p:nvSpPr>
        <p:spPr>
          <a:xfrm>
            <a:off x="6911440" y="877317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88F071-66A4-44E3-9DDB-5B118AC2EF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38591"/>
              </p:ext>
            </p:extLst>
          </p:nvPr>
        </p:nvGraphicFramePr>
        <p:xfrm>
          <a:off x="2103540" y="2183095"/>
          <a:ext cx="5448628" cy="2494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3848">
                  <a:extLst>
                    <a:ext uri="{9D8B030D-6E8A-4147-A177-3AD203B41FA5}">
                      <a16:colId xmlns:a16="http://schemas.microsoft.com/office/drawing/2014/main" val="2230471449"/>
                    </a:ext>
                  </a:extLst>
                </a:gridCol>
                <a:gridCol w="1842390">
                  <a:extLst>
                    <a:ext uri="{9D8B030D-6E8A-4147-A177-3AD203B41FA5}">
                      <a16:colId xmlns:a16="http://schemas.microsoft.com/office/drawing/2014/main" val="4114240867"/>
                    </a:ext>
                  </a:extLst>
                </a:gridCol>
                <a:gridCol w="1842390">
                  <a:extLst>
                    <a:ext uri="{9D8B030D-6E8A-4147-A177-3AD203B41FA5}">
                      <a16:colId xmlns:a16="http://schemas.microsoft.com/office/drawing/2014/main" val="7007811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Sold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7371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Title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Price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Category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2885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Item 1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Price 1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Category name</a:t>
                      </a:r>
                    </a:p>
                    <a:p>
                      <a:endParaRPr lang="en-US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800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Bought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9208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Title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Price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Category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0243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Item 1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Price 1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Category name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0732162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22EF6DF-817D-E046-ACB1-8AC4E42D9C96}"/>
              </a:ext>
            </a:extLst>
          </p:cNvPr>
          <p:cNvSpPr txBox="1"/>
          <p:nvPr/>
        </p:nvSpPr>
        <p:spPr>
          <a:xfrm>
            <a:off x="2101950" y="583505"/>
            <a:ext cx="3090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http://localhost:3000/users/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my_profile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305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2018803" y="1421284"/>
            <a:ext cx="2146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Update your 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140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Edit Profile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005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http://localhost:3000/my_Profile/edit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BCBF1FE-BD27-3C4C-892A-36F7CB191B90}"/>
              </a:ext>
            </a:extLst>
          </p:cNvPr>
          <p:cNvSpPr/>
          <p:nvPr/>
        </p:nvSpPr>
        <p:spPr>
          <a:xfrm>
            <a:off x="3320468" y="4961066"/>
            <a:ext cx="831642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BEBFFB0-3422-9540-99C7-6A70E61CA9EE}"/>
              </a:ext>
            </a:extLst>
          </p:cNvPr>
          <p:cNvSpPr/>
          <p:nvPr/>
        </p:nvSpPr>
        <p:spPr>
          <a:xfrm>
            <a:off x="3344807" y="4352460"/>
            <a:ext cx="196213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Update Profile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 Catalog |  Messages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393087" y="865442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Username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7B768E0-C680-4799-806A-0D6BE8FCF015}"/>
              </a:ext>
            </a:extLst>
          </p:cNvPr>
          <p:cNvGrpSpPr/>
          <p:nvPr/>
        </p:nvGrpSpPr>
        <p:grpSpPr>
          <a:xfrm>
            <a:off x="3191471" y="1605568"/>
            <a:ext cx="3775443" cy="3754874"/>
            <a:chOff x="4679075" y="1328524"/>
            <a:chExt cx="3775443" cy="375487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E640CD1-2BE3-C449-8AD7-DA347A12D749}"/>
                </a:ext>
              </a:extLst>
            </p:cNvPr>
            <p:cNvSpPr txBox="1"/>
            <p:nvPr/>
          </p:nvSpPr>
          <p:spPr>
            <a:xfrm>
              <a:off x="4679075" y="1328524"/>
              <a:ext cx="1241045" cy="375487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endParaRPr lang="en-US" sz="14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  <a:p>
              <a:endParaRPr lang="en-US" sz="14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  <a:p>
              <a:r>
                <a:rPr lang="en-US" sz="14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Department:</a:t>
              </a:r>
            </a:p>
            <a:p>
              <a:endParaRPr lang="en-US" sz="14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  <a:p>
              <a:endParaRPr lang="en-US" sz="14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  <a:p>
              <a:r>
                <a:rPr lang="en-US" sz="14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Major:</a:t>
              </a:r>
            </a:p>
            <a:p>
              <a:endParaRPr lang="en-US" sz="14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  <a:p>
              <a:endParaRPr lang="en-US" sz="14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  <a:p>
              <a:endParaRPr lang="en-US" sz="14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  <a:p>
              <a:r>
                <a:rPr lang="en-US" sz="14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Password:</a:t>
              </a:r>
            </a:p>
            <a:p>
              <a:endParaRPr lang="en-US" sz="14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  <a:p>
              <a:endParaRPr lang="en-US" sz="14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  <a:p>
              <a:endParaRPr lang="en-US" sz="14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  <a:p>
              <a:endParaRPr lang="en-US" sz="14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  <a:p>
              <a:endParaRPr lang="en-US" sz="1400" dirty="0">
                <a:solidFill>
                  <a:srgbClr val="000000"/>
                </a:solidFill>
                <a:latin typeface="Comic Sans MS" panose="030F0902030302020204" pitchFamily="66" charset="0"/>
              </a:endParaRPr>
            </a:p>
            <a:p>
              <a:endPara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endParaRPr>
            </a:p>
            <a:p>
              <a:endPara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A3A2BB8-1A5C-034A-93DB-EC3ECCD2DADB}"/>
                </a:ext>
              </a:extLst>
            </p:cNvPr>
            <p:cNvSpPr txBox="1"/>
            <p:nvPr/>
          </p:nvSpPr>
          <p:spPr>
            <a:xfrm>
              <a:off x="4839731" y="2104205"/>
              <a:ext cx="3610099" cy="30777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endParaRPr lang="en-US" sz="14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F50CE91-F7E1-2142-97A6-DE0E63EAC3BF}"/>
                </a:ext>
              </a:extLst>
            </p:cNvPr>
            <p:cNvSpPr txBox="1"/>
            <p:nvPr/>
          </p:nvSpPr>
          <p:spPr>
            <a:xfrm>
              <a:off x="4839730" y="3540662"/>
              <a:ext cx="3610099" cy="30777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endParaRPr lang="en-US" sz="14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E10206D-4B56-1E42-9047-DDC6A8C887AB}"/>
                </a:ext>
              </a:extLst>
            </p:cNvPr>
            <p:cNvSpPr txBox="1"/>
            <p:nvPr/>
          </p:nvSpPr>
          <p:spPr>
            <a:xfrm>
              <a:off x="4844419" y="2731766"/>
              <a:ext cx="3610099" cy="30777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endParaRPr lang="en-US" sz="14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7E5B074A-002E-D542-B2ED-64BB5A04359A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39EB55-625C-3042-B2C8-1751F3084F12}"/>
              </a:ext>
            </a:extLst>
          </p:cNvPr>
          <p:cNvSpPr/>
          <p:nvPr/>
        </p:nvSpPr>
        <p:spPr>
          <a:xfrm>
            <a:off x="6911440" y="865442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0A7C86-DA99-44EC-9549-B16544BA45B6}"/>
              </a:ext>
            </a:extLst>
          </p:cNvPr>
          <p:cNvSpPr/>
          <p:nvPr/>
        </p:nvSpPr>
        <p:spPr>
          <a:xfrm>
            <a:off x="4117116" y="3437587"/>
            <a:ext cx="4387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</a:rPr>
              <a:t>(we need your current password to confirm your changes</a:t>
            </a:r>
            <a:r>
              <a:rPr lang="en-US" i="1" dirty="0"/>
              <a:t>)</a:t>
            </a:r>
            <a:endParaRPr lang="en-US" dirty="0">
              <a:solidFill>
                <a:srgbClr val="000000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304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2018803" y="1267014"/>
            <a:ext cx="1388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1932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User Profile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429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http://localhost:3000/user/:id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DBC895-FCFB-3A47-9E03-ECA92F586E8E}"/>
              </a:ext>
            </a:extLst>
          </p:cNvPr>
          <p:cNvSpPr txBox="1"/>
          <p:nvPr/>
        </p:nvSpPr>
        <p:spPr>
          <a:xfrm>
            <a:off x="5028014" y="1968030"/>
            <a:ext cx="3663182" cy="206210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Name: User name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Department: User Department name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Major: User’s Study Major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Email: </a:t>
            </a:r>
            <a:r>
              <a:rPr lang="en-US" sz="16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username@memphis.edu</a:t>
            </a:r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BEBFFB0-3422-9540-99C7-6A70E61CA9EE}"/>
              </a:ext>
            </a:extLst>
          </p:cNvPr>
          <p:cNvSpPr/>
          <p:nvPr/>
        </p:nvSpPr>
        <p:spPr>
          <a:xfrm>
            <a:off x="2176042" y="4264036"/>
            <a:ext cx="196213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Message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4410C0-B037-D144-80FC-AB321307446E}"/>
              </a:ext>
            </a:extLst>
          </p:cNvPr>
          <p:cNvSpPr txBox="1"/>
          <p:nvPr/>
        </p:nvSpPr>
        <p:spPr>
          <a:xfrm>
            <a:off x="5028014" y="1640433"/>
            <a:ext cx="829073" cy="338554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Profile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792BF7-FDB0-C84B-AC3C-F44B726A4044}"/>
              </a:ext>
            </a:extLst>
          </p:cNvPr>
          <p:cNvSpPr txBox="1"/>
          <p:nvPr/>
        </p:nvSpPr>
        <p:spPr>
          <a:xfrm>
            <a:off x="5857087" y="1634955"/>
            <a:ext cx="835485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Review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 Catalog |  Messages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393087" y="865442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Username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875C58-0A47-CC4F-B6ED-FF54C7E7F47B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2420FCF-7FD1-2F46-9C76-8BD353317E83}"/>
              </a:ext>
            </a:extLst>
          </p:cNvPr>
          <p:cNvSpPr/>
          <p:nvPr/>
        </p:nvSpPr>
        <p:spPr>
          <a:xfrm>
            <a:off x="6911440" y="865442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  <p:pic>
        <p:nvPicPr>
          <p:cNvPr id="1026" name="Picture 2" descr="Memphis Tiger Logo">
            <a:extLst>
              <a:ext uri="{FF2B5EF4-FFF2-40B4-BE49-F238E27FC236}">
                <a16:creationId xmlns:a16="http://schemas.microsoft.com/office/drawing/2014/main" id="{A6F72D01-7843-4CA2-B532-F95EDC706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708" y="1814655"/>
            <a:ext cx="2368076" cy="206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024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2018803" y="1267014"/>
            <a:ext cx="1388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1932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User Profile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429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http://localhost:3000/user/:id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DBC895-FCFB-3A47-9E03-ECA92F586E8E}"/>
              </a:ext>
            </a:extLst>
          </p:cNvPr>
          <p:cNvSpPr txBox="1"/>
          <p:nvPr/>
        </p:nvSpPr>
        <p:spPr>
          <a:xfrm>
            <a:off x="5028014" y="1968030"/>
            <a:ext cx="5104282" cy="206210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Item		Review		Buyer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Item1	        Review Statement 1.      </a:t>
            </a:r>
            <a:r>
              <a:rPr lang="en-US" sz="1600" dirty="0">
                <a:solidFill>
                  <a:srgbClr val="0432FF"/>
                </a:solidFill>
                <a:latin typeface="Comic Sans MS" panose="030F0902030302020204" pitchFamily="66" charset="0"/>
              </a:rPr>
              <a:t>Buyer1 name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Item2	        Review Statement 2.	</a:t>
            </a:r>
            <a:r>
              <a:rPr lang="en-US" sz="1600" dirty="0">
                <a:solidFill>
                  <a:srgbClr val="0432FF"/>
                </a:solidFill>
                <a:latin typeface="Comic Sans MS" panose="030F0902030302020204" pitchFamily="66" charset="0"/>
              </a:rPr>
              <a:t>Buyer2 name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BEBFFB0-3422-9540-99C7-6A70E61CA9EE}"/>
              </a:ext>
            </a:extLst>
          </p:cNvPr>
          <p:cNvSpPr/>
          <p:nvPr/>
        </p:nvSpPr>
        <p:spPr>
          <a:xfrm>
            <a:off x="2233351" y="4312822"/>
            <a:ext cx="196213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Message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4410C0-B037-D144-80FC-AB321307446E}"/>
              </a:ext>
            </a:extLst>
          </p:cNvPr>
          <p:cNvSpPr txBox="1"/>
          <p:nvPr/>
        </p:nvSpPr>
        <p:spPr>
          <a:xfrm>
            <a:off x="5028014" y="1640433"/>
            <a:ext cx="829073" cy="33855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Profile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792BF7-FDB0-C84B-AC3C-F44B726A4044}"/>
              </a:ext>
            </a:extLst>
          </p:cNvPr>
          <p:cNvSpPr txBox="1"/>
          <p:nvPr/>
        </p:nvSpPr>
        <p:spPr>
          <a:xfrm>
            <a:off x="5857087" y="1634955"/>
            <a:ext cx="835485" cy="33855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Review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 Catalog |  Messages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393087" y="865442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Username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0295CC-58DF-0E47-95FC-6D5FF095C60D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2F8A5C-1EAD-7D4A-B24C-C2AA76DAF341}"/>
              </a:ext>
            </a:extLst>
          </p:cNvPr>
          <p:cNvSpPr/>
          <p:nvPr/>
        </p:nvSpPr>
        <p:spPr>
          <a:xfrm>
            <a:off x="6911440" y="865442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  <p:pic>
        <p:nvPicPr>
          <p:cNvPr id="22" name="Picture 2" descr="Memphis Tiger Logo">
            <a:extLst>
              <a:ext uri="{FF2B5EF4-FFF2-40B4-BE49-F238E27FC236}">
                <a16:creationId xmlns:a16="http://schemas.microsoft.com/office/drawing/2014/main" id="{598C481B-F211-4AA9-AD89-9411F773E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708" y="1814655"/>
            <a:ext cx="2368076" cy="206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CB3BA0-A8B2-494D-9DB3-1C520F0C9680}"/>
              </a:ext>
            </a:extLst>
          </p:cNvPr>
          <p:cNvSpPr txBox="1"/>
          <p:nvPr/>
        </p:nvSpPr>
        <p:spPr>
          <a:xfrm>
            <a:off x="5111623" y="3538204"/>
            <a:ext cx="1306768" cy="338554"/>
          </a:xfrm>
          <a:prstGeom prst="rect">
            <a:avLst/>
          </a:prstGeom>
          <a:solidFill>
            <a:srgbClr val="0432FF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Comic Sans MS" panose="030F0902030302020204" pitchFamily="66" charset="0"/>
              </a:rPr>
              <a:t>Post Review</a:t>
            </a:r>
          </a:p>
        </p:txBody>
      </p:sp>
    </p:spTree>
    <p:extLst>
      <p:ext uri="{BB962C8B-B14F-4D97-AF65-F5344CB8AC3E}">
        <p14:creationId xmlns:p14="http://schemas.microsoft.com/office/powerpoint/2010/main" val="3824123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2018803" y="1267014"/>
            <a:ext cx="1388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1932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User Profile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429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http://localhost:3000/user/:id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DBC895-FCFB-3A47-9E03-ECA92F586E8E}"/>
              </a:ext>
            </a:extLst>
          </p:cNvPr>
          <p:cNvSpPr txBox="1"/>
          <p:nvPr/>
        </p:nvSpPr>
        <p:spPr>
          <a:xfrm>
            <a:off x="5028014" y="1968030"/>
            <a:ext cx="5104282" cy="28931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Item		Review		Buyer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Item1	        Review Statement 1.      </a:t>
            </a:r>
            <a:r>
              <a:rPr lang="en-US" sz="1600" dirty="0">
                <a:solidFill>
                  <a:srgbClr val="0432FF"/>
                </a:solidFill>
                <a:latin typeface="Comic Sans MS" panose="030F0902030302020204" pitchFamily="66" charset="0"/>
              </a:rPr>
              <a:t>Buyer1 name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Item2	        Review Statement 2.	</a:t>
            </a:r>
            <a:r>
              <a:rPr lang="en-US" sz="1600" dirty="0">
                <a:solidFill>
                  <a:srgbClr val="0432FF"/>
                </a:solidFill>
                <a:latin typeface="Comic Sans MS" panose="030F0902030302020204" pitchFamily="66" charset="0"/>
              </a:rPr>
              <a:t>Buyer2 name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		      </a:t>
            </a:r>
            <a:r>
              <a:rPr lang="en-US" sz="1600" dirty="0">
                <a:solidFill>
                  <a:srgbClr val="0432FF"/>
                </a:solidFill>
                <a:latin typeface="Comic Sans MS" panose="030F0902030302020204" pitchFamily="66" charset="0"/>
              </a:rPr>
              <a:t>Edit Delete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Have you bought an item from this seller? </a:t>
            </a:r>
          </a:p>
          <a:p>
            <a:r>
              <a:rPr lang="en-US" dirty="0">
                <a:solidFill>
                  <a:schemeClr val="bg1"/>
                </a:solidFill>
              </a:rPr>
              <a:t>Please share your experience below:</a:t>
            </a:r>
          </a:p>
          <a:p>
            <a:br>
              <a:rPr lang="en-US" sz="1600" dirty="0">
                <a:solidFill>
                  <a:schemeClr val="bg1"/>
                </a:solidFill>
              </a:rPr>
            </a:br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BEBFFB0-3422-9540-99C7-6A70E61CA9EE}"/>
              </a:ext>
            </a:extLst>
          </p:cNvPr>
          <p:cNvSpPr/>
          <p:nvPr/>
        </p:nvSpPr>
        <p:spPr>
          <a:xfrm>
            <a:off x="2233351" y="4312822"/>
            <a:ext cx="196213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Message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4410C0-B037-D144-80FC-AB321307446E}"/>
              </a:ext>
            </a:extLst>
          </p:cNvPr>
          <p:cNvSpPr txBox="1"/>
          <p:nvPr/>
        </p:nvSpPr>
        <p:spPr>
          <a:xfrm>
            <a:off x="5028014" y="1640433"/>
            <a:ext cx="829073" cy="33855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Profile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792BF7-FDB0-C84B-AC3C-F44B726A4044}"/>
              </a:ext>
            </a:extLst>
          </p:cNvPr>
          <p:cNvSpPr txBox="1"/>
          <p:nvPr/>
        </p:nvSpPr>
        <p:spPr>
          <a:xfrm>
            <a:off x="5857087" y="1634955"/>
            <a:ext cx="835485" cy="33855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Review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 Catalog |  Messages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393087" y="865442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Username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0295CC-58DF-0E47-95FC-6D5FF095C60D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2F8A5C-1EAD-7D4A-B24C-C2AA76DAF341}"/>
              </a:ext>
            </a:extLst>
          </p:cNvPr>
          <p:cNvSpPr/>
          <p:nvPr/>
        </p:nvSpPr>
        <p:spPr>
          <a:xfrm>
            <a:off x="6911440" y="865442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  <p:pic>
        <p:nvPicPr>
          <p:cNvPr id="22" name="Picture 2" descr="Memphis Tiger Logo">
            <a:extLst>
              <a:ext uri="{FF2B5EF4-FFF2-40B4-BE49-F238E27FC236}">
                <a16:creationId xmlns:a16="http://schemas.microsoft.com/office/drawing/2014/main" id="{598C481B-F211-4AA9-AD89-9411F773E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708" y="1814655"/>
            <a:ext cx="2368076" cy="206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CB3BA0-A8B2-494D-9DB3-1C520F0C9680}"/>
              </a:ext>
            </a:extLst>
          </p:cNvPr>
          <p:cNvSpPr txBox="1"/>
          <p:nvPr/>
        </p:nvSpPr>
        <p:spPr>
          <a:xfrm>
            <a:off x="5113935" y="4312822"/>
            <a:ext cx="1306768" cy="338554"/>
          </a:xfrm>
          <a:prstGeom prst="rect">
            <a:avLst/>
          </a:prstGeom>
          <a:solidFill>
            <a:srgbClr val="0432FF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Comic Sans MS" panose="030F0902030302020204" pitchFamily="66" charset="0"/>
              </a:rPr>
              <a:t>Post Review</a:t>
            </a:r>
          </a:p>
        </p:txBody>
      </p:sp>
    </p:spTree>
    <p:extLst>
      <p:ext uri="{BB962C8B-B14F-4D97-AF65-F5344CB8AC3E}">
        <p14:creationId xmlns:p14="http://schemas.microsoft.com/office/powerpoint/2010/main" val="1706834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1859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mr-IN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–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Sign-In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246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signin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Home 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5459474" y="4125275"/>
            <a:ext cx="1315730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Sign-In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5A72C5-8E2C-EB4F-8CE5-9B79A113D65B}"/>
              </a:ext>
            </a:extLst>
          </p:cNvPr>
          <p:cNvSpPr txBox="1"/>
          <p:nvPr/>
        </p:nvSpPr>
        <p:spPr>
          <a:xfrm>
            <a:off x="5113867" y="2294625"/>
            <a:ext cx="691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Email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6B05F8-0E11-B947-95C8-E2F317016D98}"/>
              </a:ext>
            </a:extLst>
          </p:cNvPr>
          <p:cNvSpPr txBox="1"/>
          <p:nvPr/>
        </p:nvSpPr>
        <p:spPr>
          <a:xfrm>
            <a:off x="5113867" y="3125645"/>
            <a:ext cx="1064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Password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B0BE7E-3CC4-B842-A582-2649FDE8D68C}"/>
              </a:ext>
            </a:extLst>
          </p:cNvPr>
          <p:cNvSpPr txBox="1"/>
          <p:nvPr/>
        </p:nvSpPr>
        <p:spPr>
          <a:xfrm>
            <a:off x="5113867" y="2754489"/>
            <a:ext cx="2077155" cy="2370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7296F0-7B2D-2446-B98A-568455FB8764}"/>
              </a:ext>
            </a:extLst>
          </p:cNvPr>
          <p:cNvSpPr txBox="1"/>
          <p:nvPr/>
        </p:nvSpPr>
        <p:spPr>
          <a:xfrm>
            <a:off x="5113867" y="3598288"/>
            <a:ext cx="2077155" cy="2370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B94B02-8E0E-974D-BF19-2D7ADE836944}"/>
              </a:ext>
            </a:extLst>
          </p:cNvPr>
          <p:cNvSpPr/>
          <p:nvPr/>
        </p:nvSpPr>
        <p:spPr>
          <a:xfrm>
            <a:off x="4660226" y="1996643"/>
            <a:ext cx="3036711" cy="34784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164157-1194-264D-8D78-71D5CAA11990}"/>
              </a:ext>
            </a:extLst>
          </p:cNvPr>
          <p:cNvSpPr txBox="1"/>
          <p:nvPr/>
        </p:nvSpPr>
        <p:spPr>
          <a:xfrm>
            <a:off x="5028288" y="4597918"/>
            <a:ext cx="21275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  <a:latin typeface="Comic Sans MS" panose="030F0902030302020204" pitchFamily="66" charset="0"/>
              </a:rPr>
              <a:t>Not registered? </a:t>
            </a:r>
            <a:r>
              <a:rPr lang="en-US" sz="10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Create Account</a:t>
            </a:r>
          </a:p>
          <a:p>
            <a:pPr algn="l"/>
            <a:endParaRPr lang="en-US" sz="10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pPr algn="ctr"/>
            <a:r>
              <a:rPr lang="en-US" sz="10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Forgot Password</a:t>
            </a:r>
          </a:p>
        </p:txBody>
      </p:sp>
    </p:spTree>
    <p:extLst>
      <p:ext uri="{BB962C8B-B14F-4D97-AF65-F5344CB8AC3E}">
        <p14:creationId xmlns:p14="http://schemas.microsoft.com/office/powerpoint/2010/main" val="2761528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923798" y="1266033"/>
            <a:ext cx="1358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New Review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1938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-New Item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411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http://localhost:3000/users/#/reviews/new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10E37-1019-8D4C-BA6F-9A6E9CF0D317}"/>
              </a:ext>
            </a:extLst>
          </p:cNvPr>
          <p:cNvSpPr txBox="1"/>
          <p:nvPr/>
        </p:nvSpPr>
        <p:spPr>
          <a:xfrm>
            <a:off x="1913403" y="1826264"/>
            <a:ext cx="114967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Item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2006065" y="2123495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Please select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80DF0C-DDBC-A243-8BC6-846ACCD4FA07}"/>
              </a:ext>
            </a:extLst>
          </p:cNvPr>
          <p:cNvSpPr txBox="1"/>
          <p:nvPr/>
        </p:nvSpPr>
        <p:spPr>
          <a:xfrm>
            <a:off x="2006065" y="3044002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1954471" y="3696939"/>
            <a:ext cx="1771663" cy="327860"/>
          </a:xfrm>
          <a:prstGeom prst="roundRect">
            <a:avLst/>
          </a:prstGeom>
          <a:solidFill>
            <a:srgbClr val="0432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Post Item Review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5F9400FE-0C26-6A4E-ACDE-0A649B57EB8F}"/>
              </a:ext>
            </a:extLst>
          </p:cNvPr>
          <p:cNvSpPr/>
          <p:nvPr/>
        </p:nvSpPr>
        <p:spPr>
          <a:xfrm rot="10800000">
            <a:off x="5274404" y="2221536"/>
            <a:ext cx="238500" cy="175033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84FBB7B-8473-E04A-89B1-1D0EF7D0B7A8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5708827" y="2008313"/>
            <a:ext cx="1457738" cy="25644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16F7272-CDBA-8C4B-8FE7-15C1FF6845BF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DCF38F-321F-6B4E-97DD-0ED3FE4EAE82}"/>
              </a:ext>
            </a:extLst>
          </p:cNvPr>
          <p:cNvSpPr/>
          <p:nvPr/>
        </p:nvSpPr>
        <p:spPr>
          <a:xfrm>
            <a:off x="6911440" y="865442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90826C-A988-7D45-8170-D9E60CF229BB}"/>
              </a:ext>
            </a:extLst>
          </p:cNvPr>
          <p:cNvSpPr txBox="1"/>
          <p:nvPr/>
        </p:nvSpPr>
        <p:spPr>
          <a:xfrm>
            <a:off x="7166565" y="1715925"/>
            <a:ext cx="1585549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Contains items of the seller</a:t>
            </a:r>
          </a:p>
        </p:txBody>
      </p:sp>
    </p:spTree>
    <p:extLst>
      <p:ext uri="{BB962C8B-B14F-4D97-AF65-F5344CB8AC3E}">
        <p14:creationId xmlns:p14="http://schemas.microsoft.com/office/powerpoint/2010/main" val="3075584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923798" y="1266033"/>
            <a:ext cx="1337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Edit Review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1938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-New Item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4007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http://localhost:3000/reviews/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view_reviews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_#/edit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10E37-1019-8D4C-BA6F-9A6E9CF0D317}"/>
              </a:ext>
            </a:extLst>
          </p:cNvPr>
          <p:cNvSpPr txBox="1"/>
          <p:nvPr/>
        </p:nvSpPr>
        <p:spPr>
          <a:xfrm>
            <a:off x="1913403" y="1826264"/>
            <a:ext cx="114967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80DF0C-DDBC-A243-8BC6-846ACCD4FA07}"/>
              </a:ext>
            </a:extLst>
          </p:cNvPr>
          <p:cNvSpPr txBox="1"/>
          <p:nvPr/>
        </p:nvSpPr>
        <p:spPr>
          <a:xfrm>
            <a:off x="1954471" y="2197485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1954471" y="2726939"/>
            <a:ext cx="1771663" cy="327860"/>
          </a:xfrm>
          <a:prstGeom prst="roundRect">
            <a:avLst/>
          </a:prstGeom>
          <a:solidFill>
            <a:srgbClr val="0432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Post Item Review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16F7272-CDBA-8C4B-8FE7-15C1FF6845BF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DCF38F-321F-6B4E-97DD-0ED3FE4EAE82}"/>
              </a:ext>
            </a:extLst>
          </p:cNvPr>
          <p:cNvSpPr/>
          <p:nvPr/>
        </p:nvSpPr>
        <p:spPr>
          <a:xfrm>
            <a:off x="6911440" y="865442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</p:spTree>
    <p:extLst>
      <p:ext uri="{BB962C8B-B14F-4D97-AF65-F5344CB8AC3E}">
        <p14:creationId xmlns:p14="http://schemas.microsoft.com/office/powerpoint/2010/main" val="626056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505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mr-IN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–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Forgot Password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4515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signin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forgotpassword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Home 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4862851" y="3705323"/>
            <a:ext cx="1315730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Submit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5A72C5-8E2C-EB4F-8CE5-9B79A113D65B}"/>
              </a:ext>
            </a:extLst>
          </p:cNvPr>
          <p:cNvSpPr txBox="1"/>
          <p:nvPr/>
        </p:nvSpPr>
        <p:spPr>
          <a:xfrm>
            <a:off x="4666940" y="2166846"/>
            <a:ext cx="3029997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Forgot Password?</a:t>
            </a:r>
          </a:p>
          <a:p>
            <a:pPr algn="l"/>
            <a:endParaRPr lang="en-US" sz="9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800" dirty="0">
                <a:solidFill>
                  <a:schemeClr val="bg1"/>
                </a:solidFill>
                <a:latin typeface="Comic Sans MS" panose="030F0902030302020204" pitchFamily="66" charset="0"/>
              </a:rPr>
              <a:t>Please enter your registered email address and a password </a:t>
            </a:r>
          </a:p>
          <a:p>
            <a:pPr algn="l"/>
            <a:r>
              <a:rPr lang="en-US" sz="800" dirty="0">
                <a:solidFill>
                  <a:schemeClr val="bg1"/>
                </a:solidFill>
                <a:latin typeface="Comic Sans MS" panose="030F0902030302020204" pitchFamily="66" charset="0"/>
              </a:rPr>
              <a:t>reset link will be sent to your email id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B0BE7E-3CC4-B842-A582-2649FDE8D68C}"/>
              </a:ext>
            </a:extLst>
          </p:cNvPr>
          <p:cNvSpPr txBox="1"/>
          <p:nvPr/>
        </p:nvSpPr>
        <p:spPr>
          <a:xfrm>
            <a:off x="4759225" y="3038029"/>
            <a:ext cx="2781753" cy="21317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B94B02-8E0E-974D-BF19-2D7ADE836944}"/>
              </a:ext>
            </a:extLst>
          </p:cNvPr>
          <p:cNvSpPr/>
          <p:nvPr/>
        </p:nvSpPr>
        <p:spPr>
          <a:xfrm>
            <a:off x="4660226" y="1996643"/>
            <a:ext cx="3036711" cy="23044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5903EF9-80FA-7641-BE8B-4994D6BEE7F7}"/>
              </a:ext>
            </a:extLst>
          </p:cNvPr>
          <p:cNvSpPr/>
          <p:nvPr/>
        </p:nvSpPr>
        <p:spPr>
          <a:xfrm>
            <a:off x="6260875" y="3705323"/>
            <a:ext cx="1020458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4019369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438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mr-IN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–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Reset Password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9722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resetpassword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/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Home 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5459474" y="4125275"/>
            <a:ext cx="1315730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Submit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5A72C5-8E2C-EB4F-8CE5-9B79A113D65B}"/>
              </a:ext>
            </a:extLst>
          </p:cNvPr>
          <p:cNvSpPr txBox="1"/>
          <p:nvPr/>
        </p:nvSpPr>
        <p:spPr>
          <a:xfrm>
            <a:off x="4876800" y="2270975"/>
            <a:ext cx="1603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New Password: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6B05F8-0E11-B947-95C8-E2F317016D98}"/>
              </a:ext>
            </a:extLst>
          </p:cNvPr>
          <p:cNvSpPr txBox="1"/>
          <p:nvPr/>
        </p:nvSpPr>
        <p:spPr>
          <a:xfrm>
            <a:off x="4876800" y="3170547"/>
            <a:ext cx="1944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Confirm Password: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B0BE7E-3CC4-B842-A582-2649FDE8D68C}"/>
              </a:ext>
            </a:extLst>
          </p:cNvPr>
          <p:cNvSpPr txBox="1"/>
          <p:nvPr/>
        </p:nvSpPr>
        <p:spPr>
          <a:xfrm>
            <a:off x="4920561" y="2765327"/>
            <a:ext cx="2077155" cy="2370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7296F0-7B2D-2446-B98A-568455FB8764}"/>
              </a:ext>
            </a:extLst>
          </p:cNvPr>
          <p:cNvSpPr txBox="1"/>
          <p:nvPr/>
        </p:nvSpPr>
        <p:spPr>
          <a:xfrm>
            <a:off x="4920561" y="3611004"/>
            <a:ext cx="2077155" cy="2370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B94B02-8E0E-974D-BF19-2D7ADE836944}"/>
              </a:ext>
            </a:extLst>
          </p:cNvPr>
          <p:cNvSpPr/>
          <p:nvPr/>
        </p:nvSpPr>
        <p:spPr>
          <a:xfrm>
            <a:off x="4660226" y="1996643"/>
            <a:ext cx="3036711" cy="277855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11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17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mr-IN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–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New User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519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http://localhost:3000/user/new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Home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923798" y="1266033"/>
            <a:ext cx="1718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Create Account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E10E37-1019-8D4C-BA6F-9A6E9CF0D317}"/>
              </a:ext>
            </a:extLst>
          </p:cNvPr>
          <p:cNvSpPr txBox="1"/>
          <p:nvPr/>
        </p:nvSpPr>
        <p:spPr>
          <a:xfrm>
            <a:off x="1942013" y="1831383"/>
            <a:ext cx="1602221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Name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Department*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Email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Password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Repeat Password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mic Sans MS" panose="030F0902030302020204" pitchFamily="66" charset="0"/>
              </a:rPr>
              <a:t>* Optional field.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2018804" y="2111092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2018804" y="2736341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996413" y="3384820"/>
            <a:ext cx="2151468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996412" y="4064108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1996412" y="5645060"/>
            <a:ext cx="2367645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Create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996412" y="4724608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4147881" y="3384820"/>
            <a:ext cx="148102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@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memphis.edu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129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1158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246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signin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Home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202453" y="869150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 Catalog |  Messages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07043" y="865442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Username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364058" y="1213240"/>
            <a:ext cx="2671164" cy="34438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My profile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362942" y="1547081"/>
            <a:ext cx="2671164" cy="344384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sp>
        <p:nvSpPr>
          <p:cNvPr id="5" name="Down Arrow 4"/>
          <p:cNvSpPr/>
          <p:nvPr/>
        </p:nvSpPr>
        <p:spPr>
          <a:xfrm rot="17439926">
            <a:off x="7886432" y="1239826"/>
            <a:ext cx="414854" cy="41870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56750" y="1409632"/>
            <a:ext cx="1768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As you click at the user name a new </a:t>
            </a:r>
            <a:r>
              <a:rPr lang="en-US" sz="16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nav</a:t>
            </a:r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-bar comes down</a:t>
            </a:r>
          </a:p>
        </p:txBody>
      </p:sp>
    </p:spTree>
    <p:extLst>
      <p:ext uri="{BB962C8B-B14F-4D97-AF65-F5344CB8AC3E}">
        <p14:creationId xmlns:p14="http://schemas.microsoft.com/office/powerpoint/2010/main" val="1855458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93920" y="1348799"/>
            <a:ext cx="7525634" cy="550920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253996" y="1266033"/>
            <a:ext cx="1685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Items for Sale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149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-Item Catalog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353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http://localhost:3000/catalog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3608875" y="2828647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1253996" y="1709467"/>
            <a:ext cx="1647686" cy="26776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Search Filters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Category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Price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Key Words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0D1823-74B5-5646-9898-CD48F15882BF}"/>
              </a:ext>
            </a:extLst>
          </p:cNvPr>
          <p:cNvSpPr/>
          <p:nvPr/>
        </p:nvSpPr>
        <p:spPr>
          <a:xfrm>
            <a:off x="3608875" y="1604587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F0BA12-0219-4A4C-9A23-F57F00470D4D}"/>
              </a:ext>
            </a:extLst>
          </p:cNvPr>
          <p:cNvSpPr txBox="1"/>
          <p:nvPr/>
        </p:nvSpPr>
        <p:spPr>
          <a:xfrm>
            <a:off x="5999507" y="2828647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AE4138-EFC2-CF46-A0D7-44C1DC22765E}"/>
              </a:ext>
            </a:extLst>
          </p:cNvPr>
          <p:cNvSpPr/>
          <p:nvPr/>
        </p:nvSpPr>
        <p:spPr>
          <a:xfrm>
            <a:off x="5999507" y="1604587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81B8C4-EA28-6948-AC1C-98FE575D3876}"/>
              </a:ext>
            </a:extLst>
          </p:cNvPr>
          <p:cNvSpPr txBox="1"/>
          <p:nvPr/>
        </p:nvSpPr>
        <p:spPr>
          <a:xfrm>
            <a:off x="8445690" y="2828647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5D6354-EB96-A544-B9F6-AD8E466E039B}"/>
              </a:ext>
            </a:extLst>
          </p:cNvPr>
          <p:cNvSpPr/>
          <p:nvPr/>
        </p:nvSpPr>
        <p:spPr>
          <a:xfrm>
            <a:off x="8445690" y="1604587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669C60-76C6-2140-B42C-6B1F4F2D42B4}"/>
              </a:ext>
            </a:extLst>
          </p:cNvPr>
          <p:cNvSpPr txBox="1"/>
          <p:nvPr/>
        </p:nvSpPr>
        <p:spPr>
          <a:xfrm>
            <a:off x="3608875" y="5696952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C512251-CAA5-034E-A6D4-7AC0D6A42D22}"/>
              </a:ext>
            </a:extLst>
          </p:cNvPr>
          <p:cNvSpPr/>
          <p:nvPr/>
        </p:nvSpPr>
        <p:spPr>
          <a:xfrm>
            <a:off x="3608875" y="4472892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11CB14-445C-1148-A482-F6A0A40F244E}"/>
              </a:ext>
            </a:extLst>
          </p:cNvPr>
          <p:cNvSpPr txBox="1"/>
          <p:nvPr/>
        </p:nvSpPr>
        <p:spPr>
          <a:xfrm>
            <a:off x="5999507" y="5742138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810A590-E884-AF42-BE74-3F99FD01CCD1}"/>
              </a:ext>
            </a:extLst>
          </p:cNvPr>
          <p:cNvSpPr/>
          <p:nvPr/>
        </p:nvSpPr>
        <p:spPr>
          <a:xfrm>
            <a:off x="5999507" y="4518078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3500787" y="1459039"/>
            <a:ext cx="1903617" cy="24622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0D794F-CECE-4842-82CD-7950608C0D33}"/>
              </a:ext>
            </a:extLst>
          </p:cNvPr>
          <p:cNvSpPr txBox="1"/>
          <p:nvPr/>
        </p:nvSpPr>
        <p:spPr>
          <a:xfrm>
            <a:off x="8390139" y="5696493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105BD5-7104-B845-85CA-D6DC0CF9382F}"/>
              </a:ext>
            </a:extLst>
          </p:cNvPr>
          <p:cNvSpPr/>
          <p:nvPr/>
        </p:nvSpPr>
        <p:spPr>
          <a:xfrm>
            <a:off x="8390139" y="4472433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5904929" y="1445529"/>
            <a:ext cx="1903617" cy="24622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8341380" y="1459039"/>
            <a:ext cx="1903617" cy="24622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8287336" y="4316776"/>
            <a:ext cx="1903617" cy="24622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5904929" y="4323751"/>
            <a:ext cx="1903617" cy="24622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3500787" y="4298052"/>
            <a:ext cx="1903617" cy="24622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003D022-BA0D-A042-92B7-9C2E431128DB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89F56C-0800-9F4E-BE33-281A675CE1DD}"/>
              </a:ext>
            </a:extLst>
          </p:cNvPr>
          <p:cNvSpPr/>
          <p:nvPr/>
        </p:nvSpPr>
        <p:spPr>
          <a:xfrm>
            <a:off x="6911440" y="865442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5ADD6B3C-6F5B-C247-961B-2CF788A66C11}"/>
              </a:ext>
            </a:extLst>
          </p:cNvPr>
          <p:cNvSpPr/>
          <p:nvPr/>
        </p:nvSpPr>
        <p:spPr>
          <a:xfrm>
            <a:off x="1345022" y="3618824"/>
            <a:ext cx="1465633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Post New Item</a:t>
            </a:r>
          </a:p>
        </p:txBody>
      </p:sp>
    </p:spTree>
    <p:extLst>
      <p:ext uri="{BB962C8B-B14F-4D97-AF65-F5344CB8AC3E}">
        <p14:creationId xmlns:p14="http://schemas.microsoft.com/office/powerpoint/2010/main" val="1617888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12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mr-IN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–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Messages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580787" y="1266033"/>
            <a:ext cx="2945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My Messages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531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http://localhost:3000/messages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80788" y="1796826"/>
            <a:ext cx="9119934" cy="477053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675366" y="1898468"/>
            <a:ext cx="4296502" cy="46166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6147511" y="1950715"/>
            <a:ext cx="4435391" cy="46166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754851" y="1979527"/>
            <a:ext cx="409322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1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754851" y="2543969"/>
            <a:ext cx="409322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2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754851" y="3126641"/>
            <a:ext cx="409322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3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754851" y="3711361"/>
            <a:ext cx="409322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4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754851" y="4323100"/>
            <a:ext cx="409322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5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754851" y="4934840"/>
            <a:ext cx="409322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6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757046" y="5552630"/>
            <a:ext cx="409322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7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6232971" y="5239874"/>
            <a:ext cx="4282376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New message textbox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6232972" y="2020749"/>
            <a:ext cx="218438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Hello!!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8398513" y="2359749"/>
            <a:ext cx="2184389" cy="307777"/>
          </a:xfrm>
          <a:prstGeom prst="rect">
            <a:avLst/>
          </a:prstGeom>
          <a:solidFill>
            <a:srgbClr val="C5E0B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Hello!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6232972" y="2782773"/>
            <a:ext cx="2184389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Yeoeive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ien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evka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eignw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vinwvwnvw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kwk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ienge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iegoe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8330958" y="3549241"/>
            <a:ext cx="2184389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Kkege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qngq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jekgnqk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knev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keknfkqffe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6214124" y="4099481"/>
            <a:ext cx="2184389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Jgie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qkvke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kqkvnkq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kemkeken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ekqooef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vkenn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keog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A85072-49D9-B848-930D-DBF9B457E812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407852D-7BF9-4049-A41E-B18848EC4D39}"/>
              </a:ext>
            </a:extLst>
          </p:cNvPr>
          <p:cNvSpPr/>
          <p:nvPr/>
        </p:nvSpPr>
        <p:spPr>
          <a:xfrm>
            <a:off x="6911440" y="865442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</p:spTree>
    <p:extLst>
      <p:ext uri="{BB962C8B-B14F-4D97-AF65-F5344CB8AC3E}">
        <p14:creationId xmlns:p14="http://schemas.microsoft.com/office/powerpoint/2010/main" val="1874698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923798" y="1266033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New Item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1938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-New Item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587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http://localhost:3000/items/new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10E37-1019-8D4C-BA6F-9A6E9CF0D317}"/>
              </a:ext>
            </a:extLst>
          </p:cNvPr>
          <p:cNvSpPr txBox="1"/>
          <p:nvPr/>
        </p:nvSpPr>
        <p:spPr>
          <a:xfrm>
            <a:off x="1923798" y="2197669"/>
            <a:ext cx="1149674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Price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Category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Condition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2018804" y="2477378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80DF0C-DDBC-A243-8BC6-846ACCD4FA07}"/>
              </a:ext>
            </a:extLst>
          </p:cNvPr>
          <p:cNvSpPr txBox="1"/>
          <p:nvPr/>
        </p:nvSpPr>
        <p:spPr>
          <a:xfrm>
            <a:off x="2018804" y="3114021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5CE2DA-6350-BC4D-A2FD-AD1AC0B9E0B5}"/>
              </a:ext>
            </a:extLst>
          </p:cNvPr>
          <p:cNvSpPr txBox="1"/>
          <p:nvPr/>
        </p:nvSpPr>
        <p:spPr>
          <a:xfrm>
            <a:off x="2018803" y="4409807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DBED8A-FB80-BD47-A4EA-1246C8D98E35}"/>
              </a:ext>
            </a:extLst>
          </p:cNvPr>
          <p:cNvSpPr txBox="1"/>
          <p:nvPr/>
        </p:nvSpPr>
        <p:spPr>
          <a:xfrm>
            <a:off x="2018803" y="3774414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03B4FC-5EA8-DC43-8C63-28E23C611684}"/>
              </a:ext>
            </a:extLst>
          </p:cNvPr>
          <p:cNvSpPr txBox="1"/>
          <p:nvPr/>
        </p:nvSpPr>
        <p:spPr>
          <a:xfrm>
            <a:off x="2018804" y="5031736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2087818" y="5797306"/>
            <a:ext cx="1131875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Post Item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3B78C9C-D1C8-1B4C-9B11-20C389A35EAE}"/>
              </a:ext>
            </a:extLst>
          </p:cNvPr>
          <p:cNvSpPr/>
          <p:nvPr/>
        </p:nvSpPr>
        <p:spPr>
          <a:xfrm>
            <a:off x="3498281" y="1852574"/>
            <a:ext cx="144161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Choose Files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5F9400FE-0C26-6A4E-ACDE-0A649B57EB8F}"/>
              </a:ext>
            </a:extLst>
          </p:cNvPr>
          <p:cNvSpPr/>
          <p:nvPr/>
        </p:nvSpPr>
        <p:spPr>
          <a:xfrm rot="10800000">
            <a:off x="5274405" y="3478413"/>
            <a:ext cx="238500" cy="175033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9CDDF8-D1B9-5346-85B5-D3C73EB35176}"/>
              </a:ext>
            </a:extLst>
          </p:cNvPr>
          <p:cNvSpPr txBox="1"/>
          <p:nvPr/>
        </p:nvSpPr>
        <p:spPr>
          <a:xfrm>
            <a:off x="2008408" y="3772407"/>
            <a:ext cx="1765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Please Select one…</a:t>
            </a:r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B2C79898-88DE-854C-87C5-E714E45E8FFA}"/>
              </a:ext>
            </a:extLst>
          </p:cNvPr>
          <p:cNvSpPr/>
          <p:nvPr/>
        </p:nvSpPr>
        <p:spPr>
          <a:xfrm rot="10800000">
            <a:off x="5274405" y="4109892"/>
            <a:ext cx="238500" cy="175033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399FF9-6457-BC40-BF02-314054BA4BBF}"/>
              </a:ext>
            </a:extLst>
          </p:cNvPr>
          <p:cNvSpPr txBox="1"/>
          <p:nvPr/>
        </p:nvSpPr>
        <p:spPr>
          <a:xfrm>
            <a:off x="2016943" y="4385292"/>
            <a:ext cx="1765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Please Select one…</a:t>
            </a:r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84FBB7B-8473-E04A-89B1-1D0EF7D0B7A8}"/>
              </a:ext>
            </a:extLst>
          </p:cNvPr>
          <p:cNvCxnSpPr/>
          <p:nvPr/>
        </p:nvCxnSpPr>
        <p:spPr>
          <a:xfrm flipH="1">
            <a:off x="5723907" y="3485489"/>
            <a:ext cx="1457739" cy="422901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6754BCA-73D3-1044-80F9-B5544A77D27A}"/>
              </a:ext>
            </a:extLst>
          </p:cNvPr>
          <p:cNvSpPr/>
          <p:nvPr/>
        </p:nvSpPr>
        <p:spPr>
          <a:xfrm>
            <a:off x="7203572" y="2792465"/>
            <a:ext cx="2151530" cy="9892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Extra boxes appear if applicable, once category is selected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08EF41-D199-8A44-8B22-E819BF49433F}"/>
              </a:ext>
            </a:extLst>
          </p:cNvPr>
          <p:cNvSpPr txBox="1"/>
          <p:nvPr/>
        </p:nvSpPr>
        <p:spPr>
          <a:xfrm>
            <a:off x="1962387" y="1828512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More Photos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4D0155-E7C1-0E4E-A421-43E3B40E1EE1}"/>
              </a:ext>
            </a:extLst>
          </p:cNvPr>
          <p:cNvSpPr txBox="1"/>
          <p:nvPr/>
        </p:nvSpPr>
        <p:spPr>
          <a:xfrm>
            <a:off x="1962387" y="1541150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Avatar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C7F78A5-117A-CB44-B9B5-B30992C15CDD}"/>
              </a:ext>
            </a:extLst>
          </p:cNvPr>
          <p:cNvSpPr/>
          <p:nvPr/>
        </p:nvSpPr>
        <p:spPr>
          <a:xfrm>
            <a:off x="3498280" y="1468099"/>
            <a:ext cx="144161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Choose File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16F7272-CDBA-8C4B-8FE7-15C1FF6845BF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DCF38F-321F-6B4E-97DD-0ED3FE4EAE82}"/>
              </a:ext>
            </a:extLst>
          </p:cNvPr>
          <p:cNvSpPr/>
          <p:nvPr/>
        </p:nvSpPr>
        <p:spPr>
          <a:xfrm>
            <a:off x="6911440" y="865442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</p:spTree>
    <p:extLst>
      <p:ext uri="{BB962C8B-B14F-4D97-AF65-F5344CB8AC3E}">
        <p14:creationId xmlns:p14="http://schemas.microsoft.com/office/powerpoint/2010/main" val="2327650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600" dirty="0" err="1" smtClean="0">
            <a:solidFill>
              <a:schemeClr val="bg1"/>
            </a:solidFill>
            <a:latin typeface="Comic Sans MS" panose="030F0902030302020204" pitchFamily="66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4544</TotalTime>
  <Words>1072</Words>
  <Application>Microsoft Macintosh PowerPoint</Application>
  <PresentationFormat>Widescreen</PresentationFormat>
  <Paragraphs>588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Fleming</dc:creator>
  <cp:lastModifiedBy>Varun Sanjay Negandhi (vsngndhi)</cp:lastModifiedBy>
  <cp:revision>190</cp:revision>
  <cp:lastPrinted>2018-09-28T01:06:56Z</cp:lastPrinted>
  <dcterms:created xsi:type="dcterms:W3CDTF">2018-09-13T20:25:44Z</dcterms:created>
  <dcterms:modified xsi:type="dcterms:W3CDTF">2019-04-28T00:33:47Z</dcterms:modified>
</cp:coreProperties>
</file>