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0"/>
    <p:restoredTop sz="94708"/>
  </p:normalViewPr>
  <p:slideViewPr>
    <p:cSldViewPr snapToGrid="0" snapToObjects="1">
      <p:cViewPr varScale="1">
        <p:scale>
          <a:sx n="113" d="100"/>
          <a:sy n="113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2182316"/>
            <a:ext cx="1529614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</p:spTree>
    <p:extLst>
      <p:ext uri="{BB962C8B-B14F-4D97-AF65-F5344CB8AC3E}">
        <p14:creationId xmlns:p14="http://schemas.microsoft.com/office/powerpoint/2010/main" val="41291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419154" y="627659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 Account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753523"/>
            <a:ext cx="366318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Items purchased: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7596646" y="6287483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Delete Account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9B81384-FD4F-7345-A092-F524EB6BA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68255"/>
              </p:ext>
            </p:extLst>
          </p:nvPr>
        </p:nvGraphicFramePr>
        <p:xfrm>
          <a:off x="5028014" y="4299244"/>
          <a:ext cx="5530686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562">
                  <a:extLst>
                    <a:ext uri="{9D8B030D-6E8A-4147-A177-3AD203B41FA5}">
                      <a16:colId xmlns:a16="http://schemas.microsoft.com/office/drawing/2014/main" val="3343531259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699499016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130107338"/>
                    </a:ext>
                  </a:extLst>
                </a:gridCol>
              </a:tblGrid>
              <a:tr h="3567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05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Item1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Price1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19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Item2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Price2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24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44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http://localhost:3000/catalog/My_Profile/edit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173902" y="4747326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6848899" y="474732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1740EE0-2F38-8047-9FBF-56AB9B2A1832}"/>
              </a:ext>
            </a:extLst>
          </p:cNvPr>
          <p:cNvSpPr/>
          <p:nvPr/>
        </p:nvSpPr>
        <p:spPr>
          <a:xfrm>
            <a:off x="2018803" y="4241135"/>
            <a:ext cx="227661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Change Profile Photo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40CD1-2BE3-C449-8AD7-DA347A12D749}"/>
              </a:ext>
            </a:extLst>
          </p:cNvPr>
          <p:cNvSpPr txBox="1"/>
          <p:nvPr/>
        </p:nvSpPr>
        <p:spPr>
          <a:xfrm>
            <a:off x="4744725" y="1670835"/>
            <a:ext cx="124104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Major: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DA3E8-190B-FB41-BFBF-760AF134FF7E}"/>
              </a:ext>
            </a:extLst>
          </p:cNvPr>
          <p:cNvSpPr txBox="1"/>
          <p:nvPr/>
        </p:nvSpPr>
        <p:spPr>
          <a:xfrm>
            <a:off x="4839731" y="195054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A2BB8-1A5C-034A-93DB-EC3ECCD2DADB}"/>
              </a:ext>
            </a:extLst>
          </p:cNvPr>
          <p:cNvSpPr txBox="1"/>
          <p:nvPr/>
        </p:nvSpPr>
        <p:spPr>
          <a:xfrm>
            <a:off x="4839731" y="258718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50CE91-F7E1-2142-97A6-DE0E63EAC3BF}"/>
              </a:ext>
            </a:extLst>
          </p:cNvPr>
          <p:cNvSpPr txBox="1"/>
          <p:nvPr/>
        </p:nvSpPr>
        <p:spPr>
          <a:xfrm>
            <a:off x="4839730" y="388297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0206D-4B56-1E42-9047-DDC6A8C887AB}"/>
              </a:ext>
            </a:extLst>
          </p:cNvPr>
          <p:cNvSpPr txBox="1"/>
          <p:nvPr/>
        </p:nvSpPr>
        <p:spPr>
          <a:xfrm>
            <a:off x="4839730" y="324758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8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68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http://localhost:3000/catalog/item/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sellername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753523"/>
            <a:ext cx="36631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3C5E8-DF12-E04E-977D-FE6E17A66ADA}"/>
              </a:ext>
            </a:extLst>
          </p:cNvPr>
          <p:cNvSpPr txBox="1"/>
          <p:nvPr/>
        </p:nvSpPr>
        <p:spPr>
          <a:xfrm>
            <a:off x="5028014" y="3725427"/>
            <a:ext cx="5979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Reviews: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another user to this seller.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Comment: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2AD24-182B-A14B-A774-0876097B4E90}"/>
              </a:ext>
            </a:extLst>
          </p:cNvPr>
          <p:cNvSpPr txBox="1"/>
          <p:nvPr/>
        </p:nvSpPr>
        <p:spPr>
          <a:xfrm>
            <a:off x="5081097" y="4802645"/>
            <a:ext cx="5598192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16E853B-F81B-EB44-AC73-A4617CC919DA}"/>
              </a:ext>
            </a:extLst>
          </p:cNvPr>
          <p:cNvSpPr/>
          <p:nvPr/>
        </p:nvSpPr>
        <p:spPr>
          <a:xfrm>
            <a:off x="8745992" y="5365649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Add Review</a:t>
            </a:r>
          </a:p>
        </p:txBody>
      </p:sp>
    </p:spTree>
    <p:extLst>
      <p:ext uri="{BB962C8B-B14F-4D97-AF65-F5344CB8AC3E}">
        <p14:creationId xmlns:p14="http://schemas.microsoft.com/office/powerpoint/2010/main" val="143227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3604</TotalTime>
  <Words>273</Words>
  <Application>Microsoft Macintosh PowerPoint</Application>
  <PresentationFormat>Widescreen</PresentationFormat>
  <Paragraphs>142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Varun Sanjay Negandhi (vsngndhi)</cp:lastModifiedBy>
  <cp:revision>116</cp:revision>
  <cp:lastPrinted>2018-09-28T01:06:56Z</cp:lastPrinted>
  <dcterms:created xsi:type="dcterms:W3CDTF">2018-09-13T20:25:44Z</dcterms:created>
  <dcterms:modified xsi:type="dcterms:W3CDTF">2019-03-25T02:48:18Z</dcterms:modified>
</cp:coreProperties>
</file>