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78" r:id="rId13"/>
    <p:sldId id="268" r:id="rId14"/>
    <p:sldId id="282" r:id="rId15"/>
    <p:sldId id="273" r:id="rId16"/>
    <p:sldId id="269" r:id="rId17"/>
    <p:sldId id="270" r:id="rId18"/>
    <p:sldId id="283" r:id="rId19"/>
    <p:sldId id="280" r:id="rId20"/>
    <p:sldId id="281" r:id="rId21"/>
    <p:sldId id="279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9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8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56830" y="2521599"/>
            <a:ext cx="1149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Inactive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9732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43396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72975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409436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35168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02635" y="6324270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511591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2635" y="409229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9039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5763" y="472220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>
            <a:cxnSpLocks/>
          </p:cNvCxnSpPr>
          <p:nvPr/>
        </p:nvCxnSpPr>
        <p:spPr>
          <a:xfrm flipH="1">
            <a:off x="4980139" y="1899352"/>
            <a:ext cx="1990506" cy="1599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6957382" y="139535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image exit, then displayed below this open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31C758-33D0-FC48-B20A-4615AAD679EF}"/>
              </a:ext>
            </a:extLst>
          </p:cNvPr>
          <p:cNvSpPr/>
          <p:nvPr/>
        </p:nvSpPr>
        <p:spPr>
          <a:xfrm>
            <a:off x="3538529" y="203213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05BAE-D900-6D4F-BD24-C723DC4E94B2}"/>
              </a:ext>
            </a:extLst>
          </p:cNvPr>
          <p:cNvSpPr txBox="1"/>
          <p:nvPr/>
        </p:nvSpPr>
        <p:spPr>
          <a:xfrm>
            <a:off x="2002635" y="200807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52ED1-54B2-2C4E-AB0C-1379ABEB5E9D}"/>
              </a:ext>
            </a:extLst>
          </p:cNvPr>
          <p:cNvSpPr txBox="1"/>
          <p:nvPr/>
        </p:nvSpPr>
        <p:spPr>
          <a:xfrm>
            <a:off x="2002635" y="172071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6E3EF1-7615-D545-AD5C-063674D069F2}"/>
              </a:ext>
            </a:extLst>
          </p:cNvPr>
          <p:cNvSpPr/>
          <p:nvPr/>
        </p:nvSpPr>
        <p:spPr>
          <a:xfrm>
            <a:off x="3538528" y="1647661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9829A-FD8C-934F-8FC2-0A1A7B85893E}"/>
              </a:ext>
            </a:extLst>
          </p:cNvPr>
          <p:cNvSpPr txBox="1"/>
          <p:nvPr/>
        </p:nvSpPr>
        <p:spPr>
          <a:xfrm>
            <a:off x="2003931" y="597894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8127F-1774-BF40-B0B8-41A67D4CD648}"/>
              </a:ext>
            </a:extLst>
          </p:cNvPr>
          <p:cNvSpPr/>
          <p:nvPr/>
        </p:nvSpPr>
        <p:spPr>
          <a:xfrm>
            <a:off x="7160144" y="5505572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will be used during transactions between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6150E-94CD-6A47-ACC0-B753AE929C9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28904" y="6000202"/>
            <a:ext cx="1531240" cy="1848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548A1-62C3-5146-9D92-8D26A376073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3C6616-3DC9-D349-A7B5-C88B2431367C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A70BF5-FA95-384A-810E-033575466ECE}"/>
              </a:ext>
            </a:extLst>
          </p:cNvPr>
          <p:cNvSpPr/>
          <p:nvPr/>
        </p:nvSpPr>
        <p:spPr>
          <a:xfrm>
            <a:off x="6625652" y="86544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878A0-9B17-8649-933D-47CDCB8C7091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14E50-A3EB-6A4B-A9D4-BE4D183C417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378FF8-E7C2-8D4F-A6D1-67AA88A77C14}"/>
              </a:ext>
            </a:extLst>
          </p:cNvPr>
          <p:cNvSpPr/>
          <p:nvPr/>
        </p:nvSpPr>
        <p:spPr>
          <a:xfrm>
            <a:off x="6625652" y="86544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51D5FF-5707-D645-AEEF-92FB9AB5C57B}"/>
              </a:ext>
            </a:extLst>
          </p:cNvPr>
          <p:cNvSpPr/>
          <p:nvPr/>
        </p:nvSpPr>
        <p:spPr>
          <a:xfrm>
            <a:off x="6625652" y="86544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9104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2197727" y="2301990"/>
            <a:ext cx="6866556" cy="28007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username@memphis.edu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View my watchlist(create my watchlist)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A5B685-F883-478B-B5C2-963638223376}"/>
              </a:ext>
            </a:extLst>
          </p:cNvPr>
          <p:cNvGrpSpPr/>
          <p:nvPr/>
        </p:nvGrpSpPr>
        <p:grpSpPr>
          <a:xfrm>
            <a:off x="2197727" y="1917898"/>
            <a:ext cx="3064836" cy="384092"/>
            <a:chOff x="2197727" y="1997618"/>
            <a:chExt cx="3064836" cy="5528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83B44-7EF9-B84C-82A0-B76DDA850F25}"/>
                </a:ext>
              </a:extLst>
            </p:cNvPr>
            <p:cNvSpPr txBox="1"/>
            <p:nvPr/>
          </p:nvSpPr>
          <p:spPr>
            <a:xfrm>
              <a:off x="2197727" y="2010177"/>
              <a:ext cx="978268" cy="5403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FEF61B-8BF9-3341-9EE3-AE79DCB6E990}"/>
                </a:ext>
              </a:extLst>
            </p:cNvPr>
            <p:cNvSpPr txBox="1"/>
            <p:nvPr/>
          </p:nvSpPr>
          <p:spPr>
            <a:xfrm>
              <a:off x="3144555" y="2001670"/>
              <a:ext cx="985834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039236-23FD-9149-A597-7039706A384C}"/>
                </a:ext>
              </a:extLst>
            </p:cNvPr>
            <p:cNvSpPr txBox="1"/>
            <p:nvPr/>
          </p:nvSpPr>
          <p:spPr>
            <a:xfrm>
              <a:off x="4134868" y="1997618"/>
              <a:ext cx="1127695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295555" y="4151162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my 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2613B-92E6-DB4A-AF63-46904E673D3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39402-9B1A-4F48-8711-55B55C89028A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8D868-84A1-0A43-867F-C96A82529452}"/>
              </a:ext>
            </a:extLst>
          </p:cNvPr>
          <p:cNvSpPr/>
          <p:nvPr/>
        </p:nvSpPr>
        <p:spPr>
          <a:xfrm>
            <a:off x="6625652" y="86544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DE8D5-D8C8-422E-BAA9-C56E97B4ECF5}"/>
              </a:ext>
            </a:extLst>
          </p:cNvPr>
          <p:cNvGrpSpPr/>
          <p:nvPr/>
        </p:nvGrpSpPr>
        <p:grpSpPr>
          <a:xfrm>
            <a:off x="2125922" y="2056988"/>
            <a:ext cx="3011835" cy="377042"/>
            <a:chOff x="5028014" y="1634955"/>
            <a:chExt cx="2782172" cy="3440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410C0-B037-D144-80FC-AB321307446E}"/>
                </a:ext>
              </a:extLst>
            </p:cNvPr>
            <p:cNvSpPr txBox="1"/>
            <p:nvPr/>
          </p:nvSpPr>
          <p:spPr>
            <a:xfrm>
              <a:off x="5028014" y="1640433"/>
              <a:ext cx="829073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792BF7-FDB0-C84B-AC3C-F44B726A4044}"/>
                </a:ext>
              </a:extLst>
            </p:cNvPr>
            <p:cNvSpPr txBox="1"/>
            <p:nvPr/>
          </p:nvSpPr>
          <p:spPr>
            <a:xfrm>
              <a:off x="5857087" y="1634955"/>
              <a:ext cx="83548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67BCD8-FF63-914B-AE2E-007488308C8B}"/>
                </a:ext>
              </a:extLst>
            </p:cNvPr>
            <p:cNvSpPr txBox="1"/>
            <p:nvPr/>
          </p:nvSpPr>
          <p:spPr>
            <a:xfrm>
              <a:off x="6692572" y="1640433"/>
              <a:ext cx="1117614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Activities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C3E93-B9E8-DE47-BEBB-E0A34BE60AF2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26836-4E8A-1349-A362-BA59556A190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58B06-DD5E-AC45-BDF2-205788C0CD73}"/>
              </a:ext>
            </a:extLst>
          </p:cNvPr>
          <p:cNvSpPr txBox="1"/>
          <p:nvPr/>
        </p:nvSpPr>
        <p:spPr>
          <a:xfrm>
            <a:off x="2125922" y="2437147"/>
            <a:ext cx="5072222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		Review		Buyer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Item1	        Review Statement 1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Buyer1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Item2	        Review Statement 2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Buyer2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E890E1-473A-554C-847E-F88E4D053B57}"/>
              </a:ext>
            </a:extLst>
          </p:cNvPr>
          <p:cNvSpPr txBox="1"/>
          <p:nvPr/>
        </p:nvSpPr>
        <p:spPr>
          <a:xfrm>
            <a:off x="2125922" y="590276"/>
            <a:ext cx="309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766E68-908E-FC4E-A14F-1D4943841DA0}"/>
              </a:ext>
            </a:extLst>
          </p:cNvPr>
          <p:cNvSpPr/>
          <p:nvPr/>
        </p:nvSpPr>
        <p:spPr>
          <a:xfrm>
            <a:off x="6625652" y="86544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64092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2101950" y="183738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2931023" y="183190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3766508" y="183738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8F071-66A4-44E3-9DDB-5B118A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38591"/>
              </p:ext>
            </p:extLst>
          </p:nvPr>
        </p:nvGraphicFramePr>
        <p:xfrm>
          <a:off x="2103540" y="2183095"/>
          <a:ext cx="5448628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848">
                  <a:extLst>
                    <a:ext uri="{9D8B030D-6E8A-4147-A177-3AD203B41FA5}">
                      <a16:colId xmlns:a16="http://schemas.microsoft.com/office/drawing/2014/main" val="2230471449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4114240867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70078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Sold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7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Bought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3216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06ADF3E-F152-2241-80F6-6D3F2FC8D304}"/>
              </a:ext>
            </a:extLst>
          </p:cNvPr>
          <p:cNvSpPr/>
          <p:nvPr/>
        </p:nvSpPr>
        <p:spPr>
          <a:xfrm>
            <a:off x="6625651" y="933243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B768E0-C680-4799-806A-0D6BE8FCF015}"/>
              </a:ext>
            </a:extLst>
          </p:cNvPr>
          <p:cNvGrpSpPr/>
          <p:nvPr/>
        </p:nvGrpSpPr>
        <p:grpSpPr>
          <a:xfrm>
            <a:off x="3191471" y="1605568"/>
            <a:ext cx="3775443" cy="3754874"/>
            <a:chOff x="4679075" y="1328524"/>
            <a:chExt cx="3775443" cy="37548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640CD1-2BE3-C449-8AD7-DA347A12D749}"/>
                </a:ext>
              </a:extLst>
            </p:cNvPr>
            <p:cNvSpPr txBox="1"/>
            <p:nvPr/>
          </p:nvSpPr>
          <p:spPr>
            <a:xfrm>
              <a:off x="4679075" y="1328524"/>
              <a:ext cx="1241045" cy="37548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Department: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Major: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Password: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3A2BB8-1A5C-034A-93DB-EC3ECCD2DADB}"/>
                </a:ext>
              </a:extLst>
            </p:cNvPr>
            <p:cNvSpPr txBox="1"/>
            <p:nvPr/>
          </p:nvSpPr>
          <p:spPr>
            <a:xfrm>
              <a:off x="4839731" y="2104205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50CE91-F7E1-2142-97A6-DE0E63EAC3BF}"/>
                </a:ext>
              </a:extLst>
            </p:cNvPr>
            <p:cNvSpPr txBox="1"/>
            <p:nvPr/>
          </p:nvSpPr>
          <p:spPr>
            <a:xfrm>
              <a:off x="4839730" y="3540662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10206D-4B56-1E42-9047-DDC6A8C887AB}"/>
                </a:ext>
              </a:extLst>
            </p:cNvPr>
            <p:cNvSpPr txBox="1"/>
            <p:nvPr/>
          </p:nvSpPr>
          <p:spPr>
            <a:xfrm>
              <a:off x="4844419" y="2731766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421284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Update your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3301096" y="5737439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3301096" y="6199170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A7C86-DA99-44EC-9549-B16544BA45B6}"/>
              </a:ext>
            </a:extLst>
          </p:cNvPr>
          <p:cNvSpPr/>
          <p:nvPr/>
        </p:nvSpPr>
        <p:spPr>
          <a:xfrm>
            <a:off x="4117116" y="3437587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(we need your current password to confirm your changes</a:t>
            </a:r>
            <a:r>
              <a:rPr lang="en-US" i="1" dirty="0"/>
              <a:t>)</a:t>
            </a:r>
            <a:endParaRPr lang="en-US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75DFF-B972-4F56-9F93-3D5A2656E08F}"/>
              </a:ext>
            </a:extLst>
          </p:cNvPr>
          <p:cNvSpPr txBox="1"/>
          <p:nvPr/>
        </p:nvSpPr>
        <p:spPr>
          <a:xfrm>
            <a:off x="8151476" y="6458562"/>
            <a:ext cx="3151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Cancel my account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CB327BD-FBAC-3B46-A69C-C4BCC0F4B7E1}"/>
              </a:ext>
            </a:extLst>
          </p:cNvPr>
          <p:cNvSpPr/>
          <p:nvPr/>
        </p:nvSpPr>
        <p:spPr>
          <a:xfrm>
            <a:off x="5178784" y="4307899"/>
            <a:ext cx="225961" cy="198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56625405-1484-434B-9D1B-598BC2F1FCDB}"/>
              </a:ext>
            </a:extLst>
          </p:cNvPr>
          <p:cNvSpPr/>
          <p:nvPr/>
        </p:nvSpPr>
        <p:spPr>
          <a:xfrm>
            <a:off x="5191212" y="4624807"/>
            <a:ext cx="225961" cy="198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25E8A6F8-D221-B546-8866-F69F65FD46DF}"/>
              </a:ext>
            </a:extLst>
          </p:cNvPr>
          <p:cNvSpPr/>
          <p:nvPr/>
        </p:nvSpPr>
        <p:spPr>
          <a:xfrm>
            <a:off x="5191212" y="4926291"/>
            <a:ext cx="225961" cy="198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FBE8C8FD-96A3-3F4A-AEC0-D7037FF67D02}"/>
              </a:ext>
            </a:extLst>
          </p:cNvPr>
          <p:cNvSpPr/>
          <p:nvPr/>
        </p:nvSpPr>
        <p:spPr>
          <a:xfrm>
            <a:off x="5190388" y="5227775"/>
            <a:ext cx="225961" cy="1981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DB8CE-8F91-2E43-8EDC-B3D9F3C43143}"/>
              </a:ext>
            </a:extLst>
          </p:cNvPr>
          <p:cNvSpPr txBox="1"/>
          <p:nvPr/>
        </p:nvSpPr>
        <p:spPr>
          <a:xfrm>
            <a:off x="3288700" y="4258793"/>
            <a:ext cx="260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Comment notifications</a:t>
            </a:r>
            <a:endParaRPr lang="en-US" sz="11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0938C-4F26-B84F-8C67-4BD2466E27CE}"/>
              </a:ext>
            </a:extLst>
          </p:cNvPr>
          <p:cNvSpPr txBox="1"/>
          <p:nvPr/>
        </p:nvSpPr>
        <p:spPr>
          <a:xfrm>
            <a:off x="3277096" y="4596745"/>
            <a:ext cx="260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Response notifications</a:t>
            </a:r>
            <a:endParaRPr lang="en-US" sz="11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BCA87D-FF23-F145-9BF8-9C76AE060A7E}"/>
              </a:ext>
            </a:extLst>
          </p:cNvPr>
          <p:cNvSpPr txBox="1"/>
          <p:nvPr/>
        </p:nvSpPr>
        <p:spPr>
          <a:xfrm>
            <a:off x="3301097" y="4874022"/>
            <a:ext cx="260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notifications</a:t>
            </a:r>
            <a:endParaRPr lang="en-US" sz="11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48D75D-109B-4A48-8385-2B6DC6C772F0}"/>
              </a:ext>
            </a:extLst>
          </p:cNvPr>
          <p:cNvSpPr txBox="1"/>
          <p:nvPr/>
        </p:nvSpPr>
        <p:spPr>
          <a:xfrm>
            <a:off x="3301096" y="5192167"/>
            <a:ext cx="260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Watchlist notifications</a:t>
            </a:r>
            <a:endParaRPr lang="en-US" sz="11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68FF64-9F35-2643-A4B8-BBEA5B878899}"/>
              </a:ext>
            </a:extLst>
          </p:cNvPr>
          <p:cNvSpPr/>
          <p:nvPr/>
        </p:nvSpPr>
        <p:spPr>
          <a:xfrm>
            <a:off x="6625652" y="89542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75C58-0A47-CC4F-B6ED-FF54C7E7F47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20FCF-7FD1-2F46-9C76-8BD353317E8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1026" name="Picture 2" descr="Memphis Tiger Logo">
            <a:extLst>
              <a:ext uri="{FF2B5EF4-FFF2-40B4-BE49-F238E27FC236}">
                <a16:creationId xmlns:a16="http://schemas.microsoft.com/office/drawing/2014/main" id="{A6F72D01-7843-4CA2-B532-F95EDC70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A3D701-EFB8-4048-87FA-4DE264558715}"/>
              </a:ext>
            </a:extLst>
          </p:cNvPr>
          <p:cNvSpPr/>
          <p:nvPr/>
        </p:nvSpPr>
        <p:spPr>
          <a:xfrm>
            <a:off x="6625652" y="88043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5104282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		Review		Buyer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Item1	        Review Statement 1.      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Buyer1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Item2	        Review Statement 2.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Buyer2 name</a:t>
            </a:r>
          </a:p>
          <a:p>
            <a:pPr algn="l"/>
            <a:endParaRPr lang="en-US" sz="1600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Have you bought an item from this seller?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Please share your experience below: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233351" y="4312822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22" name="Picture 2" descr="Memphis Tiger Logo">
            <a:extLst>
              <a:ext uri="{FF2B5EF4-FFF2-40B4-BE49-F238E27FC236}">
                <a16:creationId xmlns:a16="http://schemas.microsoft.com/office/drawing/2014/main" id="{598C481B-F211-4AA9-AD89-9411F77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3BA0-A8B2-494D-9DB3-1C520F0C9680}"/>
              </a:ext>
            </a:extLst>
          </p:cNvPr>
          <p:cNvSpPr txBox="1"/>
          <p:nvPr/>
        </p:nvSpPr>
        <p:spPr>
          <a:xfrm>
            <a:off x="5203703" y="4471405"/>
            <a:ext cx="1306768" cy="338554"/>
          </a:xfrm>
          <a:prstGeom prst="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mic Sans MS" panose="030F0902030302020204" pitchFamily="66" charset="0"/>
              </a:rPr>
              <a:t>Post Review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4C9521-B47C-4E47-84CE-4EEF35C9A1C6}"/>
              </a:ext>
            </a:extLst>
          </p:cNvPr>
          <p:cNvSpPr/>
          <p:nvPr/>
        </p:nvSpPr>
        <p:spPr>
          <a:xfrm>
            <a:off x="6625652" y="88043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00150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Watchlist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8F071-66A4-44E3-9DDB-5B118A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55995"/>
              </p:ext>
            </p:extLst>
          </p:nvPr>
        </p:nvGraphicFramePr>
        <p:xfrm>
          <a:off x="2061337" y="1457651"/>
          <a:ext cx="54486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848">
                  <a:extLst>
                    <a:ext uri="{9D8B030D-6E8A-4147-A177-3AD203B41FA5}">
                      <a16:colId xmlns:a16="http://schemas.microsoft.com/office/drawing/2014/main" val="2230471449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4114240867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70078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7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Edit|delete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92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2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732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5C0B0D-6172-417E-9BFE-BD34D441BF8A}"/>
              </a:ext>
            </a:extLst>
          </p:cNvPr>
          <p:cNvSpPr txBox="1"/>
          <p:nvPr/>
        </p:nvSpPr>
        <p:spPr>
          <a:xfrm>
            <a:off x="2061337" y="3244948"/>
            <a:ext cx="3673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Add new watch item</a:t>
            </a:r>
          </a:p>
        </p:txBody>
      </p:sp>
    </p:spTree>
    <p:extLst>
      <p:ext uri="{BB962C8B-B14F-4D97-AF65-F5344CB8AC3E}">
        <p14:creationId xmlns:p14="http://schemas.microsoft.com/office/powerpoint/2010/main" val="38526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A3A2BB8-1A5C-034A-93DB-EC3ECCD2DADB}"/>
              </a:ext>
            </a:extLst>
          </p:cNvPr>
          <p:cNvSpPr txBox="1"/>
          <p:nvPr/>
        </p:nvSpPr>
        <p:spPr>
          <a:xfrm>
            <a:off x="3352127" y="238124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421284"/>
            <a:ext cx="3583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Resend Confirmation Instructions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3352127" y="3027256"/>
            <a:ext cx="3204635" cy="259392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Resend Confirmation Instructions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A7C86-DA99-44EC-9549-B16544BA45B6}"/>
              </a:ext>
            </a:extLst>
          </p:cNvPr>
          <p:cNvSpPr/>
          <p:nvPr/>
        </p:nvSpPr>
        <p:spPr>
          <a:xfrm>
            <a:off x="3222479" y="1939830"/>
            <a:ext cx="590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75DFF-B972-4F56-9F93-3D5A2656E08F}"/>
              </a:ext>
            </a:extLst>
          </p:cNvPr>
          <p:cNvSpPr txBox="1"/>
          <p:nvPr/>
        </p:nvSpPr>
        <p:spPr>
          <a:xfrm>
            <a:off x="8151476" y="6458562"/>
            <a:ext cx="3151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Cancel my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DB8CE-8F91-2E43-8EDC-B3D9F3C43143}"/>
              </a:ext>
            </a:extLst>
          </p:cNvPr>
          <p:cNvSpPr txBox="1"/>
          <p:nvPr/>
        </p:nvSpPr>
        <p:spPr>
          <a:xfrm>
            <a:off x="3301096" y="3525825"/>
            <a:ext cx="260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Log in</a:t>
            </a:r>
            <a:endParaRPr lang="en-US" sz="11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0938C-4F26-B84F-8C67-4BD2466E27CE}"/>
              </a:ext>
            </a:extLst>
          </p:cNvPr>
          <p:cNvSpPr txBox="1"/>
          <p:nvPr/>
        </p:nvSpPr>
        <p:spPr>
          <a:xfrm>
            <a:off x="3289492" y="3863777"/>
            <a:ext cx="260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Sign up</a:t>
            </a:r>
            <a:endParaRPr lang="en-US" sz="11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BCA87D-FF23-F145-9BF8-9C76AE060A7E}"/>
              </a:ext>
            </a:extLst>
          </p:cNvPr>
          <p:cNvSpPr txBox="1"/>
          <p:nvPr/>
        </p:nvSpPr>
        <p:spPr>
          <a:xfrm>
            <a:off x="3313493" y="4141054"/>
            <a:ext cx="260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Forgot your password?</a:t>
            </a:r>
            <a:endParaRPr lang="en-US" sz="11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2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5104282" cy="2893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		Review		Buyer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Item1	        Review Statement 1.      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Buyer1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Item2	        Review Statement 2.	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Buyer2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		      </a:t>
            </a:r>
            <a:r>
              <a:rPr lang="en-US" sz="1600" dirty="0">
                <a:solidFill>
                  <a:srgbClr val="0432FF"/>
                </a:solidFill>
                <a:latin typeface="Comic Sans MS" panose="030F0902030302020204" pitchFamily="66" charset="0"/>
              </a:rPr>
              <a:t>Edit Delete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Have you bought an item from this seller? </a:t>
            </a:r>
          </a:p>
          <a:p>
            <a:r>
              <a:rPr lang="en-US" dirty="0">
                <a:solidFill>
                  <a:schemeClr val="bg1"/>
                </a:solidFill>
              </a:rPr>
              <a:t>Please share your experience below:</a:t>
            </a:r>
          </a:p>
          <a:p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233351" y="4312822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22" name="Picture 2" descr="Memphis Tiger Logo">
            <a:extLst>
              <a:ext uri="{FF2B5EF4-FFF2-40B4-BE49-F238E27FC236}">
                <a16:creationId xmlns:a16="http://schemas.microsoft.com/office/drawing/2014/main" id="{598C481B-F211-4AA9-AD89-9411F77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3BA0-A8B2-494D-9DB3-1C520F0C9680}"/>
              </a:ext>
            </a:extLst>
          </p:cNvPr>
          <p:cNvSpPr txBox="1"/>
          <p:nvPr/>
        </p:nvSpPr>
        <p:spPr>
          <a:xfrm>
            <a:off x="5113935" y="4312822"/>
            <a:ext cx="1306768" cy="338554"/>
          </a:xfrm>
          <a:prstGeom prst="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mic Sans MS" panose="030F0902030302020204" pitchFamily="66" charset="0"/>
              </a:rPr>
              <a:t>Post Review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69F7B5-087A-614F-BA81-6DC975D775EE}"/>
              </a:ext>
            </a:extLst>
          </p:cNvPr>
          <p:cNvSpPr/>
          <p:nvPr/>
        </p:nvSpPr>
        <p:spPr>
          <a:xfrm>
            <a:off x="6625652" y="86544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064752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11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http://localhost:3000/users/#/reviews/new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13403" y="1826264"/>
            <a:ext cx="11496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Item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06065" y="212349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06065" y="304400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54471" y="3696939"/>
            <a:ext cx="1771663" cy="327860"/>
          </a:xfrm>
          <a:prstGeom prst="round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Post Item Review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4" y="222153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708827" y="2008313"/>
            <a:ext cx="1457738" cy="2564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0826C-A988-7D45-8170-D9E60CF229BB}"/>
              </a:ext>
            </a:extLst>
          </p:cNvPr>
          <p:cNvSpPr txBox="1"/>
          <p:nvPr/>
        </p:nvSpPr>
        <p:spPr>
          <a:xfrm>
            <a:off x="7166565" y="1715925"/>
            <a:ext cx="15855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Contains items of the seller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5E1A07-6B21-5E4C-8008-EDF7351C37DD}"/>
              </a:ext>
            </a:extLst>
          </p:cNvPr>
          <p:cNvSpPr/>
          <p:nvPr/>
        </p:nvSpPr>
        <p:spPr>
          <a:xfrm>
            <a:off x="6625652" y="85045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408430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0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http://localhost:3000/reviews/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view_reviews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13403" y="1826264"/>
            <a:ext cx="11496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1954471" y="219748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54471" y="2726939"/>
            <a:ext cx="1771663" cy="327860"/>
          </a:xfrm>
          <a:prstGeom prst="roundRect">
            <a:avLst/>
          </a:prstGeom>
          <a:solidFill>
            <a:srgbClr val="0432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Post Item Review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2FB83-42EF-794D-8844-14CA4905A5EE}"/>
              </a:ext>
            </a:extLst>
          </p:cNvPr>
          <p:cNvSpPr/>
          <p:nvPr/>
        </p:nvSpPr>
        <p:spPr>
          <a:xfrm>
            <a:off x="6625652" y="89542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506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684524"/>
            <a:ext cx="168645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Status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5" y="1709467"/>
            <a:ext cx="1822045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 Search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Include sold items?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6012663" y="4481966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89F56C-0800-9F4E-BE33-281A675CE1DD}"/>
              </a:ext>
            </a:extLst>
          </p:cNvPr>
          <p:cNvSpPr/>
          <p:nvPr/>
        </p:nvSpPr>
        <p:spPr>
          <a:xfrm>
            <a:off x="6625652" y="86544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04343CA-5086-3247-AD22-3E1AA7E8EA55}"/>
              </a:ext>
            </a:extLst>
          </p:cNvPr>
          <p:cNvSpPr/>
          <p:nvPr/>
        </p:nvSpPr>
        <p:spPr>
          <a:xfrm>
            <a:off x="1311494" y="345489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200245-2660-0341-B843-6F2311DA31D4}"/>
              </a:ext>
            </a:extLst>
          </p:cNvPr>
          <p:cNvSpPr txBox="1"/>
          <p:nvPr/>
        </p:nvSpPr>
        <p:spPr>
          <a:xfrm>
            <a:off x="5999507" y="2696119"/>
            <a:ext cx="168645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Status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34291F-46AB-DE49-B59B-E6BDEE91E21E}"/>
              </a:ext>
            </a:extLst>
          </p:cNvPr>
          <p:cNvSpPr txBox="1"/>
          <p:nvPr/>
        </p:nvSpPr>
        <p:spPr>
          <a:xfrm>
            <a:off x="8445690" y="2706507"/>
            <a:ext cx="168645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Status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641A39-F1BE-964B-A012-F6C3321777A1}"/>
              </a:ext>
            </a:extLst>
          </p:cNvPr>
          <p:cNvSpPr txBox="1"/>
          <p:nvPr/>
        </p:nvSpPr>
        <p:spPr>
          <a:xfrm>
            <a:off x="3597660" y="5593072"/>
            <a:ext cx="168645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Status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179BD9-7B4F-184E-BF78-FDA6FE2D2623}"/>
              </a:ext>
            </a:extLst>
          </p:cNvPr>
          <p:cNvSpPr txBox="1"/>
          <p:nvPr/>
        </p:nvSpPr>
        <p:spPr>
          <a:xfrm>
            <a:off x="6013509" y="5606324"/>
            <a:ext cx="168645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Status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A96ADF-3DF5-444F-8E79-E613AF8A7C51}"/>
              </a:ext>
            </a:extLst>
          </p:cNvPr>
          <p:cNvSpPr txBox="1"/>
          <p:nvPr/>
        </p:nvSpPr>
        <p:spPr>
          <a:xfrm>
            <a:off x="8401738" y="5616413"/>
            <a:ext cx="168645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85072-49D9-B848-930D-DBF9B457E81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2CA3B-D189-3E4C-8679-43D61E37F309}"/>
              </a:ext>
            </a:extLst>
          </p:cNvPr>
          <p:cNvSpPr/>
          <p:nvPr/>
        </p:nvSpPr>
        <p:spPr>
          <a:xfrm>
            <a:off x="6625652" y="86544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2197669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47737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1140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40980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77441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03173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87818" y="5797306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3498281" y="185257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847629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8408" y="37724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380382" y="4573942"/>
            <a:ext cx="132541" cy="11912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6943" y="4385292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#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3907" y="3485489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203572" y="2792465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8EF41-D199-8A44-8B22-E819BF49433F}"/>
              </a:ext>
            </a:extLst>
          </p:cNvPr>
          <p:cNvSpPr txBox="1"/>
          <p:nvPr/>
        </p:nvSpPr>
        <p:spPr>
          <a:xfrm>
            <a:off x="1962387" y="182851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D0155-E7C1-0E4E-A421-43E3B40E1EE1}"/>
              </a:ext>
            </a:extLst>
          </p:cNvPr>
          <p:cNvSpPr txBox="1"/>
          <p:nvPr/>
        </p:nvSpPr>
        <p:spPr>
          <a:xfrm>
            <a:off x="1962387" y="15411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7F78A5-117A-CB44-B9B5-B30992C15CDD}"/>
              </a:ext>
            </a:extLst>
          </p:cNvPr>
          <p:cNvSpPr/>
          <p:nvPr/>
        </p:nvSpPr>
        <p:spPr>
          <a:xfrm>
            <a:off x="3498280" y="1468099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B0F1B27F-79CE-1A41-8E3E-DB7CA23021AF}"/>
              </a:ext>
            </a:extLst>
          </p:cNvPr>
          <p:cNvSpPr/>
          <p:nvPr/>
        </p:nvSpPr>
        <p:spPr>
          <a:xfrm>
            <a:off x="5380364" y="4421607"/>
            <a:ext cx="132541" cy="11912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492EC2-A9E4-7746-81D3-C58179942990}"/>
              </a:ext>
            </a:extLst>
          </p:cNvPr>
          <p:cNvSpPr/>
          <p:nvPr/>
        </p:nvSpPr>
        <p:spPr>
          <a:xfrm>
            <a:off x="6625652" y="865442"/>
            <a:ext cx="4330172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Messages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4526</TotalTime>
  <Words>1258</Words>
  <Application>Microsoft Macintosh PowerPoint</Application>
  <PresentationFormat>Widescreen</PresentationFormat>
  <Paragraphs>649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190</cp:revision>
  <cp:lastPrinted>2018-09-28T01:06:56Z</cp:lastPrinted>
  <dcterms:created xsi:type="dcterms:W3CDTF">2018-09-13T20:25:44Z</dcterms:created>
  <dcterms:modified xsi:type="dcterms:W3CDTF">2019-05-02T04:17:34Z</dcterms:modified>
</cp:coreProperties>
</file>