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61" r:id="rId2"/>
    <p:sldId id="262" r:id="rId3"/>
    <p:sldId id="263" r:id="rId4"/>
    <p:sldId id="264" r:id="rId5"/>
    <p:sldId id="265" r:id="rId6"/>
    <p:sldId id="267" r:id="rId7"/>
    <p:sldId id="266" r:id="rId8"/>
    <p:sldId id="268" r:id="rId9"/>
    <p:sldId id="272" r:id="rId10"/>
    <p:sldId id="273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7600"/>
    <a:srgbClr val="78ADFF"/>
    <a:srgbClr val="AAADFF"/>
    <a:srgbClr val="D6D7FF"/>
    <a:srgbClr val="78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41"/>
    <p:restoredTop sz="94708"/>
  </p:normalViewPr>
  <p:slideViewPr>
    <p:cSldViewPr snapToGrid="0" snapToObjects="1">
      <p:cViewPr varScale="1">
        <p:scale>
          <a:sx n="113" d="100"/>
          <a:sy n="113" d="100"/>
        </p:scale>
        <p:origin x="92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7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7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4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4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2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1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5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0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5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8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7A0DDE-E9C3-FE42-9929-DD9146A70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26857" y="0"/>
            <a:ext cx="10738286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1BD0B67-76E8-FD41-A66D-BE4915F50BFC}"/>
              </a:ext>
            </a:extLst>
          </p:cNvPr>
          <p:cNvSpPr/>
          <p:nvPr userDrawn="1"/>
        </p:nvSpPr>
        <p:spPr>
          <a:xfrm>
            <a:off x="1158875" y="866899"/>
            <a:ext cx="9873302" cy="6002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F477E5-BB1D-1541-B34B-AFABF28A0D14}"/>
              </a:ext>
            </a:extLst>
          </p:cNvPr>
          <p:cNvSpPr/>
          <p:nvPr userDrawn="1"/>
        </p:nvSpPr>
        <p:spPr>
          <a:xfrm>
            <a:off x="1805049" y="307975"/>
            <a:ext cx="3165536" cy="2781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58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:3000/catalog/My_Profile/edit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3920" y="1348799"/>
            <a:ext cx="7525634" cy="55092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253996" y="1266033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Items for Sale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Item Catalog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353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http://localhost:3000/catalog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3608875" y="2828647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1253996" y="1709467"/>
            <a:ext cx="1647686" cy="26776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Search Filters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Key Words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0D1823-74B5-5646-9898-CD48F15882BF}"/>
              </a:ext>
            </a:extLst>
          </p:cNvPr>
          <p:cNvSpPr/>
          <p:nvPr/>
        </p:nvSpPr>
        <p:spPr>
          <a:xfrm>
            <a:off x="3608875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F0BA12-0219-4A4C-9A23-F57F00470D4D}"/>
              </a:ext>
            </a:extLst>
          </p:cNvPr>
          <p:cNvSpPr txBox="1"/>
          <p:nvPr/>
        </p:nvSpPr>
        <p:spPr>
          <a:xfrm>
            <a:off x="5999507" y="2828647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AE4138-EFC2-CF46-A0D7-44C1DC22765E}"/>
              </a:ext>
            </a:extLst>
          </p:cNvPr>
          <p:cNvSpPr/>
          <p:nvPr/>
        </p:nvSpPr>
        <p:spPr>
          <a:xfrm>
            <a:off x="5999507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81B8C4-EA28-6948-AC1C-98FE575D3876}"/>
              </a:ext>
            </a:extLst>
          </p:cNvPr>
          <p:cNvSpPr txBox="1"/>
          <p:nvPr/>
        </p:nvSpPr>
        <p:spPr>
          <a:xfrm>
            <a:off x="8445690" y="2828647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5D6354-EB96-A544-B9F6-AD8E466E039B}"/>
              </a:ext>
            </a:extLst>
          </p:cNvPr>
          <p:cNvSpPr/>
          <p:nvPr/>
        </p:nvSpPr>
        <p:spPr>
          <a:xfrm>
            <a:off x="8445690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669C60-76C6-2140-B42C-6B1F4F2D42B4}"/>
              </a:ext>
            </a:extLst>
          </p:cNvPr>
          <p:cNvSpPr txBox="1"/>
          <p:nvPr/>
        </p:nvSpPr>
        <p:spPr>
          <a:xfrm>
            <a:off x="3608875" y="5696952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C512251-CAA5-034E-A6D4-7AC0D6A42D22}"/>
              </a:ext>
            </a:extLst>
          </p:cNvPr>
          <p:cNvSpPr/>
          <p:nvPr/>
        </p:nvSpPr>
        <p:spPr>
          <a:xfrm>
            <a:off x="3608875" y="4472892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11CB14-445C-1148-A482-F6A0A40F244E}"/>
              </a:ext>
            </a:extLst>
          </p:cNvPr>
          <p:cNvSpPr txBox="1"/>
          <p:nvPr/>
        </p:nvSpPr>
        <p:spPr>
          <a:xfrm>
            <a:off x="5999507" y="5742138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10A590-E884-AF42-BE74-3F99FD01CCD1}"/>
              </a:ext>
            </a:extLst>
          </p:cNvPr>
          <p:cNvSpPr/>
          <p:nvPr/>
        </p:nvSpPr>
        <p:spPr>
          <a:xfrm>
            <a:off x="5999507" y="4518078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3500787" y="1459039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0D794F-CECE-4842-82CD-7950608C0D33}"/>
              </a:ext>
            </a:extLst>
          </p:cNvPr>
          <p:cNvSpPr txBox="1"/>
          <p:nvPr/>
        </p:nvSpPr>
        <p:spPr>
          <a:xfrm>
            <a:off x="8390139" y="5696493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105BD5-7104-B845-85CA-D6DC0CF9382F}"/>
              </a:ext>
            </a:extLst>
          </p:cNvPr>
          <p:cNvSpPr/>
          <p:nvPr/>
        </p:nvSpPr>
        <p:spPr>
          <a:xfrm>
            <a:off x="8390139" y="4472433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5904929" y="1445529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8341380" y="1459039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8287336" y="4316776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5904929" y="4323751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3500787" y="4298052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143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My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061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User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715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My_Profile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F11B26-2BC9-FE46-AC69-A53B0BFF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03" y="1753523"/>
            <a:ext cx="2276610" cy="2276610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BCBF1FE-BD27-3C4C-892A-36F7CB191B90}"/>
              </a:ext>
            </a:extLst>
          </p:cNvPr>
          <p:cNvSpPr/>
          <p:nvPr/>
        </p:nvSpPr>
        <p:spPr>
          <a:xfrm>
            <a:off x="9727058" y="6276597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BEBFFB0-3422-9540-99C7-6A70E61CA9EE}"/>
              </a:ext>
            </a:extLst>
          </p:cNvPr>
          <p:cNvSpPr/>
          <p:nvPr/>
        </p:nvSpPr>
        <p:spPr>
          <a:xfrm>
            <a:off x="2176042" y="4264036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Message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410C0-B037-D144-80FC-AB321307446E}"/>
              </a:ext>
            </a:extLst>
          </p:cNvPr>
          <p:cNvSpPr txBox="1"/>
          <p:nvPr/>
        </p:nvSpPr>
        <p:spPr>
          <a:xfrm>
            <a:off x="5028014" y="1640433"/>
            <a:ext cx="829073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Profile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792BF7-FDB0-C84B-AC3C-F44B726A4044}"/>
              </a:ext>
            </a:extLst>
          </p:cNvPr>
          <p:cNvSpPr txBox="1"/>
          <p:nvPr/>
        </p:nvSpPr>
        <p:spPr>
          <a:xfrm>
            <a:off x="5857087" y="1634955"/>
            <a:ext cx="835485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Review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67BCD8-FF63-914B-AE2E-007488308C8B}"/>
              </a:ext>
            </a:extLst>
          </p:cNvPr>
          <p:cNvSpPr txBox="1"/>
          <p:nvPr/>
        </p:nvSpPr>
        <p:spPr>
          <a:xfrm>
            <a:off x="6692572" y="1640433"/>
            <a:ext cx="1117614" cy="3385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Activities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5DF4D50-F21B-B245-882C-E25093D30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262689"/>
              </p:ext>
            </p:extLst>
          </p:nvPr>
        </p:nvGraphicFramePr>
        <p:xfrm>
          <a:off x="5028014" y="1984465"/>
          <a:ext cx="5530686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3562">
                  <a:extLst>
                    <a:ext uri="{9D8B030D-6E8A-4147-A177-3AD203B41FA5}">
                      <a16:colId xmlns:a16="http://schemas.microsoft.com/office/drawing/2014/main" val="3343531259"/>
                    </a:ext>
                  </a:extLst>
                </a:gridCol>
                <a:gridCol w="1843562">
                  <a:extLst>
                    <a:ext uri="{9D8B030D-6E8A-4147-A177-3AD203B41FA5}">
                      <a16:colId xmlns:a16="http://schemas.microsoft.com/office/drawing/2014/main" val="2699499016"/>
                    </a:ext>
                  </a:extLst>
                </a:gridCol>
                <a:gridCol w="1843562">
                  <a:extLst>
                    <a:ext uri="{9D8B030D-6E8A-4147-A177-3AD203B41FA5}">
                      <a16:colId xmlns:a16="http://schemas.microsoft.com/office/drawing/2014/main" val="2130107338"/>
                    </a:ext>
                  </a:extLst>
                </a:gridCol>
              </a:tblGrid>
              <a:tr h="376429"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051322"/>
                  </a:ext>
                </a:extLst>
              </a:tr>
              <a:tr h="376429"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Item1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Price1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Category name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195287"/>
                  </a:ext>
                </a:extLst>
              </a:tr>
              <a:tr h="376429"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Item2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Price2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Category name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24328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7675A7-45AB-8348-9693-9F83465137E9}"/>
              </a:ext>
            </a:extLst>
          </p:cNvPr>
          <p:cNvSpPr txBox="1"/>
          <p:nvPr/>
        </p:nvSpPr>
        <p:spPr>
          <a:xfrm>
            <a:off x="4949160" y="3747911"/>
            <a:ext cx="3465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Legend: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80C035-39CF-AB4F-9E62-1C4A4E108FD1}"/>
              </a:ext>
            </a:extLst>
          </p:cNvPr>
          <p:cNvSpPr txBox="1"/>
          <p:nvPr/>
        </p:nvSpPr>
        <p:spPr>
          <a:xfrm>
            <a:off x="6321573" y="3742433"/>
            <a:ext cx="370999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94799E-FD58-A74F-99AF-05321F0DE58E}"/>
              </a:ext>
            </a:extLst>
          </p:cNvPr>
          <p:cNvSpPr txBox="1"/>
          <p:nvPr/>
        </p:nvSpPr>
        <p:spPr>
          <a:xfrm>
            <a:off x="6331586" y="4168205"/>
            <a:ext cx="370999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4FB62A-202F-1F47-B73D-0F9DA7B7F30A}"/>
              </a:ext>
            </a:extLst>
          </p:cNvPr>
          <p:cNvSpPr txBox="1"/>
          <p:nvPr/>
        </p:nvSpPr>
        <p:spPr>
          <a:xfrm>
            <a:off x="6713104" y="3755991"/>
            <a:ext cx="3465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Sold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BDAD9A-8A20-F847-9C5E-3E58B0E2836C}"/>
              </a:ext>
            </a:extLst>
          </p:cNvPr>
          <p:cNvSpPr txBox="1"/>
          <p:nvPr/>
        </p:nvSpPr>
        <p:spPr>
          <a:xfrm>
            <a:off x="6702585" y="4161039"/>
            <a:ext cx="3465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Bought </a:t>
            </a:r>
          </a:p>
        </p:txBody>
      </p:sp>
    </p:spTree>
    <p:extLst>
      <p:ext uri="{BB962C8B-B14F-4D97-AF65-F5344CB8AC3E}">
        <p14:creationId xmlns:p14="http://schemas.microsoft.com/office/powerpoint/2010/main" val="2608305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Edit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061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User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595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http://localhost:3000/catalog/My_Profile/edit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F11B26-2BC9-FE46-AC69-A53B0BFFD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803" y="1753523"/>
            <a:ext cx="2276610" cy="2276610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BCBF1FE-BD27-3C4C-892A-36F7CB191B90}"/>
              </a:ext>
            </a:extLst>
          </p:cNvPr>
          <p:cNvSpPr/>
          <p:nvPr/>
        </p:nvSpPr>
        <p:spPr>
          <a:xfrm>
            <a:off x="9173902" y="4747326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BEBFFB0-3422-9540-99C7-6A70E61CA9EE}"/>
              </a:ext>
            </a:extLst>
          </p:cNvPr>
          <p:cNvSpPr/>
          <p:nvPr/>
        </p:nvSpPr>
        <p:spPr>
          <a:xfrm>
            <a:off x="6848899" y="4747326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Update Profile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1740EE0-2F38-8047-9FBF-56AB9B2A1832}"/>
              </a:ext>
            </a:extLst>
          </p:cNvPr>
          <p:cNvSpPr/>
          <p:nvPr/>
        </p:nvSpPr>
        <p:spPr>
          <a:xfrm>
            <a:off x="2018803" y="4241135"/>
            <a:ext cx="2276610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Change Profile Photo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640CD1-2BE3-C449-8AD7-DA347A12D749}"/>
              </a:ext>
            </a:extLst>
          </p:cNvPr>
          <p:cNvSpPr txBox="1"/>
          <p:nvPr/>
        </p:nvSpPr>
        <p:spPr>
          <a:xfrm>
            <a:off x="4744725" y="1670835"/>
            <a:ext cx="1241045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Name: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Department: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Major: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Email: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3DA3E8-190B-FB41-BFBF-760AF134FF7E}"/>
              </a:ext>
            </a:extLst>
          </p:cNvPr>
          <p:cNvSpPr txBox="1"/>
          <p:nvPr/>
        </p:nvSpPr>
        <p:spPr>
          <a:xfrm>
            <a:off x="4839731" y="1950544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3A2BB8-1A5C-034A-93DB-EC3ECCD2DADB}"/>
              </a:ext>
            </a:extLst>
          </p:cNvPr>
          <p:cNvSpPr txBox="1"/>
          <p:nvPr/>
        </p:nvSpPr>
        <p:spPr>
          <a:xfrm>
            <a:off x="4839731" y="2587187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50CE91-F7E1-2142-97A6-DE0E63EAC3BF}"/>
              </a:ext>
            </a:extLst>
          </p:cNvPr>
          <p:cNvSpPr txBox="1"/>
          <p:nvPr/>
        </p:nvSpPr>
        <p:spPr>
          <a:xfrm>
            <a:off x="4839730" y="3882973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10206D-4B56-1E42-9047-DDC6A8C887AB}"/>
              </a:ext>
            </a:extLst>
          </p:cNvPr>
          <p:cNvSpPr txBox="1"/>
          <p:nvPr/>
        </p:nvSpPr>
        <p:spPr>
          <a:xfrm>
            <a:off x="4839730" y="3247580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304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388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061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User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687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http://localhost:3000/catalog/item/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sellername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F11B26-2BC9-FE46-AC69-A53B0BFF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03" y="1753523"/>
            <a:ext cx="2276610" cy="22766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DBC895-FCFB-3A47-9E03-ECA92F586E8E}"/>
              </a:ext>
            </a:extLst>
          </p:cNvPr>
          <p:cNvSpPr txBox="1"/>
          <p:nvPr/>
        </p:nvSpPr>
        <p:spPr>
          <a:xfrm>
            <a:off x="5028014" y="1968030"/>
            <a:ext cx="3663182" cy="20621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Name: User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Department: User Department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Major: User’s Study Major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Email: </a:t>
            </a:r>
            <a:r>
              <a:rPr lang="en-US" sz="16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username@memphis.edu</a:t>
            </a:r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BCBF1FE-BD27-3C4C-892A-36F7CB191B90}"/>
              </a:ext>
            </a:extLst>
          </p:cNvPr>
          <p:cNvSpPr/>
          <p:nvPr/>
        </p:nvSpPr>
        <p:spPr>
          <a:xfrm>
            <a:off x="9727058" y="6276597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BEBFFB0-3422-9540-99C7-6A70E61CA9EE}"/>
              </a:ext>
            </a:extLst>
          </p:cNvPr>
          <p:cNvSpPr/>
          <p:nvPr/>
        </p:nvSpPr>
        <p:spPr>
          <a:xfrm>
            <a:off x="2176042" y="4264036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Message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410C0-B037-D144-80FC-AB321307446E}"/>
              </a:ext>
            </a:extLst>
          </p:cNvPr>
          <p:cNvSpPr txBox="1"/>
          <p:nvPr/>
        </p:nvSpPr>
        <p:spPr>
          <a:xfrm>
            <a:off x="5028014" y="1640433"/>
            <a:ext cx="829073" cy="33855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Profile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792BF7-FDB0-C84B-AC3C-F44B726A4044}"/>
              </a:ext>
            </a:extLst>
          </p:cNvPr>
          <p:cNvSpPr txBox="1"/>
          <p:nvPr/>
        </p:nvSpPr>
        <p:spPr>
          <a:xfrm>
            <a:off x="5857087" y="1634955"/>
            <a:ext cx="83548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626024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388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061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User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772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http://localhost:3000/catalog/item/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sellername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F11B26-2BC9-FE46-AC69-A53B0BFF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03" y="1753523"/>
            <a:ext cx="2276610" cy="22766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DBC895-FCFB-3A47-9E03-ECA92F586E8E}"/>
              </a:ext>
            </a:extLst>
          </p:cNvPr>
          <p:cNvSpPr txBox="1"/>
          <p:nvPr/>
        </p:nvSpPr>
        <p:spPr>
          <a:xfrm>
            <a:off x="5028014" y="1968030"/>
            <a:ext cx="4650632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User1: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of feedback given by other buyers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User2:</a:t>
            </a: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of feedback given by other buyers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User3:</a:t>
            </a: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of feedback given by other buyers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BCBF1FE-BD27-3C4C-892A-36F7CB191B90}"/>
              </a:ext>
            </a:extLst>
          </p:cNvPr>
          <p:cNvSpPr/>
          <p:nvPr/>
        </p:nvSpPr>
        <p:spPr>
          <a:xfrm>
            <a:off x="9727058" y="6276597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BEBFFB0-3422-9540-99C7-6A70E61CA9EE}"/>
              </a:ext>
            </a:extLst>
          </p:cNvPr>
          <p:cNvSpPr/>
          <p:nvPr/>
        </p:nvSpPr>
        <p:spPr>
          <a:xfrm>
            <a:off x="2176042" y="4264036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Message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410C0-B037-D144-80FC-AB321307446E}"/>
              </a:ext>
            </a:extLst>
          </p:cNvPr>
          <p:cNvSpPr txBox="1"/>
          <p:nvPr/>
        </p:nvSpPr>
        <p:spPr>
          <a:xfrm>
            <a:off x="5028014" y="1640433"/>
            <a:ext cx="829073" cy="3385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Profile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792BF7-FDB0-C84B-AC3C-F44B726A4044}"/>
              </a:ext>
            </a:extLst>
          </p:cNvPr>
          <p:cNvSpPr txBox="1"/>
          <p:nvPr/>
        </p:nvSpPr>
        <p:spPr>
          <a:xfrm>
            <a:off x="5857087" y="1634955"/>
            <a:ext cx="835485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82412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1857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158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About |  Results |  Comments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0D1823-74B5-5646-9898-CD48F15882BF}"/>
              </a:ext>
            </a:extLst>
          </p:cNvPr>
          <p:cNvSpPr/>
          <p:nvPr/>
        </p:nvSpPr>
        <p:spPr>
          <a:xfrm>
            <a:off x="1418656" y="1350997"/>
            <a:ext cx="9336110" cy="1702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Yiueot</a:t>
            </a:r>
            <a:r>
              <a:rPr lang="en-US" i="1" dirty="0"/>
              <a:t> </a:t>
            </a:r>
            <a:r>
              <a:rPr lang="en-US" i="1" dirty="0" err="1"/>
              <a:t>ei</a:t>
            </a:r>
            <a:r>
              <a:rPr lang="en-US" i="1" dirty="0"/>
              <a:t> </a:t>
            </a:r>
            <a:r>
              <a:rPr lang="en-US" i="1" dirty="0" err="1"/>
              <a:t>eunen</a:t>
            </a:r>
            <a:r>
              <a:rPr lang="en-US" i="1" dirty="0"/>
              <a:t> </a:t>
            </a:r>
            <a:r>
              <a:rPr lang="en-US" i="1" dirty="0" err="1"/>
              <a:t>enen</a:t>
            </a:r>
            <a:endParaRPr lang="en-US" i="1" dirty="0"/>
          </a:p>
          <a:p>
            <a:pPr algn="ctr"/>
            <a:r>
              <a:rPr lang="en-US" i="1" dirty="0" err="1"/>
              <a:t>Ieienvievqkm</a:t>
            </a:r>
            <a:endParaRPr lang="en-US" i="1" dirty="0"/>
          </a:p>
          <a:p>
            <a:pPr algn="ctr"/>
            <a:r>
              <a:rPr lang="en-US" i="1" dirty="0" err="1"/>
              <a:t>eiveivnneikekelel</a:t>
            </a: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418656" y="3198480"/>
            <a:ext cx="9336110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ABOUT</a:t>
            </a:r>
          </a:p>
          <a:p>
            <a:pPr algn="l"/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w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nwivnrwivwm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iwvmwimv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wovnrwiovnrwnvo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nwornviorwnviorwmv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wmdlvm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wovmwi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meiwvmwrmv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wvmwvniwn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wivrwv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pwmvwprvmprwm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wrvmnrwnv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rwnvirwnviw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nviwnvior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wvnorwr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vnior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wnvwrivr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wmvwiv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mwek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krekekv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ekke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ekvmevkevek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ekgenbebe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enbeobne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ne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nienvie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eibienbie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418656" y="4274213"/>
            <a:ext cx="9336110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RESULTS</a:t>
            </a:r>
          </a:p>
          <a:p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w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nwivnrwivwm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iwvmwimv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wovnrwiovnrwnvo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nwornviorwnviorwmv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wmdlvm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wovmwi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meiwvmwrmv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wvmwvniwn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wivrwv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pwmvwprvmprwm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wrvmnrwnv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rwnvirwnviw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nviwnvior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wvnorwr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vnior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wnvwrivr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wmvwiv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mwek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krekekv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ekke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ekvmevkevek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ekgenbebe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enbeobne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ne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nienvie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eibienbie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418656" y="5323569"/>
            <a:ext cx="9336110" cy="16004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COMMENTS</a:t>
            </a: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7548877" y="870277"/>
            <a:ext cx="345954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		              Sign-In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898882" y="5740985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User1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3765073" y="5688449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User2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5672233" y="5688449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User3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7452410" y="5686907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User4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9185097" y="5686907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User4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</p:spTree>
    <p:extLst>
      <p:ext uri="{BB962C8B-B14F-4D97-AF65-F5344CB8AC3E}">
        <p14:creationId xmlns:p14="http://schemas.microsoft.com/office/powerpoint/2010/main" val="3887755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17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New User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519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http://localhost:3000/user/new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718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Create Account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942013" y="1831383"/>
            <a:ext cx="1602221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Name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Department*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Email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Password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Repeat Password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mic Sans MS" panose="030F0902030302020204" pitchFamily="66" charset="0"/>
              </a:rPr>
              <a:t>* Optional field.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11109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736341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996413" y="3384820"/>
            <a:ext cx="2151468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996412" y="406410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1996412" y="5645060"/>
            <a:ext cx="2367645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Create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996412" y="472460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4147881" y="3384820"/>
            <a:ext cx="14810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@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memphis.edu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129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17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New User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580787" y="1266033"/>
            <a:ext cx="294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My Messages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531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http://localhost:3000/messages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0788" y="1796826"/>
            <a:ext cx="9119934" cy="47705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675366" y="1898468"/>
            <a:ext cx="4296502" cy="46166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6147511" y="1950715"/>
            <a:ext cx="4435391" cy="46166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1979527"/>
            <a:ext cx="409322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1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2543969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2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3126641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3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3711361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4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4323100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5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4934840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6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7046" y="5552630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7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6232971" y="5239874"/>
            <a:ext cx="4282376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New message textbox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6232972" y="2020749"/>
            <a:ext cx="218438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Hello!!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8398513" y="2359749"/>
            <a:ext cx="2184389" cy="307777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Hello!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6232972" y="2782773"/>
            <a:ext cx="2184389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Yeoeive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ien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evka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eignw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vinwvwnvw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kwk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ienge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iegoe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8330958" y="3549241"/>
            <a:ext cx="2184389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Kkege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qngq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jekgnqk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knev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keknfkqffe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6214124" y="4099481"/>
            <a:ext cx="2184389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Jgie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qkvke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kqkvnkq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kemkeken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ekqooef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vkenn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keog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</p:spTree>
    <p:extLst>
      <p:ext uri="{BB962C8B-B14F-4D97-AF65-F5344CB8AC3E}">
        <p14:creationId xmlns:p14="http://schemas.microsoft.com/office/powerpoint/2010/main" val="1874698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New Item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New Item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529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new_item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923798" y="1831383"/>
            <a:ext cx="114967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Condition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11109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0DF0C-DDBC-A243-8BC6-846ACCD4FA07}"/>
              </a:ext>
            </a:extLst>
          </p:cNvPr>
          <p:cNvSpPr txBox="1"/>
          <p:nvPr/>
        </p:nvSpPr>
        <p:spPr>
          <a:xfrm>
            <a:off x="2018804" y="2747735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5CE2DA-6350-BC4D-A2FD-AD1AC0B9E0B5}"/>
              </a:ext>
            </a:extLst>
          </p:cNvPr>
          <p:cNvSpPr txBox="1"/>
          <p:nvPr/>
        </p:nvSpPr>
        <p:spPr>
          <a:xfrm>
            <a:off x="2018803" y="4043521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BED8A-FB80-BD47-A4EA-1246C8D98E35}"/>
              </a:ext>
            </a:extLst>
          </p:cNvPr>
          <p:cNvSpPr txBox="1"/>
          <p:nvPr/>
        </p:nvSpPr>
        <p:spPr>
          <a:xfrm>
            <a:off x="2018803" y="340812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03B4FC-5EA8-DC43-8C63-28E23C611684}"/>
              </a:ext>
            </a:extLst>
          </p:cNvPr>
          <p:cNvSpPr txBox="1"/>
          <p:nvPr/>
        </p:nvSpPr>
        <p:spPr>
          <a:xfrm>
            <a:off x="2018804" y="4665450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4497027" y="5820687"/>
            <a:ext cx="1131875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Post Item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3B78C9C-D1C8-1B4C-9B11-20C389A35EAE}"/>
              </a:ext>
            </a:extLst>
          </p:cNvPr>
          <p:cNvSpPr/>
          <p:nvPr/>
        </p:nvSpPr>
        <p:spPr>
          <a:xfrm>
            <a:off x="4187290" y="5179526"/>
            <a:ext cx="14416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Attach Photos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5F9400FE-0C26-6A4E-ACDE-0A649B57EB8F}"/>
              </a:ext>
            </a:extLst>
          </p:cNvPr>
          <p:cNvSpPr/>
          <p:nvPr/>
        </p:nvSpPr>
        <p:spPr>
          <a:xfrm rot="10800000">
            <a:off x="5274405" y="3478413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9CDDF8-D1B9-5346-85B5-D3C73EB35176}"/>
              </a:ext>
            </a:extLst>
          </p:cNvPr>
          <p:cNvSpPr txBox="1"/>
          <p:nvPr/>
        </p:nvSpPr>
        <p:spPr>
          <a:xfrm>
            <a:off x="2018803" y="3414860"/>
            <a:ext cx="176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Please Select one…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B2C79898-88DE-854C-87C5-E714E45E8FFA}"/>
              </a:ext>
            </a:extLst>
          </p:cNvPr>
          <p:cNvSpPr/>
          <p:nvPr/>
        </p:nvSpPr>
        <p:spPr>
          <a:xfrm rot="10800000">
            <a:off x="5274405" y="4109892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399FF9-6457-BC40-BF02-314054BA4BBF}"/>
              </a:ext>
            </a:extLst>
          </p:cNvPr>
          <p:cNvSpPr txBox="1"/>
          <p:nvPr/>
        </p:nvSpPr>
        <p:spPr>
          <a:xfrm>
            <a:off x="1981375" y="4043521"/>
            <a:ext cx="176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Please Select one…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84FBB7B-8473-E04A-89B1-1D0EF7D0B7A8}"/>
              </a:ext>
            </a:extLst>
          </p:cNvPr>
          <p:cNvCxnSpPr/>
          <p:nvPr/>
        </p:nvCxnSpPr>
        <p:spPr>
          <a:xfrm flipH="1">
            <a:off x="5817704" y="3055512"/>
            <a:ext cx="1457739" cy="42290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6754BCA-73D3-1044-80F9-B5544A77D27A}"/>
              </a:ext>
            </a:extLst>
          </p:cNvPr>
          <p:cNvSpPr/>
          <p:nvPr/>
        </p:nvSpPr>
        <p:spPr>
          <a:xfrm>
            <a:off x="7382435" y="2418869"/>
            <a:ext cx="2151530" cy="9892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Extra boxes appear if applicable, once category is selected</a:t>
            </a:r>
          </a:p>
        </p:txBody>
      </p:sp>
    </p:spTree>
    <p:extLst>
      <p:ext uri="{BB962C8B-B14F-4D97-AF65-F5344CB8AC3E}">
        <p14:creationId xmlns:p14="http://schemas.microsoft.com/office/powerpoint/2010/main" val="2327650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Edit Item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Edit Item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775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edit_item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_#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923798" y="1831383"/>
            <a:ext cx="114967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Condition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11109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Lorem ipsum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0DF0C-DDBC-A243-8BC6-846ACCD4FA07}"/>
              </a:ext>
            </a:extLst>
          </p:cNvPr>
          <p:cNvSpPr txBox="1"/>
          <p:nvPr/>
        </p:nvSpPr>
        <p:spPr>
          <a:xfrm>
            <a:off x="2018804" y="2747735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$17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5CE2DA-6350-BC4D-A2FD-AD1AC0B9E0B5}"/>
              </a:ext>
            </a:extLst>
          </p:cNvPr>
          <p:cNvSpPr txBox="1"/>
          <p:nvPr/>
        </p:nvSpPr>
        <p:spPr>
          <a:xfrm>
            <a:off x="2018803" y="4043521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BED8A-FB80-BD47-A4EA-1246C8D98E35}"/>
              </a:ext>
            </a:extLst>
          </p:cNvPr>
          <p:cNvSpPr txBox="1"/>
          <p:nvPr/>
        </p:nvSpPr>
        <p:spPr>
          <a:xfrm>
            <a:off x="2018803" y="340812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03B4FC-5EA8-DC43-8C63-28E23C611684}"/>
              </a:ext>
            </a:extLst>
          </p:cNvPr>
          <p:cNvSpPr txBox="1"/>
          <p:nvPr/>
        </p:nvSpPr>
        <p:spPr>
          <a:xfrm>
            <a:off x="2018804" y="4665450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4497027" y="5820687"/>
            <a:ext cx="1131875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Post Item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3B78C9C-D1C8-1B4C-9B11-20C389A35EAE}"/>
              </a:ext>
            </a:extLst>
          </p:cNvPr>
          <p:cNvSpPr/>
          <p:nvPr/>
        </p:nvSpPr>
        <p:spPr>
          <a:xfrm>
            <a:off x="4187290" y="5179526"/>
            <a:ext cx="14416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Attach Photos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5F9400FE-0C26-6A4E-ACDE-0A649B57EB8F}"/>
              </a:ext>
            </a:extLst>
          </p:cNvPr>
          <p:cNvSpPr/>
          <p:nvPr/>
        </p:nvSpPr>
        <p:spPr>
          <a:xfrm rot="10800000">
            <a:off x="5274405" y="3478413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9CDDF8-D1B9-5346-85B5-D3C73EB35176}"/>
              </a:ext>
            </a:extLst>
          </p:cNvPr>
          <p:cNvSpPr txBox="1"/>
          <p:nvPr/>
        </p:nvSpPr>
        <p:spPr>
          <a:xfrm>
            <a:off x="2018803" y="3414860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Electronics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B2C79898-88DE-854C-87C5-E714E45E8FFA}"/>
              </a:ext>
            </a:extLst>
          </p:cNvPr>
          <p:cNvSpPr/>
          <p:nvPr/>
        </p:nvSpPr>
        <p:spPr>
          <a:xfrm rot="10800000">
            <a:off x="5274405" y="4109892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399FF9-6457-BC40-BF02-314054BA4BBF}"/>
              </a:ext>
            </a:extLst>
          </p:cNvPr>
          <p:cNvSpPr txBox="1"/>
          <p:nvPr/>
        </p:nvSpPr>
        <p:spPr>
          <a:xfrm>
            <a:off x="1981375" y="4043521"/>
            <a:ext cx="609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Used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84FBB7B-8473-E04A-89B1-1D0EF7D0B7A8}"/>
              </a:ext>
            </a:extLst>
          </p:cNvPr>
          <p:cNvCxnSpPr/>
          <p:nvPr/>
        </p:nvCxnSpPr>
        <p:spPr>
          <a:xfrm flipH="1">
            <a:off x="5817704" y="3055512"/>
            <a:ext cx="1457739" cy="42290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6754BCA-73D3-1044-80F9-B5544A77D27A}"/>
              </a:ext>
            </a:extLst>
          </p:cNvPr>
          <p:cNvSpPr/>
          <p:nvPr/>
        </p:nvSpPr>
        <p:spPr>
          <a:xfrm>
            <a:off x="7382435" y="2418869"/>
            <a:ext cx="2151530" cy="9892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Extra boxes appear if applicable, once category is selected</a:t>
            </a:r>
          </a:p>
        </p:txBody>
      </p:sp>
    </p:spTree>
    <p:extLst>
      <p:ext uri="{BB962C8B-B14F-4D97-AF65-F5344CB8AC3E}">
        <p14:creationId xmlns:p14="http://schemas.microsoft.com/office/powerpoint/2010/main" val="2294243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794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view_item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_#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F49D2D-AD55-FC42-812F-F1C7667D9F36}"/>
              </a:ext>
            </a:extLst>
          </p:cNvPr>
          <p:cNvSpPr/>
          <p:nvPr/>
        </p:nvSpPr>
        <p:spPr>
          <a:xfrm>
            <a:off x="1923797" y="2078325"/>
            <a:ext cx="2419141" cy="19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BC19D5-4195-C54F-8CD4-37D47073FF5F}"/>
              </a:ext>
            </a:extLst>
          </p:cNvPr>
          <p:cNvSpPr txBox="1"/>
          <p:nvPr/>
        </p:nvSpPr>
        <p:spPr>
          <a:xfrm>
            <a:off x="1944072" y="4248980"/>
            <a:ext cx="168645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 -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5766278-B659-334E-82DA-B452DB42B674}"/>
              </a:ext>
            </a:extLst>
          </p:cNvPr>
          <p:cNvSpPr/>
          <p:nvPr/>
        </p:nvSpPr>
        <p:spPr>
          <a:xfrm>
            <a:off x="5248813" y="2078325"/>
            <a:ext cx="154299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Message Seller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D40C6B6-0BD0-ED4D-9EAA-5C9775A8E54F}"/>
              </a:ext>
            </a:extLst>
          </p:cNvPr>
          <p:cNvSpPr/>
          <p:nvPr/>
        </p:nvSpPr>
        <p:spPr>
          <a:xfrm>
            <a:off x="5248813" y="2713321"/>
            <a:ext cx="154299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Post Comment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F7DE57-E06E-684E-9226-A080B7D6ECCA}"/>
              </a:ext>
            </a:extLst>
          </p:cNvPr>
          <p:cNvSpPr txBox="1"/>
          <p:nvPr/>
        </p:nvSpPr>
        <p:spPr>
          <a:xfrm>
            <a:off x="1945210" y="4539841"/>
            <a:ext cx="23977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 –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Category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CA2F3E-F7B2-BD47-BE38-7D7A4921BA4F}"/>
              </a:ext>
            </a:extLst>
          </p:cNvPr>
          <p:cNvSpPr txBox="1"/>
          <p:nvPr/>
        </p:nvSpPr>
        <p:spPr>
          <a:xfrm>
            <a:off x="1945210" y="4847618"/>
            <a:ext cx="23977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Condition –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Condition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2F6CDF-112D-1645-9E28-B80BEAD7C42F}"/>
              </a:ext>
            </a:extLst>
          </p:cNvPr>
          <p:cNvSpPr txBox="1"/>
          <p:nvPr/>
        </p:nvSpPr>
        <p:spPr>
          <a:xfrm>
            <a:off x="1945210" y="5168042"/>
            <a:ext cx="28419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-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BFFB39-F420-6646-B34F-E5CB9DD7EF67}"/>
              </a:ext>
            </a:extLst>
          </p:cNvPr>
          <p:cNvSpPr/>
          <p:nvPr/>
        </p:nvSpPr>
        <p:spPr>
          <a:xfrm>
            <a:off x="1944072" y="59431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 to Catalog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2AE3DF-7A42-814E-B3FA-F8152E5C2379}"/>
              </a:ext>
            </a:extLst>
          </p:cNvPr>
          <p:cNvSpPr txBox="1"/>
          <p:nvPr/>
        </p:nvSpPr>
        <p:spPr>
          <a:xfrm>
            <a:off x="5248813" y="4248980"/>
            <a:ext cx="5266787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Comments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User1: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	Seller Response: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User2: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  <a:b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</a:b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User3: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3164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My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061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User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715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My_Profile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1633300" y="4525079"/>
            <a:ext cx="30092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Edit Account Information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F11B26-2BC9-FE46-AC69-A53B0BFF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03" y="1753523"/>
            <a:ext cx="2276610" cy="22766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DBC895-FCFB-3A47-9E03-ECA92F586E8E}"/>
              </a:ext>
            </a:extLst>
          </p:cNvPr>
          <p:cNvSpPr txBox="1"/>
          <p:nvPr/>
        </p:nvSpPr>
        <p:spPr>
          <a:xfrm>
            <a:off x="5028014" y="2095402"/>
            <a:ext cx="3766030" cy="20621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Name: User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Department: User Department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Major: User’s Study Major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Email: </a:t>
            </a:r>
            <a:r>
              <a:rPr lang="en-US" sz="16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username@memphis.edu</a:t>
            </a:r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BCBF1FE-BD27-3C4C-892A-36F7CB191B90}"/>
              </a:ext>
            </a:extLst>
          </p:cNvPr>
          <p:cNvSpPr/>
          <p:nvPr/>
        </p:nvSpPr>
        <p:spPr>
          <a:xfrm>
            <a:off x="9727058" y="6276597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BEBFFB0-3422-9540-99C7-6A70E61CA9EE}"/>
              </a:ext>
            </a:extLst>
          </p:cNvPr>
          <p:cNvSpPr/>
          <p:nvPr/>
        </p:nvSpPr>
        <p:spPr>
          <a:xfrm>
            <a:off x="2176042" y="5183955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Deactivate Account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9B81384-FD4F-7345-A092-F524EB6BA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932962"/>
              </p:ext>
            </p:extLst>
          </p:nvPr>
        </p:nvGraphicFramePr>
        <p:xfrm>
          <a:off x="5028014" y="4490428"/>
          <a:ext cx="5530686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3562">
                  <a:extLst>
                    <a:ext uri="{9D8B030D-6E8A-4147-A177-3AD203B41FA5}">
                      <a16:colId xmlns:a16="http://schemas.microsoft.com/office/drawing/2014/main" val="3343531259"/>
                    </a:ext>
                  </a:extLst>
                </a:gridCol>
                <a:gridCol w="1843562">
                  <a:extLst>
                    <a:ext uri="{9D8B030D-6E8A-4147-A177-3AD203B41FA5}">
                      <a16:colId xmlns:a16="http://schemas.microsoft.com/office/drawing/2014/main" val="2699499016"/>
                    </a:ext>
                  </a:extLst>
                </a:gridCol>
                <a:gridCol w="1843562">
                  <a:extLst>
                    <a:ext uri="{9D8B030D-6E8A-4147-A177-3AD203B41FA5}">
                      <a16:colId xmlns:a16="http://schemas.microsoft.com/office/drawing/2014/main" val="2130107338"/>
                    </a:ext>
                  </a:extLst>
                </a:gridCol>
              </a:tblGrid>
              <a:tr h="376429"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9051322"/>
                  </a:ext>
                </a:extLst>
              </a:tr>
              <a:tr h="376429"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Item1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Price1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Category name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195287"/>
                  </a:ext>
                </a:extLst>
              </a:tr>
              <a:tr h="376429"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Item2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Price2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Category name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24328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8583B44-7EF9-B84C-82A0-B76DDA850F25}"/>
              </a:ext>
            </a:extLst>
          </p:cNvPr>
          <p:cNvSpPr txBox="1"/>
          <p:nvPr/>
        </p:nvSpPr>
        <p:spPr>
          <a:xfrm>
            <a:off x="5028014" y="1761392"/>
            <a:ext cx="829073" cy="3385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Profile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FEF61B-8BF9-3341-9EE3-AE79DCB6E990}"/>
              </a:ext>
            </a:extLst>
          </p:cNvPr>
          <p:cNvSpPr txBox="1"/>
          <p:nvPr/>
        </p:nvSpPr>
        <p:spPr>
          <a:xfrm>
            <a:off x="5826289" y="1750198"/>
            <a:ext cx="835485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Review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039236-23FD-9149-A597-7039706A384C}"/>
              </a:ext>
            </a:extLst>
          </p:cNvPr>
          <p:cNvSpPr txBox="1"/>
          <p:nvPr/>
        </p:nvSpPr>
        <p:spPr>
          <a:xfrm>
            <a:off x="6661774" y="1753523"/>
            <a:ext cx="955711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2981984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My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061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User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715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My_Profile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F11B26-2BC9-FE46-AC69-A53B0BFF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03" y="1753523"/>
            <a:ext cx="2276610" cy="22766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DBC895-FCFB-3A47-9E03-ECA92F586E8E}"/>
              </a:ext>
            </a:extLst>
          </p:cNvPr>
          <p:cNvSpPr txBox="1"/>
          <p:nvPr/>
        </p:nvSpPr>
        <p:spPr>
          <a:xfrm>
            <a:off x="5028014" y="1968030"/>
            <a:ext cx="4650632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User1: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of feedback given by other buyers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User2:</a:t>
            </a: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of feedback given by other buyers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User3:</a:t>
            </a: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of feedback given by other buyers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BCBF1FE-BD27-3C4C-892A-36F7CB191B90}"/>
              </a:ext>
            </a:extLst>
          </p:cNvPr>
          <p:cNvSpPr/>
          <p:nvPr/>
        </p:nvSpPr>
        <p:spPr>
          <a:xfrm>
            <a:off x="9727058" y="6276597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BEBFFB0-3422-9540-99C7-6A70E61CA9EE}"/>
              </a:ext>
            </a:extLst>
          </p:cNvPr>
          <p:cNvSpPr/>
          <p:nvPr/>
        </p:nvSpPr>
        <p:spPr>
          <a:xfrm>
            <a:off x="2176042" y="4264036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Message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410C0-B037-D144-80FC-AB321307446E}"/>
              </a:ext>
            </a:extLst>
          </p:cNvPr>
          <p:cNvSpPr txBox="1"/>
          <p:nvPr/>
        </p:nvSpPr>
        <p:spPr>
          <a:xfrm>
            <a:off x="5028014" y="1640433"/>
            <a:ext cx="829073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Profile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792BF7-FDB0-C84B-AC3C-F44B726A4044}"/>
              </a:ext>
            </a:extLst>
          </p:cNvPr>
          <p:cNvSpPr txBox="1"/>
          <p:nvPr/>
        </p:nvSpPr>
        <p:spPr>
          <a:xfrm>
            <a:off x="5857087" y="1634955"/>
            <a:ext cx="835485" cy="3385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Review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67BCD8-FF63-914B-AE2E-007488308C8B}"/>
              </a:ext>
            </a:extLst>
          </p:cNvPr>
          <p:cNvSpPr txBox="1"/>
          <p:nvPr/>
        </p:nvSpPr>
        <p:spPr>
          <a:xfrm>
            <a:off x="6692572" y="1640433"/>
            <a:ext cx="1117614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Activities</a:t>
            </a:r>
          </a:p>
        </p:txBody>
      </p:sp>
    </p:spTree>
    <p:extLst>
      <p:ext uri="{BB962C8B-B14F-4D97-AF65-F5344CB8AC3E}">
        <p14:creationId xmlns:p14="http://schemas.microsoft.com/office/powerpoint/2010/main" val="4238849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dirty="0" err="1" smtClean="0">
            <a:solidFill>
              <a:schemeClr val="bg1"/>
            </a:solidFill>
            <a:latin typeface="Comic Sans MS" panose="030F0902030302020204" pitchFamily="66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4271</TotalTime>
  <Words>764</Words>
  <Application>Microsoft Macintosh PowerPoint</Application>
  <PresentationFormat>Widescreen</PresentationFormat>
  <Paragraphs>470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Varun Sanjay Negandhi (vsngndhi)</cp:lastModifiedBy>
  <cp:revision>124</cp:revision>
  <cp:lastPrinted>2018-09-28T01:06:56Z</cp:lastPrinted>
  <dcterms:created xsi:type="dcterms:W3CDTF">2018-09-13T20:25:44Z</dcterms:created>
  <dcterms:modified xsi:type="dcterms:W3CDTF">2019-03-25T19:52:45Z</dcterms:modified>
</cp:coreProperties>
</file>