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708"/>
  </p:normalViewPr>
  <p:slideViewPr>
    <p:cSldViewPr snapToGrid="0" snapToObjects="1">
      <p:cViewPr>
        <p:scale>
          <a:sx n="94" d="100"/>
          <a:sy n="94" d="100"/>
        </p:scale>
        <p:origin x="-1032" y="-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315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4075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8E10E37-1019-8D4C-BA6F-9A6E9CF0D317}"/>
              </a:ext>
            </a:extLst>
          </p:cNvPr>
          <p:cNvSpPr txBox="1"/>
          <p:nvPr/>
        </p:nvSpPr>
        <p:spPr>
          <a:xfrm>
            <a:off x="1923798" y="1831383"/>
            <a:ext cx="123623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Question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Answer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880DF0C-DDBC-A243-8BC6-846ACCD4FA07}"/>
              </a:ext>
            </a:extLst>
          </p:cNvPr>
          <p:cNvSpPr txBox="1"/>
          <p:nvPr/>
        </p:nvSpPr>
        <p:spPr>
          <a:xfrm>
            <a:off x="2018804" y="274773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B5CE2DA-6350-BC4D-A2FD-AD1AC0B9E0B5}"/>
              </a:ext>
            </a:extLst>
          </p:cNvPr>
          <p:cNvSpPr txBox="1"/>
          <p:nvPr/>
        </p:nvSpPr>
        <p:spPr>
          <a:xfrm>
            <a:off x="2018803" y="40435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CDBED8A-FB80-BD47-A4EA-1246C8D98E35}"/>
              </a:ext>
            </a:extLst>
          </p:cNvPr>
          <p:cNvSpPr txBox="1"/>
          <p:nvPr/>
        </p:nvSpPr>
        <p:spPr>
          <a:xfrm>
            <a:off x="2018803" y="340812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E03B4FC-5EA8-DC43-8C63-28E23C611684}"/>
              </a:ext>
            </a:extLst>
          </p:cNvPr>
          <p:cNvSpPr txBox="1"/>
          <p:nvPr/>
        </p:nvSpPr>
        <p:spPr>
          <a:xfrm>
            <a:off x="2018804" y="466545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0DC85BE-E0FE-1D4B-A268-B6DD16A293AE}"/>
              </a:ext>
            </a:extLst>
          </p:cNvPr>
          <p:cNvSpPr txBox="1"/>
          <p:nvPr/>
        </p:nvSpPr>
        <p:spPr>
          <a:xfrm>
            <a:off x="2018804" y="5325843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1376ECFE-A6F2-6C42-A904-0E15AFF7920D}"/>
              </a:ext>
            </a:extLst>
          </p:cNvPr>
          <p:cNvSpPr/>
          <p:nvPr/>
        </p:nvSpPr>
        <p:spPr>
          <a:xfrm>
            <a:off x="2018803" y="5820687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Create Multiple choice question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51593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1253996" y="1266033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Items for Sale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Item Catalog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353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http://localhost:3000/catalog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3608875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0DC85BE-E0FE-1D4B-A268-B6DD16A293AE}"/>
              </a:ext>
            </a:extLst>
          </p:cNvPr>
          <p:cNvSpPr txBox="1"/>
          <p:nvPr/>
        </p:nvSpPr>
        <p:spPr>
          <a:xfrm>
            <a:off x="1253996" y="1709467"/>
            <a:ext cx="1647686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Search Filters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Category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Price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Key 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Words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C0D1823-74B5-5646-9898-CD48F15882BF}"/>
              </a:ext>
            </a:extLst>
          </p:cNvPr>
          <p:cNvSpPr/>
          <p:nvPr/>
        </p:nvSpPr>
        <p:spPr>
          <a:xfrm>
            <a:off x="3608875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5F0BA12-0219-4A4C-9A23-F57F00470D4D}"/>
              </a:ext>
            </a:extLst>
          </p:cNvPr>
          <p:cNvSpPr txBox="1"/>
          <p:nvPr/>
        </p:nvSpPr>
        <p:spPr>
          <a:xfrm>
            <a:off x="5999507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CAE4138-EFC2-CF46-A0D7-44C1DC22765E}"/>
              </a:ext>
            </a:extLst>
          </p:cNvPr>
          <p:cNvSpPr/>
          <p:nvPr/>
        </p:nvSpPr>
        <p:spPr>
          <a:xfrm>
            <a:off x="5999507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981B8C4-EA28-6948-AC1C-98FE575D3876}"/>
              </a:ext>
            </a:extLst>
          </p:cNvPr>
          <p:cNvSpPr txBox="1"/>
          <p:nvPr/>
        </p:nvSpPr>
        <p:spPr>
          <a:xfrm>
            <a:off x="8445690" y="2828647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F5D6354-EB96-A544-B9F6-AD8E466E039B}"/>
              </a:ext>
            </a:extLst>
          </p:cNvPr>
          <p:cNvSpPr/>
          <p:nvPr/>
        </p:nvSpPr>
        <p:spPr>
          <a:xfrm>
            <a:off x="8445690" y="1604587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8669C60-76C6-2140-B42C-6B1F4F2D42B4}"/>
              </a:ext>
            </a:extLst>
          </p:cNvPr>
          <p:cNvSpPr txBox="1"/>
          <p:nvPr/>
        </p:nvSpPr>
        <p:spPr>
          <a:xfrm>
            <a:off x="3608875" y="5696952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C512251-CAA5-034E-A6D4-7AC0D6A42D22}"/>
              </a:ext>
            </a:extLst>
          </p:cNvPr>
          <p:cNvSpPr/>
          <p:nvPr/>
        </p:nvSpPr>
        <p:spPr>
          <a:xfrm>
            <a:off x="3608875" y="4472892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111CB14-445C-1148-A482-F6A0A40F244E}"/>
              </a:ext>
            </a:extLst>
          </p:cNvPr>
          <p:cNvSpPr txBox="1"/>
          <p:nvPr/>
        </p:nvSpPr>
        <p:spPr>
          <a:xfrm>
            <a:off x="5999507" y="5742138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810A590-E884-AF42-BE74-3F99FD01CCD1}"/>
              </a:ext>
            </a:extLst>
          </p:cNvPr>
          <p:cNvSpPr/>
          <p:nvPr/>
        </p:nvSpPr>
        <p:spPr>
          <a:xfrm>
            <a:off x="5999507" y="4518078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80D794F-CECE-4842-82CD-7950608C0D33}"/>
              </a:ext>
            </a:extLst>
          </p:cNvPr>
          <p:cNvSpPr txBox="1"/>
          <p:nvPr/>
        </p:nvSpPr>
        <p:spPr>
          <a:xfrm>
            <a:off x="8390139" y="5696493"/>
            <a:ext cx="168645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$$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Seller</a:t>
            </a:r>
          </a:p>
          <a:p>
            <a:pPr algn="l"/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Publication Date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6F105BD5-7104-B845-85CA-D6DC0CF9382F}"/>
              </a:ext>
            </a:extLst>
          </p:cNvPr>
          <p:cNvSpPr/>
          <p:nvPr/>
        </p:nvSpPr>
        <p:spPr>
          <a:xfrm>
            <a:off x="8390139" y="4472433"/>
            <a:ext cx="1686456" cy="1056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Item Picture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1577" y="1323653"/>
            <a:ext cx="7525634" cy="55092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 smtClean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0DC85BE-E0FE-1D4B-A268-B6DD16A293AE}"/>
              </a:ext>
            </a:extLst>
          </p:cNvPr>
          <p:cNvSpPr txBox="1"/>
          <p:nvPr/>
        </p:nvSpPr>
        <p:spPr>
          <a:xfrm>
            <a:off x="3500787" y="145903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0DC85BE-E0FE-1D4B-A268-B6DD16A293AE}"/>
              </a:ext>
            </a:extLst>
          </p:cNvPr>
          <p:cNvSpPr txBox="1"/>
          <p:nvPr/>
        </p:nvSpPr>
        <p:spPr>
          <a:xfrm>
            <a:off x="5904929" y="144552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0DC85BE-E0FE-1D4B-A268-B6DD16A293AE}"/>
              </a:ext>
            </a:extLst>
          </p:cNvPr>
          <p:cNvSpPr txBox="1"/>
          <p:nvPr/>
        </p:nvSpPr>
        <p:spPr>
          <a:xfrm>
            <a:off x="8341380" y="1459039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0DC85BE-E0FE-1D4B-A268-B6DD16A293AE}"/>
              </a:ext>
            </a:extLst>
          </p:cNvPr>
          <p:cNvSpPr txBox="1"/>
          <p:nvPr/>
        </p:nvSpPr>
        <p:spPr>
          <a:xfrm>
            <a:off x="8287336" y="4316776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0DC85BE-E0FE-1D4B-A268-B6DD16A293AE}"/>
              </a:ext>
            </a:extLst>
          </p:cNvPr>
          <p:cNvSpPr txBox="1"/>
          <p:nvPr/>
        </p:nvSpPr>
        <p:spPr>
          <a:xfrm>
            <a:off x="5904929" y="4323751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0DC85BE-E0FE-1D4B-A268-B6DD16A293AE}"/>
              </a:ext>
            </a:extLst>
          </p:cNvPr>
          <p:cNvSpPr txBox="1"/>
          <p:nvPr/>
        </p:nvSpPr>
        <p:spPr>
          <a:xfrm>
            <a:off x="3500787" y="4298052"/>
            <a:ext cx="1903617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14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1857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</a:t>
            </a:r>
            <a:r>
              <a:rPr lang="en-US" sz="12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/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158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About</a:t>
            </a:r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|  </a:t>
            </a:r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Results</a:t>
            </a:r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|  </a:t>
            </a:r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Comments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C0D1823-74B5-5646-9898-CD48F15882BF}"/>
              </a:ext>
            </a:extLst>
          </p:cNvPr>
          <p:cNvSpPr/>
          <p:nvPr/>
        </p:nvSpPr>
        <p:spPr>
          <a:xfrm>
            <a:off x="1418656" y="1350997"/>
            <a:ext cx="9336110" cy="170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Yiueot</a:t>
            </a:r>
            <a:r>
              <a:rPr lang="en-US" i="1" dirty="0" smtClean="0"/>
              <a:t> </a:t>
            </a:r>
            <a:r>
              <a:rPr lang="en-US" i="1" dirty="0" err="1" smtClean="0"/>
              <a:t>ei</a:t>
            </a:r>
            <a:r>
              <a:rPr lang="en-US" i="1" dirty="0" smtClean="0"/>
              <a:t> </a:t>
            </a:r>
            <a:r>
              <a:rPr lang="en-US" i="1" dirty="0" err="1" smtClean="0"/>
              <a:t>eunen</a:t>
            </a:r>
            <a:r>
              <a:rPr lang="en-US" i="1" dirty="0" smtClean="0"/>
              <a:t> </a:t>
            </a:r>
            <a:r>
              <a:rPr lang="en-US" i="1" dirty="0" err="1" smtClean="0"/>
              <a:t>enen</a:t>
            </a:r>
            <a:endParaRPr lang="en-US" i="1" dirty="0" smtClean="0"/>
          </a:p>
          <a:p>
            <a:pPr algn="ctr"/>
            <a:r>
              <a:rPr lang="en-US" i="1" dirty="0" err="1" smtClean="0"/>
              <a:t>Ieienvievqkm</a:t>
            </a:r>
            <a:endParaRPr lang="en-US" i="1" dirty="0" smtClean="0"/>
          </a:p>
          <a:p>
            <a:pPr algn="ctr"/>
            <a:r>
              <a:rPr lang="en-US" i="1" dirty="0" err="1" smtClean="0"/>
              <a:t>eiveivnneikekelel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418656" y="3198480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ABOUT</a:t>
            </a:r>
          </a:p>
          <a:p>
            <a:pPr algn="l"/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418656" y="4274213"/>
            <a:ext cx="933611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RESULTS</a:t>
            </a:r>
            <a:endParaRPr lang="en-US" sz="1400" b="1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Yueieier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qofoqmqo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miwmvwkvw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w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nwivnrwivwm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iwvmwimv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wovnrwiovnrwnvo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nwornviorwnviorwmv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wmdlvm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wovmwi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meiwvmwrmv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wvmwvniwn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wivrwv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pwvm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pwmvwprvmprwm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wrvmnrwnv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rwnvirwnviw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nviwnvior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wvnorwr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vnior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wnvwrivr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wmvwiv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mwek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krekekv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ekke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ekvmevkevek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ekgenbebe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enbeobne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ne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nienvie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eibienbie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418656" y="5323569"/>
            <a:ext cx="9336110" cy="16004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COMMENTS</a:t>
            </a: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7548877" y="870277"/>
            <a:ext cx="345954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		              Sign-In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898882" y="5740985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User1</a:t>
            </a:r>
          </a:p>
          <a:p>
            <a:pPr algn="l"/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pPr algn="l"/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376507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User2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5672233" y="5688449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User3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7452410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9185097" y="5686907"/>
            <a:ext cx="1192748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User4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“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heheifie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eievneiv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i="1" dirty="0" err="1">
                <a:solidFill>
                  <a:schemeClr val="bg1"/>
                </a:solidFill>
                <a:latin typeface="Comic Sans MS" panose="030F0902030302020204" pitchFamily="66" charset="0"/>
              </a:rPr>
              <a:t>einveev</a:t>
            </a:r>
            <a:r>
              <a:rPr lang="en-US" sz="1400" i="1" dirty="0">
                <a:solidFill>
                  <a:schemeClr val="bg1"/>
                </a:solidFill>
                <a:latin typeface="Comic Sans MS" panose="030F0902030302020204" pitchFamily="66" charset="0"/>
              </a:rPr>
              <a:t>”</a:t>
            </a:r>
          </a:p>
          <a:p>
            <a:r>
              <a:rPr lang="en-US" sz="1400" i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Rating</a:t>
            </a:r>
            <a:endParaRPr lang="en-US" sz="1400" i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75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New User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1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</a:t>
            </a:r>
            <a:r>
              <a:rPr lang="en-US" sz="12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/user/new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Home</a:t>
            </a:r>
            <a:r>
              <a:rPr lang="en-US" sz="1400" dirty="0" smtClean="0">
                <a:solidFill>
                  <a:schemeClr val="tx1"/>
                </a:solidFill>
                <a:latin typeface="Comic Sans MS" panose="030F0902030302020204" pitchFamily="66" charset="0"/>
              </a:rPr>
              <a:t> 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1718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Create Account</a:t>
            </a:r>
            <a:endParaRPr lang="en-US" sz="16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8E10E37-1019-8D4C-BA6F-9A6E9CF0D317}"/>
              </a:ext>
            </a:extLst>
          </p:cNvPr>
          <p:cNvSpPr txBox="1"/>
          <p:nvPr/>
        </p:nvSpPr>
        <p:spPr>
          <a:xfrm>
            <a:off x="1942013" y="1831383"/>
            <a:ext cx="160222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Name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Department*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Email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Password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Repeat 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Password</a:t>
            </a:r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* Optional field.</a:t>
            </a:r>
            <a:endParaRPr lang="en-US" sz="10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2018804" y="273634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996413" y="3384820"/>
            <a:ext cx="215146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996412" y="40641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xmlns="" id="{1376ECFE-A6F2-6C42-A904-0E15AFF7920D}"/>
              </a:ext>
            </a:extLst>
          </p:cNvPr>
          <p:cNvSpPr/>
          <p:nvPr/>
        </p:nvSpPr>
        <p:spPr>
          <a:xfrm>
            <a:off x="1996412" y="5645060"/>
            <a:ext cx="2367645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Create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996412" y="472460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4147881" y="3384820"/>
            <a:ext cx="14810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@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memphis.edu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2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SellBackMart</a:t>
            </a:r>
            <a:r>
              <a:rPr lang="en-US" sz="12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mr-IN" sz="12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–</a:t>
            </a:r>
            <a:r>
              <a:rPr lang="en-US" sz="12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New User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21DED5B-F56B-0F43-A308-4F2DD034B5B7}"/>
              </a:ext>
            </a:extLst>
          </p:cNvPr>
          <p:cNvSpPr txBox="1"/>
          <p:nvPr/>
        </p:nvSpPr>
        <p:spPr>
          <a:xfrm>
            <a:off x="1580787" y="1266033"/>
            <a:ext cx="2945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My Messages</a:t>
            </a:r>
            <a:endParaRPr lang="en-US" sz="16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31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</a:t>
            </a:r>
            <a:r>
              <a:rPr lang="en-US" sz="12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/messages</a:t>
            </a:r>
            <a:endParaRPr lang="en-US" sz="12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0788" y="1796826"/>
            <a:ext cx="9119934" cy="47705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600" dirty="0" err="1" smtClean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675366" y="1898468"/>
            <a:ext cx="4296502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6147511" y="1950715"/>
            <a:ext cx="4435391" cy="4616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754851" y="1979527"/>
            <a:ext cx="409322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User Name 1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754851" y="2543969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</a:t>
            </a:r>
            <a:r>
              <a:rPr lang="en-US" sz="1400" b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Name 2</a:t>
            </a:r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754851" y="312664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</a:t>
            </a:r>
            <a:r>
              <a:rPr lang="en-US" sz="1400" b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Name 3</a:t>
            </a:r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754851" y="3711361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</a:t>
            </a:r>
            <a:r>
              <a:rPr lang="en-US" sz="1400" b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Name 4</a:t>
            </a:r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754851" y="432310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</a:t>
            </a:r>
            <a:r>
              <a:rPr lang="en-US" sz="1400" b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Name 5</a:t>
            </a:r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754851" y="493484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</a:t>
            </a:r>
            <a:r>
              <a:rPr lang="en-US" sz="1400" b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Name 6</a:t>
            </a:r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1757046" y="5552630"/>
            <a:ext cx="409322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User </a:t>
            </a:r>
            <a:r>
              <a:rPr lang="en-US" sz="1400" b="1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Name 7</a:t>
            </a:r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Last Massage Date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6232971" y="5239874"/>
            <a:ext cx="4282376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New message textbox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 smtClean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6232972" y="2020749"/>
            <a:ext cx="218438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Hello!!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8398513" y="2359749"/>
            <a:ext cx="2184389" cy="307777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Hello!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6232972" y="2782773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Yeoeive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ien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evka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eignw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vinwvwnvw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kwk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ienge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iegoe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?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8330958" y="3549241"/>
            <a:ext cx="2184389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Kkege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qngq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jekgnqk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knev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keknfkqffe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ek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2820AB9-7CA6-8F41-A812-9F4C46331562}"/>
              </a:ext>
            </a:extLst>
          </p:cNvPr>
          <p:cNvSpPr txBox="1"/>
          <p:nvPr/>
        </p:nvSpPr>
        <p:spPr>
          <a:xfrm>
            <a:off x="6214124" y="4099481"/>
            <a:ext cx="21843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Jgie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qkvke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kqkvnkq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kemkeken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ekqooef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ei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vkenn</a:t>
            </a:r>
            <a:r>
              <a:rPr lang="en-US" sz="1400" dirty="0" smtClean="0">
                <a:solidFill>
                  <a:schemeClr val="bg1"/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mic Sans MS" panose="030F0902030302020204" pitchFamily="66" charset="0"/>
              </a:rPr>
              <a:t>keog</a:t>
            </a:r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Profile |  Catalog |  Messages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866C721-FE01-1B49-8B68-07C98D112373}"/>
              </a:ext>
            </a:extLst>
          </p:cNvPr>
          <p:cNvSpPr/>
          <p:nvPr/>
        </p:nvSpPr>
        <p:spPr>
          <a:xfrm>
            <a:off x="8445690" y="870277"/>
            <a:ext cx="2562736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187469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4219</TotalTime>
  <Words>371</Words>
  <Application>Microsoft Macintosh PowerPoint</Application>
  <PresentationFormat>Custom</PresentationFormat>
  <Paragraphs>285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Felipe De oliveira</cp:lastModifiedBy>
  <cp:revision>107</cp:revision>
  <cp:lastPrinted>2018-09-28T01:06:56Z</cp:lastPrinted>
  <dcterms:created xsi:type="dcterms:W3CDTF">2018-09-13T20:25:44Z</dcterms:created>
  <dcterms:modified xsi:type="dcterms:W3CDTF">2019-03-25T15:25:46Z</dcterms:modified>
</cp:coreProperties>
</file>