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78" r:id="rId13"/>
    <p:sldId id="268" r:id="rId14"/>
    <p:sldId id="272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4708"/>
  </p:normalViewPr>
  <p:slideViewPr>
    <p:cSldViewPr snapToGrid="0" snapToObjects="1">
      <p:cViewPr varScale="1">
        <p:scale>
          <a:sx n="108" d="100"/>
          <a:sy n="108" d="100"/>
        </p:scale>
        <p:origin x="10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56830" y="2521599"/>
            <a:ext cx="11496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Inactive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9732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433969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72975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409436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35168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02635" y="6324270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511591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2635" y="409229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9039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5763" y="472220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7176" y="3823284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184915" y="3158817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31C758-33D0-FC48-B20A-4615AAD679EF}"/>
              </a:ext>
            </a:extLst>
          </p:cNvPr>
          <p:cNvSpPr/>
          <p:nvPr/>
        </p:nvSpPr>
        <p:spPr>
          <a:xfrm>
            <a:off x="3538529" y="203213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605BAE-D900-6D4F-BD24-C723DC4E94B2}"/>
              </a:ext>
            </a:extLst>
          </p:cNvPr>
          <p:cNvSpPr txBox="1"/>
          <p:nvPr/>
        </p:nvSpPr>
        <p:spPr>
          <a:xfrm>
            <a:off x="2002635" y="2008074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52ED1-54B2-2C4E-AB0C-1379ABEB5E9D}"/>
              </a:ext>
            </a:extLst>
          </p:cNvPr>
          <p:cNvSpPr txBox="1"/>
          <p:nvPr/>
        </p:nvSpPr>
        <p:spPr>
          <a:xfrm>
            <a:off x="2002635" y="172071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6E3EF1-7615-D545-AD5C-063674D069F2}"/>
              </a:ext>
            </a:extLst>
          </p:cNvPr>
          <p:cNvSpPr/>
          <p:nvPr/>
        </p:nvSpPr>
        <p:spPr>
          <a:xfrm>
            <a:off x="3538528" y="1647661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9829A-FD8C-934F-8FC2-0A1A7B85893E}"/>
              </a:ext>
            </a:extLst>
          </p:cNvPr>
          <p:cNvSpPr txBox="1"/>
          <p:nvPr/>
        </p:nvSpPr>
        <p:spPr>
          <a:xfrm>
            <a:off x="2003931" y="597894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8127F-1774-BF40-B0B8-41A67D4CD648}"/>
              </a:ext>
            </a:extLst>
          </p:cNvPr>
          <p:cNvSpPr/>
          <p:nvPr/>
        </p:nvSpPr>
        <p:spPr>
          <a:xfrm>
            <a:off x="7160144" y="5505572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This is </a:t>
            </a:r>
            <a:r>
              <a:rPr lang="en-US" dirty="0">
                <a:solidFill>
                  <a:schemeClr val="bg1"/>
                </a:solidFill>
              </a:rPr>
              <a:t>used during transactions between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6150E-94CD-6A47-ACC0-B753AE929C9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28904" y="6000202"/>
            <a:ext cx="1531240" cy="18486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D548A1-62C3-5146-9D92-8D26A376073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3C6616-3DC9-D349-A7B5-C88B2431367C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878A0-9B17-8649-933D-47CDCB8C7091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B14E50-A3EB-6A4B-A9D4-BE4D183C417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Delete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</p:spTree>
    <p:extLst>
      <p:ext uri="{BB962C8B-B14F-4D97-AF65-F5344CB8AC3E}">
        <p14:creationId xmlns:p14="http://schemas.microsoft.com/office/powerpoint/2010/main" val="9104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2197727" y="2301990"/>
            <a:ext cx="6866556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username@memphis.edu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A5B685-F883-478B-B5C2-963638223376}"/>
              </a:ext>
            </a:extLst>
          </p:cNvPr>
          <p:cNvGrpSpPr/>
          <p:nvPr/>
        </p:nvGrpSpPr>
        <p:grpSpPr>
          <a:xfrm>
            <a:off x="2197727" y="1917898"/>
            <a:ext cx="3064836" cy="384092"/>
            <a:chOff x="2197727" y="1997618"/>
            <a:chExt cx="3064836" cy="5528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583B44-7EF9-B84C-82A0-B76DDA850F25}"/>
                </a:ext>
              </a:extLst>
            </p:cNvPr>
            <p:cNvSpPr txBox="1"/>
            <p:nvPr/>
          </p:nvSpPr>
          <p:spPr>
            <a:xfrm>
              <a:off x="2197727" y="2010177"/>
              <a:ext cx="978268" cy="5403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FEF61B-8BF9-3341-9EE3-AE79DCB6E990}"/>
                </a:ext>
              </a:extLst>
            </p:cNvPr>
            <p:cNvSpPr txBox="1"/>
            <p:nvPr/>
          </p:nvSpPr>
          <p:spPr>
            <a:xfrm>
              <a:off x="3144555" y="2001670"/>
              <a:ext cx="985834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039236-23FD-9149-A597-7039706A384C}"/>
                </a:ext>
              </a:extLst>
            </p:cNvPr>
            <p:cNvSpPr txBox="1"/>
            <p:nvPr/>
          </p:nvSpPr>
          <p:spPr>
            <a:xfrm>
              <a:off x="4134868" y="1997618"/>
              <a:ext cx="1127695" cy="5403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295555" y="4151162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my profile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42613B-92E6-DB4A-AF63-46904E673D3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39402-9B1A-4F48-8711-55B55C89028A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DE8D5-D8C8-422E-BAA9-C56E97B4ECF5}"/>
              </a:ext>
            </a:extLst>
          </p:cNvPr>
          <p:cNvGrpSpPr/>
          <p:nvPr/>
        </p:nvGrpSpPr>
        <p:grpSpPr>
          <a:xfrm>
            <a:off x="2125922" y="2056987"/>
            <a:ext cx="5034533" cy="2894841"/>
            <a:chOff x="5028014" y="1634955"/>
            <a:chExt cx="4650632" cy="26413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DBC895-FCFB-3A47-9E03-ECA92F586E8E}"/>
                </a:ext>
              </a:extLst>
            </p:cNvPr>
            <p:cNvSpPr txBox="1"/>
            <p:nvPr/>
          </p:nvSpPr>
          <p:spPr>
            <a:xfrm>
              <a:off x="5028014" y="1968030"/>
              <a:ext cx="4650632" cy="23083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User1: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Description of feedback given by other buyers</a:t>
              </a:r>
            </a:p>
            <a:p>
              <a:pPr algn="l"/>
              <a:endParaRPr lang="en-US" sz="16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User2: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Description of feedback given by other buyers</a:t>
              </a:r>
            </a:p>
            <a:p>
              <a:pPr algn="l"/>
              <a:endParaRPr lang="en-US" sz="16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User3: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Description of feedback given by other buyers</a:t>
              </a:r>
            </a:p>
            <a:p>
              <a:pPr algn="l"/>
              <a:endParaRPr lang="en-US" sz="16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410C0-B037-D144-80FC-AB321307446E}"/>
                </a:ext>
              </a:extLst>
            </p:cNvPr>
            <p:cNvSpPr txBox="1"/>
            <p:nvPr/>
          </p:nvSpPr>
          <p:spPr>
            <a:xfrm>
              <a:off x="5028014" y="1640433"/>
              <a:ext cx="829073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Profile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792BF7-FDB0-C84B-AC3C-F44B726A4044}"/>
                </a:ext>
              </a:extLst>
            </p:cNvPr>
            <p:cNvSpPr txBox="1"/>
            <p:nvPr/>
          </p:nvSpPr>
          <p:spPr>
            <a:xfrm>
              <a:off x="5857087" y="1634955"/>
              <a:ext cx="83548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Review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67BCD8-FF63-914B-AE2E-007488308C8B}"/>
                </a:ext>
              </a:extLst>
            </p:cNvPr>
            <p:cNvSpPr txBox="1"/>
            <p:nvPr/>
          </p:nvSpPr>
          <p:spPr>
            <a:xfrm>
              <a:off x="6692572" y="1640433"/>
              <a:ext cx="1117614" cy="33855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Activities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C3E93-B9E8-DE47-BEBB-E0A34BE60AF2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726836-4E8A-1349-A362-BA59556A190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2101950" y="183738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2931023" y="183190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3766508" y="183738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CD917A-A03A-C14D-B86E-5388F51D8C8B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D6DC6-074C-9441-8E98-886E906145A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8F071-66A4-44E3-9DDB-5B118A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38591"/>
              </p:ext>
            </p:extLst>
          </p:nvPr>
        </p:nvGraphicFramePr>
        <p:xfrm>
          <a:off x="2103540" y="2183095"/>
          <a:ext cx="5448628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848">
                  <a:extLst>
                    <a:ext uri="{9D8B030D-6E8A-4147-A177-3AD203B41FA5}">
                      <a16:colId xmlns:a16="http://schemas.microsoft.com/office/drawing/2014/main" val="2230471449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4114240867"/>
                    </a:ext>
                  </a:extLst>
                </a:gridCol>
                <a:gridCol w="1842390">
                  <a:extLst>
                    <a:ext uri="{9D8B030D-6E8A-4147-A177-3AD203B41FA5}">
                      <a16:colId xmlns:a16="http://schemas.microsoft.com/office/drawing/2014/main" val="700781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Sold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7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88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  <a:p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80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Bought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0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4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Price 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Category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3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421284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Update your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3320468" y="4961066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3344807" y="4352460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B768E0-C680-4799-806A-0D6BE8FCF015}"/>
              </a:ext>
            </a:extLst>
          </p:cNvPr>
          <p:cNvGrpSpPr/>
          <p:nvPr/>
        </p:nvGrpSpPr>
        <p:grpSpPr>
          <a:xfrm>
            <a:off x="3191471" y="1605568"/>
            <a:ext cx="3775443" cy="3754874"/>
            <a:chOff x="4679075" y="1328524"/>
            <a:chExt cx="3775443" cy="37548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640CD1-2BE3-C449-8AD7-DA347A12D749}"/>
                </a:ext>
              </a:extLst>
            </p:cNvPr>
            <p:cNvSpPr txBox="1"/>
            <p:nvPr/>
          </p:nvSpPr>
          <p:spPr>
            <a:xfrm>
              <a:off x="4679075" y="1328524"/>
              <a:ext cx="1241045" cy="37548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Department: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Major: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Password:</a:t>
              </a: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  <a:p>
              <a:endPara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3A2BB8-1A5C-034A-93DB-EC3ECCD2DADB}"/>
                </a:ext>
              </a:extLst>
            </p:cNvPr>
            <p:cNvSpPr txBox="1"/>
            <p:nvPr/>
          </p:nvSpPr>
          <p:spPr>
            <a:xfrm>
              <a:off x="4839731" y="2104205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50CE91-F7E1-2142-97A6-DE0E63EAC3BF}"/>
                </a:ext>
              </a:extLst>
            </p:cNvPr>
            <p:cNvSpPr txBox="1"/>
            <p:nvPr/>
          </p:nvSpPr>
          <p:spPr>
            <a:xfrm>
              <a:off x="4839730" y="3540662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10206D-4B56-1E42-9047-DDC6A8C887AB}"/>
                </a:ext>
              </a:extLst>
            </p:cNvPr>
            <p:cNvSpPr txBox="1"/>
            <p:nvPr/>
          </p:nvSpPr>
          <p:spPr>
            <a:xfrm>
              <a:off x="4844419" y="2731766"/>
              <a:ext cx="3610099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E5B074A-002E-D542-B2ED-64BB5A04359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9EB55-625C-3042-B2C8-1751F3084F1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A7C86-DA99-44EC-9549-B16544BA45B6}"/>
              </a:ext>
            </a:extLst>
          </p:cNvPr>
          <p:cNvSpPr/>
          <p:nvPr/>
        </p:nvSpPr>
        <p:spPr>
          <a:xfrm>
            <a:off x="4117116" y="3437587"/>
            <a:ext cx="438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(we need your current password to confirm your changes</a:t>
            </a:r>
            <a:r>
              <a:rPr lang="en-US" i="1" dirty="0"/>
              <a:t>)</a:t>
            </a:r>
            <a:endParaRPr lang="en-US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75C58-0A47-CC4F-B6ED-FF54C7E7F47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420FCF-7FD1-2F46-9C76-8BD353317E8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1026" name="Picture 2" descr="Memphis Tiger Logo">
            <a:extLst>
              <a:ext uri="{FF2B5EF4-FFF2-40B4-BE49-F238E27FC236}">
                <a16:creationId xmlns:a16="http://schemas.microsoft.com/office/drawing/2014/main" id="{A6F72D01-7843-4CA2-B532-F95EDC70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pic>
        <p:nvPicPr>
          <p:cNvPr id="22" name="Picture 2" descr="Memphis Tiger Logo">
            <a:extLst>
              <a:ext uri="{FF2B5EF4-FFF2-40B4-BE49-F238E27FC236}">
                <a16:creationId xmlns:a16="http://schemas.microsoft.com/office/drawing/2014/main" id="{598C481B-F211-4AA9-AD89-9411F773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08" y="1814655"/>
            <a:ext cx="2368076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89F56C-0800-9F4E-BE33-281A675CE1DD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DD6B3C-6F5B-C247-961B-2CF788A66C11}"/>
              </a:ext>
            </a:extLst>
          </p:cNvPr>
          <p:cNvSpPr/>
          <p:nvPr/>
        </p:nvSpPr>
        <p:spPr>
          <a:xfrm>
            <a:off x="1345022" y="3618824"/>
            <a:ext cx="1465633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New Item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261D5-C4B3-D14D-84EC-D38BC38BABA0}"/>
              </a:ext>
            </a:extLst>
          </p:cNvPr>
          <p:cNvSpPr txBox="1"/>
          <p:nvPr/>
        </p:nvSpPr>
        <p:spPr>
          <a:xfrm>
            <a:off x="3593213" y="3805836"/>
            <a:ext cx="1686456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Comic Sans MS" panose="030F0902030302020204" pitchFamily="66" charset="0"/>
              </a:rPr>
              <a:t>Status: Available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0F834D-2DE9-594D-91A7-F3A5EBAA0DC8}"/>
              </a:ext>
            </a:extLst>
          </p:cNvPr>
          <p:cNvSpPr txBox="1"/>
          <p:nvPr/>
        </p:nvSpPr>
        <p:spPr>
          <a:xfrm>
            <a:off x="8445690" y="3782754"/>
            <a:ext cx="1686456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Comic Sans MS" panose="030F0902030302020204" pitchFamily="66" charset="0"/>
              </a:rPr>
              <a:t>Status: Available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800D78-ED87-774F-9305-80F6902455B1}"/>
              </a:ext>
            </a:extLst>
          </p:cNvPr>
          <p:cNvSpPr txBox="1"/>
          <p:nvPr/>
        </p:nvSpPr>
        <p:spPr>
          <a:xfrm>
            <a:off x="6013509" y="3803989"/>
            <a:ext cx="168645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Status: Sold</a:t>
            </a: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A85072-49D9-B848-930D-DBF9B457E81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07852D-7BF9-4049-A41E-B18848EC4D3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8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2197669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47737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1140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40980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77441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03173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87818" y="5797306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3498281" y="1852574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8408" y="377240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6943" y="438529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3907" y="3485489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203572" y="2792465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8EF41-D199-8A44-8B22-E819BF49433F}"/>
              </a:ext>
            </a:extLst>
          </p:cNvPr>
          <p:cNvSpPr txBox="1"/>
          <p:nvPr/>
        </p:nvSpPr>
        <p:spPr>
          <a:xfrm>
            <a:off x="1962387" y="1828512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D0155-E7C1-0E4E-A421-43E3B40E1EE1}"/>
              </a:ext>
            </a:extLst>
          </p:cNvPr>
          <p:cNvSpPr txBox="1"/>
          <p:nvPr/>
        </p:nvSpPr>
        <p:spPr>
          <a:xfrm>
            <a:off x="1962387" y="154115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C7F78A5-117A-CB44-B9B5-B30992C15CDD}"/>
              </a:ext>
            </a:extLst>
          </p:cNvPr>
          <p:cNvSpPr/>
          <p:nvPr/>
        </p:nvSpPr>
        <p:spPr>
          <a:xfrm>
            <a:off x="3498280" y="1468099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4501</TotalTime>
  <Words>1026</Words>
  <Application>Microsoft Macintosh PowerPoint</Application>
  <PresentationFormat>Widescreen</PresentationFormat>
  <Paragraphs>541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Varun Sanjay Negandhi (vsngndhi)</cp:lastModifiedBy>
  <cp:revision>181</cp:revision>
  <cp:lastPrinted>2018-09-28T01:06:56Z</cp:lastPrinted>
  <dcterms:created xsi:type="dcterms:W3CDTF">2018-09-13T20:25:44Z</dcterms:created>
  <dcterms:modified xsi:type="dcterms:W3CDTF">2019-04-25T15:28:40Z</dcterms:modified>
</cp:coreProperties>
</file>