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12192000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08"/>
  </p:normalViewPr>
  <p:slideViewPr>
    <p:cSldViewPr snapToGrid="0" snapToObjects="1">
      <p:cViewPr>
        <p:scale>
          <a:sx n="100" d="100"/>
          <a:sy n="100" d="100"/>
        </p:scale>
        <p:origin x="381" y="36"/>
      </p:cViewPr>
      <p:guideLst>
        <p:guide orient="horz" pos="29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11553"/>
            <a:ext cx="10363200" cy="32155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1078"/>
            <a:ext cx="9144000" cy="22299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2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1735"/>
            <a:ext cx="2628900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1735"/>
            <a:ext cx="7734300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02607"/>
            <a:ext cx="10515600" cy="384195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80904"/>
            <a:ext cx="10515600" cy="2020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2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8677"/>
            <a:ext cx="5181600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1738"/>
            <a:ext cx="105156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64122"/>
            <a:ext cx="5157787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73733"/>
            <a:ext cx="5157787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64122"/>
            <a:ext cx="5183188" cy="11096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73733"/>
            <a:ext cx="5183188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9826"/>
            <a:ext cx="6172200" cy="6563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5738"/>
            <a:ext cx="3932237" cy="215508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9826"/>
            <a:ext cx="6172200" cy="65636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70823"/>
            <a:ext cx="3932237" cy="51332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1738"/>
            <a:ext cx="105156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8677"/>
            <a:ext cx="105156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60475"/>
            <a:ext cx="41148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60475"/>
            <a:ext cx="2743200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</p:cNvCxnSpPr>
          <p:nvPr/>
        </p:nvCxnSpPr>
        <p:spPr>
          <a:xfrm flipV="1">
            <a:off x="4125540" y="2502357"/>
            <a:ext cx="4997828" cy="51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8913123" y="2234878"/>
            <a:ext cx="2343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2768272" y="3090351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2460362" y="1732627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 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email 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password : pass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 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major :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A0365-506F-824C-A971-9FA464D85BED}"/>
              </a:ext>
            </a:extLst>
          </p:cNvPr>
          <p:cNvSpPr txBox="1"/>
          <p:nvPr/>
        </p:nvSpPr>
        <p:spPr>
          <a:xfrm>
            <a:off x="9123368" y="1426303"/>
            <a:ext cx="1689542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Item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id: integer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user_id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ategory_id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title 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price : float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image 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condition 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inactive: 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description : text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ISBN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author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edition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year of publication : string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year_release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OS: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manufacturer: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68075-4730-4C01-961A-DF75F88970FA}"/>
              </a:ext>
            </a:extLst>
          </p:cNvPr>
          <p:cNvSpPr txBox="1"/>
          <p:nvPr/>
        </p:nvSpPr>
        <p:spPr>
          <a:xfrm>
            <a:off x="4707595" y="4254620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Transaction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buyer_id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 lvl="0"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item_id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review: text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E9625-334A-4162-AD30-7F1059AFCC04}"/>
              </a:ext>
            </a:extLst>
          </p:cNvPr>
          <p:cNvSpPr txBox="1"/>
          <p:nvPr/>
        </p:nvSpPr>
        <p:spPr>
          <a:xfrm>
            <a:off x="1473407" y="4243148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Message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sender_id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receiver_id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content : text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read: </a:t>
            </a: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A9BFD-139E-4EF1-B5D6-0592E93ECA08}"/>
              </a:ext>
            </a:extLst>
          </p:cNvPr>
          <p:cNvSpPr txBox="1"/>
          <p:nvPr/>
        </p:nvSpPr>
        <p:spPr>
          <a:xfrm rot="19820780">
            <a:off x="7418680" y="3354908"/>
            <a:ext cx="85185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has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3B727-5772-43C6-B43E-C0504F962E0E}"/>
              </a:ext>
            </a:extLst>
          </p:cNvPr>
          <p:cNvSpPr txBox="1"/>
          <p:nvPr/>
        </p:nvSpPr>
        <p:spPr>
          <a:xfrm>
            <a:off x="8709040" y="247381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item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E1E1BA-B057-422A-8BE3-4C5E1F1BDC63}"/>
              </a:ext>
            </a:extLst>
          </p:cNvPr>
          <p:cNvCxnSpPr>
            <a:cxnSpLocks/>
          </p:cNvCxnSpPr>
          <p:nvPr/>
        </p:nvCxnSpPr>
        <p:spPr>
          <a:xfrm flipV="1">
            <a:off x="2807360" y="3128883"/>
            <a:ext cx="0" cy="1125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A60703-7103-42B2-A100-ECF4150C7808}"/>
              </a:ext>
            </a:extLst>
          </p:cNvPr>
          <p:cNvCxnSpPr>
            <a:cxnSpLocks/>
          </p:cNvCxnSpPr>
          <p:nvPr/>
        </p:nvCxnSpPr>
        <p:spPr>
          <a:xfrm flipH="1" flipV="1">
            <a:off x="3760777" y="3102286"/>
            <a:ext cx="1187245" cy="1147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6357152" y="3027314"/>
            <a:ext cx="2766216" cy="140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30637-44D0-446F-841B-53078D82CD87}"/>
              </a:ext>
            </a:extLst>
          </p:cNvPr>
          <p:cNvSpPr txBox="1"/>
          <p:nvPr/>
        </p:nvSpPr>
        <p:spPr>
          <a:xfrm>
            <a:off x="2036460" y="3056524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sender and  receiver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C3CBC-4C23-433E-A465-36B07F29CE7C}"/>
              </a:ext>
            </a:extLst>
          </p:cNvPr>
          <p:cNvSpPr txBox="1"/>
          <p:nvPr/>
        </p:nvSpPr>
        <p:spPr>
          <a:xfrm rot="19899145">
            <a:off x="6321890" y="4320617"/>
            <a:ext cx="396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0, 1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12E7B2-6781-4E01-9CD6-14D31575D054}"/>
              </a:ext>
            </a:extLst>
          </p:cNvPr>
          <p:cNvSpPr txBox="1"/>
          <p:nvPr/>
        </p:nvSpPr>
        <p:spPr>
          <a:xfrm>
            <a:off x="8931994" y="3027316"/>
            <a:ext cx="28828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9CE01-F533-494C-AEA7-344487E6E040}"/>
              </a:ext>
            </a:extLst>
          </p:cNvPr>
          <p:cNvSpPr txBox="1"/>
          <p:nvPr/>
        </p:nvSpPr>
        <p:spPr>
          <a:xfrm>
            <a:off x="9349897" y="5213983"/>
            <a:ext cx="7824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product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B72EE-40A2-408E-9ABB-CE8073149E90}"/>
              </a:ext>
            </a:extLst>
          </p:cNvPr>
          <p:cNvSpPr txBox="1"/>
          <p:nvPr/>
        </p:nvSpPr>
        <p:spPr>
          <a:xfrm rot="19941039">
            <a:off x="6339446" y="3910965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settlement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A00B79-D653-415B-AF6F-4628F0885ADD}"/>
              </a:ext>
            </a:extLst>
          </p:cNvPr>
          <p:cNvSpPr/>
          <p:nvPr/>
        </p:nvSpPr>
        <p:spPr>
          <a:xfrm>
            <a:off x="6733321" y="246029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AD4AA0-BA47-4A5B-BBDA-A407459662C0}"/>
              </a:ext>
            </a:extLst>
          </p:cNvPr>
          <p:cNvSpPr/>
          <p:nvPr/>
        </p:nvSpPr>
        <p:spPr>
          <a:xfrm rot="16200000">
            <a:off x="6956498" y="244699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52777-F735-414F-9786-E84F2A7EF6B9}"/>
              </a:ext>
            </a:extLst>
          </p:cNvPr>
          <p:cNvSpPr txBox="1"/>
          <p:nvPr/>
        </p:nvSpPr>
        <p:spPr>
          <a:xfrm>
            <a:off x="4128839" y="2321798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8528B-C4AC-4C2D-9D13-21F0CD59AB1F}"/>
              </a:ext>
            </a:extLst>
          </p:cNvPr>
          <p:cNvSpPr txBox="1"/>
          <p:nvPr/>
        </p:nvSpPr>
        <p:spPr>
          <a:xfrm>
            <a:off x="3968559" y="3139588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306CC8-0663-47ED-A43C-70531064E628}"/>
              </a:ext>
            </a:extLst>
          </p:cNvPr>
          <p:cNvSpPr txBox="1"/>
          <p:nvPr/>
        </p:nvSpPr>
        <p:spPr>
          <a:xfrm>
            <a:off x="2778171" y="4011955"/>
            <a:ext cx="2343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F22EE0-D7E3-43C2-9431-66A6DE50B8BD}"/>
              </a:ext>
            </a:extLst>
          </p:cNvPr>
          <p:cNvSpPr txBox="1"/>
          <p:nvPr/>
        </p:nvSpPr>
        <p:spPr>
          <a:xfrm>
            <a:off x="4402631" y="4047477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23F39D-9B2B-4D8B-94A9-6CFFCA827149}"/>
              </a:ext>
            </a:extLst>
          </p:cNvPr>
          <p:cNvGrpSpPr/>
          <p:nvPr/>
        </p:nvGrpSpPr>
        <p:grpSpPr>
          <a:xfrm>
            <a:off x="2467031" y="3477853"/>
            <a:ext cx="442894" cy="949490"/>
            <a:chOff x="2467031" y="2196874"/>
            <a:chExt cx="442894" cy="24913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981300-E1C9-4C9E-B839-B463A12057E9}"/>
                </a:ext>
              </a:extLst>
            </p:cNvPr>
            <p:cNvSpPr/>
            <p:nvPr/>
          </p:nvSpPr>
          <p:spPr>
            <a:xfrm>
              <a:off x="2558919" y="2373330"/>
              <a:ext cx="336952" cy="72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3DE8A9-50A7-46D1-A020-0F0D3F94AADD}"/>
                </a:ext>
              </a:extLst>
            </p:cNvPr>
            <p:cNvSpPr/>
            <p:nvPr/>
          </p:nvSpPr>
          <p:spPr>
            <a:xfrm>
              <a:off x="2467031" y="2196874"/>
              <a:ext cx="442894" cy="72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E69870-7970-4997-979F-57646E450226}"/>
              </a:ext>
            </a:extLst>
          </p:cNvPr>
          <p:cNvGrpSpPr/>
          <p:nvPr/>
        </p:nvGrpSpPr>
        <p:grpSpPr>
          <a:xfrm>
            <a:off x="4145522" y="3362567"/>
            <a:ext cx="802499" cy="451950"/>
            <a:chOff x="1445019" y="2270723"/>
            <a:chExt cx="654384" cy="34220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642F0C-ECEF-46F4-B2F5-7F668B2686EB}"/>
                </a:ext>
              </a:extLst>
            </p:cNvPr>
            <p:cNvSpPr/>
            <p:nvPr/>
          </p:nvSpPr>
          <p:spPr>
            <a:xfrm rot="19381042">
              <a:off x="1768700" y="2403193"/>
              <a:ext cx="330703" cy="209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2DE9CF-128B-462A-8533-C9894E99F08F}"/>
                </a:ext>
              </a:extLst>
            </p:cNvPr>
            <p:cNvSpPr/>
            <p:nvPr/>
          </p:nvSpPr>
          <p:spPr>
            <a:xfrm>
              <a:off x="1445019" y="2270723"/>
              <a:ext cx="442894" cy="209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9485CA7-448E-4721-AA04-C47ECACC2C7E}"/>
              </a:ext>
            </a:extLst>
          </p:cNvPr>
          <p:cNvSpPr txBox="1"/>
          <p:nvPr/>
        </p:nvSpPr>
        <p:spPr>
          <a:xfrm>
            <a:off x="4102078" y="2548218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AE3C1D-95B1-4C18-88B0-76E29B043909}"/>
              </a:ext>
            </a:extLst>
          </p:cNvPr>
          <p:cNvSpPr txBox="1"/>
          <p:nvPr/>
        </p:nvSpPr>
        <p:spPr>
          <a:xfrm>
            <a:off x="2094925" y="4000419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47729C-91E0-4317-8103-DE3B158A91CB}"/>
              </a:ext>
            </a:extLst>
          </p:cNvPr>
          <p:cNvSpPr txBox="1"/>
          <p:nvPr/>
        </p:nvSpPr>
        <p:spPr>
          <a:xfrm>
            <a:off x="3500175" y="326275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buyer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8A4EA0-F577-4A8D-81C2-602CFEE49338}"/>
              </a:ext>
            </a:extLst>
          </p:cNvPr>
          <p:cNvSpPr txBox="1"/>
          <p:nvPr/>
        </p:nvSpPr>
        <p:spPr>
          <a:xfrm>
            <a:off x="4898806" y="3981052"/>
            <a:ext cx="94164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deal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5E8FB3-7331-44E0-9CC3-79FDBE57BE61}"/>
              </a:ext>
            </a:extLst>
          </p:cNvPr>
          <p:cNvSpPr txBox="1"/>
          <p:nvPr/>
        </p:nvSpPr>
        <p:spPr>
          <a:xfrm>
            <a:off x="9129911" y="7005368"/>
            <a:ext cx="171222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Category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sz="120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description: string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9892068" y="5211953"/>
            <a:ext cx="0" cy="1789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53A9BFD-139E-4EF1-B5D6-0592E93ECA08}"/>
              </a:ext>
            </a:extLst>
          </p:cNvPr>
          <p:cNvSpPr txBox="1"/>
          <p:nvPr/>
        </p:nvSpPr>
        <p:spPr>
          <a:xfrm rot="16200000">
            <a:off x="9746206" y="6085776"/>
            <a:ext cx="4951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has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642F0C-ECEF-46F4-B2F5-7F668B2686EB}"/>
              </a:ext>
            </a:extLst>
          </p:cNvPr>
          <p:cNvSpPr/>
          <p:nvPr/>
        </p:nvSpPr>
        <p:spPr>
          <a:xfrm rot="10800000">
            <a:off x="9815453" y="5908628"/>
            <a:ext cx="33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252777-F735-414F-9786-E84F2A7EF6B9}"/>
              </a:ext>
            </a:extLst>
          </p:cNvPr>
          <p:cNvSpPr txBox="1"/>
          <p:nvPr/>
        </p:nvSpPr>
        <p:spPr>
          <a:xfrm>
            <a:off x="9901309" y="6728369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F22EE0-D7E3-43C2-9431-66A6DE50B8BD}"/>
              </a:ext>
            </a:extLst>
          </p:cNvPr>
          <p:cNvSpPr txBox="1"/>
          <p:nvPr/>
        </p:nvSpPr>
        <p:spPr>
          <a:xfrm>
            <a:off x="9892068" y="5302251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911430-9592-40DA-91B3-2CF536376F40}"/>
              </a:ext>
            </a:extLst>
          </p:cNvPr>
          <p:cNvSpPr txBox="1"/>
          <p:nvPr/>
        </p:nvSpPr>
        <p:spPr>
          <a:xfrm rot="20149495">
            <a:off x="8728096" y="2697922"/>
            <a:ext cx="901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item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298B41-64D2-4674-B6C2-C369EFD65E00}"/>
              </a:ext>
            </a:extLst>
          </p:cNvPr>
          <p:cNvSpPr txBox="1"/>
          <p:nvPr/>
        </p:nvSpPr>
        <p:spPr>
          <a:xfrm>
            <a:off x="9220278" y="6722247"/>
            <a:ext cx="7824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category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EF650A-5214-4B66-A275-0FF1B4417896}"/>
              </a:ext>
            </a:extLst>
          </p:cNvPr>
          <p:cNvSpPr/>
          <p:nvPr/>
        </p:nvSpPr>
        <p:spPr>
          <a:xfrm rot="3544676">
            <a:off x="7321138" y="3598514"/>
            <a:ext cx="35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20B47-22B5-0946-9955-7B4F35DEDD15}"/>
              </a:ext>
            </a:extLst>
          </p:cNvPr>
          <p:cNvSpPr txBox="1"/>
          <p:nvPr/>
        </p:nvSpPr>
        <p:spPr>
          <a:xfrm>
            <a:off x="248590" y="1426304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SellerResponse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response_text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text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1D35C9-ED16-8440-9243-6F7BE4E5B848}"/>
              </a:ext>
            </a:extLst>
          </p:cNvPr>
          <p:cNvSpPr txBox="1"/>
          <p:nvPr/>
        </p:nvSpPr>
        <p:spPr>
          <a:xfrm>
            <a:off x="6279885" y="1345751"/>
            <a:ext cx="171222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BuyerComment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comment_text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text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9FDA2D-A41F-6040-9010-40908BF5AF9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7992107" y="1749471"/>
            <a:ext cx="1155376" cy="11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7D471D-C428-B442-AA25-46DD70295832}"/>
              </a:ext>
            </a:extLst>
          </p:cNvPr>
          <p:cNvCxnSpPr>
            <a:cxnSpLocks/>
          </p:cNvCxnSpPr>
          <p:nvPr/>
        </p:nvCxnSpPr>
        <p:spPr>
          <a:xfrm flipH="1">
            <a:off x="1960815" y="1478391"/>
            <a:ext cx="4329455" cy="17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CDE9D6-2C77-1D46-AD52-C94B5803F7A6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4131911" y="1761248"/>
            <a:ext cx="2147974" cy="446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2DC3A91-25DD-BF4C-B8DB-848309B53D1B}"/>
              </a:ext>
            </a:extLst>
          </p:cNvPr>
          <p:cNvSpPr/>
          <p:nvPr/>
        </p:nvSpPr>
        <p:spPr>
          <a:xfrm rot="20321262">
            <a:off x="5232471" y="1895124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EDAF36-0E09-7E43-AC48-7BAC4F32BC0D}"/>
              </a:ext>
            </a:extLst>
          </p:cNvPr>
          <p:cNvSpPr/>
          <p:nvPr/>
        </p:nvSpPr>
        <p:spPr>
          <a:xfrm rot="14921262">
            <a:off x="5466794" y="1845084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46890-4CAE-4643-9E65-205F3AAEB43F}"/>
              </a:ext>
            </a:extLst>
          </p:cNvPr>
          <p:cNvSpPr/>
          <p:nvPr/>
        </p:nvSpPr>
        <p:spPr>
          <a:xfrm>
            <a:off x="8435694" y="150037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108A12-A0D1-6648-8F70-D7A7A24CAE71}"/>
              </a:ext>
            </a:extLst>
          </p:cNvPr>
          <p:cNvSpPr/>
          <p:nvPr/>
        </p:nvSpPr>
        <p:spPr>
          <a:xfrm rot="5228784">
            <a:off x="8197391" y="152530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91EC95-48C1-F84F-B5C1-147CAD5CF334}"/>
              </a:ext>
            </a:extLst>
          </p:cNvPr>
          <p:cNvSpPr/>
          <p:nvPr/>
        </p:nvSpPr>
        <p:spPr>
          <a:xfrm>
            <a:off x="3372526" y="1217171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032641-7A80-A542-8B6B-D78F08784213}"/>
              </a:ext>
            </a:extLst>
          </p:cNvPr>
          <p:cNvSpPr/>
          <p:nvPr/>
        </p:nvSpPr>
        <p:spPr>
          <a:xfrm rot="5228784">
            <a:off x="3134222" y="1242100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931092-F067-704D-9AEC-C6F8C6B1DC2F}"/>
              </a:ext>
            </a:extLst>
          </p:cNvPr>
          <p:cNvSpPr txBox="1"/>
          <p:nvPr/>
        </p:nvSpPr>
        <p:spPr>
          <a:xfrm>
            <a:off x="4131910" y="1768168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buyer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5C3095-D69D-6144-984E-A105F6329F27}"/>
              </a:ext>
            </a:extLst>
          </p:cNvPr>
          <p:cNvSpPr txBox="1"/>
          <p:nvPr/>
        </p:nvSpPr>
        <p:spPr>
          <a:xfrm>
            <a:off x="6879809" y="217198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comment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03B04D-D413-EF44-A22C-868D3A2D1E69}"/>
              </a:ext>
            </a:extLst>
          </p:cNvPr>
          <p:cNvSpPr txBox="1"/>
          <p:nvPr/>
        </p:nvSpPr>
        <p:spPr>
          <a:xfrm>
            <a:off x="5578462" y="157923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comment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F6FC1F-0A1E-474E-BDF1-0E89DD6A2DAD}"/>
              </a:ext>
            </a:extLst>
          </p:cNvPr>
          <p:cNvSpPr txBox="1"/>
          <p:nvPr/>
        </p:nvSpPr>
        <p:spPr>
          <a:xfrm>
            <a:off x="5530079" y="1193937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comment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02B77-E0C0-854F-A6C3-AF11BE8F16A6}"/>
              </a:ext>
            </a:extLst>
          </p:cNvPr>
          <p:cNvSpPr txBox="1"/>
          <p:nvPr/>
        </p:nvSpPr>
        <p:spPr>
          <a:xfrm>
            <a:off x="6116463" y="181196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8A9BBF-29EA-794A-B1E8-95D6AE6D4A57}"/>
              </a:ext>
            </a:extLst>
          </p:cNvPr>
          <p:cNvSpPr txBox="1"/>
          <p:nvPr/>
        </p:nvSpPr>
        <p:spPr>
          <a:xfrm>
            <a:off x="1911990" y="1507299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144C0-BAA7-1845-B0EC-015AA6D293A0}"/>
              </a:ext>
            </a:extLst>
          </p:cNvPr>
          <p:cNvSpPr txBox="1"/>
          <p:nvPr/>
        </p:nvSpPr>
        <p:spPr>
          <a:xfrm>
            <a:off x="6099442" y="1255655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BDAC0F-8054-0A49-A4DB-8EB5D1FBD737}"/>
              </a:ext>
            </a:extLst>
          </p:cNvPr>
          <p:cNvSpPr txBox="1"/>
          <p:nvPr/>
        </p:nvSpPr>
        <p:spPr>
          <a:xfrm>
            <a:off x="4066962" y="1941716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09EBA2-C103-D549-95D2-C55FBF05555C}"/>
              </a:ext>
            </a:extLst>
          </p:cNvPr>
          <p:cNvSpPr txBox="1"/>
          <p:nvPr/>
        </p:nvSpPr>
        <p:spPr>
          <a:xfrm>
            <a:off x="7954907" y="1564588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FF5350-617A-5F46-9B91-CA7C0E43958E}"/>
              </a:ext>
            </a:extLst>
          </p:cNvPr>
          <p:cNvSpPr txBox="1"/>
          <p:nvPr/>
        </p:nvSpPr>
        <p:spPr>
          <a:xfrm>
            <a:off x="8919339" y="1496877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ABDAFE-F0AE-DF46-9E82-1E541231A1DA}"/>
              </a:ext>
            </a:extLst>
          </p:cNvPr>
          <p:cNvSpPr txBox="1"/>
          <p:nvPr/>
        </p:nvSpPr>
        <p:spPr>
          <a:xfrm>
            <a:off x="1970814" y="1242099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Arial Narrow" panose="020B0604020202020204" pitchFamily="34" charset="0"/>
              </a:rPr>
              <a:t>response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51400489-172A-430B-BD9B-3C94827BDE84}"/>
              </a:ext>
            </a:extLst>
          </p:cNvPr>
          <p:cNvGrpSpPr/>
          <p:nvPr/>
        </p:nvGrpSpPr>
        <p:grpSpPr>
          <a:xfrm>
            <a:off x="424213" y="1992116"/>
            <a:ext cx="10689050" cy="7051038"/>
            <a:chOff x="153083" y="785327"/>
            <a:chExt cx="10689050" cy="7051038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BAFCCD1-C3DE-430A-804A-A9143FDC0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5540" y="2502357"/>
              <a:ext cx="4997828" cy="51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68F633-2259-44DF-BC22-EE561FF97131}"/>
                </a:ext>
              </a:extLst>
            </p:cNvPr>
            <p:cNvSpPr txBox="1"/>
            <p:nvPr/>
          </p:nvSpPr>
          <p:spPr>
            <a:xfrm>
              <a:off x="8913123" y="2234878"/>
              <a:ext cx="23436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068B9A-0EEC-42C4-98E0-77BC75C12A5B}"/>
                </a:ext>
              </a:extLst>
            </p:cNvPr>
            <p:cNvSpPr txBox="1"/>
            <p:nvPr/>
          </p:nvSpPr>
          <p:spPr>
            <a:xfrm>
              <a:off x="2768272" y="3090351"/>
              <a:ext cx="25519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C635D-993D-4ED2-9372-6537FC7D780F}"/>
                </a:ext>
              </a:extLst>
            </p:cNvPr>
            <p:cNvSpPr txBox="1"/>
            <p:nvPr/>
          </p:nvSpPr>
          <p:spPr>
            <a:xfrm>
              <a:off x="2460362" y="1732627"/>
              <a:ext cx="1656261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User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name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email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password : pass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department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major : string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A1725-8AFF-460D-B3FA-881F17E5949A}"/>
                </a:ext>
              </a:extLst>
            </p:cNvPr>
            <p:cNvSpPr txBox="1"/>
            <p:nvPr/>
          </p:nvSpPr>
          <p:spPr>
            <a:xfrm>
              <a:off x="9123368" y="1426303"/>
              <a:ext cx="1689542" cy="37856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Item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id: integer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user_id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ategory_id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title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price : float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image : string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condition 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inactive: 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boolean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description : text</a:t>
              </a:r>
            </a:p>
            <a:p>
              <a:pPr lvl="0"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ISBN 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author 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edition 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year of publication : string</a:t>
              </a:r>
            </a:p>
            <a:p>
              <a:pPr lvl="0"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lvl="0"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year_release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OS: string</a:t>
              </a:r>
            </a:p>
            <a:p>
              <a:pPr lvl="0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manufacturer: string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84DC46-3BF3-44E2-9BD7-B38C437D6257}"/>
                </a:ext>
              </a:extLst>
            </p:cNvPr>
            <p:cNvSpPr txBox="1"/>
            <p:nvPr/>
          </p:nvSpPr>
          <p:spPr>
            <a:xfrm>
              <a:off x="4707595" y="4254620"/>
              <a:ext cx="1656261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Transaction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buyer_id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 lvl="0"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item_id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review: text</a:t>
              </a:r>
            </a:p>
            <a:p>
              <a:pPr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B8B2A3-6BF6-4C65-9866-2D5F127DC676}"/>
                </a:ext>
              </a:extLst>
            </p:cNvPr>
            <p:cNvSpPr txBox="1"/>
            <p:nvPr/>
          </p:nvSpPr>
          <p:spPr>
            <a:xfrm>
              <a:off x="1473407" y="4243148"/>
              <a:ext cx="1656261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Message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sender_id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receiver_id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content : text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read: </a:t>
              </a: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boolean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62F40E-40CB-40C6-8390-3382BCABE1BA}"/>
                </a:ext>
              </a:extLst>
            </p:cNvPr>
            <p:cNvSpPr txBox="1"/>
            <p:nvPr/>
          </p:nvSpPr>
          <p:spPr>
            <a:xfrm rot="19820780">
              <a:off x="7418680" y="3354908"/>
              <a:ext cx="85185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65256-1623-49F3-899D-5F97F5E96CC5}"/>
                </a:ext>
              </a:extLst>
            </p:cNvPr>
            <p:cNvSpPr txBox="1"/>
            <p:nvPr/>
          </p:nvSpPr>
          <p:spPr>
            <a:xfrm>
              <a:off x="8709040" y="2473812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item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84C082-750F-4B51-8603-0A6876AB5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360" y="3128883"/>
              <a:ext cx="0" cy="1125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6199D3-D522-4EF2-992A-775A935AAC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777" y="3102286"/>
              <a:ext cx="1187245" cy="1147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D4CBD3-3258-47BB-87BD-577342EFA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7152" y="3027314"/>
              <a:ext cx="2766216" cy="1400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D918D-DA8B-4BAD-8E70-C253C0FF540C}"/>
                </a:ext>
              </a:extLst>
            </p:cNvPr>
            <p:cNvSpPr txBox="1"/>
            <p:nvPr/>
          </p:nvSpPr>
          <p:spPr>
            <a:xfrm>
              <a:off x="2036460" y="3056524"/>
              <a:ext cx="87688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sender and  receiver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9BB01E-99F7-427B-99B1-0917A332CFE1}"/>
                </a:ext>
              </a:extLst>
            </p:cNvPr>
            <p:cNvSpPr txBox="1"/>
            <p:nvPr/>
          </p:nvSpPr>
          <p:spPr>
            <a:xfrm rot="19899145">
              <a:off x="6321890" y="4320617"/>
              <a:ext cx="39626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0, 1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DF1DC7-CA9C-4D50-AACE-93FF863D151C}"/>
                </a:ext>
              </a:extLst>
            </p:cNvPr>
            <p:cNvSpPr txBox="1"/>
            <p:nvPr/>
          </p:nvSpPr>
          <p:spPr>
            <a:xfrm>
              <a:off x="8931994" y="3027316"/>
              <a:ext cx="288287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48444A-49C5-4505-AC85-843E7A95AAAD}"/>
                </a:ext>
              </a:extLst>
            </p:cNvPr>
            <p:cNvSpPr txBox="1"/>
            <p:nvPr/>
          </p:nvSpPr>
          <p:spPr>
            <a:xfrm>
              <a:off x="9349897" y="5213983"/>
              <a:ext cx="78240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product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E23B1F-C231-4193-9478-B7F6CF655FCB}"/>
                </a:ext>
              </a:extLst>
            </p:cNvPr>
            <p:cNvSpPr txBox="1"/>
            <p:nvPr/>
          </p:nvSpPr>
          <p:spPr>
            <a:xfrm rot="19941039">
              <a:off x="6339446" y="3910965"/>
              <a:ext cx="87946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settlement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9A7D9-EE75-45F9-A572-0A416482452E}"/>
                </a:ext>
              </a:extLst>
            </p:cNvPr>
            <p:cNvSpPr/>
            <p:nvPr/>
          </p:nvSpPr>
          <p:spPr>
            <a:xfrm>
              <a:off x="6733321" y="2460298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B60793-3D2F-4F0B-B4B6-6A6E81C0B230}"/>
                </a:ext>
              </a:extLst>
            </p:cNvPr>
            <p:cNvSpPr/>
            <p:nvPr/>
          </p:nvSpPr>
          <p:spPr>
            <a:xfrm rot="16200000">
              <a:off x="6956498" y="2446998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3832F6-6E8D-4A45-B6A1-95A0BCE5756B}"/>
                </a:ext>
              </a:extLst>
            </p:cNvPr>
            <p:cNvSpPr txBox="1"/>
            <p:nvPr/>
          </p:nvSpPr>
          <p:spPr>
            <a:xfrm>
              <a:off x="4128839" y="2321798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ADE8A-8E41-40FB-9B47-006F11ACE85B}"/>
                </a:ext>
              </a:extLst>
            </p:cNvPr>
            <p:cNvSpPr txBox="1"/>
            <p:nvPr/>
          </p:nvSpPr>
          <p:spPr>
            <a:xfrm>
              <a:off x="3968559" y="3139588"/>
              <a:ext cx="25519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C40CAA-D906-4B7B-AEE2-DA49A8C4C1C3}"/>
                </a:ext>
              </a:extLst>
            </p:cNvPr>
            <p:cNvSpPr txBox="1"/>
            <p:nvPr/>
          </p:nvSpPr>
          <p:spPr>
            <a:xfrm>
              <a:off x="2778171" y="4011955"/>
              <a:ext cx="23436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6CD918-034C-4811-8E54-CE4D3DFA062D}"/>
                </a:ext>
              </a:extLst>
            </p:cNvPr>
            <p:cNvSpPr txBox="1"/>
            <p:nvPr/>
          </p:nvSpPr>
          <p:spPr>
            <a:xfrm>
              <a:off x="4402631" y="4047477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47ACA0-2BC1-4DD6-A382-8385A4D21837}"/>
                </a:ext>
              </a:extLst>
            </p:cNvPr>
            <p:cNvGrpSpPr/>
            <p:nvPr/>
          </p:nvGrpSpPr>
          <p:grpSpPr>
            <a:xfrm>
              <a:off x="2467031" y="3477853"/>
              <a:ext cx="442894" cy="949490"/>
              <a:chOff x="2467031" y="2196874"/>
              <a:chExt cx="442894" cy="2491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FB5276B-0ED1-456C-8729-E12E7B77A5E4}"/>
                  </a:ext>
                </a:extLst>
              </p:cNvPr>
              <p:cNvSpPr/>
              <p:nvPr/>
            </p:nvSpPr>
            <p:spPr>
              <a:xfrm>
                <a:off x="2558919" y="2373330"/>
                <a:ext cx="336952" cy="7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▼</a:t>
                </a:r>
                <a:endParaRPr 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D38FC7-DA07-43A4-ADEA-48FDB6B8501E}"/>
                  </a:ext>
                </a:extLst>
              </p:cNvPr>
              <p:cNvSpPr/>
              <p:nvPr/>
            </p:nvSpPr>
            <p:spPr>
              <a:xfrm>
                <a:off x="2467031" y="2196874"/>
                <a:ext cx="442894" cy="7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has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C45D91-7BBD-4AC3-96CC-3B22F6A5B4D9}"/>
                </a:ext>
              </a:extLst>
            </p:cNvPr>
            <p:cNvGrpSpPr/>
            <p:nvPr/>
          </p:nvGrpSpPr>
          <p:grpSpPr>
            <a:xfrm>
              <a:off x="4145522" y="3362567"/>
              <a:ext cx="802499" cy="451950"/>
              <a:chOff x="1445019" y="2270723"/>
              <a:chExt cx="654384" cy="3422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D7F8F0-98BB-48C2-97DF-1D423EAA0CF7}"/>
                  </a:ext>
                </a:extLst>
              </p:cNvPr>
              <p:cNvSpPr/>
              <p:nvPr/>
            </p:nvSpPr>
            <p:spPr>
              <a:xfrm rot="19381042">
                <a:off x="1768700" y="2403193"/>
                <a:ext cx="330703" cy="209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▼</a:t>
                </a:r>
                <a:endParaRPr 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3F561A1-D1B3-479E-B8EF-546A44691F56}"/>
                  </a:ext>
                </a:extLst>
              </p:cNvPr>
              <p:cNvSpPr/>
              <p:nvPr/>
            </p:nvSpPr>
            <p:spPr>
              <a:xfrm>
                <a:off x="1445019" y="2270723"/>
                <a:ext cx="442894" cy="209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has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475377-43AC-4BFC-8C35-227A0776D0A7}"/>
                </a:ext>
              </a:extLst>
            </p:cNvPr>
            <p:cNvSpPr txBox="1"/>
            <p:nvPr/>
          </p:nvSpPr>
          <p:spPr>
            <a:xfrm>
              <a:off x="4102078" y="2548218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seller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FEE624-035C-4098-B304-BC56D2BC3840}"/>
                </a:ext>
              </a:extLst>
            </p:cNvPr>
            <p:cNvSpPr txBox="1"/>
            <p:nvPr/>
          </p:nvSpPr>
          <p:spPr>
            <a:xfrm>
              <a:off x="2094925" y="4000419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message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26A568-98BC-4290-B3DD-A5ACF8CF1ADB}"/>
                </a:ext>
              </a:extLst>
            </p:cNvPr>
            <p:cNvSpPr txBox="1"/>
            <p:nvPr/>
          </p:nvSpPr>
          <p:spPr>
            <a:xfrm>
              <a:off x="3500175" y="3262751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buyer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22AE12-18A4-410D-A533-D27D54A0EF67}"/>
                </a:ext>
              </a:extLst>
            </p:cNvPr>
            <p:cNvSpPr txBox="1"/>
            <p:nvPr/>
          </p:nvSpPr>
          <p:spPr>
            <a:xfrm>
              <a:off x="4898806" y="3981052"/>
              <a:ext cx="941643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deal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741557-19AA-45E6-8551-D2043B544F44}"/>
                </a:ext>
              </a:extLst>
            </p:cNvPr>
            <p:cNvSpPr txBox="1"/>
            <p:nvPr/>
          </p:nvSpPr>
          <p:spPr>
            <a:xfrm>
              <a:off x="9129911" y="7005368"/>
              <a:ext cx="1712222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Category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sz="120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integer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description: string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CEA647-0995-482D-A86E-643EFF409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2068" y="5211953"/>
              <a:ext cx="0" cy="1789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F68DAA-354B-4A2C-A653-17BAEF643F7D}"/>
                </a:ext>
              </a:extLst>
            </p:cNvPr>
            <p:cNvSpPr txBox="1"/>
            <p:nvPr/>
          </p:nvSpPr>
          <p:spPr>
            <a:xfrm rot="16200000">
              <a:off x="9746206" y="6085776"/>
              <a:ext cx="4951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A64BC0-23CA-4E5D-B1EB-61B158BD5D15}"/>
                </a:ext>
              </a:extLst>
            </p:cNvPr>
            <p:cNvSpPr/>
            <p:nvPr/>
          </p:nvSpPr>
          <p:spPr>
            <a:xfrm rot="10800000">
              <a:off x="9815453" y="5908628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9A09BF0-9898-4359-AF69-67BBCBA0FF07}"/>
                </a:ext>
              </a:extLst>
            </p:cNvPr>
            <p:cNvSpPr txBox="1"/>
            <p:nvPr/>
          </p:nvSpPr>
          <p:spPr>
            <a:xfrm>
              <a:off x="9901309" y="6728369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B039A-08DE-415F-8C9F-791B84B4B190}"/>
                </a:ext>
              </a:extLst>
            </p:cNvPr>
            <p:cNvSpPr txBox="1"/>
            <p:nvPr/>
          </p:nvSpPr>
          <p:spPr>
            <a:xfrm>
              <a:off x="9892068" y="5302251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932CA3-C314-44D9-A28B-610F32FD162B}"/>
                </a:ext>
              </a:extLst>
            </p:cNvPr>
            <p:cNvSpPr txBox="1"/>
            <p:nvPr/>
          </p:nvSpPr>
          <p:spPr>
            <a:xfrm rot="20149495">
              <a:off x="8728096" y="2697922"/>
              <a:ext cx="90122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item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C010DF-5541-4F8C-A56A-498189C800FE}"/>
                </a:ext>
              </a:extLst>
            </p:cNvPr>
            <p:cNvSpPr txBox="1"/>
            <p:nvPr/>
          </p:nvSpPr>
          <p:spPr>
            <a:xfrm>
              <a:off x="9220278" y="6722247"/>
              <a:ext cx="78240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category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D4AC09-35FF-4256-92B7-4F4B07D3A322}"/>
                </a:ext>
              </a:extLst>
            </p:cNvPr>
            <p:cNvSpPr/>
            <p:nvPr/>
          </p:nvSpPr>
          <p:spPr>
            <a:xfrm rot="3544676">
              <a:off x="7321138" y="3598514"/>
              <a:ext cx="3527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2B4677-7B94-41C6-8DDE-903EAE9FCB4F}"/>
                </a:ext>
              </a:extLst>
            </p:cNvPr>
            <p:cNvSpPr txBox="1"/>
            <p:nvPr/>
          </p:nvSpPr>
          <p:spPr>
            <a:xfrm>
              <a:off x="558685" y="1426304"/>
              <a:ext cx="1712222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SellerResponse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response_text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A3F33-543B-46B9-8B68-7F909DA8CA28}"/>
                </a:ext>
              </a:extLst>
            </p:cNvPr>
            <p:cNvSpPr txBox="1"/>
            <p:nvPr/>
          </p:nvSpPr>
          <p:spPr>
            <a:xfrm>
              <a:off x="6279885" y="1345751"/>
              <a:ext cx="1712222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BuyerComment</a:t>
              </a: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_____________________</a:t>
              </a:r>
            </a:p>
            <a:p>
              <a:pPr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comment_text</a:t>
              </a: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: text</a:t>
              </a:r>
            </a:p>
            <a:p>
              <a:pPr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B80438-0762-4103-8B9B-96F1F96981F3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7992107" y="1749471"/>
              <a:ext cx="1155376" cy="117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6BC70C-A3E6-49AB-BC04-121574F5403E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 flipH="1" flipV="1">
              <a:off x="2270907" y="1472932"/>
              <a:ext cx="4019364" cy="5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53DA7D-D983-4719-8A1E-C4624DADC0DA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>
              <a:off x="4131911" y="1761248"/>
              <a:ext cx="2147974" cy="44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DDF18F-690E-456E-A4AE-A7499767915F}"/>
                </a:ext>
              </a:extLst>
            </p:cNvPr>
            <p:cNvSpPr/>
            <p:nvPr/>
          </p:nvSpPr>
          <p:spPr>
            <a:xfrm rot="20321262">
              <a:off x="5232471" y="1895124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45D04D-414C-43A0-B590-6CD1CF230B16}"/>
                </a:ext>
              </a:extLst>
            </p:cNvPr>
            <p:cNvSpPr/>
            <p:nvPr/>
          </p:nvSpPr>
          <p:spPr>
            <a:xfrm rot="14921262">
              <a:off x="5466794" y="1845084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FF6D34-2FB8-43EC-8C42-EE4ECCAE9738}"/>
                </a:ext>
              </a:extLst>
            </p:cNvPr>
            <p:cNvSpPr/>
            <p:nvPr/>
          </p:nvSpPr>
          <p:spPr>
            <a:xfrm>
              <a:off x="8435694" y="1500378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319CE2-0094-4B7A-BFEB-E41CD4D44EA7}"/>
                </a:ext>
              </a:extLst>
            </p:cNvPr>
            <p:cNvSpPr/>
            <p:nvPr/>
          </p:nvSpPr>
          <p:spPr>
            <a:xfrm rot="5228784">
              <a:off x="8197391" y="1525308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2C3268-2D2C-4932-9CF8-73DA85BBBE64}"/>
                </a:ext>
              </a:extLst>
            </p:cNvPr>
            <p:cNvSpPr/>
            <p:nvPr/>
          </p:nvSpPr>
          <p:spPr>
            <a:xfrm rot="5400000">
              <a:off x="-17980" y="956390"/>
              <a:ext cx="6191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31CBC4-D807-41E5-A449-0DC9F1221959}"/>
                </a:ext>
              </a:extLst>
            </p:cNvPr>
            <p:cNvSpPr/>
            <p:nvPr/>
          </p:nvSpPr>
          <p:spPr>
            <a:xfrm rot="5400000">
              <a:off x="3611293" y="1265953"/>
              <a:ext cx="3369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▼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224622-D1C5-4843-9F5E-EA96ABA2022E}"/>
                </a:ext>
              </a:extLst>
            </p:cNvPr>
            <p:cNvSpPr txBox="1"/>
            <p:nvPr/>
          </p:nvSpPr>
          <p:spPr>
            <a:xfrm>
              <a:off x="4131910" y="1768168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buyer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19880E-0BC3-4E58-AABD-30702642C08B}"/>
                </a:ext>
              </a:extLst>
            </p:cNvPr>
            <p:cNvSpPr txBox="1"/>
            <p:nvPr/>
          </p:nvSpPr>
          <p:spPr>
            <a:xfrm>
              <a:off x="6879809" y="2171982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comment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12D8E8-8CF6-48C6-8F3C-95FED862D2C8}"/>
                </a:ext>
              </a:extLst>
            </p:cNvPr>
            <p:cNvSpPr txBox="1"/>
            <p:nvPr/>
          </p:nvSpPr>
          <p:spPr>
            <a:xfrm>
              <a:off x="5578462" y="1579232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comment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7B1798-5C6F-4DE9-8845-8FCA4137F912}"/>
                </a:ext>
              </a:extLst>
            </p:cNvPr>
            <p:cNvSpPr txBox="1"/>
            <p:nvPr/>
          </p:nvSpPr>
          <p:spPr>
            <a:xfrm>
              <a:off x="5530079" y="1193937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comment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B3B109-B795-4E63-9E19-8FBCAC1F3FF2}"/>
                </a:ext>
              </a:extLst>
            </p:cNvPr>
            <p:cNvSpPr txBox="1"/>
            <p:nvPr/>
          </p:nvSpPr>
          <p:spPr>
            <a:xfrm>
              <a:off x="6116463" y="1811966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064A6F-FD5F-4B75-9461-FCB7FCFB38E0}"/>
                </a:ext>
              </a:extLst>
            </p:cNvPr>
            <p:cNvSpPr txBox="1"/>
            <p:nvPr/>
          </p:nvSpPr>
          <p:spPr>
            <a:xfrm>
              <a:off x="2231976" y="1493355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4B1DEA-BFF3-45DA-A60D-37604CB3B2CE}"/>
                </a:ext>
              </a:extLst>
            </p:cNvPr>
            <p:cNvSpPr txBox="1"/>
            <p:nvPr/>
          </p:nvSpPr>
          <p:spPr>
            <a:xfrm>
              <a:off x="6099442" y="1255655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55B4DF-CCD6-4B6C-A76E-B1304F6ED623}"/>
                </a:ext>
              </a:extLst>
            </p:cNvPr>
            <p:cNvSpPr txBox="1"/>
            <p:nvPr/>
          </p:nvSpPr>
          <p:spPr>
            <a:xfrm>
              <a:off x="4066962" y="1941716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593289-EC3B-4914-BFEC-5A4C245B1AFC}"/>
                </a:ext>
              </a:extLst>
            </p:cNvPr>
            <p:cNvSpPr txBox="1"/>
            <p:nvPr/>
          </p:nvSpPr>
          <p:spPr>
            <a:xfrm>
              <a:off x="7954907" y="1564588"/>
              <a:ext cx="375424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493C8F-E123-40D5-B3CB-5CB46DACE8FE}"/>
                </a:ext>
              </a:extLst>
            </p:cNvPr>
            <p:cNvSpPr txBox="1"/>
            <p:nvPr/>
          </p:nvSpPr>
          <p:spPr>
            <a:xfrm>
              <a:off x="8919339" y="1496877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1A1511-AAB3-4881-9219-BFAF0E6759CC}"/>
                </a:ext>
              </a:extLst>
            </p:cNvPr>
            <p:cNvSpPr txBox="1"/>
            <p:nvPr/>
          </p:nvSpPr>
          <p:spPr>
            <a:xfrm>
              <a:off x="2270907" y="1242099"/>
              <a:ext cx="92664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response</a:t>
              </a:r>
            </a:p>
            <a:p>
              <a:pPr>
                <a:defRPr/>
              </a:pPr>
              <a:endParaRPr lang="en-US" sz="1200" dirty="0">
                <a:solidFill>
                  <a:prstClr val="black"/>
                </a:solidFill>
                <a:latin typeface="Arial Narrow" panose="020B0604020202020204" pitchFamily="34" charset="0"/>
              </a:endParaRP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D7A7575-284D-4F54-BC60-D31BC6042F06}"/>
              </a:ext>
            </a:extLst>
          </p:cNvPr>
          <p:cNvCxnSpPr>
            <a:stCxn id="5" idx="1"/>
          </p:cNvCxnSpPr>
          <p:nvPr/>
        </p:nvCxnSpPr>
        <p:spPr>
          <a:xfrm rot="10800000">
            <a:off x="433388" y="1300186"/>
            <a:ext cx="2298104" cy="2331728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8858C3-0562-4008-A5C3-5E5E5DDCA3A6}"/>
              </a:ext>
            </a:extLst>
          </p:cNvPr>
          <p:cNvCxnSpPr>
            <a:cxnSpLocks/>
          </p:cNvCxnSpPr>
          <p:nvPr/>
        </p:nvCxnSpPr>
        <p:spPr>
          <a:xfrm>
            <a:off x="433387" y="1300186"/>
            <a:ext cx="13477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74367D-EC1F-4C4E-AE6A-B7C21BFB2932}"/>
              </a:ext>
            </a:extLst>
          </p:cNvPr>
          <p:cNvSpPr txBox="1"/>
          <p:nvPr/>
        </p:nvSpPr>
        <p:spPr>
          <a:xfrm>
            <a:off x="1781175" y="954222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Watchlist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A7A30-25FF-4FA3-B0E2-C1377497DDAA}"/>
              </a:ext>
            </a:extLst>
          </p:cNvPr>
          <p:cNvSpPr/>
          <p:nvPr/>
        </p:nvSpPr>
        <p:spPr>
          <a:xfrm rot="10800000">
            <a:off x="28648" y="1692131"/>
            <a:ext cx="9556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ABD82A-E282-4679-BD14-89B75E8B7072}"/>
              </a:ext>
            </a:extLst>
          </p:cNvPr>
          <p:cNvSpPr txBox="1"/>
          <p:nvPr/>
        </p:nvSpPr>
        <p:spPr>
          <a:xfrm>
            <a:off x="2309714" y="337877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user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002D93-0975-487B-B24D-D11B2F97FF45}"/>
              </a:ext>
            </a:extLst>
          </p:cNvPr>
          <p:cNvSpPr txBox="1"/>
          <p:nvPr/>
        </p:nvSpPr>
        <p:spPr>
          <a:xfrm>
            <a:off x="1406674" y="1309732"/>
            <a:ext cx="7490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0,1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3D2377-F071-4EF9-909A-41BB0B00FD63}"/>
              </a:ext>
            </a:extLst>
          </p:cNvPr>
          <p:cNvSpPr txBox="1"/>
          <p:nvPr/>
        </p:nvSpPr>
        <p:spPr>
          <a:xfrm>
            <a:off x="1143996" y="1023186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watchlist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6E6F7F-C05B-4CB5-AD0A-81D8FFCAFE0F}"/>
              </a:ext>
            </a:extLst>
          </p:cNvPr>
          <p:cNvSpPr txBox="1"/>
          <p:nvPr/>
        </p:nvSpPr>
        <p:spPr>
          <a:xfrm>
            <a:off x="2538262" y="3811547"/>
            <a:ext cx="7490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EECD99-8D76-44AC-BFE5-3682D50D0A01}"/>
              </a:ext>
            </a:extLst>
          </p:cNvPr>
          <p:cNvGrpSpPr/>
          <p:nvPr/>
        </p:nvGrpSpPr>
        <p:grpSpPr>
          <a:xfrm>
            <a:off x="3490675" y="1088928"/>
            <a:ext cx="3018220" cy="578654"/>
            <a:chOff x="4525608" y="3656331"/>
            <a:chExt cx="3018220" cy="57865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A72B67-2073-49DA-BB14-499D78D82B4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>
              <a:off x="4528330" y="3913399"/>
              <a:ext cx="2577055" cy="199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FD89D4-E076-414B-9B1A-511CC90DDB54}"/>
                </a:ext>
              </a:extLst>
            </p:cNvPr>
            <p:cNvSpPr txBox="1"/>
            <p:nvPr/>
          </p:nvSpPr>
          <p:spPr>
            <a:xfrm>
              <a:off x="6516711" y="3696529"/>
              <a:ext cx="23436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*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7E3E9C2-272D-4008-850E-531140B2238E}"/>
                </a:ext>
              </a:extLst>
            </p:cNvPr>
            <p:cNvSpPr txBox="1"/>
            <p:nvPr/>
          </p:nvSpPr>
          <p:spPr>
            <a:xfrm>
              <a:off x="6666942" y="3656331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item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1DC2086-CC4F-46A0-BA96-7F630194215D}"/>
                </a:ext>
              </a:extLst>
            </p:cNvPr>
            <p:cNvSpPr/>
            <p:nvPr/>
          </p:nvSpPr>
          <p:spPr>
            <a:xfrm>
              <a:off x="5476635" y="3957986"/>
              <a:ext cx="3882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6E5DBF-2588-49FD-B1BF-21C58A089510}"/>
                </a:ext>
              </a:extLst>
            </p:cNvPr>
            <p:cNvSpPr txBox="1"/>
            <p:nvPr/>
          </p:nvSpPr>
          <p:spPr>
            <a:xfrm>
              <a:off x="4552369" y="3680987"/>
              <a:ext cx="313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AE0C7F-0E35-47F8-A0EE-7A61149F086F}"/>
                </a:ext>
              </a:extLst>
            </p:cNvPr>
            <p:cNvSpPr txBox="1"/>
            <p:nvPr/>
          </p:nvSpPr>
          <p:spPr>
            <a:xfrm>
              <a:off x="4525608" y="3907407"/>
              <a:ext cx="87688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 Narrow" panose="020B0604020202020204" pitchFamily="34" charset="0"/>
                </a:rPr>
                <a:t>watchlist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1C76D19-5BA1-4F9B-8609-2E4A88496D3D}"/>
              </a:ext>
            </a:extLst>
          </p:cNvPr>
          <p:cNvSpPr/>
          <p:nvPr/>
        </p:nvSpPr>
        <p:spPr>
          <a:xfrm rot="16200000">
            <a:off x="4697794" y="1372712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▼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B83846-1393-4046-BCDC-14078D5F6F91}"/>
              </a:ext>
            </a:extLst>
          </p:cNvPr>
          <p:cNvSpPr txBox="1"/>
          <p:nvPr/>
        </p:nvSpPr>
        <p:spPr>
          <a:xfrm>
            <a:off x="6071870" y="937952"/>
            <a:ext cx="171222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WatchItem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title: string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email: string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8BE489-95CF-4050-B15B-50F0DEC8904F}"/>
              </a:ext>
            </a:extLst>
          </p:cNvPr>
          <p:cNvSpPr txBox="1"/>
          <p:nvPr/>
        </p:nvSpPr>
        <p:spPr>
          <a:xfrm>
            <a:off x="8636996" y="1510081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Match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Create()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74CAEE-37DC-40A7-B6EF-B178DCEDC6EC}"/>
              </a:ext>
            </a:extLst>
          </p:cNvPr>
          <p:cNvSpPr txBox="1"/>
          <p:nvPr/>
        </p:nvSpPr>
        <p:spPr>
          <a:xfrm>
            <a:off x="8691211" y="149695"/>
            <a:ext cx="17122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MatchObserver</a:t>
            </a: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Notify()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1DF09D6-A5DE-4BD1-BCFE-7FAE1D10AF6C}"/>
              </a:ext>
            </a:extLst>
          </p:cNvPr>
          <p:cNvCxnSpPr>
            <a:cxnSpLocks/>
          </p:cNvCxnSpPr>
          <p:nvPr/>
        </p:nvCxnSpPr>
        <p:spPr>
          <a:xfrm>
            <a:off x="7784092" y="1679687"/>
            <a:ext cx="852904" cy="1244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DA3B01-2EA6-460E-854B-87F947BD8C4B}"/>
              </a:ext>
            </a:extLst>
          </p:cNvPr>
          <p:cNvCxnSpPr>
            <a:cxnSpLocks/>
          </p:cNvCxnSpPr>
          <p:nvPr/>
        </p:nvCxnSpPr>
        <p:spPr>
          <a:xfrm>
            <a:off x="9810750" y="2156412"/>
            <a:ext cx="0" cy="47668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F1F229C-4AB8-4844-8800-5962537FC31A}"/>
              </a:ext>
            </a:extLst>
          </p:cNvPr>
          <p:cNvCxnSpPr>
            <a:cxnSpLocks/>
          </p:cNvCxnSpPr>
          <p:nvPr/>
        </p:nvCxnSpPr>
        <p:spPr>
          <a:xfrm>
            <a:off x="9347266" y="796026"/>
            <a:ext cx="0" cy="7140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EDD561B-F4DB-436B-A4F4-FE44B8657286}"/>
              </a:ext>
            </a:extLst>
          </p:cNvPr>
          <p:cNvSpPr txBox="1"/>
          <p:nvPr/>
        </p:nvSpPr>
        <p:spPr>
          <a:xfrm>
            <a:off x="9329671" y="77552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observer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C992DE-090B-47B2-8CCF-16DADAD0F4C2}"/>
              </a:ext>
            </a:extLst>
          </p:cNvPr>
          <p:cNvSpPr txBox="1"/>
          <p:nvPr/>
        </p:nvSpPr>
        <p:spPr>
          <a:xfrm>
            <a:off x="9347266" y="1239073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</a:rPr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14259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394</Words>
  <Application>Microsoft Office PowerPoint</Application>
  <PresentationFormat>Custom</PresentationFormat>
  <Paragraphs>214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Sun Yu</cp:lastModifiedBy>
  <cp:revision>40</cp:revision>
  <cp:lastPrinted>2018-11-14T19:27:34Z</cp:lastPrinted>
  <dcterms:created xsi:type="dcterms:W3CDTF">2018-11-12T16:47:51Z</dcterms:created>
  <dcterms:modified xsi:type="dcterms:W3CDTF">2019-04-30T00:14:17Z</dcterms:modified>
</cp:coreProperties>
</file>