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>
        <p:scale>
          <a:sx n="94" d="100"/>
          <a:sy n="94" d="100"/>
        </p:scale>
        <p:origin x="-10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2182316"/>
            <a:ext cx="1529614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About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Results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Comments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  <a:endParaRPr lang="en-US" sz="1400" b="1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4177</TotalTime>
  <Words>238</Words>
  <Application>Microsoft Macintosh PowerPoint</Application>
  <PresentationFormat>Custom</PresentationFormat>
  <Paragraphs>99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100</cp:revision>
  <cp:lastPrinted>2018-09-28T01:06:56Z</cp:lastPrinted>
  <dcterms:created xsi:type="dcterms:W3CDTF">2018-09-13T20:25:44Z</dcterms:created>
  <dcterms:modified xsi:type="dcterms:W3CDTF">2019-03-25T14:44:00Z</dcterms:modified>
</cp:coreProperties>
</file>