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49225" cy="6181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624" y="-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153" y="1011686"/>
            <a:ext cx="9636919" cy="2152156"/>
          </a:xfrm>
        </p:spPr>
        <p:txBody>
          <a:bodyPr anchor="b"/>
          <a:lstStyle>
            <a:lvl1pPr algn="ctr">
              <a:defRPr sz="54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153" y="3246837"/>
            <a:ext cx="9636919" cy="1492485"/>
          </a:xfrm>
        </p:spPr>
        <p:txBody>
          <a:bodyPr/>
          <a:lstStyle>
            <a:lvl1pPr marL="0" indent="0" algn="ctr">
              <a:buNone/>
              <a:defRPr sz="2163"/>
            </a:lvl1pPr>
            <a:lvl2pPr marL="412120" indent="0" algn="ctr">
              <a:buNone/>
              <a:defRPr sz="1803"/>
            </a:lvl2pPr>
            <a:lvl3pPr marL="824240" indent="0" algn="ctr">
              <a:buNone/>
              <a:defRPr sz="1623"/>
            </a:lvl3pPr>
            <a:lvl4pPr marL="1236360" indent="0" algn="ctr">
              <a:buNone/>
              <a:defRPr sz="1442"/>
            </a:lvl4pPr>
            <a:lvl5pPr marL="1648480" indent="0" algn="ctr">
              <a:buNone/>
              <a:defRPr sz="1442"/>
            </a:lvl5pPr>
            <a:lvl6pPr marL="2060600" indent="0" algn="ctr">
              <a:buNone/>
              <a:defRPr sz="1442"/>
            </a:lvl6pPr>
            <a:lvl7pPr marL="2472720" indent="0" algn="ctr">
              <a:buNone/>
              <a:defRPr sz="1442"/>
            </a:lvl7pPr>
            <a:lvl8pPr marL="2884841" indent="0" algn="ctr">
              <a:buNone/>
              <a:defRPr sz="1442"/>
            </a:lvl8pPr>
            <a:lvl9pPr marL="3296961" indent="0" algn="ctr">
              <a:buNone/>
              <a:defRPr sz="14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7C7-0037-4BD5-9E18-860D98485C6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65BE-FDC4-4B35-A06E-25745A74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4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7C7-0037-4BD5-9E18-860D98485C6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65BE-FDC4-4B35-A06E-25745A74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5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5227" y="329120"/>
            <a:ext cx="2770614" cy="523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384" y="329120"/>
            <a:ext cx="8151227" cy="523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7C7-0037-4BD5-9E18-860D98485C6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65BE-FDC4-4B35-A06E-25745A74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2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7C7-0037-4BD5-9E18-860D98485C6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65BE-FDC4-4B35-A06E-25745A74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8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2" y="1541140"/>
            <a:ext cx="11082457" cy="2571425"/>
          </a:xfrm>
        </p:spPr>
        <p:txBody>
          <a:bodyPr anchor="b"/>
          <a:lstStyle>
            <a:lvl1pPr>
              <a:defRPr sz="54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692" y="4136891"/>
            <a:ext cx="11082457" cy="1352252"/>
          </a:xfrm>
        </p:spPr>
        <p:txBody>
          <a:bodyPr/>
          <a:lstStyle>
            <a:lvl1pPr marL="0" indent="0">
              <a:buNone/>
              <a:defRPr sz="2163">
                <a:solidFill>
                  <a:schemeClr val="tx1">
                    <a:tint val="75000"/>
                  </a:schemeClr>
                </a:solidFill>
              </a:defRPr>
            </a:lvl1pPr>
            <a:lvl2pPr marL="412120" indent="0">
              <a:buNone/>
              <a:defRPr sz="1803">
                <a:solidFill>
                  <a:schemeClr val="tx1">
                    <a:tint val="75000"/>
                  </a:schemeClr>
                </a:solidFill>
              </a:defRPr>
            </a:lvl2pPr>
            <a:lvl3pPr marL="824240" indent="0">
              <a:buNone/>
              <a:defRPr sz="1623">
                <a:solidFill>
                  <a:schemeClr val="tx1">
                    <a:tint val="75000"/>
                  </a:schemeClr>
                </a:solidFill>
              </a:defRPr>
            </a:lvl3pPr>
            <a:lvl4pPr marL="1236360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4pPr>
            <a:lvl5pPr marL="1648480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5pPr>
            <a:lvl6pPr marL="2060600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6pPr>
            <a:lvl7pPr marL="2472720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7pPr>
            <a:lvl8pPr marL="2884841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8pPr>
            <a:lvl9pPr marL="3296961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7C7-0037-4BD5-9E18-860D98485C6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65BE-FDC4-4B35-A06E-25745A74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1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384" y="1645598"/>
            <a:ext cx="5460921" cy="39222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4920" y="1645598"/>
            <a:ext cx="5460921" cy="39222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7C7-0037-4BD5-9E18-860D98485C6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65BE-FDC4-4B35-A06E-25745A74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058" y="329120"/>
            <a:ext cx="11082457" cy="11948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058" y="1515382"/>
            <a:ext cx="5435824" cy="742665"/>
          </a:xfrm>
        </p:spPr>
        <p:txBody>
          <a:bodyPr anchor="b"/>
          <a:lstStyle>
            <a:lvl1pPr marL="0" indent="0">
              <a:buNone/>
              <a:defRPr sz="2163" b="1"/>
            </a:lvl1pPr>
            <a:lvl2pPr marL="412120" indent="0">
              <a:buNone/>
              <a:defRPr sz="1803" b="1"/>
            </a:lvl2pPr>
            <a:lvl3pPr marL="824240" indent="0">
              <a:buNone/>
              <a:defRPr sz="1623" b="1"/>
            </a:lvl3pPr>
            <a:lvl4pPr marL="1236360" indent="0">
              <a:buNone/>
              <a:defRPr sz="1442" b="1"/>
            </a:lvl4pPr>
            <a:lvl5pPr marL="1648480" indent="0">
              <a:buNone/>
              <a:defRPr sz="1442" b="1"/>
            </a:lvl5pPr>
            <a:lvl6pPr marL="2060600" indent="0">
              <a:buNone/>
              <a:defRPr sz="1442" b="1"/>
            </a:lvl6pPr>
            <a:lvl7pPr marL="2472720" indent="0">
              <a:buNone/>
              <a:defRPr sz="1442" b="1"/>
            </a:lvl7pPr>
            <a:lvl8pPr marL="2884841" indent="0">
              <a:buNone/>
              <a:defRPr sz="1442" b="1"/>
            </a:lvl8pPr>
            <a:lvl9pPr marL="3296961" indent="0">
              <a:buNone/>
              <a:defRPr sz="14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058" y="2258047"/>
            <a:ext cx="5435824" cy="33212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4920" y="1515382"/>
            <a:ext cx="5462594" cy="742665"/>
          </a:xfrm>
        </p:spPr>
        <p:txBody>
          <a:bodyPr anchor="b"/>
          <a:lstStyle>
            <a:lvl1pPr marL="0" indent="0">
              <a:buNone/>
              <a:defRPr sz="2163" b="1"/>
            </a:lvl1pPr>
            <a:lvl2pPr marL="412120" indent="0">
              <a:buNone/>
              <a:defRPr sz="1803" b="1"/>
            </a:lvl2pPr>
            <a:lvl3pPr marL="824240" indent="0">
              <a:buNone/>
              <a:defRPr sz="1623" b="1"/>
            </a:lvl3pPr>
            <a:lvl4pPr marL="1236360" indent="0">
              <a:buNone/>
              <a:defRPr sz="1442" b="1"/>
            </a:lvl4pPr>
            <a:lvl5pPr marL="1648480" indent="0">
              <a:buNone/>
              <a:defRPr sz="1442" b="1"/>
            </a:lvl5pPr>
            <a:lvl6pPr marL="2060600" indent="0">
              <a:buNone/>
              <a:defRPr sz="1442" b="1"/>
            </a:lvl6pPr>
            <a:lvl7pPr marL="2472720" indent="0">
              <a:buNone/>
              <a:defRPr sz="1442" b="1"/>
            </a:lvl7pPr>
            <a:lvl8pPr marL="2884841" indent="0">
              <a:buNone/>
              <a:defRPr sz="1442" b="1"/>
            </a:lvl8pPr>
            <a:lvl9pPr marL="3296961" indent="0">
              <a:buNone/>
              <a:defRPr sz="14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4920" y="2258047"/>
            <a:ext cx="5462594" cy="33212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7C7-0037-4BD5-9E18-860D98485C6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65BE-FDC4-4B35-A06E-25745A74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5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7C7-0037-4BD5-9E18-860D98485C6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65BE-FDC4-4B35-A06E-25745A74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7C7-0037-4BD5-9E18-860D98485C6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65BE-FDC4-4B35-A06E-25745A74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7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058" y="412115"/>
            <a:ext cx="4144209" cy="1442403"/>
          </a:xfrm>
        </p:spPr>
        <p:txBody>
          <a:bodyPr anchor="b"/>
          <a:lstStyle>
            <a:lvl1pPr>
              <a:defRPr sz="28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2594" y="890055"/>
            <a:ext cx="6504920" cy="4393031"/>
          </a:xfrm>
        </p:spPr>
        <p:txBody>
          <a:bodyPr/>
          <a:lstStyle>
            <a:lvl1pPr>
              <a:defRPr sz="2884"/>
            </a:lvl1pPr>
            <a:lvl2pPr>
              <a:defRPr sz="2524"/>
            </a:lvl2pPr>
            <a:lvl3pPr>
              <a:defRPr sz="2163"/>
            </a:lvl3pPr>
            <a:lvl4pPr>
              <a:defRPr sz="1803"/>
            </a:lvl4pPr>
            <a:lvl5pPr>
              <a:defRPr sz="1803"/>
            </a:lvl5pPr>
            <a:lvl6pPr>
              <a:defRPr sz="1803"/>
            </a:lvl6pPr>
            <a:lvl7pPr>
              <a:defRPr sz="1803"/>
            </a:lvl7pPr>
            <a:lvl8pPr>
              <a:defRPr sz="1803"/>
            </a:lvl8pPr>
            <a:lvl9pPr>
              <a:defRPr sz="18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058" y="1854518"/>
            <a:ext cx="4144209" cy="3435723"/>
          </a:xfrm>
        </p:spPr>
        <p:txBody>
          <a:bodyPr/>
          <a:lstStyle>
            <a:lvl1pPr marL="0" indent="0">
              <a:buNone/>
              <a:defRPr sz="1442"/>
            </a:lvl1pPr>
            <a:lvl2pPr marL="412120" indent="0">
              <a:buNone/>
              <a:defRPr sz="1262"/>
            </a:lvl2pPr>
            <a:lvl3pPr marL="824240" indent="0">
              <a:buNone/>
              <a:defRPr sz="1082"/>
            </a:lvl3pPr>
            <a:lvl4pPr marL="1236360" indent="0">
              <a:buNone/>
              <a:defRPr sz="901"/>
            </a:lvl4pPr>
            <a:lvl5pPr marL="1648480" indent="0">
              <a:buNone/>
              <a:defRPr sz="901"/>
            </a:lvl5pPr>
            <a:lvl6pPr marL="2060600" indent="0">
              <a:buNone/>
              <a:defRPr sz="901"/>
            </a:lvl6pPr>
            <a:lvl7pPr marL="2472720" indent="0">
              <a:buNone/>
              <a:defRPr sz="901"/>
            </a:lvl7pPr>
            <a:lvl8pPr marL="2884841" indent="0">
              <a:buNone/>
              <a:defRPr sz="901"/>
            </a:lvl8pPr>
            <a:lvl9pPr marL="3296961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7C7-0037-4BD5-9E18-860D98485C6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65BE-FDC4-4B35-A06E-25745A74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058" y="412115"/>
            <a:ext cx="4144209" cy="1442403"/>
          </a:xfrm>
        </p:spPr>
        <p:txBody>
          <a:bodyPr anchor="b"/>
          <a:lstStyle>
            <a:lvl1pPr>
              <a:defRPr sz="28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2594" y="890055"/>
            <a:ext cx="6504920" cy="4393031"/>
          </a:xfrm>
        </p:spPr>
        <p:txBody>
          <a:bodyPr anchor="t"/>
          <a:lstStyle>
            <a:lvl1pPr marL="0" indent="0">
              <a:buNone/>
              <a:defRPr sz="2884"/>
            </a:lvl1pPr>
            <a:lvl2pPr marL="412120" indent="0">
              <a:buNone/>
              <a:defRPr sz="2524"/>
            </a:lvl2pPr>
            <a:lvl3pPr marL="824240" indent="0">
              <a:buNone/>
              <a:defRPr sz="2163"/>
            </a:lvl3pPr>
            <a:lvl4pPr marL="1236360" indent="0">
              <a:buNone/>
              <a:defRPr sz="1803"/>
            </a:lvl4pPr>
            <a:lvl5pPr marL="1648480" indent="0">
              <a:buNone/>
              <a:defRPr sz="1803"/>
            </a:lvl5pPr>
            <a:lvl6pPr marL="2060600" indent="0">
              <a:buNone/>
              <a:defRPr sz="1803"/>
            </a:lvl6pPr>
            <a:lvl7pPr marL="2472720" indent="0">
              <a:buNone/>
              <a:defRPr sz="1803"/>
            </a:lvl7pPr>
            <a:lvl8pPr marL="2884841" indent="0">
              <a:buNone/>
              <a:defRPr sz="1803"/>
            </a:lvl8pPr>
            <a:lvl9pPr marL="3296961" indent="0">
              <a:buNone/>
              <a:defRPr sz="180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058" y="1854518"/>
            <a:ext cx="4144209" cy="3435723"/>
          </a:xfrm>
        </p:spPr>
        <p:txBody>
          <a:bodyPr/>
          <a:lstStyle>
            <a:lvl1pPr marL="0" indent="0">
              <a:buNone/>
              <a:defRPr sz="1442"/>
            </a:lvl1pPr>
            <a:lvl2pPr marL="412120" indent="0">
              <a:buNone/>
              <a:defRPr sz="1262"/>
            </a:lvl2pPr>
            <a:lvl3pPr marL="824240" indent="0">
              <a:buNone/>
              <a:defRPr sz="1082"/>
            </a:lvl3pPr>
            <a:lvl4pPr marL="1236360" indent="0">
              <a:buNone/>
              <a:defRPr sz="901"/>
            </a:lvl4pPr>
            <a:lvl5pPr marL="1648480" indent="0">
              <a:buNone/>
              <a:defRPr sz="901"/>
            </a:lvl5pPr>
            <a:lvl6pPr marL="2060600" indent="0">
              <a:buNone/>
              <a:defRPr sz="901"/>
            </a:lvl6pPr>
            <a:lvl7pPr marL="2472720" indent="0">
              <a:buNone/>
              <a:defRPr sz="901"/>
            </a:lvl7pPr>
            <a:lvl8pPr marL="2884841" indent="0">
              <a:buNone/>
              <a:defRPr sz="901"/>
            </a:lvl8pPr>
            <a:lvl9pPr marL="3296961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7C7-0037-4BD5-9E18-860D98485C6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65BE-FDC4-4B35-A06E-25745A74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5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384" y="329120"/>
            <a:ext cx="11082457" cy="11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384" y="1645598"/>
            <a:ext cx="11082457" cy="392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384" y="5729544"/>
            <a:ext cx="2891076" cy="329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147C7-0037-4BD5-9E18-860D98485C6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6306" y="5729544"/>
            <a:ext cx="4336613" cy="329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4765" y="5729544"/>
            <a:ext cx="2891076" cy="329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65BE-FDC4-4B35-A06E-25745A74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4240" rtl="0" eaLnBrk="1" latinLnBrk="0" hangingPunct="1">
        <a:lnSpc>
          <a:spcPct val="90000"/>
        </a:lnSpc>
        <a:spcBef>
          <a:spcPct val="0"/>
        </a:spcBef>
        <a:buNone/>
        <a:defRPr sz="39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6060" indent="-206060" algn="l" defTabSz="824240" rtl="0" eaLnBrk="1" latinLnBrk="0" hangingPunct="1">
        <a:lnSpc>
          <a:spcPct val="90000"/>
        </a:lnSpc>
        <a:spcBef>
          <a:spcPts val="901"/>
        </a:spcBef>
        <a:buFont typeface="Arial" panose="020B0604020202020204" pitchFamily="34" charset="0"/>
        <a:buChar char="•"/>
        <a:defRPr sz="2524" kern="1200">
          <a:solidFill>
            <a:schemeClr val="tx1"/>
          </a:solidFill>
          <a:latin typeface="+mn-lt"/>
          <a:ea typeface="+mn-ea"/>
          <a:cs typeface="+mn-cs"/>
        </a:defRPr>
      </a:lvl1pPr>
      <a:lvl2pPr marL="618180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2pPr>
      <a:lvl3pPr marL="1030300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3pPr>
      <a:lvl4pPr marL="1442420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4pPr>
      <a:lvl5pPr marL="1854540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5pPr>
      <a:lvl6pPr marL="2266660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6pPr>
      <a:lvl7pPr marL="2678781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7pPr>
      <a:lvl8pPr marL="3090901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8pPr>
      <a:lvl9pPr marL="3503021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1pPr>
      <a:lvl2pPr marL="41212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2pPr>
      <a:lvl3pPr marL="82424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3pPr>
      <a:lvl4pPr marL="123636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4pPr>
      <a:lvl5pPr marL="164848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5pPr>
      <a:lvl6pPr marL="206060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6pPr>
      <a:lvl7pPr marL="247272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7pPr>
      <a:lvl8pPr marL="2884841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8pPr>
      <a:lvl9pPr marL="3296961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B62318-AB91-4CB7-B34C-E38F13C5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2" y="1761"/>
            <a:ext cx="12857097" cy="61817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E10AD72-7E8F-453B-9EA8-EDCA59E9FAD4}"/>
              </a:ext>
            </a:extLst>
          </p:cNvPr>
          <p:cNvGrpSpPr/>
          <p:nvPr/>
        </p:nvGrpSpPr>
        <p:grpSpPr>
          <a:xfrm>
            <a:off x="5476774" y="53141"/>
            <a:ext cx="1598819" cy="761741"/>
            <a:chOff x="5687806" y="713518"/>
            <a:chExt cx="1598819" cy="76174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FECA8C-3AA4-488C-AA79-B48FF62C6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7806" y="723704"/>
              <a:ext cx="1598819" cy="75155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3804E-7997-427D-922B-6B07E0BAF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80"/>
            <a:stretch/>
          </p:blipFill>
          <p:spPr>
            <a:xfrm>
              <a:off x="5704219" y="713518"/>
              <a:ext cx="612553" cy="76174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6673B7-EB96-41AD-84D0-0BDB565A099C}"/>
                </a:ext>
              </a:extLst>
            </p:cNvPr>
            <p:cNvSpPr txBox="1"/>
            <p:nvPr/>
          </p:nvSpPr>
          <p:spPr>
            <a:xfrm>
              <a:off x="6070710" y="736398"/>
              <a:ext cx="1215915" cy="72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9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MANAGER BALAIYASA MEKANIK CIREBON PRUJAKAN (TJJC)</a:t>
              </a:r>
            </a:p>
            <a:p>
              <a:pPr algn="ctr"/>
              <a:endParaRPr lang="en-US" sz="69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Calibri" panose="020F0502020204030204" pitchFamily="34" charset="0"/>
              </a:endParaRPr>
            </a:p>
            <a:p>
              <a:pPr algn="ctr"/>
              <a:r>
                <a:rPr lang="en-US" sz="690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TARMUJI</a:t>
              </a:r>
            </a:p>
            <a:p>
              <a:pPr algn="ctr"/>
              <a:r>
                <a:rPr lang="en-US" sz="690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44729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D10592-007C-47F0-B78D-972BDBBD9F84}"/>
              </a:ext>
            </a:extLst>
          </p:cNvPr>
          <p:cNvGrpSpPr/>
          <p:nvPr/>
        </p:nvGrpSpPr>
        <p:grpSpPr>
          <a:xfrm>
            <a:off x="5476770" y="1011238"/>
            <a:ext cx="1598819" cy="761741"/>
            <a:chOff x="5687806" y="713518"/>
            <a:chExt cx="1598819" cy="76174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D9A541A-63CD-44A4-9A71-D7C8E6DC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7806" y="723704"/>
              <a:ext cx="1598819" cy="75155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5818B45-846C-4324-86D5-035D916CE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80"/>
            <a:stretch/>
          </p:blipFill>
          <p:spPr>
            <a:xfrm>
              <a:off x="5704219" y="713518"/>
              <a:ext cx="612553" cy="76174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AD4410-6EF3-4E66-AB8A-B45A63E2B70D}"/>
                </a:ext>
              </a:extLst>
            </p:cNvPr>
            <p:cNvSpPr txBox="1"/>
            <p:nvPr/>
          </p:nvSpPr>
          <p:spPr>
            <a:xfrm>
              <a:off x="6070710" y="736398"/>
              <a:ext cx="1215915" cy="72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9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MANAGER BALAIYASA MEKANIK CIREBON PRUJAKAN (TJJC)</a:t>
              </a:r>
            </a:p>
            <a:p>
              <a:pPr algn="ctr"/>
              <a:endParaRPr lang="en-US" sz="69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Calibri" panose="020F0502020204030204" pitchFamily="34" charset="0"/>
              </a:endParaRPr>
            </a:p>
            <a:p>
              <a:pPr algn="ctr"/>
              <a:r>
                <a:rPr lang="en-US" sz="690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TARMUJI</a:t>
              </a:r>
            </a:p>
            <a:p>
              <a:pPr algn="ctr"/>
              <a:r>
                <a:rPr lang="en-US" sz="690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44729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93E13D-F0B5-4641-804B-5E549A09BA48}"/>
              </a:ext>
            </a:extLst>
          </p:cNvPr>
          <p:cNvGrpSpPr/>
          <p:nvPr/>
        </p:nvGrpSpPr>
        <p:grpSpPr>
          <a:xfrm>
            <a:off x="5476773" y="1972760"/>
            <a:ext cx="1598819" cy="761741"/>
            <a:chOff x="5687806" y="713518"/>
            <a:chExt cx="1598819" cy="76174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A700256-BC2D-4FF2-BB32-D89DD7A52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7806" y="723704"/>
              <a:ext cx="1598819" cy="75155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2998004-1039-4254-A67D-9BD352C11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80"/>
            <a:stretch/>
          </p:blipFill>
          <p:spPr>
            <a:xfrm>
              <a:off x="5704219" y="713518"/>
              <a:ext cx="612553" cy="76174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795CB9-CBB4-419C-8099-1192D332F66D}"/>
                </a:ext>
              </a:extLst>
            </p:cNvPr>
            <p:cNvSpPr txBox="1"/>
            <p:nvPr/>
          </p:nvSpPr>
          <p:spPr>
            <a:xfrm>
              <a:off x="6070710" y="736398"/>
              <a:ext cx="1215915" cy="72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9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MANAGER BALAIYASA MEKANIK CIREBON PRUJAKAN (TJJC)</a:t>
              </a:r>
            </a:p>
            <a:p>
              <a:pPr algn="ctr"/>
              <a:endParaRPr lang="en-US" sz="69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Calibri" panose="020F0502020204030204" pitchFamily="34" charset="0"/>
              </a:endParaRPr>
            </a:p>
            <a:p>
              <a:pPr algn="ctr"/>
              <a:r>
                <a:rPr lang="en-US" sz="690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TARMUJI</a:t>
              </a:r>
            </a:p>
            <a:p>
              <a:pPr algn="ctr"/>
              <a:r>
                <a:rPr lang="en-US" sz="690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44729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EFDCD6-363D-4E87-9103-D8B6FE45C301}"/>
              </a:ext>
            </a:extLst>
          </p:cNvPr>
          <p:cNvGrpSpPr/>
          <p:nvPr/>
        </p:nvGrpSpPr>
        <p:grpSpPr>
          <a:xfrm>
            <a:off x="5478595" y="2827287"/>
            <a:ext cx="1598819" cy="761741"/>
            <a:chOff x="5687806" y="713518"/>
            <a:chExt cx="1598819" cy="7617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7E0BA58-5092-4D20-B54A-20C443FDD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7806" y="723704"/>
              <a:ext cx="1598819" cy="75155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1A46B03-1930-44C7-88D3-3876691F7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80"/>
            <a:stretch/>
          </p:blipFill>
          <p:spPr>
            <a:xfrm>
              <a:off x="5704219" y="713518"/>
              <a:ext cx="612553" cy="76174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41106E-E090-4A7C-ACCE-11A133899939}"/>
                </a:ext>
              </a:extLst>
            </p:cNvPr>
            <p:cNvSpPr txBox="1"/>
            <p:nvPr/>
          </p:nvSpPr>
          <p:spPr>
            <a:xfrm>
              <a:off x="6070710" y="736398"/>
              <a:ext cx="1215915" cy="72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9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MANAGER BALAIYASA MEKANIK CIREBON PRUJAKAN (TJJC)</a:t>
              </a:r>
            </a:p>
            <a:p>
              <a:pPr algn="ctr"/>
              <a:endParaRPr lang="en-US" sz="69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Calibri" panose="020F0502020204030204" pitchFamily="34" charset="0"/>
              </a:endParaRPr>
            </a:p>
            <a:p>
              <a:pPr algn="ctr"/>
              <a:r>
                <a:rPr lang="en-US" sz="690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TARMUJI</a:t>
              </a:r>
            </a:p>
            <a:p>
              <a:pPr algn="ctr"/>
              <a:r>
                <a:rPr lang="en-US" sz="690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44729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5CEC50-6E3F-4E09-B358-AAD448A7AFA2}"/>
              </a:ext>
            </a:extLst>
          </p:cNvPr>
          <p:cNvGrpSpPr/>
          <p:nvPr/>
        </p:nvGrpSpPr>
        <p:grpSpPr>
          <a:xfrm>
            <a:off x="5476977" y="4540136"/>
            <a:ext cx="1598819" cy="761741"/>
            <a:chOff x="5687806" y="713518"/>
            <a:chExt cx="1598819" cy="76174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A3817F9-DE59-4617-A5F5-C72053199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7806" y="723704"/>
              <a:ext cx="1598819" cy="75155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2778A7F-5CE1-451B-981C-067B19C8A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80"/>
            <a:stretch/>
          </p:blipFill>
          <p:spPr>
            <a:xfrm>
              <a:off x="5704219" y="713518"/>
              <a:ext cx="612553" cy="76174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15950A-E7D2-4BB2-BAB7-80DF7D7F0AF8}"/>
                </a:ext>
              </a:extLst>
            </p:cNvPr>
            <p:cNvSpPr txBox="1"/>
            <p:nvPr/>
          </p:nvSpPr>
          <p:spPr>
            <a:xfrm>
              <a:off x="6070710" y="736398"/>
              <a:ext cx="1215915" cy="72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9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MANAGER BALAIYASA MEKANIK CIREBON PRUJAKAN (TJJC)</a:t>
              </a:r>
            </a:p>
            <a:p>
              <a:pPr algn="ctr"/>
              <a:endParaRPr lang="en-US" sz="69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Calibri" panose="020F0502020204030204" pitchFamily="34" charset="0"/>
              </a:endParaRPr>
            </a:p>
            <a:p>
              <a:pPr algn="ctr"/>
              <a:r>
                <a:rPr lang="en-US" sz="690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TARMUJI</a:t>
              </a:r>
            </a:p>
            <a:p>
              <a:pPr algn="ctr"/>
              <a:r>
                <a:rPr lang="en-US" sz="690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44729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EF2F40-1C1C-4260-920A-AE669F7A9F88}"/>
              </a:ext>
            </a:extLst>
          </p:cNvPr>
          <p:cNvGrpSpPr/>
          <p:nvPr/>
        </p:nvGrpSpPr>
        <p:grpSpPr>
          <a:xfrm>
            <a:off x="5477768" y="3683160"/>
            <a:ext cx="1598819" cy="761741"/>
            <a:chOff x="5687806" y="713518"/>
            <a:chExt cx="1598819" cy="76174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E743E92-669A-4ACE-8E84-4AF18D5E5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7806" y="723704"/>
              <a:ext cx="1598819" cy="75155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B0EA9F6-4919-47C0-A8FF-5A5E1A0D80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80"/>
            <a:stretch/>
          </p:blipFill>
          <p:spPr>
            <a:xfrm>
              <a:off x="5704219" y="713518"/>
              <a:ext cx="612553" cy="761741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29FBF1E-74D6-4035-8DD1-176C8683CE61}"/>
                </a:ext>
              </a:extLst>
            </p:cNvPr>
            <p:cNvSpPr txBox="1"/>
            <p:nvPr/>
          </p:nvSpPr>
          <p:spPr>
            <a:xfrm>
              <a:off x="6070710" y="736398"/>
              <a:ext cx="1215915" cy="72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9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MANAGER BALAIYASA MEKANIK CIREBON PRUJAKAN (TJJC)</a:t>
              </a:r>
            </a:p>
            <a:p>
              <a:pPr algn="ctr"/>
              <a:endParaRPr lang="en-US" sz="69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Calibri" panose="020F0502020204030204" pitchFamily="34" charset="0"/>
              </a:endParaRPr>
            </a:p>
            <a:p>
              <a:pPr algn="ctr"/>
              <a:r>
                <a:rPr lang="en-US" sz="690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TARMUJI</a:t>
              </a:r>
            </a:p>
            <a:p>
              <a:pPr algn="ctr"/>
              <a:r>
                <a:rPr lang="en-US" sz="690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44729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535060F-1E57-47A0-8565-A94722E00630}"/>
              </a:ext>
            </a:extLst>
          </p:cNvPr>
          <p:cNvGrpSpPr/>
          <p:nvPr/>
        </p:nvGrpSpPr>
        <p:grpSpPr>
          <a:xfrm>
            <a:off x="5476976" y="5401714"/>
            <a:ext cx="1598819" cy="761741"/>
            <a:chOff x="5687806" y="713518"/>
            <a:chExt cx="1598819" cy="76174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DEA7247-0793-4F51-9353-0E7A6EF70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7806" y="723704"/>
              <a:ext cx="1598819" cy="75155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EAD17CE-7D24-47A2-9250-375C94978F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80"/>
            <a:stretch/>
          </p:blipFill>
          <p:spPr>
            <a:xfrm>
              <a:off x="5704219" y="713518"/>
              <a:ext cx="612553" cy="76174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F6AF35-4F9B-4CCD-ACCA-9E724BFEFE60}"/>
                </a:ext>
              </a:extLst>
            </p:cNvPr>
            <p:cNvSpPr txBox="1"/>
            <p:nvPr/>
          </p:nvSpPr>
          <p:spPr>
            <a:xfrm>
              <a:off x="6070710" y="736398"/>
              <a:ext cx="1215915" cy="72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9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MANAGER BALAIYASA MEKANIK CIREBON PRUJAKAN (TJJC)</a:t>
              </a:r>
            </a:p>
            <a:p>
              <a:pPr algn="ctr"/>
              <a:endParaRPr lang="en-US" sz="69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Calibri" panose="020F0502020204030204" pitchFamily="34" charset="0"/>
              </a:endParaRPr>
            </a:p>
            <a:p>
              <a:pPr algn="ctr"/>
              <a:r>
                <a:rPr lang="en-US" sz="690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TARMUJI</a:t>
              </a:r>
            </a:p>
            <a:p>
              <a:pPr algn="ctr"/>
              <a:r>
                <a:rPr lang="en-US" sz="690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" panose="02040604050505020304" pitchFamily="18" charset="0"/>
                  <a:cs typeface="Calibri" panose="020F0502020204030204" pitchFamily="34" charset="0"/>
                </a:rPr>
                <a:t>44729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01C761-DCAF-4F53-BDDF-7AEEBED30063}"/>
              </a:ext>
            </a:extLst>
          </p:cNvPr>
          <p:cNvCxnSpPr>
            <a:cxnSpLocks/>
          </p:cNvCxnSpPr>
          <p:nvPr/>
        </p:nvCxnSpPr>
        <p:spPr>
          <a:xfrm flipH="1">
            <a:off x="6270035" y="814882"/>
            <a:ext cx="4" cy="2065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161995-688F-4C83-85B2-BCAE5CF7E539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6276180" y="1772979"/>
            <a:ext cx="3" cy="2099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31CB62-8767-4EED-BA52-C1D7FB2F81B0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6276183" y="2734501"/>
            <a:ext cx="1822" cy="1029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9EA9DB3-DFC1-426F-886A-1E5E3E59FBBA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 flipH="1">
            <a:off x="6277178" y="3589028"/>
            <a:ext cx="827" cy="1043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126CD5-7A95-4E69-8A70-AA4E8BA2791E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 flipH="1">
            <a:off x="6276387" y="4444901"/>
            <a:ext cx="791" cy="1054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425AA9-043F-4636-BD9D-7D56D2F99238}"/>
              </a:ext>
            </a:extLst>
          </p:cNvPr>
          <p:cNvCxnSpPr>
            <a:cxnSpLocks/>
            <a:stCxn id="33" idx="2"/>
            <a:endCxn id="41" idx="0"/>
          </p:cNvCxnSpPr>
          <p:nvPr/>
        </p:nvCxnSpPr>
        <p:spPr>
          <a:xfrm flipH="1">
            <a:off x="6276386" y="5301877"/>
            <a:ext cx="1" cy="1100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7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70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wallnut meng</dc:creator>
  <cp:lastModifiedBy>wallnut meng</cp:lastModifiedBy>
  <cp:revision>9</cp:revision>
  <dcterms:created xsi:type="dcterms:W3CDTF">2023-04-13T07:46:13Z</dcterms:created>
  <dcterms:modified xsi:type="dcterms:W3CDTF">2023-04-13T16:13:04Z</dcterms:modified>
</cp:coreProperties>
</file>