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F7EA-44F2-48E7-9F96-0EC46D12B0C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423ADF-210F-4BBE-B755-1AA64D12DCD2}">
      <dgm:prSet/>
      <dgm:spPr/>
      <dgm:t>
        <a:bodyPr/>
        <a:lstStyle/>
        <a:p>
          <a:r>
            <a:rPr lang="de-DE"/>
            <a:t>Blender Python ist ausbaufähig</a:t>
          </a:r>
          <a:endParaRPr lang="en-US"/>
        </a:p>
      </dgm:t>
    </dgm:pt>
    <dgm:pt modelId="{ADB29C40-53AA-41AC-884D-3CBC602D3257}" type="parTrans" cxnId="{353E5F05-8D89-49B4-9B9D-A394824C2A49}">
      <dgm:prSet/>
      <dgm:spPr/>
      <dgm:t>
        <a:bodyPr/>
        <a:lstStyle/>
        <a:p>
          <a:endParaRPr lang="en-US"/>
        </a:p>
      </dgm:t>
    </dgm:pt>
    <dgm:pt modelId="{7592B9F1-1CE1-414A-95BF-FF305C611B36}" type="sibTrans" cxnId="{353E5F05-8D89-49B4-9B9D-A394824C2A49}">
      <dgm:prSet/>
      <dgm:spPr/>
      <dgm:t>
        <a:bodyPr/>
        <a:lstStyle/>
        <a:p>
          <a:endParaRPr lang="en-US"/>
        </a:p>
      </dgm:t>
    </dgm:pt>
    <dgm:pt modelId="{2E1EACE0-C7F2-4FD8-A8B5-09F18730DEB4}">
      <dgm:prSet/>
      <dgm:spPr/>
      <dgm:t>
        <a:bodyPr/>
        <a:lstStyle/>
        <a:p>
          <a:r>
            <a:rPr lang="de-DE"/>
            <a:t>Pinsel ist nicht umsetzbar mit Partikelsystem</a:t>
          </a:r>
          <a:endParaRPr lang="en-US"/>
        </a:p>
      </dgm:t>
    </dgm:pt>
    <dgm:pt modelId="{40551B90-0D65-4DFF-A3EC-3D979FEC6B62}" type="parTrans" cxnId="{1CC130DE-8E1F-47A1-8AE0-A37B5F8DB87B}">
      <dgm:prSet/>
      <dgm:spPr/>
      <dgm:t>
        <a:bodyPr/>
        <a:lstStyle/>
        <a:p>
          <a:endParaRPr lang="en-US"/>
        </a:p>
      </dgm:t>
    </dgm:pt>
    <dgm:pt modelId="{2D319328-899B-46BF-9258-30B1BA2CCC0D}" type="sibTrans" cxnId="{1CC130DE-8E1F-47A1-8AE0-A37B5F8DB87B}">
      <dgm:prSet/>
      <dgm:spPr/>
      <dgm:t>
        <a:bodyPr/>
        <a:lstStyle/>
        <a:p>
          <a:endParaRPr lang="en-US"/>
        </a:p>
      </dgm:t>
    </dgm:pt>
    <dgm:pt modelId="{82FA2488-21DE-46DF-942B-4D6F2A726ADB}">
      <dgm:prSet/>
      <dgm:spPr/>
      <dgm:t>
        <a:bodyPr/>
        <a:lstStyle/>
        <a:p>
          <a:r>
            <a:rPr lang="de-DE"/>
            <a:t>Übergänge sind sehr schwierig umzusetzen</a:t>
          </a:r>
          <a:endParaRPr lang="en-US"/>
        </a:p>
      </dgm:t>
    </dgm:pt>
    <dgm:pt modelId="{F41296CA-2547-4DE1-9CD8-3E67316AFC34}" type="parTrans" cxnId="{6415835B-B3AA-4F8D-AB0E-AB87C91A7F51}">
      <dgm:prSet/>
      <dgm:spPr/>
      <dgm:t>
        <a:bodyPr/>
        <a:lstStyle/>
        <a:p>
          <a:endParaRPr lang="en-US"/>
        </a:p>
      </dgm:t>
    </dgm:pt>
    <dgm:pt modelId="{F7AD1640-A674-4649-807D-5130135F8201}" type="sibTrans" cxnId="{6415835B-B3AA-4F8D-AB0E-AB87C91A7F51}">
      <dgm:prSet/>
      <dgm:spPr/>
      <dgm:t>
        <a:bodyPr/>
        <a:lstStyle/>
        <a:p>
          <a:endParaRPr lang="en-US"/>
        </a:p>
      </dgm:t>
    </dgm:pt>
    <dgm:pt modelId="{EDC990F8-A328-4BFE-B2B9-C3F6FC64C25A}" type="pres">
      <dgm:prSet presAssocID="{BC1FF7EA-44F2-48E7-9F96-0EC46D12B0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8562A-8B09-4A76-8FAD-2E4EF3A13EB8}" type="pres">
      <dgm:prSet presAssocID="{1C423ADF-210F-4BBE-B755-1AA64D12DCD2}" presName="hierRoot1" presStyleCnt="0"/>
      <dgm:spPr/>
    </dgm:pt>
    <dgm:pt modelId="{C4982623-CA7E-44D0-9616-426FBBC3BF1B}" type="pres">
      <dgm:prSet presAssocID="{1C423ADF-210F-4BBE-B755-1AA64D12DCD2}" presName="composite" presStyleCnt="0"/>
      <dgm:spPr/>
    </dgm:pt>
    <dgm:pt modelId="{F57BF71C-69A8-40DB-8947-4AB1C4A5AD89}" type="pres">
      <dgm:prSet presAssocID="{1C423ADF-210F-4BBE-B755-1AA64D12DCD2}" presName="background" presStyleLbl="node0" presStyleIdx="0" presStyleCnt="3"/>
      <dgm:spPr/>
    </dgm:pt>
    <dgm:pt modelId="{E26AFC56-1714-4300-95C7-2D15EE16E0A7}" type="pres">
      <dgm:prSet presAssocID="{1C423ADF-210F-4BBE-B755-1AA64D12DCD2}" presName="text" presStyleLbl="fgAcc0" presStyleIdx="0" presStyleCnt="3">
        <dgm:presLayoutVars>
          <dgm:chPref val="3"/>
        </dgm:presLayoutVars>
      </dgm:prSet>
      <dgm:spPr/>
    </dgm:pt>
    <dgm:pt modelId="{57C60570-F3AB-4A7B-8650-A45DEC91D5B3}" type="pres">
      <dgm:prSet presAssocID="{1C423ADF-210F-4BBE-B755-1AA64D12DCD2}" presName="hierChild2" presStyleCnt="0"/>
      <dgm:spPr/>
    </dgm:pt>
    <dgm:pt modelId="{20417BB0-66F3-4F16-A0FF-3C9AEA3769DD}" type="pres">
      <dgm:prSet presAssocID="{2E1EACE0-C7F2-4FD8-A8B5-09F18730DEB4}" presName="hierRoot1" presStyleCnt="0"/>
      <dgm:spPr/>
    </dgm:pt>
    <dgm:pt modelId="{7C3FED93-A786-426D-83CF-828C0851DC0F}" type="pres">
      <dgm:prSet presAssocID="{2E1EACE0-C7F2-4FD8-A8B5-09F18730DEB4}" presName="composite" presStyleCnt="0"/>
      <dgm:spPr/>
    </dgm:pt>
    <dgm:pt modelId="{5C2A7B3D-43EF-4DA1-BC4E-B8ADF2E35760}" type="pres">
      <dgm:prSet presAssocID="{2E1EACE0-C7F2-4FD8-A8B5-09F18730DEB4}" presName="background" presStyleLbl="node0" presStyleIdx="1" presStyleCnt="3"/>
      <dgm:spPr/>
    </dgm:pt>
    <dgm:pt modelId="{252B28A7-4DF0-426E-9F02-7054B8EC178B}" type="pres">
      <dgm:prSet presAssocID="{2E1EACE0-C7F2-4FD8-A8B5-09F18730DEB4}" presName="text" presStyleLbl="fgAcc0" presStyleIdx="1" presStyleCnt="3">
        <dgm:presLayoutVars>
          <dgm:chPref val="3"/>
        </dgm:presLayoutVars>
      </dgm:prSet>
      <dgm:spPr/>
    </dgm:pt>
    <dgm:pt modelId="{15F90CC8-E763-46FA-8F8F-EED1E6B8E98A}" type="pres">
      <dgm:prSet presAssocID="{2E1EACE0-C7F2-4FD8-A8B5-09F18730DEB4}" presName="hierChild2" presStyleCnt="0"/>
      <dgm:spPr/>
    </dgm:pt>
    <dgm:pt modelId="{F281954B-E50A-42AB-AE8B-9418E06B1E97}" type="pres">
      <dgm:prSet presAssocID="{82FA2488-21DE-46DF-942B-4D6F2A726ADB}" presName="hierRoot1" presStyleCnt="0"/>
      <dgm:spPr/>
    </dgm:pt>
    <dgm:pt modelId="{B31F409E-62B1-46A0-BF81-041C58CB8C83}" type="pres">
      <dgm:prSet presAssocID="{82FA2488-21DE-46DF-942B-4D6F2A726ADB}" presName="composite" presStyleCnt="0"/>
      <dgm:spPr/>
    </dgm:pt>
    <dgm:pt modelId="{140A5A6A-AE7C-4EFC-8E51-41938813C36B}" type="pres">
      <dgm:prSet presAssocID="{82FA2488-21DE-46DF-942B-4D6F2A726ADB}" presName="background" presStyleLbl="node0" presStyleIdx="2" presStyleCnt="3"/>
      <dgm:spPr/>
    </dgm:pt>
    <dgm:pt modelId="{4DA02299-FADD-4B13-B89B-B30F9CA9EACB}" type="pres">
      <dgm:prSet presAssocID="{82FA2488-21DE-46DF-942B-4D6F2A726ADB}" presName="text" presStyleLbl="fgAcc0" presStyleIdx="2" presStyleCnt="3">
        <dgm:presLayoutVars>
          <dgm:chPref val="3"/>
        </dgm:presLayoutVars>
      </dgm:prSet>
      <dgm:spPr/>
    </dgm:pt>
    <dgm:pt modelId="{7895CD86-5A81-4489-B80D-F7320EA96958}" type="pres">
      <dgm:prSet presAssocID="{82FA2488-21DE-46DF-942B-4D6F2A726ADB}" presName="hierChild2" presStyleCnt="0"/>
      <dgm:spPr/>
    </dgm:pt>
  </dgm:ptLst>
  <dgm:cxnLst>
    <dgm:cxn modelId="{353E5F05-8D89-49B4-9B9D-A394824C2A49}" srcId="{BC1FF7EA-44F2-48E7-9F96-0EC46D12B0CB}" destId="{1C423ADF-210F-4BBE-B755-1AA64D12DCD2}" srcOrd="0" destOrd="0" parTransId="{ADB29C40-53AA-41AC-884D-3CBC602D3257}" sibTransId="{7592B9F1-1CE1-414A-95BF-FF305C611B36}"/>
    <dgm:cxn modelId="{2202F207-009C-42E2-AE18-2111A2A62EE3}" type="presOf" srcId="{1C423ADF-210F-4BBE-B755-1AA64D12DCD2}" destId="{E26AFC56-1714-4300-95C7-2D15EE16E0A7}" srcOrd="0" destOrd="0" presId="urn:microsoft.com/office/officeart/2005/8/layout/hierarchy1"/>
    <dgm:cxn modelId="{F6899115-E3B7-44AB-BF0D-2030A421B7FD}" type="presOf" srcId="{82FA2488-21DE-46DF-942B-4D6F2A726ADB}" destId="{4DA02299-FADD-4B13-B89B-B30F9CA9EACB}" srcOrd="0" destOrd="0" presId="urn:microsoft.com/office/officeart/2005/8/layout/hierarchy1"/>
    <dgm:cxn modelId="{252DBF3A-3DAD-4C59-9BCB-505A2603CBDE}" type="presOf" srcId="{2E1EACE0-C7F2-4FD8-A8B5-09F18730DEB4}" destId="{252B28A7-4DF0-426E-9F02-7054B8EC178B}" srcOrd="0" destOrd="0" presId="urn:microsoft.com/office/officeart/2005/8/layout/hierarchy1"/>
    <dgm:cxn modelId="{6415835B-B3AA-4F8D-AB0E-AB87C91A7F51}" srcId="{BC1FF7EA-44F2-48E7-9F96-0EC46D12B0CB}" destId="{82FA2488-21DE-46DF-942B-4D6F2A726ADB}" srcOrd="2" destOrd="0" parTransId="{F41296CA-2547-4DE1-9CD8-3E67316AFC34}" sibTransId="{F7AD1640-A674-4649-807D-5130135F8201}"/>
    <dgm:cxn modelId="{0A25EB9A-E42C-405A-9CD1-5D945713FBBB}" type="presOf" srcId="{BC1FF7EA-44F2-48E7-9F96-0EC46D12B0CB}" destId="{EDC990F8-A328-4BFE-B2B9-C3F6FC64C25A}" srcOrd="0" destOrd="0" presId="urn:microsoft.com/office/officeart/2005/8/layout/hierarchy1"/>
    <dgm:cxn modelId="{1CC130DE-8E1F-47A1-8AE0-A37B5F8DB87B}" srcId="{BC1FF7EA-44F2-48E7-9F96-0EC46D12B0CB}" destId="{2E1EACE0-C7F2-4FD8-A8B5-09F18730DEB4}" srcOrd="1" destOrd="0" parTransId="{40551B90-0D65-4DFF-A3EC-3D979FEC6B62}" sibTransId="{2D319328-899B-46BF-9258-30B1BA2CCC0D}"/>
    <dgm:cxn modelId="{6E8CABE0-0893-40EC-9661-4B00ACBA0045}" type="presParOf" srcId="{EDC990F8-A328-4BFE-B2B9-C3F6FC64C25A}" destId="{3CC8562A-8B09-4A76-8FAD-2E4EF3A13EB8}" srcOrd="0" destOrd="0" presId="urn:microsoft.com/office/officeart/2005/8/layout/hierarchy1"/>
    <dgm:cxn modelId="{9728D3F0-AF3E-4360-BA2D-26F1F12696AF}" type="presParOf" srcId="{3CC8562A-8B09-4A76-8FAD-2E4EF3A13EB8}" destId="{C4982623-CA7E-44D0-9616-426FBBC3BF1B}" srcOrd="0" destOrd="0" presId="urn:microsoft.com/office/officeart/2005/8/layout/hierarchy1"/>
    <dgm:cxn modelId="{59778993-DF0D-455F-BF3A-CE504D7365F1}" type="presParOf" srcId="{C4982623-CA7E-44D0-9616-426FBBC3BF1B}" destId="{F57BF71C-69A8-40DB-8947-4AB1C4A5AD89}" srcOrd="0" destOrd="0" presId="urn:microsoft.com/office/officeart/2005/8/layout/hierarchy1"/>
    <dgm:cxn modelId="{993D3AF0-5707-4340-8225-5708A96A2FAF}" type="presParOf" srcId="{C4982623-CA7E-44D0-9616-426FBBC3BF1B}" destId="{E26AFC56-1714-4300-95C7-2D15EE16E0A7}" srcOrd="1" destOrd="0" presId="urn:microsoft.com/office/officeart/2005/8/layout/hierarchy1"/>
    <dgm:cxn modelId="{78534B3C-B1D7-436C-930E-25C84A94BE94}" type="presParOf" srcId="{3CC8562A-8B09-4A76-8FAD-2E4EF3A13EB8}" destId="{57C60570-F3AB-4A7B-8650-A45DEC91D5B3}" srcOrd="1" destOrd="0" presId="urn:microsoft.com/office/officeart/2005/8/layout/hierarchy1"/>
    <dgm:cxn modelId="{2EC013B8-B4DB-4B65-B759-358D36611511}" type="presParOf" srcId="{EDC990F8-A328-4BFE-B2B9-C3F6FC64C25A}" destId="{20417BB0-66F3-4F16-A0FF-3C9AEA3769DD}" srcOrd="1" destOrd="0" presId="urn:microsoft.com/office/officeart/2005/8/layout/hierarchy1"/>
    <dgm:cxn modelId="{E34D3BC2-AF4B-4722-82C3-04C19EDF29E3}" type="presParOf" srcId="{20417BB0-66F3-4F16-A0FF-3C9AEA3769DD}" destId="{7C3FED93-A786-426D-83CF-828C0851DC0F}" srcOrd="0" destOrd="0" presId="urn:microsoft.com/office/officeart/2005/8/layout/hierarchy1"/>
    <dgm:cxn modelId="{824CD126-265A-4B18-ACCA-815B500914AF}" type="presParOf" srcId="{7C3FED93-A786-426D-83CF-828C0851DC0F}" destId="{5C2A7B3D-43EF-4DA1-BC4E-B8ADF2E35760}" srcOrd="0" destOrd="0" presId="urn:microsoft.com/office/officeart/2005/8/layout/hierarchy1"/>
    <dgm:cxn modelId="{B1A996C2-F390-4132-B836-0813C91E87A9}" type="presParOf" srcId="{7C3FED93-A786-426D-83CF-828C0851DC0F}" destId="{252B28A7-4DF0-426E-9F02-7054B8EC178B}" srcOrd="1" destOrd="0" presId="urn:microsoft.com/office/officeart/2005/8/layout/hierarchy1"/>
    <dgm:cxn modelId="{6C4259FC-B279-4C9A-B49A-A215A11A7142}" type="presParOf" srcId="{20417BB0-66F3-4F16-A0FF-3C9AEA3769DD}" destId="{15F90CC8-E763-46FA-8F8F-EED1E6B8E98A}" srcOrd="1" destOrd="0" presId="urn:microsoft.com/office/officeart/2005/8/layout/hierarchy1"/>
    <dgm:cxn modelId="{FE0F0E81-6A65-40AD-B1E6-CC54FFC7B540}" type="presParOf" srcId="{EDC990F8-A328-4BFE-B2B9-C3F6FC64C25A}" destId="{F281954B-E50A-42AB-AE8B-9418E06B1E97}" srcOrd="2" destOrd="0" presId="urn:microsoft.com/office/officeart/2005/8/layout/hierarchy1"/>
    <dgm:cxn modelId="{56DF639D-58C1-4043-ACA8-2E43C6F57FA1}" type="presParOf" srcId="{F281954B-E50A-42AB-AE8B-9418E06B1E97}" destId="{B31F409E-62B1-46A0-BF81-041C58CB8C83}" srcOrd="0" destOrd="0" presId="urn:microsoft.com/office/officeart/2005/8/layout/hierarchy1"/>
    <dgm:cxn modelId="{D9423B02-E867-43D1-AA1B-6444C66B90F0}" type="presParOf" srcId="{B31F409E-62B1-46A0-BF81-041C58CB8C83}" destId="{140A5A6A-AE7C-4EFC-8E51-41938813C36B}" srcOrd="0" destOrd="0" presId="urn:microsoft.com/office/officeart/2005/8/layout/hierarchy1"/>
    <dgm:cxn modelId="{104984DB-26FB-4888-BB31-30074CC8BF2A}" type="presParOf" srcId="{B31F409E-62B1-46A0-BF81-041C58CB8C83}" destId="{4DA02299-FADD-4B13-B89B-B30F9CA9EACB}" srcOrd="1" destOrd="0" presId="urn:microsoft.com/office/officeart/2005/8/layout/hierarchy1"/>
    <dgm:cxn modelId="{B07725CA-A57F-4016-A639-BA6C0DEC7E6E}" type="presParOf" srcId="{F281954B-E50A-42AB-AE8B-9418E06B1E97}" destId="{7895CD86-5A81-4489-B80D-F7320EA969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5F4-61B0-464A-AF8A-4DCA6B41B44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145CF6-CD89-4971-B301-4F58FED2E10B}">
      <dgm:prSet/>
      <dgm:spPr/>
      <dgm:t>
        <a:bodyPr/>
        <a:lstStyle/>
        <a:p>
          <a:r>
            <a:rPr lang="de-DE"/>
            <a:t>Gelernt wie man mit der Blender Python API umgeht</a:t>
          </a:r>
          <a:endParaRPr lang="en-US"/>
        </a:p>
      </dgm:t>
    </dgm:pt>
    <dgm:pt modelId="{F54ED340-5855-451D-BE50-DC21C9B40159}" type="parTrans" cxnId="{33692E3D-D29F-4D01-941D-F14A63229309}">
      <dgm:prSet/>
      <dgm:spPr/>
      <dgm:t>
        <a:bodyPr/>
        <a:lstStyle/>
        <a:p>
          <a:endParaRPr lang="en-US"/>
        </a:p>
      </dgm:t>
    </dgm:pt>
    <dgm:pt modelId="{AD91EFAE-E679-4D00-ACFC-8D7A5906F9DF}" type="sibTrans" cxnId="{33692E3D-D29F-4D01-941D-F14A63229309}">
      <dgm:prSet/>
      <dgm:spPr/>
      <dgm:t>
        <a:bodyPr/>
        <a:lstStyle/>
        <a:p>
          <a:endParaRPr lang="en-US"/>
        </a:p>
      </dgm:t>
    </dgm:pt>
    <dgm:pt modelId="{2596D3E4-8915-4A6D-BB7F-383F1B6D2AFE}">
      <dgm:prSet/>
      <dgm:spPr/>
      <dgm:t>
        <a:bodyPr/>
        <a:lstStyle/>
        <a:p>
          <a:r>
            <a:rPr lang="de-DE"/>
            <a:t>Vorgehensweise zum Lösen von Problemen</a:t>
          </a:r>
          <a:endParaRPr lang="en-US"/>
        </a:p>
      </dgm:t>
    </dgm:pt>
    <dgm:pt modelId="{8B46C880-2DA6-42EC-BB4F-B02777B88AD4}" type="parTrans" cxnId="{6A2B1259-084B-4F2D-9AE5-C55D72C52176}">
      <dgm:prSet/>
      <dgm:spPr/>
      <dgm:t>
        <a:bodyPr/>
        <a:lstStyle/>
        <a:p>
          <a:endParaRPr lang="en-US"/>
        </a:p>
      </dgm:t>
    </dgm:pt>
    <dgm:pt modelId="{405D2810-CAE7-4523-A939-FCB5D1DF184C}" type="sibTrans" cxnId="{6A2B1259-084B-4F2D-9AE5-C55D72C52176}">
      <dgm:prSet/>
      <dgm:spPr/>
      <dgm:t>
        <a:bodyPr/>
        <a:lstStyle/>
        <a:p>
          <a:endParaRPr lang="en-US"/>
        </a:p>
      </dgm:t>
    </dgm:pt>
    <dgm:pt modelId="{4485B77A-0FC1-4604-98F4-477E44FE7C3E}" type="pres">
      <dgm:prSet presAssocID="{75C765F4-61B0-464A-AF8A-4DCA6B41B4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5678D0-77C9-4DCC-8825-C1A058A7938F}" type="pres">
      <dgm:prSet presAssocID="{83145CF6-CD89-4971-B301-4F58FED2E10B}" presName="hierRoot1" presStyleCnt="0"/>
      <dgm:spPr/>
    </dgm:pt>
    <dgm:pt modelId="{863BC551-44E1-43BD-B2A6-6204AEDE6182}" type="pres">
      <dgm:prSet presAssocID="{83145CF6-CD89-4971-B301-4F58FED2E10B}" presName="composite" presStyleCnt="0"/>
      <dgm:spPr/>
    </dgm:pt>
    <dgm:pt modelId="{70166720-F612-4E53-AFCB-7B4D3C23992B}" type="pres">
      <dgm:prSet presAssocID="{83145CF6-CD89-4971-B301-4F58FED2E10B}" presName="background" presStyleLbl="node0" presStyleIdx="0" presStyleCnt="2"/>
      <dgm:spPr/>
    </dgm:pt>
    <dgm:pt modelId="{1EB23130-3A8F-4ADD-AF0D-00B0AFD9FA6A}" type="pres">
      <dgm:prSet presAssocID="{83145CF6-CD89-4971-B301-4F58FED2E10B}" presName="text" presStyleLbl="fgAcc0" presStyleIdx="0" presStyleCnt="2">
        <dgm:presLayoutVars>
          <dgm:chPref val="3"/>
        </dgm:presLayoutVars>
      </dgm:prSet>
      <dgm:spPr/>
    </dgm:pt>
    <dgm:pt modelId="{31E47560-3719-414C-B3B7-6417BA3BD887}" type="pres">
      <dgm:prSet presAssocID="{83145CF6-CD89-4971-B301-4F58FED2E10B}" presName="hierChild2" presStyleCnt="0"/>
      <dgm:spPr/>
    </dgm:pt>
    <dgm:pt modelId="{B83CCD29-199E-4772-A075-A496794E3AA0}" type="pres">
      <dgm:prSet presAssocID="{2596D3E4-8915-4A6D-BB7F-383F1B6D2AFE}" presName="hierRoot1" presStyleCnt="0"/>
      <dgm:spPr/>
    </dgm:pt>
    <dgm:pt modelId="{5BE87C53-8C3E-46FB-BECA-D0CAA5AE2F7B}" type="pres">
      <dgm:prSet presAssocID="{2596D3E4-8915-4A6D-BB7F-383F1B6D2AFE}" presName="composite" presStyleCnt="0"/>
      <dgm:spPr/>
    </dgm:pt>
    <dgm:pt modelId="{4A3131E3-FC24-4A9B-B80C-D79929A91B65}" type="pres">
      <dgm:prSet presAssocID="{2596D3E4-8915-4A6D-BB7F-383F1B6D2AFE}" presName="background" presStyleLbl="node0" presStyleIdx="1" presStyleCnt="2"/>
      <dgm:spPr/>
    </dgm:pt>
    <dgm:pt modelId="{52B7599E-0969-4404-BBA4-06512B368B85}" type="pres">
      <dgm:prSet presAssocID="{2596D3E4-8915-4A6D-BB7F-383F1B6D2AFE}" presName="text" presStyleLbl="fgAcc0" presStyleIdx="1" presStyleCnt="2">
        <dgm:presLayoutVars>
          <dgm:chPref val="3"/>
        </dgm:presLayoutVars>
      </dgm:prSet>
      <dgm:spPr/>
    </dgm:pt>
    <dgm:pt modelId="{A5309DCD-ECA4-4405-AD6D-184D7FAEA663}" type="pres">
      <dgm:prSet presAssocID="{2596D3E4-8915-4A6D-BB7F-383F1B6D2AFE}" presName="hierChild2" presStyleCnt="0"/>
      <dgm:spPr/>
    </dgm:pt>
  </dgm:ptLst>
  <dgm:cxnLst>
    <dgm:cxn modelId="{06BD4C2A-3E18-4AAF-B85F-AE628456B088}" type="presOf" srcId="{75C765F4-61B0-464A-AF8A-4DCA6B41B449}" destId="{4485B77A-0FC1-4604-98F4-477E44FE7C3E}" srcOrd="0" destOrd="0" presId="urn:microsoft.com/office/officeart/2005/8/layout/hierarchy1"/>
    <dgm:cxn modelId="{C50F0730-21E5-4523-A5AE-4323FF51093D}" type="presOf" srcId="{83145CF6-CD89-4971-B301-4F58FED2E10B}" destId="{1EB23130-3A8F-4ADD-AF0D-00B0AFD9FA6A}" srcOrd="0" destOrd="0" presId="urn:microsoft.com/office/officeart/2005/8/layout/hierarchy1"/>
    <dgm:cxn modelId="{33692E3D-D29F-4D01-941D-F14A63229309}" srcId="{75C765F4-61B0-464A-AF8A-4DCA6B41B449}" destId="{83145CF6-CD89-4971-B301-4F58FED2E10B}" srcOrd="0" destOrd="0" parTransId="{F54ED340-5855-451D-BE50-DC21C9B40159}" sibTransId="{AD91EFAE-E679-4D00-ACFC-8D7A5906F9DF}"/>
    <dgm:cxn modelId="{6A2B1259-084B-4F2D-9AE5-C55D72C52176}" srcId="{75C765F4-61B0-464A-AF8A-4DCA6B41B449}" destId="{2596D3E4-8915-4A6D-BB7F-383F1B6D2AFE}" srcOrd="1" destOrd="0" parTransId="{8B46C880-2DA6-42EC-BB4F-B02777B88AD4}" sibTransId="{405D2810-CAE7-4523-A939-FCB5D1DF184C}"/>
    <dgm:cxn modelId="{8FE4ACA9-2770-4284-8ABA-B5A4C434B7F2}" type="presOf" srcId="{2596D3E4-8915-4A6D-BB7F-383F1B6D2AFE}" destId="{52B7599E-0969-4404-BBA4-06512B368B85}" srcOrd="0" destOrd="0" presId="urn:microsoft.com/office/officeart/2005/8/layout/hierarchy1"/>
    <dgm:cxn modelId="{5F39795F-D2FD-4170-888C-8CF35AA05190}" type="presParOf" srcId="{4485B77A-0FC1-4604-98F4-477E44FE7C3E}" destId="{2F5678D0-77C9-4DCC-8825-C1A058A7938F}" srcOrd="0" destOrd="0" presId="urn:microsoft.com/office/officeart/2005/8/layout/hierarchy1"/>
    <dgm:cxn modelId="{F15D6015-08CB-48D5-A84E-82C053360A50}" type="presParOf" srcId="{2F5678D0-77C9-4DCC-8825-C1A058A7938F}" destId="{863BC551-44E1-43BD-B2A6-6204AEDE6182}" srcOrd="0" destOrd="0" presId="urn:microsoft.com/office/officeart/2005/8/layout/hierarchy1"/>
    <dgm:cxn modelId="{48E07C13-E627-4327-B6D5-99CE52802981}" type="presParOf" srcId="{863BC551-44E1-43BD-B2A6-6204AEDE6182}" destId="{70166720-F612-4E53-AFCB-7B4D3C23992B}" srcOrd="0" destOrd="0" presId="urn:microsoft.com/office/officeart/2005/8/layout/hierarchy1"/>
    <dgm:cxn modelId="{CA6896C7-3836-4859-B496-DC8576C4F1C5}" type="presParOf" srcId="{863BC551-44E1-43BD-B2A6-6204AEDE6182}" destId="{1EB23130-3A8F-4ADD-AF0D-00B0AFD9FA6A}" srcOrd="1" destOrd="0" presId="urn:microsoft.com/office/officeart/2005/8/layout/hierarchy1"/>
    <dgm:cxn modelId="{394F3316-29EE-4E8B-A2B5-4C2914845662}" type="presParOf" srcId="{2F5678D0-77C9-4DCC-8825-C1A058A7938F}" destId="{31E47560-3719-414C-B3B7-6417BA3BD887}" srcOrd="1" destOrd="0" presId="urn:microsoft.com/office/officeart/2005/8/layout/hierarchy1"/>
    <dgm:cxn modelId="{35CF79E4-8312-4EFD-B71F-AAB6A3D8386E}" type="presParOf" srcId="{4485B77A-0FC1-4604-98F4-477E44FE7C3E}" destId="{B83CCD29-199E-4772-A075-A496794E3AA0}" srcOrd="1" destOrd="0" presId="urn:microsoft.com/office/officeart/2005/8/layout/hierarchy1"/>
    <dgm:cxn modelId="{AB36D5EC-C129-4DCC-B448-C93AE85A636D}" type="presParOf" srcId="{B83CCD29-199E-4772-A075-A496794E3AA0}" destId="{5BE87C53-8C3E-46FB-BECA-D0CAA5AE2F7B}" srcOrd="0" destOrd="0" presId="urn:microsoft.com/office/officeart/2005/8/layout/hierarchy1"/>
    <dgm:cxn modelId="{C4CEBDF6-E03C-4DE8-85BC-02493443EB0D}" type="presParOf" srcId="{5BE87C53-8C3E-46FB-BECA-D0CAA5AE2F7B}" destId="{4A3131E3-FC24-4A9B-B80C-D79929A91B65}" srcOrd="0" destOrd="0" presId="urn:microsoft.com/office/officeart/2005/8/layout/hierarchy1"/>
    <dgm:cxn modelId="{E113C03C-B93C-46EA-9F28-D234AD2758C8}" type="presParOf" srcId="{5BE87C53-8C3E-46FB-BECA-D0CAA5AE2F7B}" destId="{52B7599E-0969-4404-BBA4-06512B368B85}" srcOrd="1" destOrd="0" presId="urn:microsoft.com/office/officeart/2005/8/layout/hierarchy1"/>
    <dgm:cxn modelId="{5D8DB468-40A0-4A32-A7E4-FDBD68A2AEA9}" type="presParOf" srcId="{B83CCD29-199E-4772-A075-A496794E3AA0}" destId="{A5309DCD-ECA4-4405-AD6D-184D7FAEA6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6511E-60D1-462F-B382-40A7A017588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0495C9-37C1-40D7-889A-33A192CF780F}">
      <dgm:prSet/>
      <dgm:spPr/>
      <dgm:t>
        <a:bodyPr/>
        <a:lstStyle/>
        <a:p>
          <a:r>
            <a:rPr lang="de-DE"/>
            <a:t>Selektion über Pinsel</a:t>
          </a:r>
          <a:endParaRPr lang="en-US"/>
        </a:p>
      </dgm:t>
    </dgm:pt>
    <dgm:pt modelId="{163AC3D2-94E1-4987-B806-5EF7E68BE4B8}" type="parTrans" cxnId="{3C680C6B-0BDE-410D-ADA2-56745499B343}">
      <dgm:prSet/>
      <dgm:spPr/>
      <dgm:t>
        <a:bodyPr/>
        <a:lstStyle/>
        <a:p>
          <a:endParaRPr lang="en-US"/>
        </a:p>
      </dgm:t>
    </dgm:pt>
    <dgm:pt modelId="{AF68D555-5BE9-4204-AD76-388CA1DC9EDF}" type="sibTrans" cxnId="{3C680C6B-0BDE-410D-ADA2-56745499B343}">
      <dgm:prSet/>
      <dgm:spPr/>
      <dgm:t>
        <a:bodyPr/>
        <a:lstStyle/>
        <a:p>
          <a:endParaRPr lang="en-US"/>
        </a:p>
      </dgm:t>
    </dgm:pt>
    <dgm:pt modelId="{A9961973-4A0C-49F1-A1F8-723B0B7D7C48}">
      <dgm:prSet/>
      <dgm:spPr/>
      <dgm:t>
        <a:bodyPr/>
        <a:lstStyle/>
        <a:p>
          <a:r>
            <a:rPr lang="de-DE"/>
            <a:t>Übergänge (auch Textur)</a:t>
          </a:r>
          <a:endParaRPr lang="en-US"/>
        </a:p>
      </dgm:t>
    </dgm:pt>
    <dgm:pt modelId="{F7AD6017-2EDC-4CB4-9081-82B50C3FD9B4}" type="parTrans" cxnId="{F22218AA-2EFC-447B-A7FF-A6FF90B343B7}">
      <dgm:prSet/>
      <dgm:spPr/>
      <dgm:t>
        <a:bodyPr/>
        <a:lstStyle/>
        <a:p>
          <a:endParaRPr lang="en-US"/>
        </a:p>
      </dgm:t>
    </dgm:pt>
    <dgm:pt modelId="{61178BC6-B57D-4ECC-8591-C2303AB6533A}" type="sibTrans" cxnId="{F22218AA-2EFC-447B-A7FF-A6FF90B343B7}">
      <dgm:prSet/>
      <dgm:spPr/>
      <dgm:t>
        <a:bodyPr/>
        <a:lstStyle/>
        <a:p>
          <a:endParaRPr lang="en-US"/>
        </a:p>
      </dgm:t>
    </dgm:pt>
    <dgm:pt modelId="{469B7738-E11D-4AAD-9491-ABD67A1A83D9}">
      <dgm:prSet/>
      <dgm:spPr/>
      <dgm:t>
        <a:bodyPr/>
        <a:lstStyle/>
        <a:p>
          <a:r>
            <a:rPr lang="de-DE"/>
            <a:t>Platzierung der Objekte verbessern</a:t>
          </a:r>
          <a:endParaRPr lang="en-US"/>
        </a:p>
      </dgm:t>
    </dgm:pt>
    <dgm:pt modelId="{F648A810-FF78-4EAD-B433-BEB65780242E}" type="parTrans" cxnId="{8225DCC7-41E3-4DED-A422-D218E1009799}">
      <dgm:prSet/>
      <dgm:spPr/>
      <dgm:t>
        <a:bodyPr/>
        <a:lstStyle/>
        <a:p>
          <a:endParaRPr lang="en-US"/>
        </a:p>
      </dgm:t>
    </dgm:pt>
    <dgm:pt modelId="{7B546845-E693-48A8-8FC9-32DE5DF0E6DF}" type="sibTrans" cxnId="{8225DCC7-41E3-4DED-A422-D218E1009799}">
      <dgm:prSet/>
      <dgm:spPr/>
      <dgm:t>
        <a:bodyPr/>
        <a:lstStyle/>
        <a:p>
          <a:endParaRPr lang="en-US"/>
        </a:p>
      </dgm:t>
    </dgm:pt>
    <dgm:pt modelId="{60EDC74F-08C9-4602-AA90-D6710EEC0406}" type="pres">
      <dgm:prSet presAssocID="{6F86511E-60D1-462F-B382-40A7A01758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B7EAB-B006-47F2-8A77-35D2BAFC7B69}" type="pres">
      <dgm:prSet presAssocID="{ED0495C9-37C1-40D7-889A-33A192CF780F}" presName="hierRoot1" presStyleCnt="0"/>
      <dgm:spPr/>
    </dgm:pt>
    <dgm:pt modelId="{3F527230-C6AD-4B42-A2F9-C8CD7EDA6833}" type="pres">
      <dgm:prSet presAssocID="{ED0495C9-37C1-40D7-889A-33A192CF780F}" presName="composite" presStyleCnt="0"/>
      <dgm:spPr/>
    </dgm:pt>
    <dgm:pt modelId="{2B236C50-E069-4312-BC3A-33F6F33FE315}" type="pres">
      <dgm:prSet presAssocID="{ED0495C9-37C1-40D7-889A-33A192CF780F}" presName="background" presStyleLbl="node0" presStyleIdx="0" presStyleCnt="3"/>
      <dgm:spPr/>
    </dgm:pt>
    <dgm:pt modelId="{25941845-6175-4C57-B1CF-A56F287670B7}" type="pres">
      <dgm:prSet presAssocID="{ED0495C9-37C1-40D7-889A-33A192CF780F}" presName="text" presStyleLbl="fgAcc0" presStyleIdx="0" presStyleCnt="3">
        <dgm:presLayoutVars>
          <dgm:chPref val="3"/>
        </dgm:presLayoutVars>
      </dgm:prSet>
      <dgm:spPr/>
    </dgm:pt>
    <dgm:pt modelId="{ABC9F9DE-649D-450D-BA43-29C1BBA18B36}" type="pres">
      <dgm:prSet presAssocID="{ED0495C9-37C1-40D7-889A-33A192CF780F}" presName="hierChild2" presStyleCnt="0"/>
      <dgm:spPr/>
    </dgm:pt>
    <dgm:pt modelId="{347115B7-2CAB-4C8E-AA1A-2CD2718D30D2}" type="pres">
      <dgm:prSet presAssocID="{A9961973-4A0C-49F1-A1F8-723B0B7D7C48}" presName="hierRoot1" presStyleCnt="0"/>
      <dgm:spPr/>
    </dgm:pt>
    <dgm:pt modelId="{72279198-8790-4F02-8CB3-55E386B64AC4}" type="pres">
      <dgm:prSet presAssocID="{A9961973-4A0C-49F1-A1F8-723B0B7D7C48}" presName="composite" presStyleCnt="0"/>
      <dgm:spPr/>
    </dgm:pt>
    <dgm:pt modelId="{CA607508-1276-4A10-81DA-84418315CCD7}" type="pres">
      <dgm:prSet presAssocID="{A9961973-4A0C-49F1-A1F8-723B0B7D7C48}" presName="background" presStyleLbl="node0" presStyleIdx="1" presStyleCnt="3"/>
      <dgm:spPr/>
    </dgm:pt>
    <dgm:pt modelId="{3AFA844B-25DC-4962-A317-D9FA1A2CF512}" type="pres">
      <dgm:prSet presAssocID="{A9961973-4A0C-49F1-A1F8-723B0B7D7C48}" presName="text" presStyleLbl="fgAcc0" presStyleIdx="1" presStyleCnt="3">
        <dgm:presLayoutVars>
          <dgm:chPref val="3"/>
        </dgm:presLayoutVars>
      </dgm:prSet>
      <dgm:spPr/>
    </dgm:pt>
    <dgm:pt modelId="{C0200544-B105-47FD-A947-D155DB802489}" type="pres">
      <dgm:prSet presAssocID="{A9961973-4A0C-49F1-A1F8-723B0B7D7C48}" presName="hierChild2" presStyleCnt="0"/>
      <dgm:spPr/>
    </dgm:pt>
    <dgm:pt modelId="{52C13AB7-EC20-49D6-999A-828FD73FCB7E}" type="pres">
      <dgm:prSet presAssocID="{469B7738-E11D-4AAD-9491-ABD67A1A83D9}" presName="hierRoot1" presStyleCnt="0"/>
      <dgm:spPr/>
    </dgm:pt>
    <dgm:pt modelId="{784DDC3D-EAE9-45F0-831C-7B47DFD107D1}" type="pres">
      <dgm:prSet presAssocID="{469B7738-E11D-4AAD-9491-ABD67A1A83D9}" presName="composite" presStyleCnt="0"/>
      <dgm:spPr/>
    </dgm:pt>
    <dgm:pt modelId="{D553F89C-042C-4B08-9273-D506EB5CDBAB}" type="pres">
      <dgm:prSet presAssocID="{469B7738-E11D-4AAD-9491-ABD67A1A83D9}" presName="background" presStyleLbl="node0" presStyleIdx="2" presStyleCnt="3"/>
      <dgm:spPr/>
    </dgm:pt>
    <dgm:pt modelId="{476DA107-5DA1-43B6-9598-9D47F0A1CF02}" type="pres">
      <dgm:prSet presAssocID="{469B7738-E11D-4AAD-9491-ABD67A1A83D9}" presName="text" presStyleLbl="fgAcc0" presStyleIdx="2" presStyleCnt="3">
        <dgm:presLayoutVars>
          <dgm:chPref val="3"/>
        </dgm:presLayoutVars>
      </dgm:prSet>
      <dgm:spPr/>
    </dgm:pt>
    <dgm:pt modelId="{CB5E0AC7-72D0-4CD8-94FC-17987A60082C}" type="pres">
      <dgm:prSet presAssocID="{469B7738-E11D-4AAD-9491-ABD67A1A83D9}" presName="hierChild2" presStyleCnt="0"/>
      <dgm:spPr/>
    </dgm:pt>
  </dgm:ptLst>
  <dgm:cxnLst>
    <dgm:cxn modelId="{69C6A520-EC22-40EF-98A6-BC63F93D3125}" type="presOf" srcId="{6F86511E-60D1-462F-B382-40A7A017588A}" destId="{60EDC74F-08C9-4602-AA90-D6710EEC0406}" srcOrd="0" destOrd="0" presId="urn:microsoft.com/office/officeart/2005/8/layout/hierarchy1"/>
    <dgm:cxn modelId="{8F485622-AADE-4560-A46C-ADA349469290}" type="presOf" srcId="{A9961973-4A0C-49F1-A1F8-723B0B7D7C48}" destId="{3AFA844B-25DC-4962-A317-D9FA1A2CF512}" srcOrd="0" destOrd="0" presId="urn:microsoft.com/office/officeart/2005/8/layout/hierarchy1"/>
    <dgm:cxn modelId="{E486BA32-641E-46A8-83DD-715FB114AF91}" type="presOf" srcId="{ED0495C9-37C1-40D7-889A-33A192CF780F}" destId="{25941845-6175-4C57-B1CF-A56F287670B7}" srcOrd="0" destOrd="0" presId="urn:microsoft.com/office/officeart/2005/8/layout/hierarchy1"/>
    <dgm:cxn modelId="{3C680C6B-0BDE-410D-ADA2-56745499B343}" srcId="{6F86511E-60D1-462F-B382-40A7A017588A}" destId="{ED0495C9-37C1-40D7-889A-33A192CF780F}" srcOrd="0" destOrd="0" parTransId="{163AC3D2-94E1-4987-B806-5EF7E68BE4B8}" sibTransId="{AF68D555-5BE9-4204-AD76-388CA1DC9EDF}"/>
    <dgm:cxn modelId="{F22218AA-2EFC-447B-A7FF-A6FF90B343B7}" srcId="{6F86511E-60D1-462F-B382-40A7A017588A}" destId="{A9961973-4A0C-49F1-A1F8-723B0B7D7C48}" srcOrd="1" destOrd="0" parTransId="{F7AD6017-2EDC-4CB4-9081-82B50C3FD9B4}" sibTransId="{61178BC6-B57D-4ECC-8591-C2303AB6533A}"/>
    <dgm:cxn modelId="{8225DCC7-41E3-4DED-A422-D218E1009799}" srcId="{6F86511E-60D1-462F-B382-40A7A017588A}" destId="{469B7738-E11D-4AAD-9491-ABD67A1A83D9}" srcOrd="2" destOrd="0" parTransId="{F648A810-FF78-4EAD-B433-BEB65780242E}" sibTransId="{7B546845-E693-48A8-8FC9-32DE5DF0E6DF}"/>
    <dgm:cxn modelId="{DBC073D8-4652-4981-8156-4872586B441C}" type="presOf" srcId="{469B7738-E11D-4AAD-9491-ABD67A1A83D9}" destId="{476DA107-5DA1-43B6-9598-9D47F0A1CF02}" srcOrd="0" destOrd="0" presId="urn:microsoft.com/office/officeart/2005/8/layout/hierarchy1"/>
    <dgm:cxn modelId="{542AE386-6CBB-4748-B54F-3AF0EADE43BE}" type="presParOf" srcId="{60EDC74F-08C9-4602-AA90-D6710EEC0406}" destId="{09AB7EAB-B006-47F2-8A77-35D2BAFC7B69}" srcOrd="0" destOrd="0" presId="urn:microsoft.com/office/officeart/2005/8/layout/hierarchy1"/>
    <dgm:cxn modelId="{299C937E-CFE4-419D-B173-1A259AC32E8E}" type="presParOf" srcId="{09AB7EAB-B006-47F2-8A77-35D2BAFC7B69}" destId="{3F527230-C6AD-4B42-A2F9-C8CD7EDA6833}" srcOrd="0" destOrd="0" presId="urn:microsoft.com/office/officeart/2005/8/layout/hierarchy1"/>
    <dgm:cxn modelId="{001F5BBB-E6EA-494E-B140-B8E9E86F4055}" type="presParOf" srcId="{3F527230-C6AD-4B42-A2F9-C8CD7EDA6833}" destId="{2B236C50-E069-4312-BC3A-33F6F33FE315}" srcOrd="0" destOrd="0" presId="urn:microsoft.com/office/officeart/2005/8/layout/hierarchy1"/>
    <dgm:cxn modelId="{3203DFBE-6AB3-4A75-8A8A-DB7BDB89CAC5}" type="presParOf" srcId="{3F527230-C6AD-4B42-A2F9-C8CD7EDA6833}" destId="{25941845-6175-4C57-B1CF-A56F287670B7}" srcOrd="1" destOrd="0" presId="urn:microsoft.com/office/officeart/2005/8/layout/hierarchy1"/>
    <dgm:cxn modelId="{6021C3BA-E224-4C21-9721-91B1D5EC5DF3}" type="presParOf" srcId="{09AB7EAB-B006-47F2-8A77-35D2BAFC7B69}" destId="{ABC9F9DE-649D-450D-BA43-29C1BBA18B36}" srcOrd="1" destOrd="0" presId="urn:microsoft.com/office/officeart/2005/8/layout/hierarchy1"/>
    <dgm:cxn modelId="{F5A36F40-0C8C-43EA-ADB6-4F871F0E2654}" type="presParOf" srcId="{60EDC74F-08C9-4602-AA90-D6710EEC0406}" destId="{347115B7-2CAB-4C8E-AA1A-2CD2718D30D2}" srcOrd="1" destOrd="0" presId="urn:microsoft.com/office/officeart/2005/8/layout/hierarchy1"/>
    <dgm:cxn modelId="{5DA23084-FEF9-4D72-9077-0F19EBD57FCB}" type="presParOf" srcId="{347115B7-2CAB-4C8E-AA1A-2CD2718D30D2}" destId="{72279198-8790-4F02-8CB3-55E386B64AC4}" srcOrd="0" destOrd="0" presId="urn:microsoft.com/office/officeart/2005/8/layout/hierarchy1"/>
    <dgm:cxn modelId="{FDD4CF97-553F-4733-BA69-052C4DCDCDD0}" type="presParOf" srcId="{72279198-8790-4F02-8CB3-55E386B64AC4}" destId="{CA607508-1276-4A10-81DA-84418315CCD7}" srcOrd="0" destOrd="0" presId="urn:microsoft.com/office/officeart/2005/8/layout/hierarchy1"/>
    <dgm:cxn modelId="{CFA3B98F-C707-4479-849B-52B74C21F5EF}" type="presParOf" srcId="{72279198-8790-4F02-8CB3-55E386B64AC4}" destId="{3AFA844B-25DC-4962-A317-D9FA1A2CF512}" srcOrd="1" destOrd="0" presId="urn:microsoft.com/office/officeart/2005/8/layout/hierarchy1"/>
    <dgm:cxn modelId="{39CA6368-9F1A-45CC-AFFE-A84D77538C49}" type="presParOf" srcId="{347115B7-2CAB-4C8E-AA1A-2CD2718D30D2}" destId="{C0200544-B105-47FD-A947-D155DB802489}" srcOrd="1" destOrd="0" presId="urn:microsoft.com/office/officeart/2005/8/layout/hierarchy1"/>
    <dgm:cxn modelId="{6E3F2DDE-7F77-4E4C-ACA8-D8B490255BA3}" type="presParOf" srcId="{60EDC74F-08C9-4602-AA90-D6710EEC0406}" destId="{52C13AB7-EC20-49D6-999A-828FD73FCB7E}" srcOrd="2" destOrd="0" presId="urn:microsoft.com/office/officeart/2005/8/layout/hierarchy1"/>
    <dgm:cxn modelId="{5C2D021F-8D26-4595-A3D0-D4F65AC08C5F}" type="presParOf" srcId="{52C13AB7-EC20-49D6-999A-828FD73FCB7E}" destId="{784DDC3D-EAE9-45F0-831C-7B47DFD107D1}" srcOrd="0" destOrd="0" presId="urn:microsoft.com/office/officeart/2005/8/layout/hierarchy1"/>
    <dgm:cxn modelId="{F017C953-FDD2-4F6F-98F7-FEF04B00D0B9}" type="presParOf" srcId="{784DDC3D-EAE9-45F0-831C-7B47DFD107D1}" destId="{D553F89C-042C-4B08-9273-D506EB5CDBAB}" srcOrd="0" destOrd="0" presId="urn:microsoft.com/office/officeart/2005/8/layout/hierarchy1"/>
    <dgm:cxn modelId="{A95B4128-6D67-4D6F-81F3-E0E71955D34D}" type="presParOf" srcId="{784DDC3D-EAE9-45F0-831C-7B47DFD107D1}" destId="{476DA107-5DA1-43B6-9598-9D47F0A1CF02}" srcOrd="1" destOrd="0" presId="urn:microsoft.com/office/officeart/2005/8/layout/hierarchy1"/>
    <dgm:cxn modelId="{F3547E49-413F-41FA-B2D7-8BAD7B340881}" type="presParOf" srcId="{52C13AB7-EC20-49D6-999A-828FD73FCB7E}" destId="{CB5E0AC7-72D0-4CD8-94FC-17987A6008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F71C-69A8-40DB-8947-4AB1C4A5AD89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AFC56-1714-4300-95C7-2D15EE16E0A7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Blender Python ist ausbaufähig</a:t>
          </a:r>
          <a:endParaRPr lang="en-US" sz="3100" kern="1200"/>
        </a:p>
      </dsp:txBody>
      <dsp:txXfrm>
        <a:off x="369163" y="865197"/>
        <a:ext cx="2740203" cy="1701388"/>
      </dsp:txXfrm>
    </dsp:sp>
    <dsp:sp modelId="{5C2A7B3D-43EF-4DA1-BC4E-B8ADF2E35760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B28A7-4DF0-426E-9F02-7054B8EC17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Pinsel ist nicht umsetzbar mit Partikelsystem</a:t>
          </a:r>
          <a:endParaRPr lang="en-US" sz="3100" kern="1200"/>
        </a:p>
      </dsp:txBody>
      <dsp:txXfrm>
        <a:off x="3847692" y="865197"/>
        <a:ext cx="2740203" cy="1701388"/>
      </dsp:txXfrm>
    </dsp:sp>
    <dsp:sp modelId="{140A5A6A-AE7C-4EFC-8E51-41938813C36B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2299-FADD-4B13-B89B-B30F9CA9EACB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Übergänge sind sehr schwierig umzusetzen</a:t>
          </a:r>
          <a:endParaRPr lang="en-US" sz="31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66720-F612-4E53-AFCB-7B4D3C23992B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23130-3A8F-4ADD-AF0D-00B0AFD9FA6A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Gelernt wie man mit der Blender Python API umgeht</a:t>
          </a:r>
          <a:endParaRPr lang="en-US" sz="3900" kern="1200"/>
        </a:p>
      </dsp:txBody>
      <dsp:txXfrm>
        <a:off x="678914" y="525899"/>
        <a:ext cx="4067491" cy="2525499"/>
      </dsp:txXfrm>
    </dsp:sp>
    <dsp:sp modelId="{4A3131E3-FC24-4A9B-B80C-D79929A91B65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7599E-0969-4404-BBA4-06512B368B85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Vorgehensweise zum Lösen von Problemen</a:t>
          </a:r>
          <a:endParaRPr lang="en-US" sz="39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36C50-E069-4312-BC3A-33F6F33FE315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41845-6175-4C57-B1CF-A56F287670B7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Selektion über Pinsel</a:t>
          </a:r>
          <a:endParaRPr lang="en-US" sz="3400" kern="1200"/>
        </a:p>
      </dsp:txBody>
      <dsp:txXfrm>
        <a:off x="369163" y="865197"/>
        <a:ext cx="2740203" cy="1701388"/>
      </dsp:txXfrm>
    </dsp:sp>
    <dsp:sp modelId="{CA607508-1276-4A10-81DA-84418315CCD7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A844B-25DC-4962-A317-D9FA1A2CF512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Übergänge (auch Textur)</a:t>
          </a:r>
          <a:endParaRPr lang="en-US" sz="3400" kern="1200"/>
        </a:p>
      </dsp:txBody>
      <dsp:txXfrm>
        <a:off x="3847692" y="865197"/>
        <a:ext cx="2740203" cy="1701388"/>
      </dsp:txXfrm>
    </dsp:sp>
    <dsp:sp modelId="{D553F89C-042C-4B08-9273-D506EB5CDBAB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DA107-5DA1-43B6-9598-9D47F0A1CF02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Platzierung der Objekte verbessern</a:t>
          </a:r>
          <a:endParaRPr lang="en-US" sz="3400" kern="1200"/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83B9-4BB4-4E04-A921-7D0B1AA97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0041A9-591F-4DA9-B33A-115CBC98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E998C-EF40-4ED2-AB08-32A98AAE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3221C-2185-4AE8-8EDB-210FC90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0DBC8-02D8-4A85-9028-C57EE8C2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07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8BDA-D125-40C5-99F7-F6FE31BC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C28DEC-52E8-40F6-8446-9B56E47D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9500D-6155-45B5-B31C-B997C7B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B0415-1DBC-4B7A-B5B1-679DDD69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7F9FC-4DAF-4470-9C95-A1A0CF1B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879F21-157E-4B60-8DBC-10DA20113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5892A-A4C3-4E08-94E7-5995FFA7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12B18-DAC7-4E0C-AC10-4786A685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5C289-473D-43A7-873B-395DD4F0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E0AD7-E69E-4940-9E83-FBE59281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5AF0C-C4EE-4B7F-8B3D-F4D11DB4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A2BD8-2C64-450D-940F-A98672FE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729C9-86E3-4887-ABB2-6853DCA3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3AF7-120D-418A-9C63-FE429AC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8F316-1FF1-4CF0-A100-CE3448A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390E4-C116-43EE-9485-4C485268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C51AB-9D7C-4CE3-92B3-AD535085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4FC06-053F-4391-9514-33513FC8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708CB4-A0E1-426C-882C-830B2429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BA85D-D17F-49BF-A640-AA64FA16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04E4C-F861-4E3F-8FEE-20110BF1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01EB-C8D0-48DE-95F2-9E0993656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8DDA0-4AA8-4171-AB75-DEB09FC1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ED734-A023-4719-9B69-6001621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ACB64-6DDB-4AEE-906C-132E9230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10E61-5381-47C2-926C-72C731B5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E99E8-479A-4D5A-9930-0E544B98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300C4-38DE-467F-B1EA-6331D9A6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F400-3EE7-4EFF-9BC6-84A7C1B3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9692A-C89D-4490-98B8-6A24D6CB1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0EADF1-F1A3-4701-BA94-B5AA57234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7417CE-680E-4509-83AE-B1E18FCB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5A8099-40C8-4905-BB53-28150DE9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0C564-DEF8-430C-8B45-7560EB4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8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1B54A-0055-4547-9337-51B6A817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E97680-201D-43EE-9DFB-AB80068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8CB744-6EC0-473A-B091-DD5267A1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0ECEFE-2E6B-4DC8-9F21-EE95E8B6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094A4-7E45-4B60-887F-703098D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F48916-2755-4B27-9377-152083C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7767A1-CF9A-4EB5-8B76-20BB481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1B1-09EA-4869-BB23-02820D86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C8EA8-C7EE-4069-9093-60728840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75B3D-EEAD-4DA2-8A84-13368F04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D8457-D5A9-461F-AD54-38B15B83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215CDD-821F-41D7-BFBD-E53D15E0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D67DF7-D37F-4F03-AF49-4414E273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4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C257C-10DC-4C65-9063-B2E5D41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49B37-BFB3-42D9-AE0B-B2846A28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B440A-6903-4584-AD74-F2825CC26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3136D8-B499-4002-AFFB-60BF6272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985584-111E-468B-A4A9-CDCC385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90630-AA5F-40D3-AE31-35EBF437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09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4048F9-CAA8-435E-93E9-89FA9203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4DDD1-20FA-4EB2-9A8D-906F7669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923A5-4589-44AE-822E-12B9FE62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7DD13-C205-4772-B24C-07131757D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73334-2486-49C6-AEB4-5CEC4D1F2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7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0D5088-3003-4AED-8C4D-871B04AB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4900"/>
              <a:t>Prozedurale Verteilung von Objekten </a:t>
            </a:r>
            <a:br>
              <a:rPr lang="de-DE" sz="4900"/>
            </a:br>
            <a:r>
              <a:rPr lang="de-DE" sz="4900"/>
              <a:t>zur Generierung von Landschaften</a:t>
            </a:r>
            <a:br>
              <a:rPr lang="de-DE" sz="4900"/>
            </a:br>
            <a:endParaRPr lang="de-DE" sz="49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2A05F8-F25E-4FDE-9D17-77A4508B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/>
                </a:solidFill>
              </a:rPr>
              <a:t>Tomislav Sever, Nikola Hack, Robin Schwab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6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082-1591-4E30-BDCE-BB84C789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Inhaltsverzeichnis</a:t>
            </a:r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A5A33-288C-4992-9870-4AFD9C35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000"/>
              <a:t>Projektidee</a:t>
            </a:r>
          </a:p>
          <a:p>
            <a:pPr marL="514350" indent="-514350">
              <a:buAutoNum type="arabicPeriod"/>
            </a:pPr>
            <a:r>
              <a:rPr lang="de-DE" sz="2000"/>
              <a:t>Umsetzung</a:t>
            </a:r>
          </a:p>
          <a:p>
            <a:pPr marL="514350" indent="-514350">
              <a:buAutoNum type="arabicPeriod"/>
            </a:pPr>
            <a:r>
              <a:rPr lang="de-DE" sz="2000"/>
              <a:t>Reflektion</a:t>
            </a:r>
          </a:p>
        </p:txBody>
      </p:sp>
    </p:spTree>
    <p:extLst>
      <p:ext uri="{BB962C8B-B14F-4D97-AF65-F5344CB8AC3E}">
        <p14:creationId xmlns:p14="http://schemas.microsoft.com/office/powerpoint/2010/main" val="10158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C9B78-B151-4DAE-8783-A2B2A603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de-DE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6377E-9FDE-4B63-8CFE-9E1045B3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de-DE" sz="1800"/>
              <a:t>Landschaftspinsel zur Generierung von Landschaften</a:t>
            </a:r>
          </a:p>
          <a:p>
            <a:r>
              <a:rPr lang="de-DE" sz="1800"/>
              <a:t>Nutzer wählt Biom aus</a:t>
            </a:r>
          </a:p>
          <a:p>
            <a:r>
              <a:rPr lang="de-DE" sz="1800"/>
              <a:t>Objekte werden verteilt und Textur wird hinzugefügt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Elektronik, drinnen, Computer, Monitor enthält.&#10;&#10;Mit sehr hoher Zuverlässigkeit generierte Beschreibung">
            <a:extLst>
              <a:ext uri="{FF2B5EF4-FFF2-40B4-BE49-F238E27FC236}">
                <a16:creationId xmlns:a16="http://schemas.microsoft.com/office/drawing/2014/main" id="{ED01592C-BFC1-4EEB-A611-7000AFAA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568686"/>
            <a:ext cx="3996386" cy="23278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38A22E2C-D1FC-4334-B66F-B6A2069FE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21" y="3735414"/>
            <a:ext cx="3834308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EEEF00-7E19-4C37-B943-BD5DB8B7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Umsetzung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09957-88D7-44E4-AFA8-30746537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DE" sz="2000"/>
              <a:t>Als Blender Add-On</a:t>
            </a:r>
          </a:p>
          <a:p>
            <a:r>
              <a:rPr lang="de-DE" sz="2000"/>
              <a:t>Selektierte Fläche wird getrennt</a:t>
            </a:r>
          </a:p>
          <a:p>
            <a:r>
              <a:rPr lang="de-DE" sz="2000"/>
              <a:t>Textur wird hinzugefügt</a:t>
            </a:r>
          </a:p>
          <a:p>
            <a:r>
              <a:rPr lang="de-DE" sz="2000"/>
              <a:t>Partikelsystem wird hinzugefügt</a:t>
            </a:r>
          </a:p>
          <a:p>
            <a:r>
              <a:rPr lang="de-DE" sz="2000"/>
              <a:t>Objekte werden an den Positionen der Partikel verteilt</a:t>
            </a:r>
          </a:p>
          <a:p>
            <a:r>
              <a:rPr lang="de-DE" sz="2000"/>
              <a:t>Separiertes Objekt und Ursprungsobjekt werden zusammgefügt</a:t>
            </a:r>
          </a:p>
          <a:p>
            <a:r>
              <a:rPr lang="de-DE" sz="2000"/>
              <a:t>Partikelsystem wird entfernt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6170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6BAFF3-EB91-4810-AD49-6C5A346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Schwierigkeiten</a:t>
            </a:r>
          </a:p>
        </p:txBody>
      </p:sp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0BCE344B-802E-443B-9A5C-2320238C9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306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1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C8FE2-3250-4954-A616-47BBB76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Gelerntes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03E9632-17A1-49CF-BF38-2E611BE1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6580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486E82-F2FA-4266-8066-598196F4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Verbesserungen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370FB78-A293-4050-80FC-4F31E34B6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812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84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Prozedurale Verteilung von Objekten  zur Generierung von Landschaften </vt:lpstr>
      <vt:lpstr>Inhaltsverzeichnis</vt:lpstr>
      <vt:lpstr>Projektidee</vt:lpstr>
      <vt:lpstr>Umsetzung</vt:lpstr>
      <vt:lpstr>Reflektion - Schwierigkeiten</vt:lpstr>
      <vt:lpstr>Reflektion - Gelerntes</vt:lpstr>
      <vt:lpstr>Reflektion - Verbesserungen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Prozedurale Verteilung von Objekten  zur Generierung von Landschaften </dc:title>
  <dc:creator>Robin</dc:creator>
  <cp:lastModifiedBy>Robin</cp:lastModifiedBy>
  <cp:revision>1</cp:revision>
  <dcterms:created xsi:type="dcterms:W3CDTF">2019-07-01T10:52:21Z</dcterms:created>
  <dcterms:modified xsi:type="dcterms:W3CDTF">2019-07-01T10:52:30Z</dcterms:modified>
</cp:coreProperties>
</file>