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389" r:id="rId4"/>
    <p:sldId id="296" r:id="rId5"/>
    <p:sldId id="294" r:id="rId6"/>
    <p:sldId id="295" r:id="rId7"/>
    <p:sldId id="303" r:id="rId8"/>
    <p:sldId id="304" r:id="rId9"/>
    <p:sldId id="277" r:id="rId10"/>
    <p:sldId id="278" r:id="rId11"/>
    <p:sldId id="30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병윤 오" initials="병오" lastIdx="2" clrIdx="0">
    <p:extLst>
      <p:ext uri="{19B8F6BF-5375-455C-9EA6-DF929625EA0E}">
        <p15:presenceInfo xmlns:p15="http://schemas.microsoft.com/office/powerpoint/2012/main" userId="0ddb452876ccf7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03C"/>
    <a:srgbClr val="ED7D31"/>
    <a:srgbClr val="C7C3BA"/>
    <a:srgbClr val="BEBAAF"/>
    <a:srgbClr val="F1C40F"/>
    <a:srgbClr val="189A9F"/>
    <a:srgbClr val="F4F4F4"/>
    <a:srgbClr val="FFFFFF"/>
    <a:srgbClr val="897A67"/>
    <a:srgbClr val="42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48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D0A16-05C6-45F3-B0E0-EF079E75AF20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C2AA3-947B-435F-B754-1C395B378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8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AA3-947B-435F-B754-1C395B3786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8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AA3-947B-435F-B754-1C395B3786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3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4484-E99F-47D3-AC15-0AB86868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70ECC6-3458-491D-A3EB-590DE23A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FEF-724C-4F7C-AC57-6691AEED80B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5432C6-C875-416C-BC7D-8752C78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5AE263-2CB9-4D69-A4A7-E0DA6263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7DF-41D8-4654-8CEA-11B147AE5AC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6FF10F71-FBE9-4269-89E1-B7207A39A9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0" t="66667" r="1051" b="15919"/>
          <a:stretch/>
        </p:blipFill>
        <p:spPr>
          <a:xfrm>
            <a:off x="9982200" y="6139892"/>
            <a:ext cx="1772816" cy="4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6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70ECC6-3458-491D-A3EB-590DE23A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FEF-724C-4F7C-AC57-6691AEED80B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5432C6-C875-416C-BC7D-8752C78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5AE263-2CB9-4D69-A4A7-E0DA6263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7DF-41D8-4654-8CEA-11B147AE5AC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6FF10F71-FBE9-4269-89E1-B7207A39A9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0" t="66667" r="1051" b="15919"/>
          <a:stretch/>
        </p:blipFill>
        <p:spPr>
          <a:xfrm>
            <a:off x="9982200" y="6139892"/>
            <a:ext cx="1772816" cy="4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9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4484-E99F-47D3-AC15-0AB86868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5246"/>
            <a:ext cx="8175171" cy="865320"/>
          </a:xfrm>
          <a:noFill/>
        </p:spPr>
        <p:txBody>
          <a:bodyPr wrap="square" lIns="180000" tIns="180000" rIns="180000" bIns="180000">
            <a:spAutoFit/>
          </a:bodyPr>
          <a:lstStyle>
            <a:lvl1pPr>
              <a:defRPr sz="3600">
                <a:solidFill>
                  <a:srgbClr val="42959B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70ECC6-3458-491D-A3EB-590DE23A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FEF-724C-4F7C-AC57-6691AEED80B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5432C6-C875-416C-BC7D-8752C78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5AE263-2CB9-4D69-A4A7-E0DA6263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7DF-41D8-4654-8CEA-11B147AE5AC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6FF10F71-FBE9-4269-89E1-B7207A39A9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00" t="66667" r="1051" b="15919"/>
          <a:stretch/>
        </p:blipFill>
        <p:spPr>
          <a:xfrm>
            <a:off x="9982200" y="6139892"/>
            <a:ext cx="1772816" cy="4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2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70ECC6-3458-491D-A3EB-590DE23A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FEF-724C-4F7C-AC57-6691AEED80B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5432C6-C875-416C-BC7D-8752C78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5AE263-2CB9-4D69-A4A7-E0DA6263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7DF-41D8-4654-8CEA-11B147AE5AC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6FF10F71-FBE9-4269-89E1-B7207A39A9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00" t="66667" r="1051" b="15919"/>
          <a:stretch/>
        </p:blipFill>
        <p:spPr>
          <a:xfrm>
            <a:off x="9982200" y="6139892"/>
            <a:ext cx="1772816" cy="4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0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9388F-3509-400D-840E-94D98FF25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1F73-A109-4FAE-B8FB-CCC9EC5E2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A9DDC-8F5A-4E10-B6BB-F7F91467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FEF-724C-4F7C-AC57-6691AEED80B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8082A-B36E-4A32-B5AA-4969C70C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FBC18-73D2-4A8B-A1E3-0136E622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7DF-41D8-4654-8CEA-11B147AE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4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95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48A882-2AE5-4CFF-A287-84B47B86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BE007-4228-4A60-B1BE-D06023C6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44DB-8AB9-4488-8C9F-44FCF1DE4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0FEF-724C-4F7C-AC57-6691AEED80B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27B04-4E00-4654-A560-D5DBFE819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C2A29-DBBA-42D0-98CB-4BD27E07C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A7DF-41D8-4654-8CEA-11B147AE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0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2" r:id="rId2"/>
    <p:sldLayoutId id="2147483660" r:id="rId3"/>
    <p:sldLayoutId id="2147483661" r:id="rId4"/>
    <p:sldLayoutId id="2147483649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8FC27-E6A7-4132-A37C-EA3BCCE1C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425" y="1508588"/>
            <a:ext cx="9144000" cy="16557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Arduino Driver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install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AB49F-B022-44A0-93E1-040793469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425" y="3257586"/>
            <a:ext cx="7093981" cy="872129"/>
          </a:xfrm>
        </p:spPr>
        <p:txBody>
          <a:bodyPr/>
          <a:lstStyle/>
          <a:p>
            <a:pPr algn="l"/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>
                <a:solidFill>
                  <a:schemeClr val="bg1"/>
                </a:solidFill>
              </a:rPr>
              <a:t> 드라이버 설치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E4B6C268-12C7-4BD5-9750-135B64F4C3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0" t="62245" r="-2408" b="13612"/>
          <a:stretch/>
        </p:blipFill>
        <p:spPr>
          <a:xfrm>
            <a:off x="794425" y="5162684"/>
            <a:ext cx="2732546" cy="872129"/>
          </a:xfrm>
          <a:prstGeom prst="rect">
            <a:avLst/>
          </a:prstGeom>
        </p:spPr>
      </p:pic>
      <p:pic>
        <p:nvPicPr>
          <p:cNvPr id="11" name="그림 10" descr="그리기, 방, 표지판이(가) 표시된 사진&#10;&#10;자동 생성된 설명">
            <a:extLst>
              <a:ext uri="{FF2B5EF4-FFF2-40B4-BE49-F238E27FC236}">
                <a16:creationId xmlns:a16="http://schemas.microsoft.com/office/drawing/2014/main" id="{600C0009-69BE-452E-AAA4-C06122C0E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6" y="1779572"/>
            <a:ext cx="332468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7;p26">
            <a:extLst>
              <a:ext uri="{FF2B5EF4-FFF2-40B4-BE49-F238E27FC236}">
                <a16:creationId xmlns:a16="http://schemas.microsoft.com/office/drawing/2014/main" id="{762D148B-6341-4FC8-B20F-93332F62733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/>
          <a:stretch/>
        </p:blipFill>
        <p:spPr>
          <a:xfrm>
            <a:off x="3426005" y="2590905"/>
            <a:ext cx="5047619" cy="167619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E73DAB3-6C09-4904-B3F7-E06AEC9C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"/>
                <a:ea typeface="나눔스퀘어"/>
              </a:rPr>
              <a:t>아두이노</a:t>
            </a:r>
            <a:r>
              <a:rPr lang="ko-KR" altLang="en-US" dirty="0">
                <a:latin typeface="나눔스퀘어"/>
                <a:ea typeface="나눔스퀘어"/>
              </a:rPr>
              <a:t> </a:t>
            </a:r>
            <a:r>
              <a:rPr lang="ko-KR" altLang="en-US" dirty="0"/>
              <a:t>드라이버 설치 완료</a:t>
            </a:r>
          </a:p>
        </p:txBody>
      </p:sp>
    </p:spTree>
    <p:extLst>
      <p:ext uri="{BB962C8B-B14F-4D97-AF65-F5344CB8AC3E}">
        <p14:creationId xmlns:p14="http://schemas.microsoft.com/office/powerpoint/2010/main" val="210699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래픽 2">
            <a:extLst>
              <a:ext uri="{FF2B5EF4-FFF2-40B4-BE49-F238E27FC236}">
                <a16:creationId xmlns:a16="http://schemas.microsoft.com/office/drawing/2014/main" id="{EFD30617-E28B-4EE9-9D82-A5ED47C2F14E}"/>
              </a:ext>
            </a:extLst>
          </p:cNvPr>
          <p:cNvGrpSpPr/>
          <p:nvPr/>
        </p:nvGrpSpPr>
        <p:grpSpPr>
          <a:xfrm>
            <a:off x="-1125967" y="1083103"/>
            <a:ext cx="4938594" cy="4009521"/>
            <a:chOff x="-1319605" y="121416"/>
            <a:chExt cx="5700215" cy="4627862"/>
          </a:xfrm>
          <a:noFill/>
        </p:grpSpPr>
        <p:grpSp>
          <p:nvGrpSpPr>
            <p:cNvPr id="5" name="그래픽 2">
              <a:extLst>
                <a:ext uri="{FF2B5EF4-FFF2-40B4-BE49-F238E27FC236}">
                  <a16:creationId xmlns:a16="http://schemas.microsoft.com/office/drawing/2014/main" id="{EFD30617-E28B-4EE9-9D82-A5ED47C2F14E}"/>
                </a:ext>
              </a:extLst>
            </p:cNvPr>
            <p:cNvGrpSpPr/>
            <p:nvPr/>
          </p:nvGrpSpPr>
          <p:grpSpPr>
            <a:xfrm>
              <a:off x="-192031" y="1309554"/>
              <a:ext cx="3133336" cy="3439723"/>
              <a:chOff x="-192031" y="1309554"/>
              <a:chExt cx="3133336" cy="3439723"/>
            </a:xfrm>
            <a:noFill/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E954FB0A-7588-4108-8D87-6777B5766091}"/>
                  </a:ext>
                </a:extLst>
              </p:cNvPr>
              <p:cNvSpPr/>
              <p:nvPr/>
            </p:nvSpPr>
            <p:spPr>
              <a:xfrm>
                <a:off x="2391769" y="3631501"/>
                <a:ext cx="549536" cy="559333"/>
              </a:xfrm>
              <a:custGeom>
                <a:avLst/>
                <a:gdLst>
                  <a:gd name="connsiteX0" fmla="*/ 0 w 549536"/>
                  <a:gd name="connsiteY0" fmla="*/ 0 h 559333"/>
                  <a:gd name="connsiteX1" fmla="*/ 269870 w 549536"/>
                  <a:gd name="connsiteY1" fmla="*/ 0 h 559333"/>
                  <a:gd name="connsiteX2" fmla="*/ 549537 w 549536"/>
                  <a:gd name="connsiteY2" fmla="*/ 279667 h 559333"/>
                  <a:gd name="connsiteX3" fmla="*/ 549537 w 549536"/>
                  <a:gd name="connsiteY3" fmla="*/ 279667 h 559333"/>
                  <a:gd name="connsiteX4" fmla="*/ 269870 w 549536"/>
                  <a:gd name="connsiteY4" fmla="*/ 559334 h 559333"/>
                  <a:gd name="connsiteX5" fmla="*/ 0 w 549536"/>
                  <a:gd name="connsiteY5" fmla="*/ 559334 h 55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536" h="559333" extrusionOk="0">
                    <a:moveTo>
                      <a:pt x="0" y="0"/>
                    </a:moveTo>
                    <a:cubicBezTo>
                      <a:pt x="97237" y="-4920"/>
                      <a:pt x="212491" y="4674"/>
                      <a:pt x="269870" y="0"/>
                    </a:cubicBezTo>
                    <a:cubicBezTo>
                      <a:pt x="449490" y="5052"/>
                      <a:pt x="544705" y="103973"/>
                      <a:pt x="549537" y="279667"/>
                    </a:cubicBezTo>
                    <a:lnTo>
                      <a:pt x="549537" y="279667"/>
                    </a:lnTo>
                    <a:cubicBezTo>
                      <a:pt x="537804" y="424827"/>
                      <a:pt x="408307" y="593276"/>
                      <a:pt x="269870" y="559334"/>
                    </a:cubicBezTo>
                    <a:cubicBezTo>
                      <a:pt x="178150" y="572297"/>
                      <a:pt x="128050" y="569106"/>
                      <a:pt x="0" y="559334"/>
                    </a:cubicBezTo>
                  </a:path>
                </a:pathLst>
              </a:custGeom>
              <a:noFill/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49536"/>
                          <a:gd name="connsiteY0" fmla="*/ 0 h 559333"/>
                          <a:gd name="connsiteX1" fmla="*/ 269870 w 549536"/>
                          <a:gd name="connsiteY1" fmla="*/ 0 h 559333"/>
                          <a:gd name="connsiteX2" fmla="*/ 549537 w 549536"/>
                          <a:gd name="connsiteY2" fmla="*/ 279667 h 559333"/>
                          <a:gd name="connsiteX3" fmla="*/ 549537 w 549536"/>
                          <a:gd name="connsiteY3" fmla="*/ 279667 h 559333"/>
                          <a:gd name="connsiteX4" fmla="*/ 269870 w 549536"/>
                          <a:gd name="connsiteY4" fmla="*/ 559334 h 559333"/>
                          <a:gd name="connsiteX5" fmla="*/ 0 w 549536"/>
                          <a:gd name="connsiteY5" fmla="*/ 559334 h 5593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549536" h="559333">
                            <a:moveTo>
                              <a:pt x="0" y="0"/>
                            </a:moveTo>
                            <a:lnTo>
                              <a:pt x="269870" y="0"/>
                            </a:lnTo>
                            <a:cubicBezTo>
                              <a:pt x="423954" y="0"/>
                              <a:pt x="549537" y="124692"/>
                              <a:pt x="549537" y="279667"/>
                            </a:cubicBezTo>
                            <a:lnTo>
                              <a:pt x="549537" y="279667"/>
                            </a:lnTo>
                            <a:cubicBezTo>
                              <a:pt x="549537" y="433751"/>
                              <a:pt x="424844" y="559334"/>
                              <a:pt x="269870" y="559334"/>
                            </a:cubicBezTo>
                            <a:lnTo>
                              <a:pt x="0" y="559334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C537555C-B1F6-4D38-92DF-0F3D8CE0814B}"/>
                  </a:ext>
                </a:extLst>
              </p:cNvPr>
              <p:cNvSpPr/>
              <p:nvPr/>
            </p:nvSpPr>
            <p:spPr>
              <a:xfrm>
                <a:off x="2391769" y="3072168"/>
                <a:ext cx="549536" cy="559333"/>
              </a:xfrm>
              <a:custGeom>
                <a:avLst/>
                <a:gdLst>
                  <a:gd name="connsiteX0" fmla="*/ 0 w 549536"/>
                  <a:gd name="connsiteY0" fmla="*/ 0 h 559333"/>
                  <a:gd name="connsiteX1" fmla="*/ 269870 w 549536"/>
                  <a:gd name="connsiteY1" fmla="*/ 0 h 559333"/>
                  <a:gd name="connsiteX2" fmla="*/ 549537 w 549536"/>
                  <a:gd name="connsiteY2" fmla="*/ 279667 h 559333"/>
                  <a:gd name="connsiteX3" fmla="*/ 549537 w 549536"/>
                  <a:gd name="connsiteY3" fmla="*/ 279667 h 559333"/>
                  <a:gd name="connsiteX4" fmla="*/ 269870 w 549536"/>
                  <a:gd name="connsiteY4" fmla="*/ 559334 h 559333"/>
                  <a:gd name="connsiteX5" fmla="*/ 0 w 549536"/>
                  <a:gd name="connsiteY5" fmla="*/ 559334 h 55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536" h="559333" extrusionOk="0">
                    <a:moveTo>
                      <a:pt x="0" y="0"/>
                    </a:moveTo>
                    <a:cubicBezTo>
                      <a:pt x="71382" y="7585"/>
                      <a:pt x="161593" y="-2914"/>
                      <a:pt x="269870" y="0"/>
                    </a:cubicBezTo>
                    <a:cubicBezTo>
                      <a:pt x="461008" y="-2830"/>
                      <a:pt x="575770" y="113759"/>
                      <a:pt x="549537" y="279667"/>
                    </a:cubicBezTo>
                    <a:lnTo>
                      <a:pt x="549537" y="279667"/>
                    </a:lnTo>
                    <a:cubicBezTo>
                      <a:pt x="537722" y="418465"/>
                      <a:pt x="434614" y="552630"/>
                      <a:pt x="269870" y="559334"/>
                    </a:cubicBezTo>
                    <a:cubicBezTo>
                      <a:pt x="158078" y="554034"/>
                      <a:pt x="68968" y="554763"/>
                      <a:pt x="0" y="559334"/>
                    </a:cubicBezTo>
                  </a:path>
                </a:pathLst>
              </a:custGeom>
              <a:noFill/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310840088">
                      <a:custGeom>
                        <a:avLst/>
                        <a:gdLst>
                          <a:gd name="connsiteX0" fmla="*/ 0 w 549536"/>
                          <a:gd name="connsiteY0" fmla="*/ 0 h 559333"/>
                          <a:gd name="connsiteX1" fmla="*/ 269870 w 549536"/>
                          <a:gd name="connsiteY1" fmla="*/ 0 h 559333"/>
                          <a:gd name="connsiteX2" fmla="*/ 549537 w 549536"/>
                          <a:gd name="connsiteY2" fmla="*/ 279667 h 559333"/>
                          <a:gd name="connsiteX3" fmla="*/ 549537 w 549536"/>
                          <a:gd name="connsiteY3" fmla="*/ 279667 h 559333"/>
                          <a:gd name="connsiteX4" fmla="*/ 269870 w 549536"/>
                          <a:gd name="connsiteY4" fmla="*/ 559334 h 559333"/>
                          <a:gd name="connsiteX5" fmla="*/ 0 w 549536"/>
                          <a:gd name="connsiteY5" fmla="*/ 559334 h 5593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549536" h="559333">
                            <a:moveTo>
                              <a:pt x="0" y="0"/>
                            </a:moveTo>
                            <a:lnTo>
                              <a:pt x="269870" y="0"/>
                            </a:lnTo>
                            <a:cubicBezTo>
                              <a:pt x="423954" y="0"/>
                              <a:pt x="549537" y="124692"/>
                              <a:pt x="549537" y="279667"/>
                            </a:cubicBezTo>
                            <a:lnTo>
                              <a:pt x="549537" y="279667"/>
                            </a:lnTo>
                            <a:cubicBezTo>
                              <a:pt x="549537" y="433751"/>
                              <a:pt x="424844" y="559334"/>
                              <a:pt x="269870" y="559334"/>
                            </a:cubicBezTo>
                            <a:lnTo>
                              <a:pt x="0" y="559334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636CF3C0-ACAF-4B65-8E56-191422AF3042}"/>
                  </a:ext>
                </a:extLst>
              </p:cNvPr>
              <p:cNvSpPr/>
              <p:nvPr/>
            </p:nvSpPr>
            <p:spPr>
              <a:xfrm>
                <a:off x="2282218" y="2513725"/>
                <a:ext cx="659087" cy="558443"/>
              </a:xfrm>
              <a:custGeom>
                <a:avLst/>
                <a:gdLst>
                  <a:gd name="connsiteX0" fmla="*/ 0 w 659087"/>
                  <a:gd name="connsiteY0" fmla="*/ 0 h 558443"/>
                  <a:gd name="connsiteX1" fmla="*/ 391890 w 659087"/>
                  <a:gd name="connsiteY1" fmla="*/ 0 h 558443"/>
                  <a:gd name="connsiteX2" fmla="*/ 659088 w 659087"/>
                  <a:gd name="connsiteY2" fmla="*/ 267198 h 558443"/>
                  <a:gd name="connsiteX3" fmla="*/ 659088 w 659087"/>
                  <a:gd name="connsiteY3" fmla="*/ 267198 h 558443"/>
                  <a:gd name="connsiteX4" fmla="*/ 367842 w 659087"/>
                  <a:gd name="connsiteY4" fmla="*/ 558443 h 558443"/>
                  <a:gd name="connsiteX5" fmla="*/ 121130 w 659087"/>
                  <a:gd name="connsiteY5" fmla="*/ 558443 h 558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9087" h="558443" extrusionOk="0">
                    <a:moveTo>
                      <a:pt x="0" y="0"/>
                    </a:moveTo>
                    <a:cubicBezTo>
                      <a:pt x="119963" y="6488"/>
                      <a:pt x="308824" y="11597"/>
                      <a:pt x="391890" y="0"/>
                    </a:cubicBezTo>
                    <a:cubicBezTo>
                      <a:pt x="544850" y="2841"/>
                      <a:pt x="652281" y="139842"/>
                      <a:pt x="659088" y="267198"/>
                    </a:cubicBezTo>
                    <a:lnTo>
                      <a:pt x="659088" y="267198"/>
                    </a:lnTo>
                    <a:cubicBezTo>
                      <a:pt x="632839" y="453635"/>
                      <a:pt x="514001" y="555701"/>
                      <a:pt x="367842" y="558443"/>
                    </a:cubicBezTo>
                    <a:cubicBezTo>
                      <a:pt x="278730" y="554983"/>
                      <a:pt x="203034" y="550446"/>
                      <a:pt x="121130" y="558443"/>
                    </a:cubicBezTo>
                  </a:path>
                </a:pathLst>
              </a:custGeom>
              <a:noFill/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15816719">
                      <a:custGeom>
                        <a:avLst/>
                        <a:gdLst>
                          <a:gd name="connsiteX0" fmla="*/ 0 w 659087"/>
                          <a:gd name="connsiteY0" fmla="*/ 0 h 558443"/>
                          <a:gd name="connsiteX1" fmla="*/ 391890 w 659087"/>
                          <a:gd name="connsiteY1" fmla="*/ 0 h 558443"/>
                          <a:gd name="connsiteX2" fmla="*/ 659088 w 659087"/>
                          <a:gd name="connsiteY2" fmla="*/ 267198 h 558443"/>
                          <a:gd name="connsiteX3" fmla="*/ 659088 w 659087"/>
                          <a:gd name="connsiteY3" fmla="*/ 267198 h 558443"/>
                          <a:gd name="connsiteX4" fmla="*/ 367842 w 659087"/>
                          <a:gd name="connsiteY4" fmla="*/ 558443 h 558443"/>
                          <a:gd name="connsiteX5" fmla="*/ 121130 w 659087"/>
                          <a:gd name="connsiteY5" fmla="*/ 558443 h 558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59087" h="558443">
                            <a:moveTo>
                              <a:pt x="0" y="0"/>
                            </a:moveTo>
                            <a:lnTo>
                              <a:pt x="391890" y="0"/>
                            </a:lnTo>
                            <a:cubicBezTo>
                              <a:pt x="538849" y="0"/>
                              <a:pt x="659088" y="119348"/>
                              <a:pt x="659088" y="267198"/>
                            </a:cubicBezTo>
                            <a:lnTo>
                              <a:pt x="659088" y="267198"/>
                            </a:lnTo>
                            <a:cubicBezTo>
                              <a:pt x="659088" y="428407"/>
                              <a:pt x="528161" y="558443"/>
                              <a:pt x="367842" y="558443"/>
                            </a:cubicBezTo>
                            <a:lnTo>
                              <a:pt x="121130" y="558443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F091CDA-8593-4B43-9A54-8BA56587E8C1}"/>
                  </a:ext>
                </a:extLst>
              </p:cNvPr>
              <p:cNvSpPr/>
              <p:nvPr/>
            </p:nvSpPr>
            <p:spPr>
              <a:xfrm>
                <a:off x="-2320" y="1309554"/>
                <a:ext cx="2285430" cy="1205061"/>
              </a:xfrm>
              <a:custGeom>
                <a:avLst/>
                <a:gdLst>
                  <a:gd name="connsiteX0" fmla="*/ 0 w 2285430"/>
                  <a:gd name="connsiteY0" fmla="*/ 1204171 h 1205061"/>
                  <a:gd name="connsiteX1" fmla="*/ 452490 w 2285430"/>
                  <a:gd name="connsiteY1" fmla="*/ 1204171 h 1205061"/>
                  <a:gd name="connsiteX2" fmla="*/ 870173 w 2285430"/>
                  <a:gd name="connsiteY2" fmla="*/ 1204171 h 1205061"/>
                  <a:gd name="connsiteX3" fmla="*/ 993975 w 2285430"/>
                  <a:gd name="connsiteY3" fmla="*/ 1045633 h 1205061"/>
                  <a:gd name="connsiteX4" fmla="*/ 1257610 w 2285430"/>
                  <a:gd name="connsiteY4" fmla="*/ 279667 h 1205061"/>
                  <a:gd name="connsiteX5" fmla="*/ 1257610 w 2285430"/>
                  <a:gd name="connsiteY5" fmla="*/ 279667 h 1205061"/>
                  <a:gd name="connsiteX6" fmla="*/ 1537277 w 2285430"/>
                  <a:gd name="connsiteY6" fmla="*/ 0 h 1205061"/>
                  <a:gd name="connsiteX7" fmla="*/ 1537277 w 2285430"/>
                  <a:gd name="connsiteY7" fmla="*/ 0 h 1205061"/>
                  <a:gd name="connsiteX8" fmla="*/ 1816943 w 2285430"/>
                  <a:gd name="connsiteY8" fmla="*/ 279667 h 1205061"/>
                  <a:gd name="connsiteX9" fmla="*/ 1816943 w 2285430"/>
                  <a:gd name="connsiteY9" fmla="*/ 447111 h 1205061"/>
                  <a:gd name="connsiteX10" fmla="*/ 1638812 w 2285430"/>
                  <a:gd name="connsiteY10" fmla="*/ 1089276 h 1205061"/>
                  <a:gd name="connsiteX11" fmla="*/ 1569340 w 2285430"/>
                  <a:gd name="connsiteY11" fmla="*/ 1205061 h 1205061"/>
                  <a:gd name="connsiteX12" fmla="*/ 1913063 w 2285430"/>
                  <a:gd name="connsiteY12" fmla="*/ 1205061 h 1205061"/>
                  <a:gd name="connsiteX13" fmla="*/ 2285430 w 2285430"/>
                  <a:gd name="connsiteY13" fmla="*/ 1205061 h 1205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85430" h="1205061" extrusionOk="0">
                    <a:moveTo>
                      <a:pt x="0" y="1204171"/>
                    </a:moveTo>
                    <a:cubicBezTo>
                      <a:pt x="127689" y="1216553"/>
                      <a:pt x="238864" y="1220360"/>
                      <a:pt x="452490" y="1204171"/>
                    </a:cubicBezTo>
                    <a:cubicBezTo>
                      <a:pt x="666116" y="1187983"/>
                      <a:pt x="734770" y="1202335"/>
                      <a:pt x="870173" y="1204171"/>
                    </a:cubicBezTo>
                    <a:cubicBezTo>
                      <a:pt x="907620" y="1156428"/>
                      <a:pt x="971540" y="1085520"/>
                      <a:pt x="993975" y="1045633"/>
                    </a:cubicBezTo>
                    <a:cubicBezTo>
                      <a:pt x="1143408" y="783258"/>
                      <a:pt x="1268945" y="549266"/>
                      <a:pt x="1257610" y="279667"/>
                    </a:cubicBezTo>
                    <a:lnTo>
                      <a:pt x="1257610" y="279667"/>
                    </a:lnTo>
                    <a:cubicBezTo>
                      <a:pt x="1272174" y="138373"/>
                      <a:pt x="1372354" y="379"/>
                      <a:pt x="1537277" y="0"/>
                    </a:cubicBezTo>
                    <a:lnTo>
                      <a:pt x="1537277" y="0"/>
                    </a:lnTo>
                    <a:cubicBezTo>
                      <a:pt x="1686548" y="19372"/>
                      <a:pt x="1834739" y="127459"/>
                      <a:pt x="1816943" y="279667"/>
                    </a:cubicBezTo>
                    <a:cubicBezTo>
                      <a:pt x="1813302" y="358289"/>
                      <a:pt x="1822679" y="396892"/>
                      <a:pt x="1816943" y="447111"/>
                    </a:cubicBezTo>
                    <a:cubicBezTo>
                      <a:pt x="1822994" y="650653"/>
                      <a:pt x="1762116" y="897689"/>
                      <a:pt x="1638812" y="1089276"/>
                    </a:cubicBezTo>
                    <a:cubicBezTo>
                      <a:pt x="1618397" y="1124385"/>
                      <a:pt x="1597853" y="1169344"/>
                      <a:pt x="1569340" y="1205061"/>
                    </a:cubicBezTo>
                    <a:cubicBezTo>
                      <a:pt x="1698725" y="1188826"/>
                      <a:pt x="1797915" y="1201778"/>
                      <a:pt x="1913063" y="1205061"/>
                    </a:cubicBezTo>
                    <a:cubicBezTo>
                      <a:pt x="2028211" y="1208344"/>
                      <a:pt x="2160846" y="1190317"/>
                      <a:pt x="2285430" y="1205061"/>
                    </a:cubicBezTo>
                  </a:path>
                </a:pathLst>
              </a:custGeom>
              <a:noFill/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796493278">
                      <a:custGeom>
                        <a:avLst/>
                        <a:gdLst>
                          <a:gd name="connsiteX0" fmla="*/ 0 w 2285430"/>
                          <a:gd name="connsiteY0" fmla="*/ 1204171 h 1205061"/>
                          <a:gd name="connsiteX1" fmla="*/ 870173 w 2285430"/>
                          <a:gd name="connsiteY1" fmla="*/ 1204171 h 1205061"/>
                          <a:gd name="connsiteX2" fmla="*/ 993975 w 2285430"/>
                          <a:gd name="connsiteY2" fmla="*/ 1045633 h 1205061"/>
                          <a:gd name="connsiteX3" fmla="*/ 1257610 w 2285430"/>
                          <a:gd name="connsiteY3" fmla="*/ 279667 h 1205061"/>
                          <a:gd name="connsiteX4" fmla="*/ 1257610 w 2285430"/>
                          <a:gd name="connsiteY4" fmla="*/ 279667 h 1205061"/>
                          <a:gd name="connsiteX5" fmla="*/ 1537277 w 2285430"/>
                          <a:gd name="connsiteY5" fmla="*/ 0 h 1205061"/>
                          <a:gd name="connsiteX6" fmla="*/ 1537277 w 2285430"/>
                          <a:gd name="connsiteY6" fmla="*/ 0 h 1205061"/>
                          <a:gd name="connsiteX7" fmla="*/ 1816943 w 2285430"/>
                          <a:gd name="connsiteY7" fmla="*/ 279667 h 1205061"/>
                          <a:gd name="connsiteX8" fmla="*/ 1816943 w 2285430"/>
                          <a:gd name="connsiteY8" fmla="*/ 447111 h 1205061"/>
                          <a:gd name="connsiteX9" fmla="*/ 1638812 w 2285430"/>
                          <a:gd name="connsiteY9" fmla="*/ 1089276 h 1205061"/>
                          <a:gd name="connsiteX10" fmla="*/ 1569340 w 2285430"/>
                          <a:gd name="connsiteY10" fmla="*/ 1205061 h 1205061"/>
                          <a:gd name="connsiteX11" fmla="*/ 2285430 w 2285430"/>
                          <a:gd name="connsiteY11" fmla="*/ 1205061 h 12050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285430" h="1205061">
                            <a:moveTo>
                              <a:pt x="0" y="1204171"/>
                            </a:moveTo>
                            <a:lnTo>
                              <a:pt x="870173" y="1204171"/>
                            </a:lnTo>
                            <a:lnTo>
                              <a:pt x="993975" y="1045633"/>
                            </a:lnTo>
                            <a:cubicBezTo>
                              <a:pt x="1164982" y="826531"/>
                              <a:pt x="1257610" y="557552"/>
                              <a:pt x="1257610" y="279667"/>
                            </a:cubicBezTo>
                            <a:lnTo>
                              <a:pt x="1257610" y="279667"/>
                            </a:lnTo>
                            <a:cubicBezTo>
                              <a:pt x="1257610" y="125583"/>
                              <a:pt x="1382302" y="0"/>
                              <a:pt x="1537277" y="0"/>
                            </a:cubicBezTo>
                            <a:lnTo>
                              <a:pt x="1537277" y="0"/>
                            </a:lnTo>
                            <a:cubicBezTo>
                              <a:pt x="1691361" y="0"/>
                              <a:pt x="1816943" y="124692"/>
                              <a:pt x="1816943" y="279667"/>
                            </a:cubicBezTo>
                            <a:lnTo>
                              <a:pt x="1816943" y="447111"/>
                            </a:lnTo>
                            <a:cubicBezTo>
                              <a:pt x="1816943" y="673338"/>
                              <a:pt x="1755488" y="895112"/>
                              <a:pt x="1638812" y="1089276"/>
                            </a:cubicBezTo>
                            <a:lnTo>
                              <a:pt x="1569340" y="1205061"/>
                            </a:lnTo>
                            <a:lnTo>
                              <a:pt x="2285430" y="1205061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9B74E518-C397-4C8E-A884-7D396980022D}"/>
                  </a:ext>
                </a:extLst>
              </p:cNvPr>
              <p:cNvSpPr/>
              <p:nvPr/>
            </p:nvSpPr>
            <p:spPr>
              <a:xfrm>
                <a:off x="-192031" y="4189944"/>
                <a:ext cx="2969455" cy="559333"/>
              </a:xfrm>
              <a:custGeom>
                <a:avLst/>
                <a:gdLst>
                  <a:gd name="connsiteX0" fmla="*/ 2583801 w 2969455"/>
                  <a:gd name="connsiteY0" fmla="*/ 0 h 559333"/>
                  <a:gd name="connsiteX1" fmla="*/ 2689789 w 2969455"/>
                  <a:gd name="connsiteY1" fmla="*/ 0 h 559333"/>
                  <a:gd name="connsiteX2" fmla="*/ 2969456 w 2969455"/>
                  <a:gd name="connsiteY2" fmla="*/ 279667 h 559333"/>
                  <a:gd name="connsiteX3" fmla="*/ 2969456 w 2969455"/>
                  <a:gd name="connsiteY3" fmla="*/ 279667 h 559333"/>
                  <a:gd name="connsiteX4" fmla="*/ 2689789 w 2969455"/>
                  <a:gd name="connsiteY4" fmla="*/ 559334 h 559333"/>
                  <a:gd name="connsiteX5" fmla="*/ 2115760 w 2969455"/>
                  <a:gd name="connsiteY5" fmla="*/ 559334 h 559333"/>
                  <a:gd name="connsiteX6" fmla="*/ 1541730 w 2969455"/>
                  <a:gd name="connsiteY6" fmla="*/ 559334 h 559333"/>
                  <a:gd name="connsiteX7" fmla="*/ 1368942 w 2969455"/>
                  <a:gd name="connsiteY7" fmla="*/ 521035 h 559333"/>
                  <a:gd name="connsiteX8" fmla="*/ 1164091 w 2969455"/>
                  <a:gd name="connsiteY8" fmla="*/ 425735 h 559333"/>
                  <a:gd name="connsiteX9" fmla="*/ 944989 w 2969455"/>
                  <a:gd name="connsiteY9" fmla="*/ 376749 h 559333"/>
                  <a:gd name="connsiteX10" fmla="*/ 472495 w 2969455"/>
                  <a:gd name="connsiteY10" fmla="*/ 376749 h 559333"/>
                  <a:gd name="connsiteX11" fmla="*/ 0 w 2969455"/>
                  <a:gd name="connsiteY11" fmla="*/ 376749 h 55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69455" h="559333" extrusionOk="0">
                    <a:moveTo>
                      <a:pt x="2583801" y="0"/>
                    </a:moveTo>
                    <a:cubicBezTo>
                      <a:pt x="2615031" y="-2577"/>
                      <a:pt x="2637580" y="-1660"/>
                      <a:pt x="2689789" y="0"/>
                    </a:cubicBezTo>
                    <a:cubicBezTo>
                      <a:pt x="2869780" y="23187"/>
                      <a:pt x="2972405" y="128088"/>
                      <a:pt x="2969456" y="279667"/>
                    </a:cubicBezTo>
                    <a:lnTo>
                      <a:pt x="2969456" y="279667"/>
                    </a:lnTo>
                    <a:cubicBezTo>
                      <a:pt x="2971214" y="419509"/>
                      <a:pt x="2855876" y="550151"/>
                      <a:pt x="2689789" y="559334"/>
                    </a:cubicBezTo>
                    <a:cubicBezTo>
                      <a:pt x="2545979" y="553940"/>
                      <a:pt x="2338931" y="546640"/>
                      <a:pt x="2115760" y="559334"/>
                    </a:cubicBezTo>
                    <a:cubicBezTo>
                      <a:pt x="1892589" y="572028"/>
                      <a:pt x="1742033" y="578525"/>
                      <a:pt x="1541730" y="559334"/>
                    </a:cubicBezTo>
                    <a:cubicBezTo>
                      <a:pt x="1486316" y="562340"/>
                      <a:pt x="1413307" y="549308"/>
                      <a:pt x="1368942" y="521035"/>
                    </a:cubicBezTo>
                    <a:cubicBezTo>
                      <a:pt x="1310433" y="505288"/>
                      <a:pt x="1256120" y="462385"/>
                      <a:pt x="1164091" y="425735"/>
                    </a:cubicBezTo>
                    <a:cubicBezTo>
                      <a:pt x="1102723" y="386206"/>
                      <a:pt x="1011367" y="376218"/>
                      <a:pt x="944989" y="376749"/>
                    </a:cubicBezTo>
                    <a:cubicBezTo>
                      <a:pt x="729042" y="360410"/>
                      <a:pt x="679732" y="369939"/>
                      <a:pt x="472495" y="376749"/>
                    </a:cubicBezTo>
                    <a:cubicBezTo>
                      <a:pt x="265258" y="383559"/>
                      <a:pt x="230909" y="369868"/>
                      <a:pt x="0" y="376749"/>
                    </a:cubicBezTo>
                  </a:path>
                </a:pathLst>
              </a:custGeom>
              <a:noFill/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829441670">
                      <a:custGeom>
                        <a:avLst/>
                        <a:gdLst>
                          <a:gd name="connsiteX0" fmla="*/ 2583801 w 2969455"/>
                          <a:gd name="connsiteY0" fmla="*/ 0 h 559333"/>
                          <a:gd name="connsiteX1" fmla="*/ 2689789 w 2969455"/>
                          <a:gd name="connsiteY1" fmla="*/ 0 h 559333"/>
                          <a:gd name="connsiteX2" fmla="*/ 2969456 w 2969455"/>
                          <a:gd name="connsiteY2" fmla="*/ 279667 h 559333"/>
                          <a:gd name="connsiteX3" fmla="*/ 2969456 w 2969455"/>
                          <a:gd name="connsiteY3" fmla="*/ 279667 h 559333"/>
                          <a:gd name="connsiteX4" fmla="*/ 2689789 w 2969455"/>
                          <a:gd name="connsiteY4" fmla="*/ 559334 h 559333"/>
                          <a:gd name="connsiteX5" fmla="*/ 1541730 w 2969455"/>
                          <a:gd name="connsiteY5" fmla="*/ 559334 h 559333"/>
                          <a:gd name="connsiteX6" fmla="*/ 1368942 w 2969455"/>
                          <a:gd name="connsiteY6" fmla="*/ 521035 h 559333"/>
                          <a:gd name="connsiteX7" fmla="*/ 1164091 w 2969455"/>
                          <a:gd name="connsiteY7" fmla="*/ 425735 h 559333"/>
                          <a:gd name="connsiteX8" fmla="*/ 944989 w 2969455"/>
                          <a:gd name="connsiteY8" fmla="*/ 376749 h 559333"/>
                          <a:gd name="connsiteX9" fmla="*/ 0 w 2969455"/>
                          <a:gd name="connsiteY9" fmla="*/ 376749 h 5593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2969455" h="559333">
                            <a:moveTo>
                              <a:pt x="2583801" y="0"/>
                            </a:moveTo>
                            <a:lnTo>
                              <a:pt x="2689789" y="0"/>
                            </a:lnTo>
                            <a:cubicBezTo>
                              <a:pt x="2843873" y="0"/>
                              <a:pt x="2969456" y="124692"/>
                              <a:pt x="2969456" y="279667"/>
                            </a:cubicBezTo>
                            <a:lnTo>
                              <a:pt x="2969456" y="279667"/>
                            </a:lnTo>
                            <a:cubicBezTo>
                              <a:pt x="2969456" y="433751"/>
                              <a:pt x="2844764" y="559334"/>
                              <a:pt x="2689789" y="559334"/>
                            </a:cubicBezTo>
                            <a:lnTo>
                              <a:pt x="1541730" y="559334"/>
                            </a:lnTo>
                            <a:cubicBezTo>
                              <a:pt x="1482056" y="559334"/>
                              <a:pt x="1422382" y="545974"/>
                              <a:pt x="1368942" y="521035"/>
                            </a:cubicBezTo>
                            <a:lnTo>
                              <a:pt x="1164091" y="425735"/>
                            </a:lnTo>
                            <a:cubicBezTo>
                              <a:pt x="1095510" y="393671"/>
                              <a:pt x="1020695" y="376749"/>
                              <a:pt x="944989" y="376749"/>
                            </a:cubicBezTo>
                            <a:lnTo>
                              <a:pt x="0" y="376749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698C822-61D1-4A95-A197-5E4D96FA65D4}"/>
                  </a:ext>
                </a:extLst>
              </p:cNvPr>
              <p:cNvSpPr/>
              <p:nvPr/>
            </p:nvSpPr>
            <p:spPr>
              <a:xfrm>
                <a:off x="262204" y="4189944"/>
                <a:ext cx="895111" cy="89065"/>
              </a:xfrm>
              <a:custGeom>
                <a:avLst/>
                <a:gdLst>
                  <a:gd name="connsiteX0" fmla="*/ 0 w 895111"/>
                  <a:gd name="connsiteY0" fmla="*/ 0 h 89065"/>
                  <a:gd name="connsiteX1" fmla="*/ 438605 w 895111"/>
                  <a:gd name="connsiteY1" fmla="*/ 0 h 89065"/>
                  <a:gd name="connsiteX2" fmla="*/ 895112 w 895111"/>
                  <a:gd name="connsiteY2" fmla="*/ 0 h 8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5111" h="89065" fill="none" extrusionOk="0">
                    <a:moveTo>
                      <a:pt x="0" y="0"/>
                    </a:moveTo>
                    <a:cubicBezTo>
                      <a:pt x="188579" y="21394"/>
                      <a:pt x="331538" y="5036"/>
                      <a:pt x="438605" y="0"/>
                    </a:cubicBezTo>
                    <a:cubicBezTo>
                      <a:pt x="545672" y="-5036"/>
                      <a:pt x="731670" y="-4561"/>
                      <a:pt x="895112" y="0"/>
                    </a:cubicBezTo>
                  </a:path>
                  <a:path w="895111" h="89065" stroke="0" extrusionOk="0">
                    <a:moveTo>
                      <a:pt x="0" y="0"/>
                    </a:moveTo>
                    <a:cubicBezTo>
                      <a:pt x="184231" y="11585"/>
                      <a:pt x="248079" y="-21574"/>
                      <a:pt x="438605" y="0"/>
                    </a:cubicBezTo>
                    <a:cubicBezTo>
                      <a:pt x="629131" y="21574"/>
                      <a:pt x="774268" y="3928"/>
                      <a:pt x="895112" y="0"/>
                    </a:cubicBezTo>
                  </a:path>
                </a:pathLst>
              </a:custGeom>
              <a:ln w="101600" cap="flat">
                <a:solidFill>
                  <a:schemeClr val="bg1"/>
                </a:solidFill>
                <a:custDash>
                  <a:ds d="112500" sp="150000"/>
                </a:custDash>
                <a:miter/>
                <a:extLst>
                  <a:ext uri="{C807C97D-BFC1-408E-A445-0C87EB9F89A2}">
                    <ask:lineSketchStyleProps xmlns:ask="http://schemas.microsoft.com/office/drawing/2018/sketchyshapes" sd="1296183356">
                      <a:custGeom>
                        <a:avLst/>
                        <a:gdLst>
                          <a:gd name="connsiteX0" fmla="*/ 0 w 895111"/>
                          <a:gd name="connsiteY0" fmla="*/ 0 h 89065"/>
                          <a:gd name="connsiteX1" fmla="*/ 895112 w 895111"/>
                          <a:gd name="connsiteY1" fmla="*/ 0 h 890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895111" h="89065">
                            <a:moveTo>
                              <a:pt x="0" y="0"/>
                            </a:moveTo>
                            <a:lnTo>
                              <a:pt x="895112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" name="그래픽 2">
              <a:extLst>
                <a:ext uri="{FF2B5EF4-FFF2-40B4-BE49-F238E27FC236}">
                  <a16:creationId xmlns:a16="http://schemas.microsoft.com/office/drawing/2014/main" id="{EFD30617-E28B-4EE9-9D82-A5ED47C2F14E}"/>
                </a:ext>
              </a:extLst>
            </p:cNvPr>
            <p:cNvGrpSpPr/>
            <p:nvPr/>
          </p:nvGrpSpPr>
          <p:grpSpPr>
            <a:xfrm>
              <a:off x="-1319605" y="121416"/>
              <a:ext cx="5700215" cy="4275161"/>
              <a:chOff x="-1319605" y="121416"/>
              <a:chExt cx="5700215" cy="4275161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DFC639A-F2E0-41E3-9057-0393EC3CE070}"/>
                  </a:ext>
                </a:extLst>
              </p:cNvPr>
              <p:cNvSpPr/>
              <p:nvPr/>
            </p:nvSpPr>
            <p:spPr>
              <a:xfrm>
                <a:off x="-1319605" y="2971523"/>
                <a:ext cx="643055" cy="89065"/>
              </a:xfrm>
              <a:custGeom>
                <a:avLst/>
                <a:gdLst>
                  <a:gd name="connsiteX0" fmla="*/ 643056 w 643055"/>
                  <a:gd name="connsiteY0" fmla="*/ 0 h 89065"/>
                  <a:gd name="connsiteX1" fmla="*/ 0 w 643055"/>
                  <a:gd name="connsiteY1" fmla="*/ 0 h 8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3055" h="89065" fill="none" extrusionOk="0">
                    <a:moveTo>
                      <a:pt x="643056" y="0"/>
                    </a:moveTo>
                    <a:cubicBezTo>
                      <a:pt x="330188" y="13501"/>
                      <a:pt x="151031" y="-16274"/>
                      <a:pt x="0" y="0"/>
                    </a:cubicBezTo>
                  </a:path>
                  <a:path w="643055" h="89065" stroke="0" extrusionOk="0">
                    <a:moveTo>
                      <a:pt x="643056" y="0"/>
                    </a:moveTo>
                    <a:cubicBezTo>
                      <a:pt x="332886" y="28913"/>
                      <a:pt x="293471" y="-6704"/>
                      <a:pt x="0" y="0"/>
                    </a:cubicBezTo>
                  </a:path>
                </a:pathLst>
              </a:custGeom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550154410">
                      <a:custGeom>
                        <a:avLst/>
                        <a:gdLst>
                          <a:gd name="connsiteX0" fmla="*/ 643056 w 643055"/>
                          <a:gd name="connsiteY0" fmla="*/ 0 h 89065"/>
                          <a:gd name="connsiteX1" fmla="*/ 0 w 643055"/>
                          <a:gd name="connsiteY1" fmla="*/ 0 h 890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643055" h="89065">
                            <a:moveTo>
                              <a:pt x="643056" y="0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9A60BBE-41EE-4EF2-8100-883A38BA9FA3}"/>
                  </a:ext>
                </a:extLst>
              </p:cNvPr>
              <p:cNvSpPr/>
              <p:nvPr/>
            </p:nvSpPr>
            <p:spPr>
              <a:xfrm>
                <a:off x="-937512" y="1546469"/>
                <a:ext cx="556661" cy="321527"/>
              </a:xfrm>
              <a:custGeom>
                <a:avLst/>
                <a:gdLst>
                  <a:gd name="connsiteX0" fmla="*/ 556662 w 556661"/>
                  <a:gd name="connsiteY0" fmla="*/ 321528 h 321527"/>
                  <a:gd name="connsiteX1" fmla="*/ 0 w 556661"/>
                  <a:gd name="connsiteY1" fmla="*/ 0 h 32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6661" h="321527" fill="none" extrusionOk="0">
                    <a:moveTo>
                      <a:pt x="556662" y="321528"/>
                    </a:moveTo>
                    <a:cubicBezTo>
                      <a:pt x="420658" y="236310"/>
                      <a:pt x="132709" y="62324"/>
                      <a:pt x="0" y="0"/>
                    </a:cubicBezTo>
                  </a:path>
                  <a:path w="556661" h="321527" stroke="0" extrusionOk="0">
                    <a:moveTo>
                      <a:pt x="556662" y="321528"/>
                    </a:moveTo>
                    <a:cubicBezTo>
                      <a:pt x="331756" y="199289"/>
                      <a:pt x="178274" y="110215"/>
                      <a:pt x="0" y="0"/>
                    </a:cubicBezTo>
                  </a:path>
                </a:pathLst>
              </a:custGeom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4190964607">
                      <a:custGeom>
                        <a:avLst/>
                        <a:gdLst>
                          <a:gd name="connsiteX0" fmla="*/ 556662 w 556661"/>
                          <a:gd name="connsiteY0" fmla="*/ 321528 h 321527"/>
                          <a:gd name="connsiteX1" fmla="*/ 0 w 556661"/>
                          <a:gd name="connsiteY1" fmla="*/ 0 h 3215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56661" h="321527">
                            <a:moveTo>
                              <a:pt x="556662" y="321528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2502A0B-4093-450F-836A-622BC357174A}"/>
                  </a:ext>
                </a:extLst>
              </p:cNvPr>
              <p:cNvSpPr/>
              <p:nvPr/>
            </p:nvSpPr>
            <p:spPr>
              <a:xfrm>
                <a:off x="105448" y="503508"/>
                <a:ext cx="321527" cy="556661"/>
              </a:xfrm>
              <a:custGeom>
                <a:avLst/>
                <a:gdLst>
                  <a:gd name="connsiteX0" fmla="*/ 321528 w 321527"/>
                  <a:gd name="connsiteY0" fmla="*/ 556662 h 556661"/>
                  <a:gd name="connsiteX1" fmla="*/ 0 w 321527"/>
                  <a:gd name="connsiteY1" fmla="*/ 0 h 55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1527" h="556661" fill="none" extrusionOk="0">
                    <a:moveTo>
                      <a:pt x="321528" y="556662"/>
                    </a:moveTo>
                    <a:cubicBezTo>
                      <a:pt x="189985" y="306282"/>
                      <a:pt x="132345" y="264871"/>
                      <a:pt x="0" y="0"/>
                    </a:cubicBezTo>
                  </a:path>
                  <a:path w="321527" h="556661" stroke="0" extrusionOk="0">
                    <a:moveTo>
                      <a:pt x="321528" y="556662"/>
                    </a:moveTo>
                    <a:cubicBezTo>
                      <a:pt x="191093" y="332050"/>
                      <a:pt x="132694" y="213568"/>
                      <a:pt x="0" y="0"/>
                    </a:cubicBezTo>
                  </a:path>
                </a:pathLst>
              </a:custGeom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954075369">
                      <a:custGeom>
                        <a:avLst/>
                        <a:gdLst>
                          <a:gd name="connsiteX0" fmla="*/ 321528 w 321527"/>
                          <a:gd name="connsiteY0" fmla="*/ 556662 h 556661"/>
                          <a:gd name="connsiteX1" fmla="*/ 0 w 321527"/>
                          <a:gd name="connsiteY1" fmla="*/ 0 h 5566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21527" h="556661">
                            <a:moveTo>
                              <a:pt x="321528" y="556662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3706D5A-6737-4600-B006-12B53893E0AE}"/>
                  </a:ext>
                </a:extLst>
              </p:cNvPr>
              <p:cNvSpPr/>
              <p:nvPr/>
            </p:nvSpPr>
            <p:spPr>
              <a:xfrm>
                <a:off x="-937512" y="1546469"/>
                <a:ext cx="556661" cy="321527"/>
              </a:xfrm>
              <a:custGeom>
                <a:avLst/>
                <a:gdLst>
                  <a:gd name="connsiteX0" fmla="*/ 556662 w 556661"/>
                  <a:gd name="connsiteY0" fmla="*/ 321528 h 321527"/>
                  <a:gd name="connsiteX1" fmla="*/ 0 w 556661"/>
                  <a:gd name="connsiteY1" fmla="*/ 0 h 32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6661" h="321527" fill="none" extrusionOk="0">
                    <a:moveTo>
                      <a:pt x="556662" y="321528"/>
                    </a:moveTo>
                    <a:cubicBezTo>
                      <a:pt x="340169" y="166645"/>
                      <a:pt x="139345" y="49440"/>
                      <a:pt x="0" y="0"/>
                    </a:cubicBezTo>
                  </a:path>
                  <a:path w="556661" h="321527" stroke="0" extrusionOk="0">
                    <a:moveTo>
                      <a:pt x="556662" y="321528"/>
                    </a:moveTo>
                    <a:cubicBezTo>
                      <a:pt x="283583" y="176094"/>
                      <a:pt x="223332" y="156867"/>
                      <a:pt x="0" y="0"/>
                    </a:cubicBezTo>
                  </a:path>
                </a:pathLst>
              </a:custGeom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527599215">
                      <a:custGeom>
                        <a:avLst/>
                        <a:gdLst>
                          <a:gd name="connsiteX0" fmla="*/ 556662 w 556661"/>
                          <a:gd name="connsiteY0" fmla="*/ 321528 h 321527"/>
                          <a:gd name="connsiteX1" fmla="*/ 0 w 556661"/>
                          <a:gd name="connsiteY1" fmla="*/ 0 h 3215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56661" h="321527">
                            <a:moveTo>
                              <a:pt x="556662" y="321528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5904A54-D16C-4320-938D-499FDD7CC25E}"/>
                  </a:ext>
                </a:extLst>
              </p:cNvPr>
              <p:cNvSpPr/>
              <p:nvPr/>
            </p:nvSpPr>
            <p:spPr>
              <a:xfrm>
                <a:off x="105448" y="503508"/>
                <a:ext cx="321527" cy="556661"/>
              </a:xfrm>
              <a:custGeom>
                <a:avLst/>
                <a:gdLst>
                  <a:gd name="connsiteX0" fmla="*/ 321528 w 321527"/>
                  <a:gd name="connsiteY0" fmla="*/ 556662 h 556661"/>
                  <a:gd name="connsiteX1" fmla="*/ 0 w 321527"/>
                  <a:gd name="connsiteY1" fmla="*/ 0 h 55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1527" h="556661" fill="none" extrusionOk="0">
                    <a:moveTo>
                      <a:pt x="321528" y="556662"/>
                    </a:moveTo>
                    <a:cubicBezTo>
                      <a:pt x="251811" y="378376"/>
                      <a:pt x="119795" y="244568"/>
                      <a:pt x="0" y="0"/>
                    </a:cubicBezTo>
                  </a:path>
                  <a:path w="321527" h="556661" stroke="0" extrusionOk="0">
                    <a:moveTo>
                      <a:pt x="321528" y="556662"/>
                    </a:moveTo>
                    <a:cubicBezTo>
                      <a:pt x="194625" y="388489"/>
                      <a:pt x="85539" y="112977"/>
                      <a:pt x="0" y="0"/>
                    </a:cubicBezTo>
                  </a:path>
                </a:pathLst>
              </a:custGeom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1866897295">
                      <a:custGeom>
                        <a:avLst/>
                        <a:gdLst>
                          <a:gd name="connsiteX0" fmla="*/ 321528 w 321527"/>
                          <a:gd name="connsiteY0" fmla="*/ 556662 h 556661"/>
                          <a:gd name="connsiteX1" fmla="*/ 0 w 321527"/>
                          <a:gd name="connsiteY1" fmla="*/ 0 h 5566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21527" h="556661">
                            <a:moveTo>
                              <a:pt x="321528" y="556662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2D563C9A-1B22-4260-8100-3542D5E201C0}"/>
                  </a:ext>
                </a:extLst>
              </p:cNvPr>
              <p:cNvSpPr/>
              <p:nvPr/>
            </p:nvSpPr>
            <p:spPr>
              <a:xfrm>
                <a:off x="105448" y="503508"/>
                <a:ext cx="321527" cy="556661"/>
              </a:xfrm>
              <a:custGeom>
                <a:avLst/>
                <a:gdLst>
                  <a:gd name="connsiteX0" fmla="*/ 321528 w 321527"/>
                  <a:gd name="connsiteY0" fmla="*/ 556662 h 556661"/>
                  <a:gd name="connsiteX1" fmla="*/ 0 w 321527"/>
                  <a:gd name="connsiteY1" fmla="*/ 0 h 55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1527" h="556661" fill="none" extrusionOk="0">
                    <a:moveTo>
                      <a:pt x="321528" y="556662"/>
                    </a:moveTo>
                    <a:cubicBezTo>
                      <a:pt x="192996" y="314174"/>
                      <a:pt x="82463" y="171679"/>
                      <a:pt x="0" y="0"/>
                    </a:cubicBezTo>
                  </a:path>
                  <a:path w="321527" h="556661" stroke="0" extrusionOk="0">
                    <a:moveTo>
                      <a:pt x="321528" y="556662"/>
                    </a:moveTo>
                    <a:cubicBezTo>
                      <a:pt x="210127" y="380796"/>
                      <a:pt x="126943" y="178538"/>
                      <a:pt x="0" y="0"/>
                    </a:cubicBezTo>
                  </a:path>
                </a:pathLst>
              </a:custGeom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492454087">
                      <a:custGeom>
                        <a:avLst/>
                        <a:gdLst>
                          <a:gd name="connsiteX0" fmla="*/ 321528 w 321527"/>
                          <a:gd name="connsiteY0" fmla="*/ 556662 h 556661"/>
                          <a:gd name="connsiteX1" fmla="*/ 0 w 321527"/>
                          <a:gd name="connsiteY1" fmla="*/ 0 h 5566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21527" h="556661">
                            <a:moveTo>
                              <a:pt x="321528" y="556662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E46C983E-C876-49F8-BC96-940079A436AF}"/>
                  </a:ext>
                </a:extLst>
              </p:cNvPr>
              <p:cNvSpPr/>
              <p:nvPr/>
            </p:nvSpPr>
            <p:spPr>
              <a:xfrm>
                <a:off x="1530502" y="121416"/>
                <a:ext cx="89065" cy="643055"/>
              </a:xfrm>
              <a:custGeom>
                <a:avLst/>
                <a:gdLst>
                  <a:gd name="connsiteX0" fmla="*/ 0 w 89065"/>
                  <a:gd name="connsiteY0" fmla="*/ 643056 h 643055"/>
                  <a:gd name="connsiteX1" fmla="*/ 0 w 89065"/>
                  <a:gd name="connsiteY1" fmla="*/ 0 h 64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065" h="643055" fill="none" extrusionOk="0">
                    <a:moveTo>
                      <a:pt x="0" y="643056"/>
                    </a:moveTo>
                    <a:cubicBezTo>
                      <a:pt x="29771" y="462034"/>
                      <a:pt x="1424" y="194742"/>
                      <a:pt x="0" y="0"/>
                    </a:cubicBezTo>
                  </a:path>
                  <a:path w="89065" h="643055" stroke="0" extrusionOk="0">
                    <a:moveTo>
                      <a:pt x="0" y="643056"/>
                    </a:moveTo>
                    <a:cubicBezTo>
                      <a:pt x="28339" y="505424"/>
                      <a:pt x="8667" y="319444"/>
                      <a:pt x="0" y="0"/>
                    </a:cubicBezTo>
                  </a:path>
                </a:pathLst>
              </a:custGeom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974347662">
                      <a:custGeom>
                        <a:avLst/>
                        <a:gdLst>
                          <a:gd name="connsiteX0" fmla="*/ 0 w 89065"/>
                          <a:gd name="connsiteY0" fmla="*/ 643056 h 643055"/>
                          <a:gd name="connsiteX1" fmla="*/ 0 w 89065"/>
                          <a:gd name="connsiteY1" fmla="*/ 0 h 6430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89065" h="643055">
                            <a:moveTo>
                              <a:pt x="0" y="643056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D8C442C3-237A-4362-8687-8CE45E18B762}"/>
                  </a:ext>
                </a:extLst>
              </p:cNvPr>
              <p:cNvSpPr/>
              <p:nvPr/>
            </p:nvSpPr>
            <p:spPr>
              <a:xfrm>
                <a:off x="2634028" y="503508"/>
                <a:ext cx="321527" cy="556661"/>
              </a:xfrm>
              <a:custGeom>
                <a:avLst/>
                <a:gdLst>
                  <a:gd name="connsiteX0" fmla="*/ 0 w 321527"/>
                  <a:gd name="connsiteY0" fmla="*/ 556662 h 556661"/>
                  <a:gd name="connsiteX1" fmla="*/ 321528 w 321527"/>
                  <a:gd name="connsiteY1" fmla="*/ 0 h 55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1527" h="556661" fill="none" extrusionOk="0">
                    <a:moveTo>
                      <a:pt x="0" y="556662"/>
                    </a:moveTo>
                    <a:cubicBezTo>
                      <a:pt x="76205" y="445926"/>
                      <a:pt x="169496" y="278436"/>
                      <a:pt x="321528" y="0"/>
                    </a:cubicBezTo>
                  </a:path>
                  <a:path w="321527" h="556661" stroke="0" extrusionOk="0">
                    <a:moveTo>
                      <a:pt x="0" y="556662"/>
                    </a:moveTo>
                    <a:cubicBezTo>
                      <a:pt x="92508" y="449085"/>
                      <a:pt x="224232" y="142517"/>
                      <a:pt x="321528" y="0"/>
                    </a:cubicBezTo>
                  </a:path>
                </a:pathLst>
              </a:custGeom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1645046515">
                      <a:custGeom>
                        <a:avLst/>
                        <a:gdLst>
                          <a:gd name="connsiteX0" fmla="*/ 0 w 321527"/>
                          <a:gd name="connsiteY0" fmla="*/ 556662 h 556661"/>
                          <a:gd name="connsiteX1" fmla="*/ 321528 w 321527"/>
                          <a:gd name="connsiteY1" fmla="*/ 0 h 5566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21527" h="556661">
                            <a:moveTo>
                              <a:pt x="0" y="556662"/>
                            </a:moveTo>
                            <a:lnTo>
                              <a:pt x="321528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3D22FFFF-4905-4308-B976-9C1FEF1A0B31}"/>
                  </a:ext>
                </a:extLst>
              </p:cNvPr>
              <p:cNvSpPr/>
              <p:nvPr/>
            </p:nvSpPr>
            <p:spPr>
              <a:xfrm>
                <a:off x="3441855" y="1546469"/>
                <a:ext cx="556661" cy="321527"/>
              </a:xfrm>
              <a:custGeom>
                <a:avLst/>
                <a:gdLst>
                  <a:gd name="connsiteX0" fmla="*/ 0 w 556661"/>
                  <a:gd name="connsiteY0" fmla="*/ 321528 h 321527"/>
                  <a:gd name="connsiteX1" fmla="*/ 556662 w 556661"/>
                  <a:gd name="connsiteY1" fmla="*/ 0 h 32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6661" h="321527" fill="none" extrusionOk="0">
                    <a:moveTo>
                      <a:pt x="0" y="321528"/>
                    </a:moveTo>
                    <a:cubicBezTo>
                      <a:pt x="183474" y="214304"/>
                      <a:pt x="369960" y="88606"/>
                      <a:pt x="556662" y="0"/>
                    </a:cubicBezTo>
                  </a:path>
                  <a:path w="556661" h="321527" stroke="0" extrusionOk="0">
                    <a:moveTo>
                      <a:pt x="0" y="321528"/>
                    </a:moveTo>
                    <a:cubicBezTo>
                      <a:pt x="249058" y="164746"/>
                      <a:pt x="433069" y="44831"/>
                      <a:pt x="556662" y="0"/>
                    </a:cubicBezTo>
                  </a:path>
                </a:pathLst>
              </a:custGeom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1305170638">
                      <a:custGeom>
                        <a:avLst/>
                        <a:gdLst>
                          <a:gd name="connsiteX0" fmla="*/ 0 w 556661"/>
                          <a:gd name="connsiteY0" fmla="*/ 321528 h 321527"/>
                          <a:gd name="connsiteX1" fmla="*/ 556662 w 556661"/>
                          <a:gd name="connsiteY1" fmla="*/ 0 h 3215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56661" h="321527">
                            <a:moveTo>
                              <a:pt x="0" y="321528"/>
                            </a:moveTo>
                            <a:lnTo>
                              <a:pt x="556662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BD9EE0FB-1D6D-4822-8B91-0094096EE96A}"/>
                  </a:ext>
                </a:extLst>
              </p:cNvPr>
              <p:cNvSpPr/>
              <p:nvPr/>
            </p:nvSpPr>
            <p:spPr>
              <a:xfrm>
                <a:off x="3737554" y="2971523"/>
                <a:ext cx="643055" cy="89065"/>
              </a:xfrm>
              <a:custGeom>
                <a:avLst/>
                <a:gdLst>
                  <a:gd name="connsiteX0" fmla="*/ 0 w 643055"/>
                  <a:gd name="connsiteY0" fmla="*/ 0 h 89065"/>
                  <a:gd name="connsiteX1" fmla="*/ 643056 w 643055"/>
                  <a:gd name="connsiteY1" fmla="*/ 0 h 8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3055" h="89065" fill="none" extrusionOk="0">
                    <a:moveTo>
                      <a:pt x="0" y="0"/>
                    </a:moveTo>
                    <a:cubicBezTo>
                      <a:pt x="223265" y="20160"/>
                      <a:pt x="457141" y="-18406"/>
                      <a:pt x="643056" y="0"/>
                    </a:cubicBezTo>
                  </a:path>
                  <a:path w="643055" h="89065" stroke="0" extrusionOk="0">
                    <a:moveTo>
                      <a:pt x="0" y="0"/>
                    </a:moveTo>
                    <a:cubicBezTo>
                      <a:pt x="255193" y="-26704"/>
                      <a:pt x="326285" y="30437"/>
                      <a:pt x="643056" y="0"/>
                    </a:cubicBezTo>
                  </a:path>
                </a:pathLst>
              </a:custGeom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052955646">
                      <a:custGeom>
                        <a:avLst/>
                        <a:gdLst>
                          <a:gd name="connsiteX0" fmla="*/ 0 w 643055"/>
                          <a:gd name="connsiteY0" fmla="*/ 0 h 89065"/>
                          <a:gd name="connsiteX1" fmla="*/ 643056 w 643055"/>
                          <a:gd name="connsiteY1" fmla="*/ 0 h 890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643055" h="89065">
                            <a:moveTo>
                              <a:pt x="0" y="0"/>
                            </a:moveTo>
                            <a:lnTo>
                              <a:pt x="643056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8FF27289-F715-4DC7-8090-0DDF7437DC3A}"/>
                  </a:ext>
                </a:extLst>
              </p:cNvPr>
              <p:cNvSpPr/>
              <p:nvPr/>
            </p:nvSpPr>
            <p:spPr>
              <a:xfrm>
                <a:off x="3441855" y="4075049"/>
                <a:ext cx="556661" cy="321527"/>
              </a:xfrm>
              <a:custGeom>
                <a:avLst/>
                <a:gdLst>
                  <a:gd name="connsiteX0" fmla="*/ 0 w 556661"/>
                  <a:gd name="connsiteY0" fmla="*/ 0 h 321527"/>
                  <a:gd name="connsiteX1" fmla="*/ 556662 w 556661"/>
                  <a:gd name="connsiteY1" fmla="*/ 321528 h 32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6661" h="321527" fill="none" extrusionOk="0">
                    <a:moveTo>
                      <a:pt x="0" y="0"/>
                    </a:moveTo>
                    <a:cubicBezTo>
                      <a:pt x="118321" y="52888"/>
                      <a:pt x="423837" y="236022"/>
                      <a:pt x="556662" y="321528"/>
                    </a:cubicBezTo>
                  </a:path>
                  <a:path w="556661" h="321527" stroke="0" extrusionOk="0">
                    <a:moveTo>
                      <a:pt x="0" y="0"/>
                    </a:moveTo>
                    <a:cubicBezTo>
                      <a:pt x="218635" y="161625"/>
                      <a:pt x="406487" y="246992"/>
                      <a:pt x="556662" y="321528"/>
                    </a:cubicBezTo>
                  </a:path>
                </a:pathLst>
              </a:custGeom>
              <a:ln w="1016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496000963">
                      <a:custGeom>
                        <a:avLst/>
                        <a:gdLst>
                          <a:gd name="connsiteX0" fmla="*/ 0 w 556661"/>
                          <a:gd name="connsiteY0" fmla="*/ 0 h 321527"/>
                          <a:gd name="connsiteX1" fmla="*/ 556662 w 556661"/>
                          <a:gd name="connsiteY1" fmla="*/ 321528 h 3215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56661" h="321527">
                            <a:moveTo>
                              <a:pt x="0" y="0"/>
                            </a:moveTo>
                            <a:lnTo>
                              <a:pt x="556662" y="321528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E678649C-362F-42DE-AA1C-710AE6E0B1F0}"/>
              </a:ext>
            </a:extLst>
          </p:cNvPr>
          <p:cNvSpPr txBox="1">
            <a:spLocks/>
          </p:cNvSpPr>
          <p:nvPr/>
        </p:nvSpPr>
        <p:spPr>
          <a:xfrm>
            <a:off x="3690340" y="3094386"/>
            <a:ext cx="6215270" cy="99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bg1"/>
                </a:solidFill>
              </a:rPr>
              <a:t>감사합니다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0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EAFBC89-34CB-4BE2-AFB5-3E03C12D155B}"/>
              </a:ext>
            </a:extLst>
          </p:cNvPr>
          <p:cNvSpPr/>
          <p:nvPr/>
        </p:nvSpPr>
        <p:spPr>
          <a:xfrm>
            <a:off x="1015907" y="2722938"/>
            <a:ext cx="6202016" cy="646331"/>
          </a:xfrm>
          <a:prstGeom prst="rect">
            <a:avLst/>
          </a:prstGeom>
          <a:solidFill>
            <a:srgbClr val="F1C40F"/>
          </a:solidFill>
        </p:spPr>
        <p:txBody>
          <a:bodyPr wrap="square" anchor="ctr" anchorCtr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자료실에서 </a:t>
            </a:r>
            <a:r>
              <a:rPr lang="en-US" altLang="ko-KR" sz="3600" dirty="0">
                <a:solidFill>
                  <a:prstClr val="white"/>
                </a:solidFill>
              </a:rPr>
              <a:t>arduino_driver.zip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91A2D00-45AA-4E1E-90CB-DAF670D4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"/>
                <a:ea typeface="나눔스퀘어"/>
              </a:rPr>
              <a:t>아두이노</a:t>
            </a:r>
            <a:r>
              <a:rPr lang="ko-KR" altLang="en-US" dirty="0">
                <a:latin typeface="나눔스퀘어"/>
                <a:ea typeface="나눔스퀘어"/>
              </a:rPr>
              <a:t> </a:t>
            </a:r>
            <a:r>
              <a:rPr lang="ko-KR" altLang="en-US" dirty="0"/>
              <a:t>드라이버 설치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7FA0EF-D678-43DF-B68F-5A56A3E1CA3E}"/>
              </a:ext>
            </a:extLst>
          </p:cNvPr>
          <p:cNvSpPr/>
          <p:nvPr/>
        </p:nvSpPr>
        <p:spPr>
          <a:xfrm>
            <a:off x="6036124" y="692491"/>
            <a:ext cx="1373415" cy="646331"/>
          </a:xfrm>
          <a:prstGeom prst="rect">
            <a:avLst/>
          </a:prstGeom>
          <a:solidFill>
            <a:srgbClr val="F1C40F"/>
          </a:solidFill>
        </p:spPr>
        <p:txBody>
          <a:bodyPr wrap="square" anchor="ctr" anchorCtr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F9C921-6347-4F8E-9C3A-77495BE6C9B6}"/>
              </a:ext>
            </a:extLst>
          </p:cNvPr>
          <p:cNvSpPr/>
          <p:nvPr/>
        </p:nvSpPr>
        <p:spPr>
          <a:xfrm>
            <a:off x="1003301" y="3659832"/>
            <a:ext cx="10083800" cy="646331"/>
          </a:xfrm>
          <a:prstGeom prst="rect">
            <a:avLst/>
          </a:prstGeom>
          <a:solidFill>
            <a:srgbClr val="E7A03C"/>
          </a:solidFill>
        </p:spPr>
        <p:txBody>
          <a:bodyPr wrap="square" anchor="ctr" anchorCtr="0">
            <a:spAutoFit/>
          </a:bodyPr>
          <a:lstStyle/>
          <a:p>
            <a:pPr>
              <a:defRPr/>
            </a:pPr>
            <a:r>
              <a:rPr lang="ko-KR" altLang="en-US" sz="3600" dirty="0">
                <a:solidFill>
                  <a:schemeClr val="bg1"/>
                </a:solidFill>
              </a:rPr>
              <a:t>드라이버 파일 다운 및 설치하기</a:t>
            </a:r>
          </a:p>
        </p:txBody>
      </p:sp>
      <p:grpSp>
        <p:nvGrpSpPr>
          <p:cNvPr id="39" name="그래픽 9">
            <a:extLst>
              <a:ext uri="{FF2B5EF4-FFF2-40B4-BE49-F238E27FC236}">
                <a16:creationId xmlns:a16="http://schemas.microsoft.com/office/drawing/2014/main" id="{B353B6E6-7422-4D85-8F6F-34E3E11A9F33}"/>
              </a:ext>
            </a:extLst>
          </p:cNvPr>
          <p:cNvGrpSpPr/>
          <p:nvPr/>
        </p:nvGrpSpPr>
        <p:grpSpPr>
          <a:xfrm>
            <a:off x="8547653" y="2231943"/>
            <a:ext cx="1700896" cy="2855777"/>
            <a:chOff x="5934075" y="3162300"/>
            <a:chExt cx="2046829" cy="3436595"/>
          </a:xfrm>
          <a:noFill/>
        </p:grpSpPr>
        <p:grpSp>
          <p:nvGrpSpPr>
            <p:cNvPr id="40" name="그래픽 9">
              <a:extLst>
                <a:ext uri="{FF2B5EF4-FFF2-40B4-BE49-F238E27FC236}">
                  <a16:creationId xmlns:a16="http://schemas.microsoft.com/office/drawing/2014/main" id="{04671204-FD0B-4518-B85D-EE1353D12A4F}"/>
                </a:ext>
              </a:extLst>
            </p:cNvPr>
            <p:cNvGrpSpPr/>
            <p:nvPr/>
          </p:nvGrpSpPr>
          <p:grpSpPr>
            <a:xfrm>
              <a:off x="6454678" y="3893581"/>
              <a:ext cx="1526225" cy="2705314"/>
              <a:chOff x="6454678" y="3893581"/>
              <a:chExt cx="1526225" cy="2705314"/>
            </a:xfrm>
            <a:noFill/>
          </p:grpSpPr>
          <p:grpSp>
            <p:nvGrpSpPr>
              <p:cNvPr id="47" name="그래픽 9">
                <a:extLst>
                  <a:ext uri="{FF2B5EF4-FFF2-40B4-BE49-F238E27FC236}">
                    <a16:creationId xmlns:a16="http://schemas.microsoft.com/office/drawing/2014/main" id="{43916C0B-0943-4218-95E3-4CC5C0CF5C04}"/>
                  </a:ext>
                </a:extLst>
              </p:cNvPr>
              <p:cNvGrpSpPr/>
              <p:nvPr/>
            </p:nvGrpSpPr>
            <p:grpSpPr>
              <a:xfrm>
                <a:off x="6454678" y="3893581"/>
                <a:ext cx="1526225" cy="2240119"/>
                <a:chOff x="6454678" y="3893581"/>
                <a:chExt cx="1526225" cy="2240119"/>
              </a:xfrm>
              <a:noFill/>
            </p:grpSpPr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0F039498-C0F5-4255-B45F-1C3C8C0A92F8}"/>
                    </a:ext>
                  </a:extLst>
                </p:cNvPr>
                <p:cNvSpPr/>
                <p:nvPr/>
              </p:nvSpPr>
              <p:spPr>
                <a:xfrm>
                  <a:off x="7364974" y="4443412"/>
                  <a:ext cx="303228" cy="551657"/>
                </a:xfrm>
                <a:custGeom>
                  <a:avLst/>
                  <a:gdLst>
                    <a:gd name="connsiteX0" fmla="*/ 0 w 303228"/>
                    <a:gd name="connsiteY0" fmla="*/ 551658 h 551657"/>
                    <a:gd name="connsiteX1" fmla="*/ 0 w 303228"/>
                    <a:gd name="connsiteY1" fmla="*/ 151614 h 551657"/>
                    <a:gd name="connsiteX2" fmla="*/ 151614 w 303228"/>
                    <a:gd name="connsiteY2" fmla="*/ 0 h 551657"/>
                    <a:gd name="connsiteX3" fmla="*/ 151614 w 303228"/>
                    <a:gd name="connsiteY3" fmla="*/ 0 h 551657"/>
                    <a:gd name="connsiteX4" fmla="*/ 303229 w 303228"/>
                    <a:gd name="connsiteY4" fmla="*/ 151614 h 551657"/>
                    <a:gd name="connsiteX5" fmla="*/ 303229 w 303228"/>
                    <a:gd name="connsiteY5" fmla="*/ 551658 h 551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228" h="551657" extrusionOk="0">
                      <a:moveTo>
                        <a:pt x="0" y="551658"/>
                      </a:moveTo>
                      <a:cubicBezTo>
                        <a:pt x="6530" y="390627"/>
                        <a:pt x="183" y="277097"/>
                        <a:pt x="0" y="151614"/>
                      </a:cubicBezTo>
                      <a:cubicBezTo>
                        <a:pt x="9603" y="69487"/>
                        <a:pt x="65924" y="-7130"/>
                        <a:pt x="151614" y="0"/>
                      </a:cubicBezTo>
                      <a:lnTo>
                        <a:pt x="151614" y="0"/>
                      </a:lnTo>
                      <a:cubicBezTo>
                        <a:pt x="223785" y="-9019"/>
                        <a:pt x="301594" y="70944"/>
                        <a:pt x="303229" y="151614"/>
                      </a:cubicBezTo>
                      <a:cubicBezTo>
                        <a:pt x="298048" y="315171"/>
                        <a:pt x="303377" y="415065"/>
                        <a:pt x="303229" y="551658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03228"/>
                            <a:gd name="connsiteY0" fmla="*/ 551658 h 551657"/>
                            <a:gd name="connsiteX1" fmla="*/ 0 w 303228"/>
                            <a:gd name="connsiteY1" fmla="*/ 151614 h 551657"/>
                            <a:gd name="connsiteX2" fmla="*/ 151614 w 303228"/>
                            <a:gd name="connsiteY2" fmla="*/ 0 h 551657"/>
                            <a:gd name="connsiteX3" fmla="*/ 151614 w 303228"/>
                            <a:gd name="connsiteY3" fmla="*/ 0 h 551657"/>
                            <a:gd name="connsiteX4" fmla="*/ 303229 w 303228"/>
                            <a:gd name="connsiteY4" fmla="*/ 151614 h 551657"/>
                            <a:gd name="connsiteX5" fmla="*/ 303229 w 303228"/>
                            <a:gd name="connsiteY5" fmla="*/ 551658 h 55165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303228" h="551657">
                              <a:moveTo>
                                <a:pt x="0" y="551658"/>
                              </a:moveTo>
                              <a:lnTo>
                                <a:pt x="0" y="151614"/>
                              </a:lnTo>
                              <a:cubicBezTo>
                                <a:pt x="0" y="67587"/>
                                <a:pt x="67587" y="0"/>
                                <a:pt x="151614" y="0"/>
                              </a:cubicBezTo>
                              <a:lnTo>
                                <a:pt x="151614" y="0"/>
                              </a:lnTo>
                              <a:cubicBezTo>
                                <a:pt x="235642" y="0"/>
                                <a:pt x="303229" y="67587"/>
                                <a:pt x="303229" y="151614"/>
                              </a:cubicBezTo>
                              <a:lnTo>
                                <a:pt x="303229" y="551658"/>
                              </a:lnTo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/>
                    <a:ea typeface="나눔스퀘어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7FD67A87-47E9-4CF8-A947-6F59CCB16C75}"/>
                    </a:ext>
                  </a:extLst>
                </p:cNvPr>
                <p:cNvSpPr/>
                <p:nvPr/>
              </p:nvSpPr>
              <p:spPr>
                <a:xfrm>
                  <a:off x="7061745" y="4377651"/>
                  <a:ext cx="303228" cy="492594"/>
                </a:xfrm>
                <a:custGeom>
                  <a:avLst/>
                  <a:gdLst>
                    <a:gd name="connsiteX0" fmla="*/ 0 w 303228"/>
                    <a:gd name="connsiteY0" fmla="*/ 492595 h 492594"/>
                    <a:gd name="connsiteX1" fmla="*/ 0 w 303228"/>
                    <a:gd name="connsiteY1" fmla="*/ 151615 h 492594"/>
                    <a:gd name="connsiteX2" fmla="*/ 151614 w 303228"/>
                    <a:gd name="connsiteY2" fmla="*/ 0 h 492594"/>
                    <a:gd name="connsiteX3" fmla="*/ 151614 w 303228"/>
                    <a:gd name="connsiteY3" fmla="*/ 0 h 492594"/>
                    <a:gd name="connsiteX4" fmla="*/ 303229 w 303228"/>
                    <a:gd name="connsiteY4" fmla="*/ 151615 h 492594"/>
                    <a:gd name="connsiteX5" fmla="*/ 303229 w 303228"/>
                    <a:gd name="connsiteY5" fmla="*/ 492595 h 492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228" h="492594" extrusionOk="0">
                      <a:moveTo>
                        <a:pt x="0" y="492595"/>
                      </a:moveTo>
                      <a:cubicBezTo>
                        <a:pt x="8324" y="340311"/>
                        <a:pt x="-14106" y="277555"/>
                        <a:pt x="0" y="151615"/>
                      </a:cubicBezTo>
                      <a:cubicBezTo>
                        <a:pt x="7648" y="67003"/>
                        <a:pt x="74202" y="-2757"/>
                        <a:pt x="151614" y="0"/>
                      </a:cubicBezTo>
                      <a:lnTo>
                        <a:pt x="151614" y="0"/>
                      </a:lnTo>
                      <a:cubicBezTo>
                        <a:pt x="230217" y="-7019"/>
                        <a:pt x="315464" y="59192"/>
                        <a:pt x="303229" y="151615"/>
                      </a:cubicBezTo>
                      <a:cubicBezTo>
                        <a:pt x="312002" y="302607"/>
                        <a:pt x="296265" y="393421"/>
                        <a:pt x="303229" y="492595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3310840088">
                        <a:custGeom>
                          <a:avLst/>
                          <a:gdLst>
                            <a:gd name="connsiteX0" fmla="*/ 0 w 303228"/>
                            <a:gd name="connsiteY0" fmla="*/ 492595 h 492594"/>
                            <a:gd name="connsiteX1" fmla="*/ 0 w 303228"/>
                            <a:gd name="connsiteY1" fmla="*/ 151615 h 492594"/>
                            <a:gd name="connsiteX2" fmla="*/ 151614 w 303228"/>
                            <a:gd name="connsiteY2" fmla="*/ 0 h 492594"/>
                            <a:gd name="connsiteX3" fmla="*/ 151614 w 303228"/>
                            <a:gd name="connsiteY3" fmla="*/ 0 h 492594"/>
                            <a:gd name="connsiteX4" fmla="*/ 303229 w 303228"/>
                            <a:gd name="connsiteY4" fmla="*/ 151615 h 492594"/>
                            <a:gd name="connsiteX5" fmla="*/ 303229 w 303228"/>
                            <a:gd name="connsiteY5" fmla="*/ 492595 h 49259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303228" h="492594">
                              <a:moveTo>
                                <a:pt x="0" y="492595"/>
                              </a:moveTo>
                              <a:lnTo>
                                <a:pt x="0" y="151615"/>
                              </a:lnTo>
                              <a:cubicBezTo>
                                <a:pt x="0" y="67587"/>
                                <a:pt x="67587" y="0"/>
                                <a:pt x="151614" y="0"/>
                              </a:cubicBezTo>
                              <a:lnTo>
                                <a:pt x="151614" y="0"/>
                              </a:lnTo>
                              <a:cubicBezTo>
                                <a:pt x="235642" y="0"/>
                                <a:pt x="303229" y="67587"/>
                                <a:pt x="303229" y="151615"/>
                              </a:cubicBezTo>
                              <a:lnTo>
                                <a:pt x="303229" y="492595"/>
                              </a:lnTo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/>
                    <a:ea typeface="나눔스퀘어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6CDAFDBF-4949-481A-B489-7ACF1A002B75}"/>
                    </a:ext>
                  </a:extLst>
                </p:cNvPr>
                <p:cNvSpPr/>
                <p:nvPr/>
              </p:nvSpPr>
              <p:spPr>
                <a:xfrm>
                  <a:off x="6758516" y="3893581"/>
                  <a:ext cx="303229" cy="1120973"/>
                </a:xfrm>
                <a:custGeom>
                  <a:avLst/>
                  <a:gdLst>
                    <a:gd name="connsiteX0" fmla="*/ 0 w 303229"/>
                    <a:gd name="connsiteY0" fmla="*/ 1120364 h 1120973"/>
                    <a:gd name="connsiteX1" fmla="*/ 0 w 303229"/>
                    <a:gd name="connsiteY1" fmla="*/ 665052 h 1120973"/>
                    <a:gd name="connsiteX2" fmla="*/ 0 w 303229"/>
                    <a:gd name="connsiteY2" fmla="*/ 151614 h 1120973"/>
                    <a:gd name="connsiteX3" fmla="*/ 151615 w 303229"/>
                    <a:gd name="connsiteY3" fmla="*/ 0 h 1120973"/>
                    <a:gd name="connsiteX4" fmla="*/ 151615 w 303229"/>
                    <a:gd name="connsiteY4" fmla="*/ 0 h 1120973"/>
                    <a:gd name="connsiteX5" fmla="*/ 303229 w 303229"/>
                    <a:gd name="connsiteY5" fmla="*/ 151614 h 1120973"/>
                    <a:gd name="connsiteX6" fmla="*/ 303229 w 303229"/>
                    <a:gd name="connsiteY6" fmla="*/ 636294 h 1120973"/>
                    <a:gd name="connsiteX7" fmla="*/ 303229 w 303229"/>
                    <a:gd name="connsiteY7" fmla="*/ 1120973 h 1120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3229" h="1120973" extrusionOk="0">
                      <a:moveTo>
                        <a:pt x="0" y="1120364"/>
                      </a:moveTo>
                      <a:cubicBezTo>
                        <a:pt x="-13315" y="952219"/>
                        <a:pt x="897" y="890899"/>
                        <a:pt x="0" y="665052"/>
                      </a:cubicBezTo>
                      <a:cubicBezTo>
                        <a:pt x="-897" y="439205"/>
                        <a:pt x="-14857" y="256528"/>
                        <a:pt x="0" y="151614"/>
                      </a:cubicBezTo>
                      <a:cubicBezTo>
                        <a:pt x="2078" y="67499"/>
                        <a:pt x="72307" y="11610"/>
                        <a:pt x="151615" y="0"/>
                      </a:cubicBezTo>
                      <a:lnTo>
                        <a:pt x="151615" y="0"/>
                      </a:lnTo>
                      <a:cubicBezTo>
                        <a:pt x="248893" y="2404"/>
                        <a:pt x="306343" y="62306"/>
                        <a:pt x="303229" y="151614"/>
                      </a:cubicBezTo>
                      <a:cubicBezTo>
                        <a:pt x="292381" y="357587"/>
                        <a:pt x="307284" y="468337"/>
                        <a:pt x="303229" y="636294"/>
                      </a:cubicBezTo>
                      <a:cubicBezTo>
                        <a:pt x="299174" y="804251"/>
                        <a:pt x="299402" y="1019778"/>
                        <a:pt x="303229" y="1120973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15816719">
                        <a:custGeom>
                          <a:avLst/>
                          <a:gdLst>
                            <a:gd name="connsiteX0" fmla="*/ 0 w 303229"/>
                            <a:gd name="connsiteY0" fmla="*/ 1120364 h 1120973"/>
                            <a:gd name="connsiteX1" fmla="*/ 0 w 303229"/>
                            <a:gd name="connsiteY1" fmla="*/ 151614 h 1120973"/>
                            <a:gd name="connsiteX2" fmla="*/ 151615 w 303229"/>
                            <a:gd name="connsiteY2" fmla="*/ 0 h 1120973"/>
                            <a:gd name="connsiteX3" fmla="*/ 151615 w 303229"/>
                            <a:gd name="connsiteY3" fmla="*/ 0 h 1120973"/>
                            <a:gd name="connsiteX4" fmla="*/ 303229 w 303229"/>
                            <a:gd name="connsiteY4" fmla="*/ 151614 h 1120973"/>
                            <a:gd name="connsiteX5" fmla="*/ 303229 w 303229"/>
                            <a:gd name="connsiteY5" fmla="*/ 1120973 h 11209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303229" h="1120973">
                              <a:moveTo>
                                <a:pt x="0" y="1120364"/>
                              </a:moveTo>
                              <a:lnTo>
                                <a:pt x="0" y="151614"/>
                              </a:lnTo>
                              <a:cubicBezTo>
                                <a:pt x="0" y="67587"/>
                                <a:pt x="67587" y="0"/>
                                <a:pt x="151615" y="0"/>
                              </a:cubicBezTo>
                              <a:lnTo>
                                <a:pt x="151615" y="0"/>
                              </a:lnTo>
                              <a:cubicBezTo>
                                <a:pt x="235642" y="0"/>
                                <a:pt x="303229" y="67587"/>
                                <a:pt x="303229" y="151614"/>
                              </a:cubicBezTo>
                              <a:lnTo>
                                <a:pt x="303229" y="1120973"/>
                              </a:lnTo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/>
                    <a:ea typeface="나눔스퀘어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783C79F5-1F57-4B68-B9A1-26C4E6A9597F}"/>
                    </a:ext>
                  </a:extLst>
                </p:cNvPr>
                <p:cNvSpPr/>
                <p:nvPr/>
              </p:nvSpPr>
              <p:spPr>
                <a:xfrm>
                  <a:off x="6454678" y="4896428"/>
                  <a:ext cx="303228" cy="577840"/>
                </a:xfrm>
                <a:custGeom>
                  <a:avLst/>
                  <a:gdLst>
                    <a:gd name="connsiteX0" fmla="*/ 0 w 303228"/>
                    <a:gd name="connsiteY0" fmla="*/ 577840 h 577840"/>
                    <a:gd name="connsiteX1" fmla="*/ 0 w 303228"/>
                    <a:gd name="connsiteY1" fmla="*/ 151614 h 577840"/>
                    <a:gd name="connsiteX2" fmla="*/ 151614 w 303228"/>
                    <a:gd name="connsiteY2" fmla="*/ 0 h 577840"/>
                    <a:gd name="connsiteX3" fmla="*/ 151614 w 303228"/>
                    <a:gd name="connsiteY3" fmla="*/ 0 h 577840"/>
                    <a:gd name="connsiteX4" fmla="*/ 303229 w 303228"/>
                    <a:gd name="connsiteY4" fmla="*/ 151614 h 577840"/>
                    <a:gd name="connsiteX5" fmla="*/ 303229 w 303228"/>
                    <a:gd name="connsiteY5" fmla="*/ 385430 h 57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228" h="577840" extrusionOk="0">
                      <a:moveTo>
                        <a:pt x="0" y="577840"/>
                      </a:moveTo>
                      <a:cubicBezTo>
                        <a:pt x="13283" y="369302"/>
                        <a:pt x="-330" y="292394"/>
                        <a:pt x="0" y="151614"/>
                      </a:cubicBezTo>
                      <a:cubicBezTo>
                        <a:pt x="19800" y="73155"/>
                        <a:pt x="66152" y="-4642"/>
                        <a:pt x="151614" y="0"/>
                      </a:cubicBezTo>
                      <a:lnTo>
                        <a:pt x="151614" y="0"/>
                      </a:lnTo>
                      <a:cubicBezTo>
                        <a:pt x="232936" y="1385"/>
                        <a:pt x="294044" y="62224"/>
                        <a:pt x="303229" y="151614"/>
                      </a:cubicBezTo>
                      <a:cubicBezTo>
                        <a:pt x="300898" y="243063"/>
                        <a:pt x="292990" y="285048"/>
                        <a:pt x="303229" y="385430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2605598175">
                        <a:custGeom>
                          <a:avLst/>
                          <a:gdLst>
                            <a:gd name="connsiteX0" fmla="*/ 0 w 303228"/>
                            <a:gd name="connsiteY0" fmla="*/ 577840 h 577840"/>
                            <a:gd name="connsiteX1" fmla="*/ 0 w 303228"/>
                            <a:gd name="connsiteY1" fmla="*/ 151614 h 577840"/>
                            <a:gd name="connsiteX2" fmla="*/ 151614 w 303228"/>
                            <a:gd name="connsiteY2" fmla="*/ 0 h 577840"/>
                            <a:gd name="connsiteX3" fmla="*/ 151614 w 303228"/>
                            <a:gd name="connsiteY3" fmla="*/ 0 h 577840"/>
                            <a:gd name="connsiteX4" fmla="*/ 303229 w 303228"/>
                            <a:gd name="connsiteY4" fmla="*/ 151614 h 577840"/>
                            <a:gd name="connsiteX5" fmla="*/ 303229 w 303228"/>
                            <a:gd name="connsiteY5" fmla="*/ 385430 h 5778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303228" h="577840">
                              <a:moveTo>
                                <a:pt x="0" y="577840"/>
                              </a:moveTo>
                              <a:lnTo>
                                <a:pt x="0" y="151614"/>
                              </a:lnTo>
                              <a:cubicBezTo>
                                <a:pt x="0" y="67587"/>
                                <a:pt x="67587" y="0"/>
                                <a:pt x="151614" y="0"/>
                              </a:cubicBezTo>
                              <a:lnTo>
                                <a:pt x="151614" y="0"/>
                              </a:lnTo>
                              <a:cubicBezTo>
                                <a:pt x="235642" y="0"/>
                                <a:pt x="303229" y="67587"/>
                                <a:pt x="303229" y="151614"/>
                              </a:cubicBezTo>
                              <a:lnTo>
                                <a:pt x="303229" y="385430"/>
                              </a:lnTo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/>
                    <a:ea typeface="나눔스퀘어"/>
                    <a:cs typeface="+mn-cs"/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C88BD1B4-0FCB-4991-90D0-F753C539D9C9}"/>
                    </a:ext>
                  </a:extLst>
                </p:cNvPr>
                <p:cNvSpPr/>
                <p:nvPr/>
              </p:nvSpPr>
              <p:spPr>
                <a:xfrm>
                  <a:off x="6454678" y="5056567"/>
                  <a:ext cx="303837" cy="1076523"/>
                </a:xfrm>
                <a:custGeom>
                  <a:avLst/>
                  <a:gdLst>
                    <a:gd name="connsiteX0" fmla="*/ 303838 w 303837"/>
                    <a:gd name="connsiteY0" fmla="*/ 1076524 h 1076523"/>
                    <a:gd name="connsiteX1" fmla="*/ 303838 w 303837"/>
                    <a:gd name="connsiteY1" fmla="*/ 979101 h 1076523"/>
                    <a:gd name="connsiteX2" fmla="*/ 174752 w 303837"/>
                    <a:gd name="connsiteY2" fmla="*/ 731890 h 1076523"/>
                    <a:gd name="connsiteX3" fmla="*/ 174752 w 303837"/>
                    <a:gd name="connsiteY3" fmla="*/ 731890 h 1076523"/>
                    <a:gd name="connsiteX4" fmla="*/ 0 w 303837"/>
                    <a:gd name="connsiteY4" fmla="*/ 396999 h 1076523"/>
                    <a:gd name="connsiteX5" fmla="*/ 0 w 303837"/>
                    <a:gd name="connsiteY5" fmla="*/ 0 h 1076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837" h="1076523" extrusionOk="0">
                      <a:moveTo>
                        <a:pt x="303838" y="1076524"/>
                      </a:moveTo>
                      <a:cubicBezTo>
                        <a:pt x="306470" y="1052055"/>
                        <a:pt x="304318" y="1012531"/>
                        <a:pt x="303838" y="979101"/>
                      </a:cubicBezTo>
                      <a:cubicBezTo>
                        <a:pt x="309019" y="874444"/>
                        <a:pt x="237104" y="796670"/>
                        <a:pt x="174752" y="731890"/>
                      </a:cubicBezTo>
                      <a:lnTo>
                        <a:pt x="174752" y="731890"/>
                      </a:lnTo>
                      <a:cubicBezTo>
                        <a:pt x="59917" y="681033"/>
                        <a:pt x="10084" y="515070"/>
                        <a:pt x="0" y="396999"/>
                      </a:cubicBezTo>
                      <a:cubicBezTo>
                        <a:pt x="19002" y="287389"/>
                        <a:pt x="-12045" y="190545"/>
                        <a:pt x="0" y="0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230914005">
                        <a:custGeom>
                          <a:avLst/>
                          <a:gdLst>
                            <a:gd name="connsiteX0" fmla="*/ 303838 w 303837"/>
                            <a:gd name="connsiteY0" fmla="*/ 1076524 h 1076523"/>
                            <a:gd name="connsiteX1" fmla="*/ 303838 w 303837"/>
                            <a:gd name="connsiteY1" fmla="*/ 979101 h 1076523"/>
                            <a:gd name="connsiteX2" fmla="*/ 174752 w 303837"/>
                            <a:gd name="connsiteY2" fmla="*/ 731890 h 1076523"/>
                            <a:gd name="connsiteX3" fmla="*/ 174752 w 303837"/>
                            <a:gd name="connsiteY3" fmla="*/ 731890 h 1076523"/>
                            <a:gd name="connsiteX4" fmla="*/ 0 w 303837"/>
                            <a:gd name="connsiteY4" fmla="*/ 396999 h 1076523"/>
                            <a:gd name="connsiteX5" fmla="*/ 0 w 303837"/>
                            <a:gd name="connsiteY5" fmla="*/ 0 h 10765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303837" h="1076523">
                              <a:moveTo>
                                <a:pt x="303838" y="1076524"/>
                              </a:moveTo>
                              <a:lnTo>
                                <a:pt x="303838" y="979101"/>
                              </a:lnTo>
                              <a:cubicBezTo>
                                <a:pt x="303838" y="880460"/>
                                <a:pt x="255735" y="788517"/>
                                <a:pt x="174752" y="731890"/>
                              </a:cubicBezTo>
                              <a:lnTo>
                                <a:pt x="174752" y="731890"/>
                              </a:lnTo>
                              <a:cubicBezTo>
                                <a:pt x="65152" y="655169"/>
                                <a:pt x="0" y="530346"/>
                                <a:pt x="0" y="396999"/>
                              </a:cubicBezTo>
                              <a:lnTo>
                                <a:pt x="0" y="0"/>
                              </a:lnTo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/>
                    <a:ea typeface="나눔스퀘어"/>
                    <a:cs typeface="+mn-cs"/>
                  </a:endParaRPr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FBD04240-91E9-4C4D-BBA1-C70ACCD6BECC}"/>
                    </a:ext>
                  </a:extLst>
                </p:cNvPr>
                <p:cNvSpPr/>
                <p:nvPr/>
              </p:nvSpPr>
              <p:spPr>
                <a:xfrm>
                  <a:off x="7668203" y="4579804"/>
                  <a:ext cx="312700" cy="1553896"/>
                </a:xfrm>
                <a:custGeom>
                  <a:avLst/>
                  <a:gdLst>
                    <a:gd name="connsiteX0" fmla="*/ 0 w 312700"/>
                    <a:gd name="connsiteY0" fmla="*/ 511471 h 1553896"/>
                    <a:gd name="connsiteX1" fmla="*/ 0 w 312700"/>
                    <a:gd name="connsiteY1" fmla="*/ 151614 h 1553896"/>
                    <a:gd name="connsiteX2" fmla="*/ 151614 w 312700"/>
                    <a:gd name="connsiteY2" fmla="*/ 0 h 1553896"/>
                    <a:gd name="connsiteX3" fmla="*/ 151614 w 312700"/>
                    <a:gd name="connsiteY3" fmla="*/ 0 h 1553896"/>
                    <a:gd name="connsiteX4" fmla="*/ 303229 w 312700"/>
                    <a:gd name="connsiteY4" fmla="*/ 151614 h 1553896"/>
                    <a:gd name="connsiteX5" fmla="*/ 303229 w 312700"/>
                    <a:gd name="connsiteY5" fmla="*/ 511471 h 1553896"/>
                    <a:gd name="connsiteX6" fmla="*/ 303229 w 312700"/>
                    <a:gd name="connsiteY6" fmla="*/ 507817 h 1553896"/>
                    <a:gd name="connsiteX7" fmla="*/ 293487 w 312700"/>
                    <a:gd name="connsiteY7" fmla="*/ 1037555 h 1553896"/>
                    <a:gd name="connsiteX8" fmla="*/ 154050 w 312700"/>
                    <a:gd name="connsiteY8" fmla="*/ 1361486 h 1553896"/>
                    <a:gd name="connsiteX9" fmla="*/ 110819 w 312700"/>
                    <a:gd name="connsiteY9" fmla="*/ 1553896 h 1553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700" h="1553896" extrusionOk="0">
                      <a:moveTo>
                        <a:pt x="0" y="511471"/>
                      </a:moveTo>
                      <a:cubicBezTo>
                        <a:pt x="-504" y="438093"/>
                        <a:pt x="7195" y="238943"/>
                        <a:pt x="0" y="151614"/>
                      </a:cubicBezTo>
                      <a:cubicBezTo>
                        <a:pt x="3721" y="61677"/>
                        <a:pt x="72011" y="580"/>
                        <a:pt x="151614" y="0"/>
                      </a:cubicBezTo>
                      <a:lnTo>
                        <a:pt x="151614" y="0"/>
                      </a:lnTo>
                      <a:cubicBezTo>
                        <a:pt x="235396" y="-14555"/>
                        <a:pt x="296195" y="66465"/>
                        <a:pt x="303229" y="151614"/>
                      </a:cubicBezTo>
                      <a:cubicBezTo>
                        <a:pt x="289368" y="248309"/>
                        <a:pt x="316834" y="395513"/>
                        <a:pt x="303229" y="511471"/>
                      </a:cubicBezTo>
                      <a:cubicBezTo>
                        <a:pt x="303382" y="510706"/>
                        <a:pt x="303286" y="509264"/>
                        <a:pt x="303229" y="507817"/>
                      </a:cubicBezTo>
                      <a:cubicBezTo>
                        <a:pt x="294594" y="531066"/>
                        <a:pt x="291101" y="874651"/>
                        <a:pt x="293487" y="1037555"/>
                      </a:cubicBezTo>
                      <a:cubicBezTo>
                        <a:pt x="248874" y="1217866"/>
                        <a:pt x="200170" y="1296192"/>
                        <a:pt x="154050" y="1361486"/>
                      </a:cubicBezTo>
                      <a:cubicBezTo>
                        <a:pt x="113254" y="1434552"/>
                        <a:pt x="110819" y="1553897"/>
                        <a:pt x="110819" y="1553896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2190164833">
                        <a:custGeom>
                          <a:avLst/>
                          <a:gdLst>
                            <a:gd name="connsiteX0" fmla="*/ 0 w 312700"/>
                            <a:gd name="connsiteY0" fmla="*/ 511471 h 1553896"/>
                            <a:gd name="connsiteX1" fmla="*/ 0 w 312700"/>
                            <a:gd name="connsiteY1" fmla="*/ 151614 h 1553896"/>
                            <a:gd name="connsiteX2" fmla="*/ 151614 w 312700"/>
                            <a:gd name="connsiteY2" fmla="*/ 0 h 1553896"/>
                            <a:gd name="connsiteX3" fmla="*/ 151614 w 312700"/>
                            <a:gd name="connsiteY3" fmla="*/ 0 h 1553896"/>
                            <a:gd name="connsiteX4" fmla="*/ 303229 w 312700"/>
                            <a:gd name="connsiteY4" fmla="*/ 151614 h 1553896"/>
                            <a:gd name="connsiteX5" fmla="*/ 303229 w 312700"/>
                            <a:gd name="connsiteY5" fmla="*/ 511471 h 1553896"/>
                            <a:gd name="connsiteX6" fmla="*/ 303229 w 312700"/>
                            <a:gd name="connsiteY6" fmla="*/ 507817 h 1553896"/>
                            <a:gd name="connsiteX7" fmla="*/ 293487 w 312700"/>
                            <a:gd name="connsiteY7" fmla="*/ 1037555 h 1553896"/>
                            <a:gd name="connsiteX8" fmla="*/ 154050 w 312700"/>
                            <a:gd name="connsiteY8" fmla="*/ 1361486 h 1553896"/>
                            <a:gd name="connsiteX9" fmla="*/ 110819 w 312700"/>
                            <a:gd name="connsiteY9" fmla="*/ 1553896 h 15538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312700" h="1553896">
                              <a:moveTo>
                                <a:pt x="0" y="511471"/>
                              </a:moveTo>
                              <a:lnTo>
                                <a:pt x="0" y="151614"/>
                              </a:lnTo>
                              <a:cubicBezTo>
                                <a:pt x="0" y="67587"/>
                                <a:pt x="67587" y="0"/>
                                <a:pt x="151614" y="0"/>
                              </a:cubicBezTo>
                              <a:lnTo>
                                <a:pt x="151614" y="0"/>
                              </a:lnTo>
                              <a:cubicBezTo>
                                <a:pt x="235642" y="0"/>
                                <a:pt x="303229" y="67587"/>
                                <a:pt x="303229" y="151614"/>
                              </a:cubicBezTo>
                              <a:lnTo>
                                <a:pt x="303229" y="511471"/>
                              </a:lnTo>
                              <a:lnTo>
                                <a:pt x="303229" y="507817"/>
                              </a:lnTo>
                              <a:cubicBezTo>
                                <a:pt x="303229" y="507817"/>
                                <a:pt x="330020" y="875589"/>
                                <a:pt x="293487" y="1037555"/>
                              </a:cubicBezTo>
                              <a:cubicBezTo>
                                <a:pt x="253300" y="1214134"/>
                                <a:pt x="199108" y="1281112"/>
                                <a:pt x="154050" y="1361486"/>
                              </a:cubicBezTo>
                              <a:cubicBezTo>
                                <a:pt x="113254" y="1434553"/>
                                <a:pt x="110819" y="1553896"/>
                                <a:pt x="110819" y="1553896"/>
                              </a:cubicBezTo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/>
                    <a:ea typeface="나눔스퀘어"/>
                    <a:cs typeface="+mn-cs"/>
                  </a:endParaRPr>
                </a:p>
              </p:txBody>
            </p:sp>
          </p:grp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2ABBE626-283F-4B16-9EE8-6B95FD1DF835}"/>
                  </a:ext>
                </a:extLst>
              </p:cNvPr>
              <p:cNvSpPr/>
              <p:nvPr/>
            </p:nvSpPr>
            <p:spPr>
              <a:xfrm>
                <a:off x="6699160" y="6133700"/>
                <a:ext cx="1116080" cy="465194"/>
              </a:xfrm>
              <a:custGeom>
                <a:avLst/>
                <a:gdLst>
                  <a:gd name="connsiteX0" fmla="*/ 13689 w 1116080"/>
                  <a:gd name="connsiteY0" fmla="*/ 465195 h 465194"/>
                  <a:gd name="connsiteX1" fmla="*/ 294 w 1116080"/>
                  <a:gd name="connsiteY1" fmla="*/ 119952 h 465194"/>
                  <a:gd name="connsiteX2" fmla="*/ 97108 w 1116080"/>
                  <a:gd name="connsiteY2" fmla="*/ 0 h 465194"/>
                  <a:gd name="connsiteX3" fmla="*/ 1018972 w 1116080"/>
                  <a:gd name="connsiteY3" fmla="*/ 0 h 465194"/>
                  <a:gd name="connsiteX4" fmla="*/ 1115787 w 1116080"/>
                  <a:gd name="connsiteY4" fmla="*/ 119952 h 465194"/>
                  <a:gd name="connsiteX5" fmla="*/ 1100564 w 1116080"/>
                  <a:gd name="connsiteY5" fmla="*/ 463977 h 465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6080" h="465194" extrusionOk="0">
                    <a:moveTo>
                      <a:pt x="13689" y="465195"/>
                    </a:moveTo>
                    <a:cubicBezTo>
                      <a:pt x="34427" y="365310"/>
                      <a:pt x="-7610" y="249120"/>
                      <a:pt x="294" y="119952"/>
                    </a:cubicBezTo>
                    <a:cubicBezTo>
                      <a:pt x="1373" y="45236"/>
                      <a:pt x="40609" y="5259"/>
                      <a:pt x="97108" y="0"/>
                    </a:cubicBezTo>
                    <a:cubicBezTo>
                      <a:pt x="384699" y="35519"/>
                      <a:pt x="679716" y="-6089"/>
                      <a:pt x="1018972" y="0"/>
                    </a:cubicBezTo>
                    <a:cubicBezTo>
                      <a:pt x="1078522" y="-8107"/>
                      <a:pt x="1104249" y="51214"/>
                      <a:pt x="1115787" y="119952"/>
                    </a:cubicBezTo>
                    <a:cubicBezTo>
                      <a:pt x="1105585" y="288593"/>
                      <a:pt x="1099956" y="295102"/>
                      <a:pt x="1100564" y="463977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1942983320">
                      <a:custGeom>
                        <a:avLst/>
                        <a:gdLst>
                          <a:gd name="connsiteX0" fmla="*/ 13689 w 1116080"/>
                          <a:gd name="connsiteY0" fmla="*/ 465195 h 465194"/>
                          <a:gd name="connsiteX1" fmla="*/ 294 w 1116080"/>
                          <a:gd name="connsiteY1" fmla="*/ 119952 h 465194"/>
                          <a:gd name="connsiteX2" fmla="*/ 97108 w 1116080"/>
                          <a:gd name="connsiteY2" fmla="*/ 0 h 465194"/>
                          <a:gd name="connsiteX3" fmla="*/ 1018972 w 1116080"/>
                          <a:gd name="connsiteY3" fmla="*/ 0 h 465194"/>
                          <a:gd name="connsiteX4" fmla="*/ 1115787 w 1116080"/>
                          <a:gd name="connsiteY4" fmla="*/ 119952 h 465194"/>
                          <a:gd name="connsiteX5" fmla="*/ 1100564 w 1116080"/>
                          <a:gd name="connsiteY5" fmla="*/ 463977 h 4651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16080" h="465194">
                            <a:moveTo>
                              <a:pt x="13689" y="465195"/>
                            </a:moveTo>
                            <a:cubicBezTo>
                              <a:pt x="11863" y="349505"/>
                              <a:pt x="6991" y="234424"/>
                              <a:pt x="294" y="119952"/>
                            </a:cubicBezTo>
                            <a:cubicBezTo>
                              <a:pt x="-3969" y="53583"/>
                              <a:pt x="38654" y="0"/>
                              <a:pt x="97108" y="0"/>
                            </a:cubicBezTo>
                            <a:cubicBezTo>
                              <a:pt x="404599" y="0"/>
                              <a:pt x="711481" y="0"/>
                              <a:pt x="1018972" y="0"/>
                            </a:cubicBezTo>
                            <a:cubicBezTo>
                              <a:pt x="1077426" y="0"/>
                              <a:pt x="1120049" y="53583"/>
                              <a:pt x="1115787" y="119952"/>
                            </a:cubicBezTo>
                            <a:cubicBezTo>
                              <a:pt x="1105435" y="286789"/>
                              <a:pt x="1099955" y="295922"/>
                              <a:pt x="1100564" y="463977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/>
                  <a:ea typeface="나눔스퀘어"/>
                  <a:cs typeface="+mn-cs"/>
                </a:endParaRPr>
              </a:p>
            </p:txBody>
          </p:sp>
        </p:grpSp>
        <p:grpSp>
          <p:nvGrpSpPr>
            <p:cNvPr id="41" name="그래픽 9">
              <a:extLst>
                <a:ext uri="{FF2B5EF4-FFF2-40B4-BE49-F238E27FC236}">
                  <a16:creationId xmlns:a16="http://schemas.microsoft.com/office/drawing/2014/main" id="{199192C2-C038-4058-AC1E-3069DA641B17}"/>
                </a:ext>
              </a:extLst>
            </p:cNvPr>
            <p:cNvGrpSpPr/>
            <p:nvPr/>
          </p:nvGrpSpPr>
          <p:grpSpPr>
            <a:xfrm>
              <a:off x="5934075" y="3162300"/>
              <a:ext cx="1951503" cy="976056"/>
              <a:chOff x="5934075" y="3162300"/>
              <a:chExt cx="1951503" cy="976056"/>
            </a:xfrm>
          </p:grpSpPr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D15B7CDC-B429-4CE7-8D3D-44729C0FFA47}"/>
                  </a:ext>
                </a:extLst>
              </p:cNvPr>
              <p:cNvSpPr/>
              <p:nvPr/>
            </p:nvSpPr>
            <p:spPr>
              <a:xfrm>
                <a:off x="7447784" y="4138356"/>
                <a:ext cx="437794" cy="60889"/>
              </a:xfrm>
              <a:custGeom>
                <a:avLst/>
                <a:gdLst>
                  <a:gd name="connsiteX0" fmla="*/ 437794 w 437794"/>
                  <a:gd name="connsiteY0" fmla="*/ 0 h 60889"/>
                  <a:gd name="connsiteX1" fmla="*/ 0 w 437794"/>
                  <a:gd name="connsiteY1" fmla="*/ 0 h 6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7794" h="60889" fill="none" extrusionOk="0">
                    <a:moveTo>
                      <a:pt x="437794" y="0"/>
                    </a:moveTo>
                    <a:cubicBezTo>
                      <a:pt x="331091" y="-6196"/>
                      <a:pt x="109807" y="11121"/>
                      <a:pt x="0" y="0"/>
                    </a:cubicBezTo>
                  </a:path>
                  <a:path w="437794" h="60889" stroke="0" extrusionOk="0">
                    <a:moveTo>
                      <a:pt x="437794" y="0"/>
                    </a:moveTo>
                    <a:cubicBezTo>
                      <a:pt x="350110" y="9687"/>
                      <a:pt x="97544" y="2756"/>
                      <a:pt x="0" y="0"/>
                    </a:cubicBezTo>
                  </a:path>
                </a:pathLst>
              </a:custGeom>
              <a:ln w="50800" cap="flat">
                <a:solidFill>
                  <a:srgbClr val="000000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65860404">
                      <a:custGeom>
                        <a:avLst/>
                        <a:gdLst>
                          <a:gd name="connsiteX0" fmla="*/ 437794 w 437794"/>
                          <a:gd name="connsiteY0" fmla="*/ 0 h 60889"/>
                          <a:gd name="connsiteX1" fmla="*/ 0 w 437794"/>
                          <a:gd name="connsiteY1" fmla="*/ 0 h 608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37794" h="60889">
                            <a:moveTo>
                              <a:pt x="437794" y="0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/>
                  <a:ea typeface="나눔스퀘어"/>
                  <a:cs typeface="+mn-cs"/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7203DF6F-36B0-4C26-88BB-1F8EC4129F20}"/>
                  </a:ext>
                </a:extLst>
              </p:cNvPr>
              <p:cNvSpPr/>
              <p:nvPr/>
            </p:nvSpPr>
            <p:spPr>
              <a:xfrm>
                <a:off x="7290080" y="3447871"/>
                <a:ext cx="309926" cy="309926"/>
              </a:xfrm>
              <a:custGeom>
                <a:avLst/>
                <a:gdLst>
                  <a:gd name="connsiteX0" fmla="*/ 309927 w 309926"/>
                  <a:gd name="connsiteY0" fmla="*/ 0 h 309926"/>
                  <a:gd name="connsiteX1" fmla="*/ 0 w 309926"/>
                  <a:gd name="connsiteY1" fmla="*/ 309927 h 30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9926" h="309926" fill="none" extrusionOk="0">
                    <a:moveTo>
                      <a:pt x="309927" y="0"/>
                    </a:moveTo>
                    <a:cubicBezTo>
                      <a:pt x="178233" y="153602"/>
                      <a:pt x="143640" y="177560"/>
                      <a:pt x="0" y="309927"/>
                    </a:cubicBezTo>
                  </a:path>
                  <a:path w="309926" h="309926" stroke="0" extrusionOk="0">
                    <a:moveTo>
                      <a:pt x="309927" y="0"/>
                    </a:moveTo>
                    <a:cubicBezTo>
                      <a:pt x="230474" y="82043"/>
                      <a:pt x="94544" y="237868"/>
                      <a:pt x="0" y="309927"/>
                    </a:cubicBezTo>
                  </a:path>
                </a:pathLst>
              </a:custGeom>
              <a:ln w="50800" cap="flat">
                <a:solidFill>
                  <a:srgbClr val="000000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053046732">
                      <a:custGeom>
                        <a:avLst/>
                        <a:gdLst>
                          <a:gd name="connsiteX0" fmla="*/ 309927 w 309926"/>
                          <a:gd name="connsiteY0" fmla="*/ 0 h 309926"/>
                          <a:gd name="connsiteX1" fmla="*/ 0 w 309926"/>
                          <a:gd name="connsiteY1" fmla="*/ 309927 h 3099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09926" h="309926">
                            <a:moveTo>
                              <a:pt x="309927" y="0"/>
                            </a:moveTo>
                            <a:lnTo>
                              <a:pt x="0" y="309927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/>
                  <a:ea typeface="나눔스퀘어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FA24CDF1-CD6C-408D-B29C-9F621D051B9A}"/>
                  </a:ext>
                </a:extLst>
              </p:cNvPr>
              <p:cNvSpPr/>
              <p:nvPr/>
            </p:nvSpPr>
            <p:spPr>
              <a:xfrm>
                <a:off x="6910131" y="3162300"/>
                <a:ext cx="60889" cy="437794"/>
              </a:xfrm>
              <a:custGeom>
                <a:avLst/>
                <a:gdLst>
                  <a:gd name="connsiteX0" fmla="*/ 0 w 60889"/>
                  <a:gd name="connsiteY0" fmla="*/ 0 h 437794"/>
                  <a:gd name="connsiteX1" fmla="*/ 0 w 60889"/>
                  <a:gd name="connsiteY1" fmla="*/ 437794 h 437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889" h="437794" fill="none" extrusionOk="0">
                    <a:moveTo>
                      <a:pt x="0" y="0"/>
                    </a:moveTo>
                    <a:cubicBezTo>
                      <a:pt x="4289" y="179449"/>
                      <a:pt x="-3193" y="327803"/>
                      <a:pt x="0" y="437794"/>
                    </a:cubicBezTo>
                  </a:path>
                  <a:path w="60889" h="437794" stroke="0" extrusionOk="0">
                    <a:moveTo>
                      <a:pt x="0" y="0"/>
                    </a:moveTo>
                    <a:cubicBezTo>
                      <a:pt x="-17230" y="182534"/>
                      <a:pt x="13152" y="266510"/>
                      <a:pt x="0" y="437794"/>
                    </a:cubicBezTo>
                  </a:path>
                </a:pathLst>
              </a:custGeom>
              <a:ln w="50800" cap="flat">
                <a:solidFill>
                  <a:srgbClr val="000000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424819428">
                      <a:custGeom>
                        <a:avLst/>
                        <a:gdLst>
                          <a:gd name="connsiteX0" fmla="*/ 0 w 60889"/>
                          <a:gd name="connsiteY0" fmla="*/ 0 h 437794"/>
                          <a:gd name="connsiteX1" fmla="*/ 0 w 60889"/>
                          <a:gd name="connsiteY1" fmla="*/ 437794 h 4377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60889" h="437794">
                            <a:moveTo>
                              <a:pt x="0" y="0"/>
                            </a:moveTo>
                            <a:lnTo>
                              <a:pt x="0" y="437794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/>
                  <a:ea typeface="나눔스퀘어"/>
                  <a:cs typeface="+mn-cs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B960BC14-F452-4060-AE58-1523D747F989}"/>
                  </a:ext>
                </a:extLst>
              </p:cNvPr>
              <p:cNvSpPr/>
              <p:nvPr/>
            </p:nvSpPr>
            <p:spPr>
              <a:xfrm>
                <a:off x="6219646" y="3447871"/>
                <a:ext cx="309926" cy="309926"/>
              </a:xfrm>
              <a:custGeom>
                <a:avLst/>
                <a:gdLst>
                  <a:gd name="connsiteX0" fmla="*/ 0 w 309926"/>
                  <a:gd name="connsiteY0" fmla="*/ 0 h 309926"/>
                  <a:gd name="connsiteX1" fmla="*/ 309927 w 309926"/>
                  <a:gd name="connsiteY1" fmla="*/ 309927 h 30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9926" h="309926" fill="none" extrusionOk="0">
                    <a:moveTo>
                      <a:pt x="0" y="0"/>
                    </a:moveTo>
                    <a:cubicBezTo>
                      <a:pt x="57765" y="71856"/>
                      <a:pt x="182798" y="206549"/>
                      <a:pt x="309927" y="309927"/>
                    </a:cubicBezTo>
                  </a:path>
                  <a:path w="309926" h="309926" stroke="0" extrusionOk="0">
                    <a:moveTo>
                      <a:pt x="0" y="0"/>
                    </a:moveTo>
                    <a:cubicBezTo>
                      <a:pt x="146101" y="129874"/>
                      <a:pt x="210923" y="236265"/>
                      <a:pt x="309927" y="309927"/>
                    </a:cubicBezTo>
                  </a:path>
                </a:pathLst>
              </a:custGeom>
              <a:ln w="50800" cap="flat">
                <a:solidFill>
                  <a:srgbClr val="000000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861821342">
                      <a:custGeom>
                        <a:avLst/>
                        <a:gdLst>
                          <a:gd name="connsiteX0" fmla="*/ 0 w 309926"/>
                          <a:gd name="connsiteY0" fmla="*/ 0 h 309926"/>
                          <a:gd name="connsiteX1" fmla="*/ 309927 w 309926"/>
                          <a:gd name="connsiteY1" fmla="*/ 309927 h 3099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09926" h="309926">
                            <a:moveTo>
                              <a:pt x="0" y="0"/>
                            </a:moveTo>
                            <a:lnTo>
                              <a:pt x="309927" y="309927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/>
                  <a:ea typeface="나눔스퀘어"/>
                  <a:cs typeface="+mn-cs"/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B38650F7-D667-4BAE-A2C3-D4D06DDB2F8F}"/>
                  </a:ext>
                </a:extLst>
              </p:cNvPr>
              <p:cNvSpPr/>
              <p:nvPr/>
            </p:nvSpPr>
            <p:spPr>
              <a:xfrm>
                <a:off x="5934075" y="4138356"/>
                <a:ext cx="437794" cy="60889"/>
              </a:xfrm>
              <a:custGeom>
                <a:avLst/>
                <a:gdLst>
                  <a:gd name="connsiteX0" fmla="*/ 0 w 437794"/>
                  <a:gd name="connsiteY0" fmla="*/ 0 h 60889"/>
                  <a:gd name="connsiteX1" fmla="*/ 437794 w 437794"/>
                  <a:gd name="connsiteY1" fmla="*/ 0 h 6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7794" h="60889" fill="none" extrusionOk="0">
                    <a:moveTo>
                      <a:pt x="0" y="0"/>
                    </a:moveTo>
                    <a:cubicBezTo>
                      <a:pt x="207883" y="10273"/>
                      <a:pt x="234395" y="-1591"/>
                      <a:pt x="437794" y="0"/>
                    </a:cubicBezTo>
                  </a:path>
                  <a:path w="437794" h="60889" stroke="0" extrusionOk="0">
                    <a:moveTo>
                      <a:pt x="0" y="0"/>
                    </a:moveTo>
                    <a:cubicBezTo>
                      <a:pt x="113707" y="-21580"/>
                      <a:pt x="309365" y="-2461"/>
                      <a:pt x="437794" y="0"/>
                    </a:cubicBezTo>
                  </a:path>
                </a:pathLst>
              </a:custGeom>
              <a:ln w="50800" cap="flat">
                <a:solidFill>
                  <a:srgbClr val="000000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298885459">
                      <a:custGeom>
                        <a:avLst/>
                        <a:gdLst>
                          <a:gd name="connsiteX0" fmla="*/ 0 w 437794"/>
                          <a:gd name="connsiteY0" fmla="*/ 0 h 60889"/>
                          <a:gd name="connsiteX1" fmla="*/ 437794 w 437794"/>
                          <a:gd name="connsiteY1" fmla="*/ 0 h 608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37794" h="60889">
                            <a:moveTo>
                              <a:pt x="0" y="0"/>
                            </a:moveTo>
                            <a:lnTo>
                              <a:pt x="437794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/>
                  <a:ea typeface="나눔스퀘어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604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EAFBC89-34CB-4BE2-AFB5-3E03C12D155B}"/>
              </a:ext>
            </a:extLst>
          </p:cNvPr>
          <p:cNvSpPr/>
          <p:nvPr/>
        </p:nvSpPr>
        <p:spPr>
          <a:xfrm>
            <a:off x="1015907" y="2722938"/>
            <a:ext cx="10083893" cy="646331"/>
          </a:xfrm>
          <a:prstGeom prst="rect">
            <a:avLst/>
          </a:prstGeom>
          <a:solidFill>
            <a:srgbClr val="F1C40F"/>
          </a:solidFill>
        </p:spPr>
        <p:txBody>
          <a:bodyPr wrap="square" anchor="ctr" anchorCtr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드라이버 파일 다운 및 설치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E2AD21A-DCBC-4C81-B60C-81C0EAC72161}"/>
              </a:ext>
            </a:extLst>
          </p:cNvPr>
          <p:cNvSpPr/>
          <p:nvPr/>
        </p:nvSpPr>
        <p:spPr>
          <a:xfrm>
            <a:off x="1015907" y="4664075"/>
            <a:ext cx="10083893" cy="646331"/>
          </a:xfrm>
          <a:prstGeom prst="roundRect">
            <a:avLst>
              <a:gd name="adj" fmla="val 0"/>
            </a:avLst>
          </a:prstGeom>
          <a:solidFill>
            <a:srgbClr val="E7A03C"/>
          </a:solidFill>
        </p:spPr>
        <p:txBody>
          <a:bodyPr wrap="square" anchor="ctr" anchorCtr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안되나요</a:t>
            </a:r>
            <a:r>
              <a:rPr lang="en-US" altLang="ko-KR" sz="3600" dirty="0">
                <a:solidFill>
                  <a:schemeClr val="bg1"/>
                </a:solidFill>
              </a:rPr>
              <a:t>? </a:t>
            </a:r>
            <a:r>
              <a:rPr lang="ko-KR" altLang="en-US" sz="3600" dirty="0">
                <a:solidFill>
                  <a:schemeClr val="bg1"/>
                </a:solidFill>
              </a:rPr>
              <a:t>방법 </a:t>
            </a:r>
            <a:r>
              <a:rPr lang="en-US" altLang="ko-KR" sz="3600" dirty="0">
                <a:solidFill>
                  <a:schemeClr val="bg1"/>
                </a:solidFill>
              </a:rPr>
              <a:t>2</a:t>
            </a:r>
            <a:r>
              <a:rPr lang="ko-KR" altLang="en-US" sz="3600" dirty="0">
                <a:solidFill>
                  <a:schemeClr val="bg1"/>
                </a:solidFill>
              </a:rPr>
              <a:t>를 써봅시다</a:t>
            </a:r>
            <a:r>
              <a:rPr lang="en-US" altLang="ko-KR" sz="3600" dirty="0">
                <a:solidFill>
                  <a:schemeClr val="bg1"/>
                </a:solidFill>
              </a:rPr>
              <a:t>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91A2D00-45AA-4E1E-90CB-DAF670D4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"/>
                <a:ea typeface="나눔스퀘어"/>
              </a:rPr>
              <a:t>아두이노</a:t>
            </a:r>
            <a:r>
              <a:rPr lang="ko-KR" altLang="en-US" dirty="0">
                <a:latin typeface="나눔스퀘어"/>
                <a:ea typeface="나눔스퀘어"/>
              </a:rPr>
              <a:t> </a:t>
            </a:r>
            <a:r>
              <a:rPr lang="ko-KR" altLang="en-US" dirty="0"/>
              <a:t>드라이버 설치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7FA0EF-D678-43DF-B68F-5A56A3E1CA3E}"/>
              </a:ext>
            </a:extLst>
          </p:cNvPr>
          <p:cNvSpPr/>
          <p:nvPr/>
        </p:nvSpPr>
        <p:spPr>
          <a:xfrm>
            <a:off x="6036124" y="692491"/>
            <a:ext cx="1373415" cy="646331"/>
          </a:xfrm>
          <a:prstGeom prst="rect">
            <a:avLst/>
          </a:prstGeom>
          <a:solidFill>
            <a:srgbClr val="F1C40F"/>
          </a:solidFill>
        </p:spPr>
        <p:txBody>
          <a:bodyPr wrap="square" anchor="ctr" anchorCtr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2" name="그래픽 10">
            <a:extLst>
              <a:ext uri="{FF2B5EF4-FFF2-40B4-BE49-F238E27FC236}">
                <a16:creationId xmlns:a16="http://schemas.microsoft.com/office/drawing/2014/main" id="{4709AB94-7951-451F-8FE8-D0DEC200F206}"/>
              </a:ext>
            </a:extLst>
          </p:cNvPr>
          <p:cNvGrpSpPr/>
          <p:nvPr/>
        </p:nvGrpSpPr>
        <p:grpSpPr>
          <a:xfrm>
            <a:off x="7612884" y="3715893"/>
            <a:ext cx="2757880" cy="2344807"/>
            <a:chOff x="7612884" y="3715893"/>
            <a:chExt cx="2757880" cy="2344807"/>
          </a:xfrm>
          <a:noFill/>
        </p:grpSpPr>
        <p:grpSp>
          <p:nvGrpSpPr>
            <p:cNvPr id="13" name="그래픽 10">
              <a:extLst>
                <a:ext uri="{FF2B5EF4-FFF2-40B4-BE49-F238E27FC236}">
                  <a16:creationId xmlns:a16="http://schemas.microsoft.com/office/drawing/2014/main" id="{4709AB94-7951-451F-8FE8-D0DEC200F206}"/>
                </a:ext>
              </a:extLst>
            </p:cNvPr>
            <p:cNvGrpSpPr/>
            <p:nvPr/>
          </p:nvGrpSpPr>
          <p:grpSpPr>
            <a:xfrm>
              <a:off x="7612884" y="4108549"/>
              <a:ext cx="2757880" cy="1550014"/>
              <a:chOff x="7612884" y="4108549"/>
              <a:chExt cx="2757880" cy="1550014"/>
            </a:xfrm>
            <a:noFill/>
          </p:grpSpPr>
          <p:grpSp>
            <p:nvGrpSpPr>
              <p:cNvPr id="14" name="그래픽 10">
                <a:extLst>
                  <a:ext uri="{FF2B5EF4-FFF2-40B4-BE49-F238E27FC236}">
                    <a16:creationId xmlns:a16="http://schemas.microsoft.com/office/drawing/2014/main" id="{4709AB94-7951-451F-8FE8-D0DEC200F206}"/>
                  </a:ext>
                </a:extLst>
              </p:cNvPr>
              <p:cNvGrpSpPr/>
              <p:nvPr/>
            </p:nvGrpSpPr>
            <p:grpSpPr>
              <a:xfrm>
                <a:off x="7612884" y="4108549"/>
                <a:ext cx="1271641" cy="1550014"/>
                <a:chOff x="7612884" y="4108549"/>
                <a:chExt cx="1271641" cy="1550014"/>
              </a:xfrm>
              <a:noFill/>
            </p:grpSpPr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349087FA-CA1B-4C5C-9ACF-42FDCB7CF99C}"/>
                    </a:ext>
                  </a:extLst>
                </p:cNvPr>
                <p:cNvSpPr/>
                <p:nvPr/>
              </p:nvSpPr>
              <p:spPr>
                <a:xfrm>
                  <a:off x="7832652" y="4325189"/>
                  <a:ext cx="832676" cy="1218319"/>
                </a:xfrm>
                <a:custGeom>
                  <a:avLst/>
                  <a:gdLst>
                    <a:gd name="connsiteX0" fmla="*/ 778670 w 832676"/>
                    <a:gd name="connsiteY0" fmla="*/ 620635 h 1218319"/>
                    <a:gd name="connsiteX1" fmla="*/ 777808 w 832676"/>
                    <a:gd name="connsiteY1" fmla="*/ 621928 h 1218319"/>
                    <a:gd name="connsiteX2" fmla="*/ 767466 w 832676"/>
                    <a:gd name="connsiteY2" fmla="*/ 639165 h 1218319"/>
                    <a:gd name="connsiteX3" fmla="*/ 606734 w 832676"/>
                    <a:gd name="connsiteY3" fmla="*/ 1094646 h 1218319"/>
                    <a:gd name="connsiteX4" fmla="*/ 597253 w 832676"/>
                    <a:gd name="connsiteY4" fmla="*/ 1164455 h 1218319"/>
                    <a:gd name="connsiteX5" fmla="*/ 529599 w 832676"/>
                    <a:gd name="connsiteY5" fmla="*/ 1218320 h 1218319"/>
                    <a:gd name="connsiteX6" fmla="*/ 303367 w 832676"/>
                    <a:gd name="connsiteY6" fmla="*/ 1218320 h 1218319"/>
                    <a:gd name="connsiteX7" fmla="*/ 238298 w 832676"/>
                    <a:gd name="connsiteY7" fmla="*/ 1173504 h 1218319"/>
                    <a:gd name="connsiteX8" fmla="*/ 220630 w 832676"/>
                    <a:gd name="connsiteY8" fmla="*/ 1055001 h 1218319"/>
                    <a:gd name="connsiteX9" fmla="*/ 77565 w 832676"/>
                    <a:gd name="connsiteY9" fmla="*/ 658125 h 1218319"/>
                    <a:gd name="connsiteX10" fmla="*/ 77565 w 832676"/>
                    <a:gd name="connsiteY10" fmla="*/ 658125 h 1218319"/>
                    <a:gd name="connsiteX11" fmla="*/ 60760 w 832676"/>
                    <a:gd name="connsiteY11" fmla="*/ 628823 h 1218319"/>
                    <a:gd name="connsiteX12" fmla="*/ 23270 w 832676"/>
                    <a:gd name="connsiteY12" fmla="*/ 553412 h 1218319"/>
                    <a:gd name="connsiteX13" fmla="*/ 0 w 832676"/>
                    <a:gd name="connsiteY13" fmla="*/ 416380 h 1218319"/>
                    <a:gd name="connsiteX14" fmla="*/ 445139 w 832676"/>
                    <a:gd name="connsiteY14" fmla="*/ 974 h 1218319"/>
                    <a:gd name="connsiteX15" fmla="*/ 832104 w 832676"/>
                    <a:gd name="connsiteY15" fmla="*/ 394403 h 1218319"/>
                    <a:gd name="connsiteX16" fmla="*/ 778670 w 832676"/>
                    <a:gd name="connsiteY16" fmla="*/ 620635 h 1218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32676" h="1218319" extrusionOk="0">
                      <a:moveTo>
                        <a:pt x="778670" y="620635"/>
                      </a:moveTo>
                      <a:cubicBezTo>
                        <a:pt x="778188" y="621034"/>
                        <a:pt x="778170" y="621523"/>
                        <a:pt x="777808" y="621928"/>
                      </a:cubicBezTo>
                      <a:cubicBezTo>
                        <a:pt x="774660" y="627593"/>
                        <a:pt x="769589" y="633174"/>
                        <a:pt x="767466" y="639165"/>
                      </a:cubicBezTo>
                      <a:cubicBezTo>
                        <a:pt x="683090" y="777687"/>
                        <a:pt x="631575" y="938907"/>
                        <a:pt x="606734" y="1094646"/>
                      </a:cubicBezTo>
                      <a:cubicBezTo>
                        <a:pt x="601992" y="1117013"/>
                        <a:pt x="604054" y="1142768"/>
                        <a:pt x="597253" y="1164455"/>
                      </a:cubicBezTo>
                      <a:cubicBezTo>
                        <a:pt x="598278" y="1196903"/>
                        <a:pt x="564559" y="1213772"/>
                        <a:pt x="529599" y="1218320"/>
                      </a:cubicBezTo>
                      <a:cubicBezTo>
                        <a:pt x="432091" y="1232398"/>
                        <a:pt x="390187" y="1212986"/>
                        <a:pt x="303367" y="1218320"/>
                      </a:cubicBezTo>
                      <a:cubicBezTo>
                        <a:pt x="279760" y="1219335"/>
                        <a:pt x="244135" y="1206529"/>
                        <a:pt x="238298" y="1173504"/>
                      </a:cubicBezTo>
                      <a:cubicBezTo>
                        <a:pt x="229272" y="1127958"/>
                        <a:pt x="229684" y="1102760"/>
                        <a:pt x="220630" y="1055001"/>
                      </a:cubicBezTo>
                      <a:cubicBezTo>
                        <a:pt x="167788" y="908337"/>
                        <a:pt x="153828" y="747434"/>
                        <a:pt x="77565" y="658125"/>
                      </a:cubicBezTo>
                      <a:lnTo>
                        <a:pt x="77565" y="658125"/>
                      </a:lnTo>
                      <a:cubicBezTo>
                        <a:pt x="72189" y="648917"/>
                        <a:pt x="67448" y="637659"/>
                        <a:pt x="60760" y="628823"/>
                      </a:cubicBezTo>
                      <a:cubicBezTo>
                        <a:pt x="52491" y="600673"/>
                        <a:pt x="28331" y="576503"/>
                        <a:pt x="23270" y="553412"/>
                      </a:cubicBezTo>
                      <a:cubicBezTo>
                        <a:pt x="10148" y="507886"/>
                        <a:pt x="-7633" y="461261"/>
                        <a:pt x="0" y="416380"/>
                      </a:cubicBezTo>
                      <a:cubicBezTo>
                        <a:pt x="-8778" y="154898"/>
                        <a:pt x="184410" y="-32069"/>
                        <a:pt x="445139" y="974"/>
                      </a:cubicBezTo>
                      <a:cubicBezTo>
                        <a:pt x="648758" y="7802"/>
                        <a:pt x="807021" y="239708"/>
                        <a:pt x="832104" y="394403"/>
                      </a:cubicBezTo>
                      <a:cubicBezTo>
                        <a:pt x="831431" y="461292"/>
                        <a:pt x="825209" y="552436"/>
                        <a:pt x="778670" y="620635"/>
                      </a:cubicBezTo>
                      <a:close/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778670 w 832676"/>
                            <a:gd name="connsiteY0" fmla="*/ 620635 h 1218319"/>
                            <a:gd name="connsiteX1" fmla="*/ 777808 w 832676"/>
                            <a:gd name="connsiteY1" fmla="*/ 621928 h 1218319"/>
                            <a:gd name="connsiteX2" fmla="*/ 767466 w 832676"/>
                            <a:gd name="connsiteY2" fmla="*/ 639165 h 1218319"/>
                            <a:gd name="connsiteX3" fmla="*/ 606734 w 832676"/>
                            <a:gd name="connsiteY3" fmla="*/ 1094646 h 1218319"/>
                            <a:gd name="connsiteX4" fmla="*/ 597253 w 832676"/>
                            <a:gd name="connsiteY4" fmla="*/ 1164455 h 1218319"/>
                            <a:gd name="connsiteX5" fmla="*/ 529599 w 832676"/>
                            <a:gd name="connsiteY5" fmla="*/ 1218320 h 1218319"/>
                            <a:gd name="connsiteX6" fmla="*/ 303367 w 832676"/>
                            <a:gd name="connsiteY6" fmla="*/ 1218320 h 1218319"/>
                            <a:gd name="connsiteX7" fmla="*/ 238298 w 832676"/>
                            <a:gd name="connsiteY7" fmla="*/ 1173504 h 1218319"/>
                            <a:gd name="connsiteX8" fmla="*/ 220630 w 832676"/>
                            <a:gd name="connsiteY8" fmla="*/ 1055001 h 1218319"/>
                            <a:gd name="connsiteX9" fmla="*/ 77565 w 832676"/>
                            <a:gd name="connsiteY9" fmla="*/ 658125 h 1218319"/>
                            <a:gd name="connsiteX10" fmla="*/ 77565 w 832676"/>
                            <a:gd name="connsiteY10" fmla="*/ 658125 h 1218319"/>
                            <a:gd name="connsiteX11" fmla="*/ 60760 w 832676"/>
                            <a:gd name="connsiteY11" fmla="*/ 628823 h 1218319"/>
                            <a:gd name="connsiteX12" fmla="*/ 23270 w 832676"/>
                            <a:gd name="connsiteY12" fmla="*/ 553412 h 1218319"/>
                            <a:gd name="connsiteX13" fmla="*/ 0 w 832676"/>
                            <a:gd name="connsiteY13" fmla="*/ 416380 h 1218319"/>
                            <a:gd name="connsiteX14" fmla="*/ 445139 w 832676"/>
                            <a:gd name="connsiteY14" fmla="*/ 974 h 1218319"/>
                            <a:gd name="connsiteX15" fmla="*/ 832104 w 832676"/>
                            <a:gd name="connsiteY15" fmla="*/ 394403 h 1218319"/>
                            <a:gd name="connsiteX16" fmla="*/ 778670 w 832676"/>
                            <a:gd name="connsiteY16" fmla="*/ 620635 h 12183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832676" h="1218319">
                              <a:moveTo>
                                <a:pt x="778670" y="620635"/>
                              </a:moveTo>
                              <a:cubicBezTo>
                                <a:pt x="778239" y="621066"/>
                                <a:pt x="778239" y="621497"/>
                                <a:pt x="777808" y="621928"/>
                              </a:cubicBezTo>
                              <a:cubicBezTo>
                                <a:pt x="774361" y="627530"/>
                                <a:pt x="770914" y="633132"/>
                                <a:pt x="767466" y="639165"/>
                              </a:cubicBezTo>
                              <a:cubicBezTo>
                                <a:pt x="689470" y="771457"/>
                                <a:pt x="633882" y="926157"/>
                                <a:pt x="606734" y="1094646"/>
                              </a:cubicBezTo>
                              <a:cubicBezTo>
                                <a:pt x="602855" y="1117485"/>
                                <a:pt x="599839" y="1140754"/>
                                <a:pt x="597253" y="1164455"/>
                              </a:cubicBezTo>
                              <a:cubicBezTo>
                                <a:pt x="589928" y="1195912"/>
                                <a:pt x="562349" y="1218320"/>
                                <a:pt x="529599" y="1218320"/>
                              </a:cubicBezTo>
                              <a:lnTo>
                                <a:pt x="303367" y="1218320"/>
                              </a:lnTo>
                              <a:cubicBezTo>
                                <a:pt x="274064" y="1218320"/>
                                <a:pt x="248209" y="1199790"/>
                                <a:pt x="238298" y="1173504"/>
                              </a:cubicBezTo>
                              <a:cubicBezTo>
                                <a:pt x="233989" y="1133429"/>
                                <a:pt x="228387" y="1093784"/>
                                <a:pt x="220630" y="1055001"/>
                              </a:cubicBezTo>
                              <a:cubicBezTo>
                                <a:pt x="193052" y="909782"/>
                                <a:pt x="143496" y="775766"/>
                                <a:pt x="77565" y="658125"/>
                              </a:cubicBezTo>
                              <a:lnTo>
                                <a:pt x="77565" y="658125"/>
                              </a:lnTo>
                              <a:cubicBezTo>
                                <a:pt x="71963" y="648214"/>
                                <a:pt x="66361" y="638734"/>
                                <a:pt x="60760" y="628823"/>
                              </a:cubicBezTo>
                              <a:cubicBezTo>
                                <a:pt x="48263" y="603399"/>
                                <a:pt x="35766" y="578405"/>
                                <a:pt x="23270" y="553412"/>
                              </a:cubicBezTo>
                              <a:cubicBezTo>
                                <a:pt x="8187" y="510320"/>
                                <a:pt x="0" y="464212"/>
                                <a:pt x="0" y="416380"/>
                              </a:cubicBezTo>
                              <a:cubicBezTo>
                                <a:pt x="0" y="176789"/>
                                <a:pt x="202101" y="-15401"/>
                                <a:pt x="445139" y="974"/>
                              </a:cubicBezTo>
                              <a:cubicBezTo>
                                <a:pt x="653704" y="15195"/>
                                <a:pt x="821331" y="185838"/>
                                <a:pt x="832104" y="394403"/>
                              </a:cubicBezTo>
                              <a:cubicBezTo>
                                <a:pt x="836413" y="476278"/>
                                <a:pt x="816160" y="554274"/>
                                <a:pt x="778670" y="620635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120CA279-5577-4EF3-8E01-8BFA7B9189BD}"/>
                    </a:ext>
                  </a:extLst>
                </p:cNvPr>
                <p:cNvSpPr/>
                <p:nvPr/>
              </p:nvSpPr>
              <p:spPr>
                <a:xfrm>
                  <a:off x="7949000" y="5411217"/>
                  <a:ext cx="601131" cy="43091"/>
                </a:xfrm>
                <a:custGeom>
                  <a:avLst/>
                  <a:gdLst>
                    <a:gd name="connsiteX0" fmla="*/ 0 w 601131"/>
                    <a:gd name="connsiteY0" fmla="*/ 0 h 43091"/>
                    <a:gd name="connsiteX1" fmla="*/ 294555 w 601131"/>
                    <a:gd name="connsiteY1" fmla="*/ 0 h 43091"/>
                    <a:gd name="connsiteX2" fmla="*/ 601132 w 601131"/>
                    <a:gd name="connsiteY2" fmla="*/ 0 h 43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1131" h="43091" fill="none" extrusionOk="0">
                      <a:moveTo>
                        <a:pt x="0" y="0"/>
                      </a:moveTo>
                      <a:cubicBezTo>
                        <a:pt x="131195" y="-1082"/>
                        <a:pt x="152007" y="22239"/>
                        <a:pt x="294555" y="0"/>
                      </a:cubicBezTo>
                      <a:cubicBezTo>
                        <a:pt x="437104" y="-22239"/>
                        <a:pt x="494362" y="10384"/>
                        <a:pt x="601132" y="0"/>
                      </a:cubicBezTo>
                    </a:path>
                    <a:path w="601131" h="43091" stroke="0" extrusionOk="0">
                      <a:moveTo>
                        <a:pt x="0" y="0"/>
                      </a:moveTo>
                      <a:cubicBezTo>
                        <a:pt x="82351" y="-12524"/>
                        <a:pt x="177952" y="29371"/>
                        <a:pt x="300566" y="0"/>
                      </a:cubicBezTo>
                      <a:cubicBezTo>
                        <a:pt x="423180" y="-29371"/>
                        <a:pt x="498840" y="23154"/>
                        <a:pt x="601132" y="0"/>
                      </a:cubicBezTo>
                    </a:path>
                  </a:pathLst>
                </a:custGeom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2830084044">
                        <a:custGeom>
                          <a:avLst/>
                          <a:gdLst>
                            <a:gd name="connsiteX0" fmla="*/ 0 w 601131"/>
                            <a:gd name="connsiteY0" fmla="*/ 0 h 43091"/>
                            <a:gd name="connsiteX1" fmla="*/ 601132 w 601131"/>
                            <a:gd name="connsiteY1" fmla="*/ 0 h 4309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601131" h="43091">
                              <a:moveTo>
                                <a:pt x="0" y="0"/>
                              </a:moveTo>
                              <a:lnTo>
                                <a:pt x="601132" y="0"/>
                              </a:ln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FA44B2C0-9D7B-401F-BD28-C42F2921B330}"/>
                    </a:ext>
                  </a:extLst>
                </p:cNvPr>
                <p:cNvSpPr/>
                <p:nvPr/>
              </p:nvSpPr>
              <p:spPr>
                <a:xfrm>
                  <a:off x="8126970" y="5543078"/>
                  <a:ext cx="245192" cy="43091"/>
                </a:xfrm>
                <a:custGeom>
                  <a:avLst/>
                  <a:gdLst>
                    <a:gd name="connsiteX0" fmla="*/ 0 w 245192"/>
                    <a:gd name="connsiteY0" fmla="*/ 0 h 43091"/>
                    <a:gd name="connsiteX1" fmla="*/ 245193 w 245192"/>
                    <a:gd name="connsiteY1" fmla="*/ 0 h 43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5192" h="43091" fill="none" extrusionOk="0">
                      <a:moveTo>
                        <a:pt x="0" y="0"/>
                      </a:moveTo>
                      <a:cubicBezTo>
                        <a:pt x="97739" y="-6419"/>
                        <a:pt x="139408" y="1453"/>
                        <a:pt x="245193" y="0"/>
                      </a:cubicBezTo>
                    </a:path>
                    <a:path w="245192" h="43091" stroke="0" extrusionOk="0">
                      <a:moveTo>
                        <a:pt x="0" y="0"/>
                      </a:moveTo>
                      <a:cubicBezTo>
                        <a:pt x="89198" y="-14667"/>
                        <a:pt x="192686" y="3556"/>
                        <a:pt x="245193" y="0"/>
                      </a:cubicBezTo>
                    </a:path>
                  </a:pathLst>
                </a:custGeom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291355940">
                        <a:custGeom>
                          <a:avLst/>
                          <a:gdLst>
                            <a:gd name="connsiteX0" fmla="*/ 0 w 245192"/>
                            <a:gd name="connsiteY0" fmla="*/ 0 h 43091"/>
                            <a:gd name="connsiteX1" fmla="*/ 245193 w 245192"/>
                            <a:gd name="connsiteY1" fmla="*/ 0 h 4309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245192" h="43091">
                              <a:moveTo>
                                <a:pt x="0" y="0"/>
                              </a:moveTo>
                              <a:lnTo>
                                <a:pt x="245193" y="0"/>
                              </a:ln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0F02A75E-57E7-4CA6-9746-2BABF09DB256}"/>
                    </a:ext>
                  </a:extLst>
                </p:cNvPr>
                <p:cNvSpPr/>
                <p:nvPr/>
              </p:nvSpPr>
              <p:spPr>
                <a:xfrm>
                  <a:off x="8127400" y="5543078"/>
                  <a:ext cx="244761" cy="115486"/>
                </a:xfrm>
                <a:custGeom>
                  <a:avLst/>
                  <a:gdLst>
                    <a:gd name="connsiteX0" fmla="*/ 244762 w 244761"/>
                    <a:gd name="connsiteY0" fmla="*/ 0 h 115486"/>
                    <a:gd name="connsiteX1" fmla="*/ 122381 w 244761"/>
                    <a:gd name="connsiteY1" fmla="*/ 115486 h 115486"/>
                    <a:gd name="connsiteX2" fmla="*/ 0 w 244761"/>
                    <a:gd name="connsiteY2" fmla="*/ 0 h 11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761" h="115486" extrusionOk="0">
                      <a:moveTo>
                        <a:pt x="244762" y="0"/>
                      </a:moveTo>
                      <a:cubicBezTo>
                        <a:pt x="242084" y="69734"/>
                        <a:pt x="186206" y="112522"/>
                        <a:pt x="122381" y="115486"/>
                      </a:cubicBezTo>
                      <a:cubicBezTo>
                        <a:pt x="61767" y="131733"/>
                        <a:pt x="-2453" y="64122"/>
                        <a:pt x="0" y="0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3213878711">
                        <a:custGeom>
                          <a:avLst/>
                          <a:gdLst>
                            <a:gd name="connsiteX0" fmla="*/ 244762 w 244761"/>
                            <a:gd name="connsiteY0" fmla="*/ 0 h 115486"/>
                            <a:gd name="connsiteX1" fmla="*/ 122381 w 244761"/>
                            <a:gd name="connsiteY1" fmla="*/ 115486 h 115486"/>
                            <a:gd name="connsiteX2" fmla="*/ 0 w 244761"/>
                            <a:gd name="connsiteY2" fmla="*/ 0 h 1154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44761" h="115486">
                              <a:moveTo>
                                <a:pt x="244762" y="0"/>
                              </a:moveTo>
                              <a:cubicBezTo>
                                <a:pt x="244762" y="63776"/>
                                <a:pt x="190035" y="115486"/>
                                <a:pt x="122381" y="115486"/>
                              </a:cubicBezTo>
                              <a:cubicBezTo>
                                <a:pt x="54727" y="115486"/>
                                <a:pt x="0" y="63776"/>
                                <a:pt x="0" y="0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E21B11AC-60F5-4AA9-B93D-87FCFDAA3E9A}"/>
                    </a:ext>
                  </a:extLst>
                </p:cNvPr>
                <p:cNvSpPr/>
                <p:nvPr/>
              </p:nvSpPr>
              <p:spPr>
                <a:xfrm>
                  <a:off x="7993816" y="4473968"/>
                  <a:ext cx="265445" cy="168920"/>
                </a:xfrm>
                <a:custGeom>
                  <a:avLst/>
                  <a:gdLst>
                    <a:gd name="connsiteX0" fmla="*/ 0 w 265445"/>
                    <a:gd name="connsiteY0" fmla="*/ 168920 h 168920"/>
                    <a:gd name="connsiteX1" fmla="*/ 265446 w 265445"/>
                    <a:gd name="connsiteY1" fmla="*/ 0 h 168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5445" h="168920" extrusionOk="0">
                      <a:moveTo>
                        <a:pt x="0" y="168920"/>
                      </a:moveTo>
                      <a:cubicBezTo>
                        <a:pt x="72322" y="87111"/>
                        <a:pt x="146889" y="15562"/>
                        <a:pt x="265446" y="0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805179247">
                        <a:custGeom>
                          <a:avLst/>
                          <a:gdLst>
                            <a:gd name="connsiteX0" fmla="*/ 0 w 265445"/>
                            <a:gd name="connsiteY0" fmla="*/ 168920 h 168920"/>
                            <a:gd name="connsiteX1" fmla="*/ 265446 w 265445"/>
                            <a:gd name="connsiteY1" fmla="*/ 0 h 1689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265445" h="168920">
                              <a:moveTo>
                                <a:pt x="0" y="168920"/>
                              </a:moveTo>
                              <a:cubicBezTo>
                                <a:pt x="59467" y="57743"/>
                                <a:pt x="153838" y="1293"/>
                                <a:pt x="265446" y="0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0" name="그래픽 10">
                  <a:extLst>
                    <a:ext uri="{FF2B5EF4-FFF2-40B4-BE49-F238E27FC236}">
                      <a16:creationId xmlns:a16="http://schemas.microsoft.com/office/drawing/2014/main" id="{4709AB94-7951-451F-8FE8-D0DEC200F206}"/>
                    </a:ext>
                  </a:extLst>
                </p:cNvPr>
                <p:cNvGrpSpPr/>
                <p:nvPr/>
              </p:nvGrpSpPr>
              <p:grpSpPr>
                <a:xfrm>
                  <a:off x="7612884" y="4108549"/>
                  <a:ext cx="1271641" cy="1085915"/>
                  <a:chOff x="7612884" y="4108549"/>
                  <a:chExt cx="1271641" cy="1085915"/>
                </a:xfrm>
              </p:grpSpPr>
              <p:sp>
                <p:nvSpPr>
                  <p:cNvPr id="21" name="자유형: 도형 20">
                    <a:extLst>
                      <a:ext uri="{FF2B5EF4-FFF2-40B4-BE49-F238E27FC236}">
                        <a16:creationId xmlns:a16="http://schemas.microsoft.com/office/drawing/2014/main" id="{D1D5B060-3F63-454E-A4F7-BDBE1C89FBBF}"/>
                      </a:ext>
                    </a:extLst>
                  </p:cNvPr>
                  <p:cNvSpPr/>
                  <p:nvPr/>
                </p:nvSpPr>
                <p:spPr>
                  <a:xfrm>
                    <a:off x="8620803" y="5116468"/>
                    <a:ext cx="77565" cy="77996"/>
                  </a:xfrm>
                  <a:custGeom>
                    <a:avLst/>
                    <a:gdLst>
                      <a:gd name="connsiteX0" fmla="*/ 77565 w 77565"/>
                      <a:gd name="connsiteY0" fmla="*/ 77996 h 77996"/>
                      <a:gd name="connsiteX1" fmla="*/ 0 w 77565"/>
                      <a:gd name="connsiteY1" fmla="*/ 0 h 77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7565" h="77996" fill="none" extrusionOk="0">
                        <a:moveTo>
                          <a:pt x="77565" y="77996"/>
                        </a:moveTo>
                        <a:cubicBezTo>
                          <a:pt x="29895" y="48119"/>
                          <a:pt x="32084" y="15844"/>
                          <a:pt x="0" y="0"/>
                        </a:cubicBezTo>
                      </a:path>
                      <a:path w="77565" h="77996" stroke="0" extrusionOk="0">
                        <a:moveTo>
                          <a:pt x="77565" y="77996"/>
                        </a:moveTo>
                        <a:cubicBezTo>
                          <a:pt x="41333" y="44296"/>
                          <a:pt x="30127" y="14832"/>
                          <a:pt x="0" y="0"/>
                        </a:cubicBezTo>
                      </a:path>
                    </a:pathLst>
                  </a:custGeom>
                  <a:ln w="50800" cap="flat">
                    <a:solidFill>
                      <a:srgbClr val="000000"/>
                    </a:solidFill>
                    <a:prstDash val="solid"/>
                    <a:miter/>
                    <a:extLst>
                      <a:ext uri="{C807C97D-BFC1-408E-A445-0C87EB9F89A2}">
                        <ask:lineSketchStyleProps xmlns:ask="http://schemas.microsoft.com/office/drawing/2018/sketchyshapes" sd="3690074048">
                          <a:custGeom>
                            <a:avLst/>
                            <a:gdLst>
                              <a:gd name="connsiteX0" fmla="*/ 77565 w 77565"/>
                              <a:gd name="connsiteY0" fmla="*/ 77996 h 77996"/>
                              <a:gd name="connsiteX1" fmla="*/ 0 w 77565"/>
                              <a:gd name="connsiteY1" fmla="*/ 0 h 7799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77565" h="77996">
                                <a:moveTo>
                                  <a:pt x="77565" y="77996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" name="자유형: 도형 21">
                    <a:extLst>
                      <a:ext uri="{FF2B5EF4-FFF2-40B4-BE49-F238E27FC236}">
                        <a16:creationId xmlns:a16="http://schemas.microsoft.com/office/drawing/2014/main" id="{FA0E5282-539E-4022-B804-289840DB03BA}"/>
                      </a:ext>
                    </a:extLst>
                  </p:cNvPr>
                  <p:cNvSpPr/>
                  <p:nvPr/>
                </p:nvSpPr>
                <p:spPr>
                  <a:xfrm>
                    <a:off x="8775071" y="4744585"/>
                    <a:ext cx="109453" cy="43091"/>
                  </a:xfrm>
                  <a:custGeom>
                    <a:avLst/>
                    <a:gdLst>
                      <a:gd name="connsiteX0" fmla="*/ 109453 w 109453"/>
                      <a:gd name="connsiteY0" fmla="*/ 0 h 43091"/>
                      <a:gd name="connsiteX1" fmla="*/ 0 w 109453"/>
                      <a:gd name="connsiteY1" fmla="*/ 0 h 43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9453" h="43091" fill="none" extrusionOk="0">
                        <a:moveTo>
                          <a:pt x="109453" y="0"/>
                        </a:moveTo>
                        <a:cubicBezTo>
                          <a:pt x="85140" y="7158"/>
                          <a:pt x="46027" y="-1655"/>
                          <a:pt x="0" y="0"/>
                        </a:cubicBezTo>
                      </a:path>
                      <a:path w="109453" h="43091" stroke="0" extrusionOk="0">
                        <a:moveTo>
                          <a:pt x="109453" y="0"/>
                        </a:moveTo>
                        <a:cubicBezTo>
                          <a:pt x="80836" y="9772"/>
                          <a:pt x="34069" y="-7464"/>
                          <a:pt x="0" y="0"/>
                        </a:cubicBezTo>
                      </a:path>
                    </a:pathLst>
                  </a:custGeom>
                  <a:ln w="50800" cap="flat">
                    <a:solidFill>
                      <a:srgbClr val="000000"/>
                    </a:solidFill>
                    <a:prstDash val="solid"/>
                    <a:miter/>
                    <a:extLst>
                      <a:ext uri="{C807C97D-BFC1-408E-A445-0C87EB9F89A2}">
                        <ask:lineSketchStyleProps xmlns:ask="http://schemas.microsoft.com/office/drawing/2018/sketchyshapes" sd="3812547234">
                          <a:custGeom>
                            <a:avLst/>
                            <a:gdLst>
                              <a:gd name="connsiteX0" fmla="*/ 109453 w 109453"/>
                              <a:gd name="connsiteY0" fmla="*/ 0 h 43091"/>
                              <a:gd name="connsiteX1" fmla="*/ 0 w 109453"/>
                              <a:gd name="connsiteY1" fmla="*/ 0 h 4309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09453" h="43091">
                                <a:moveTo>
                                  <a:pt x="109453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" name="자유형: 도형 22">
                    <a:extLst>
                      <a:ext uri="{FF2B5EF4-FFF2-40B4-BE49-F238E27FC236}">
                        <a16:creationId xmlns:a16="http://schemas.microsoft.com/office/drawing/2014/main" id="{03322EC5-145D-47F0-948C-C368F593E3D9}"/>
                      </a:ext>
                    </a:extLst>
                  </p:cNvPr>
                  <p:cNvSpPr/>
                  <p:nvPr/>
                </p:nvSpPr>
                <p:spPr>
                  <a:xfrm>
                    <a:off x="8620803" y="4295137"/>
                    <a:ext cx="77565" cy="77565"/>
                  </a:xfrm>
                  <a:custGeom>
                    <a:avLst/>
                    <a:gdLst>
                      <a:gd name="connsiteX0" fmla="*/ 77565 w 77565"/>
                      <a:gd name="connsiteY0" fmla="*/ 0 h 77565"/>
                      <a:gd name="connsiteX1" fmla="*/ 0 w 77565"/>
                      <a:gd name="connsiteY1" fmla="*/ 77565 h 77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7565" h="77565" fill="none" extrusionOk="0">
                        <a:moveTo>
                          <a:pt x="77565" y="0"/>
                        </a:moveTo>
                        <a:cubicBezTo>
                          <a:pt x="49262" y="42795"/>
                          <a:pt x="13870" y="55261"/>
                          <a:pt x="0" y="77565"/>
                        </a:cubicBezTo>
                      </a:path>
                      <a:path w="77565" h="77565" stroke="0" extrusionOk="0">
                        <a:moveTo>
                          <a:pt x="77565" y="0"/>
                        </a:moveTo>
                        <a:cubicBezTo>
                          <a:pt x="53614" y="34132"/>
                          <a:pt x="22830" y="39863"/>
                          <a:pt x="0" y="77565"/>
                        </a:cubicBezTo>
                      </a:path>
                    </a:pathLst>
                  </a:custGeom>
                  <a:ln w="50800" cap="flat">
                    <a:solidFill>
                      <a:srgbClr val="000000"/>
                    </a:solidFill>
                    <a:prstDash val="solid"/>
                    <a:miter/>
                    <a:extLst>
                      <a:ext uri="{C807C97D-BFC1-408E-A445-0C87EB9F89A2}">
                        <ask:lineSketchStyleProps xmlns:ask="http://schemas.microsoft.com/office/drawing/2018/sketchyshapes" sd="2205236393">
                          <a:custGeom>
                            <a:avLst/>
                            <a:gdLst>
                              <a:gd name="connsiteX0" fmla="*/ 77565 w 77565"/>
                              <a:gd name="connsiteY0" fmla="*/ 0 h 77565"/>
                              <a:gd name="connsiteX1" fmla="*/ 0 w 77565"/>
                              <a:gd name="connsiteY1" fmla="*/ 77565 h 7756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77565" h="77565">
                                <a:moveTo>
                                  <a:pt x="77565" y="0"/>
                                </a:moveTo>
                                <a:lnTo>
                                  <a:pt x="0" y="77565"/>
                                </a:lnTo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" name="자유형: 도형 23">
                    <a:extLst>
                      <a:ext uri="{FF2B5EF4-FFF2-40B4-BE49-F238E27FC236}">
                        <a16:creationId xmlns:a16="http://schemas.microsoft.com/office/drawing/2014/main" id="{DE41EB87-DB9F-467D-A0F8-53242E8EAF15}"/>
                      </a:ext>
                    </a:extLst>
                  </p:cNvPr>
                  <p:cNvSpPr/>
                  <p:nvPr/>
                </p:nvSpPr>
                <p:spPr>
                  <a:xfrm>
                    <a:off x="8248920" y="4108549"/>
                    <a:ext cx="43091" cy="109884"/>
                  </a:xfrm>
                  <a:custGeom>
                    <a:avLst/>
                    <a:gdLst>
                      <a:gd name="connsiteX0" fmla="*/ 0 w 43091"/>
                      <a:gd name="connsiteY0" fmla="*/ 0 h 109884"/>
                      <a:gd name="connsiteX1" fmla="*/ 0 w 43091"/>
                      <a:gd name="connsiteY1" fmla="*/ 109884 h 109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091" h="109884" fill="none" extrusionOk="0">
                        <a:moveTo>
                          <a:pt x="0" y="0"/>
                        </a:moveTo>
                        <a:cubicBezTo>
                          <a:pt x="12533" y="24442"/>
                          <a:pt x="-518" y="83402"/>
                          <a:pt x="0" y="109884"/>
                        </a:cubicBezTo>
                      </a:path>
                      <a:path w="43091" h="109884" stroke="0" extrusionOk="0">
                        <a:moveTo>
                          <a:pt x="0" y="0"/>
                        </a:moveTo>
                        <a:cubicBezTo>
                          <a:pt x="6338" y="39539"/>
                          <a:pt x="-890" y="82186"/>
                          <a:pt x="0" y="109884"/>
                        </a:cubicBezTo>
                      </a:path>
                    </a:pathLst>
                  </a:custGeom>
                  <a:ln w="50800" cap="flat">
                    <a:solidFill>
                      <a:srgbClr val="000000"/>
                    </a:solidFill>
                    <a:prstDash val="solid"/>
                    <a:miter/>
                    <a:extLst>
                      <a:ext uri="{C807C97D-BFC1-408E-A445-0C87EB9F89A2}">
                        <ask:lineSketchStyleProps xmlns:ask="http://schemas.microsoft.com/office/drawing/2018/sketchyshapes" sd="1297369541">
                          <a:custGeom>
                            <a:avLst/>
                            <a:gdLst>
                              <a:gd name="connsiteX0" fmla="*/ 0 w 43091"/>
                              <a:gd name="connsiteY0" fmla="*/ 0 h 109884"/>
                              <a:gd name="connsiteX1" fmla="*/ 0 w 43091"/>
                              <a:gd name="connsiteY1" fmla="*/ 109884 h 10988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43091" h="109884">
                                <a:moveTo>
                                  <a:pt x="0" y="0"/>
                                </a:moveTo>
                                <a:lnTo>
                                  <a:pt x="0" y="109884"/>
                                </a:lnTo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" name="자유형: 도형 24">
                    <a:extLst>
                      <a:ext uri="{FF2B5EF4-FFF2-40B4-BE49-F238E27FC236}">
                        <a16:creationId xmlns:a16="http://schemas.microsoft.com/office/drawing/2014/main" id="{EAF38203-8441-4EAB-A376-CBEA0913E32F}"/>
                      </a:ext>
                    </a:extLst>
                  </p:cNvPr>
                  <p:cNvSpPr/>
                  <p:nvPr/>
                </p:nvSpPr>
                <p:spPr>
                  <a:xfrm>
                    <a:off x="7799040" y="4295137"/>
                    <a:ext cx="77565" cy="77565"/>
                  </a:xfrm>
                  <a:custGeom>
                    <a:avLst/>
                    <a:gdLst>
                      <a:gd name="connsiteX0" fmla="*/ 0 w 77565"/>
                      <a:gd name="connsiteY0" fmla="*/ 0 h 77565"/>
                      <a:gd name="connsiteX1" fmla="*/ 77565 w 77565"/>
                      <a:gd name="connsiteY1" fmla="*/ 77565 h 77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7565" h="77565" fill="none" extrusionOk="0">
                        <a:moveTo>
                          <a:pt x="0" y="0"/>
                        </a:moveTo>
                        <a:cubicBezTo>
                          <a:pt x="23807" y="21626"/>
                          <a:pt x="37580" y="42490"/>
                          <a:pt x="77565" y="77565"/>
                        </a:cubicBezTo>
                      </a:path>
                      <a:path w="77565" h="77565" stroke="0" extrusionOk="0">
                        <a:moveTo>
                          <a:pt x="0" y="0"/>
                        </a:moveTo>
                        <a:cubicBezTo>
                          <a:pt x="39458" y="33032"/>
                          <a:pt x="47459" y="48460"/>
                          <a:pt x="77565" y="77565"/>
                        </a:cubicBezTo>
                      </a:path>
                    </a:pathLst>
                  </a:custGeom>
                  <a:ln w="50800" cap="flat">
                    <a:solidFill>
                      <a:srgbClr val="000000"/>
                    </a:solidFill>
                    <a:prstDash val="solid"/>
                    <a:miter/>
                    <a:extLst>
                      <a:ext uri="{C807C97D-BFC1-408E-A445-0C87EB9F89A2}">
                        <ask:lineSketchStyleProps xmlns:ask="http://schemas.microsoft.com/office/drawing/2018/sketchyshapes" sd="4249338674">
                          <a:custGeom>
                            <a:avLst/>
                            <a:gdLst>
                              <a:gd name="connsiteX0" fmla="*/ 0 w 77565"/>
                              <a:gd name="connsiteY0" fmla="*/ 0 h 77565"/>
                              <a:gd name="connsiteX1" fmla="*/ 77565 w 77565"/>
                              <a:gd name="connsiteY1" fmla="*/ 77565 h 7756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77565" h="77565">
                                <a:moveTo>
                                  <a:pt x="0" y="0"/>
                                </a:moveTo>
                                <a:lnTo>
                                  <a:pt x="77565" y="77565"/>
                                </a:lnTo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" name="자유형: 도형 25">
                    <a:extLst>
                      <a:ext uri="{FF2B5EF4-FFF2-40B4-BE49-F238E27FC236}">
                        <a16:creationId xmlns:a16="http://schemas.microsoft.com/office/drawing/2014/main" id="{ACC255B8-5EBA-4D4C-AA68-28603C12D952}"/>
                      </a:ext>
                    </a:extLst>
                  </p:cNvPr>
                  <p:cNvSpPr/>
                  <p:nvPr/>
                </p:nvSpPr>
                <p:spPr>
                  <a:xfrm>
                    <a:off x="7612884" y="4744585"/>
                    <a:ext cx="109884" cy="43091"/>
                  </a:xfrm>
                  <a:custGeom>
                    <a:avLst/>
                    <a:gdLst>
                      <a:gd name="connsiteX0" fmla="*/ 0 w 109884"/>
                      <a:gd name="connsiteY0" fmla="*/ 0 h 43091"/>
                      <a:gd name="connsiteX1" fmla="*/ 109884 w 109884"/>
                      <a:gd name="connsiteY1" fmla="*/ 0 h 43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9884" h="43091" fill="none" extrusionOk="0">
                        <a:moveTo>
                          <a:pt x="0" y="0"/>
                        </a:moveTo>
                        <a:cubicBezTo>
                          <a:pt x="42949" y="-8429"/>
                          <a:pt x="80196" y="10276"/>
                          <a:pt x="109884" y="0"/>
                        </a:cubicBezTo>
                      </a:path>
                      <a:path w="109884" h="43091" stroke="0" extrusionOk="0">
                        <a:moveTo>
                          <a:pt x="0" y="0"/>
                        </a:moveTo>
                        <a:cubicBezTo>
                          <a:pt x="29224" y="-4635"/>
                          <a:pt x="65041" y="10526"/>
                          <a:pt x="109884" y="0"/>
                        </a:cubicBezTo>
                      </a:path>
                    </a:pathLst>
                  </a:custGeom>
                  <a:ln w="50800" cap="flat">
                    <a:solidFill>
                      <a:srgbClr val="000000"/>
                    </a:solidFill>
                    <a:prstDash val="solid"/>
                    <a:miter/>
                    <a:extLst>
                      <a:ext uri="{C807C97D-BFC1-408E-A445-0C87EB9F89A2}">
                        <ask:lineSketchStyleProps xmlns:ask="http://schemas.microsoft.com/office/drawing/2018/sketchyshapes" sd="366345232">
                          <a:custGeom>
                            <a:avLst/>
                            <a:gdLst>
                              <a:gd name="connsiteX0" fmla="*/ 0 w 109884"/>
                              <a:gd name="connsiteY0" fmla="*/ 0 h 43091"/>
                              <a:gd name="connsiteX1" fmla="*/ 109884 w 109884"/>
                              <a:gd name="connsiteY1" fmla="*/ 0 h 4309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09884" h="43091">
                                <a:moveTo>
                                  <a:pt x="0" y="0"/>
                                </a:moveTo>
                                <a:lnTo>
                                  <a:pt x="109884" y="0"/>
                                </a:lnTo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" name="자유형: 도형 26">
                    <a:extLst>
                      <a:ext uri="{FF2B5EF4-FFF2-40B4-BE49-F238E27FC236}">
                        <a16:creationId xmlns:a16="http://schemas.microsoft.com/office/drawing/2014/main" id="{CD1C0F30-DCBA-4480-A61D-E05EF2D1563C}"/>
                      </a:ext>
                    </a:extLst>
                  </p:cNvPr>
                  <p:cNvSpPr/>
                  <p:nvPr/>
                </p:nvSpPr>
                <p:spPr>
                  <a:xfrm>
                    <a:off x="7799040" y="5116468"/>
                    <a:ext cx="77565" cy="77996"/>
                  </a:xfrm>
                  <a:custGeom>
                    <a:avLst/>
                    <a:gdLst>
                      <a:gd name="connsiteX0" fmla="*/ 0 w 77565"/>
                      <a:gd name="connsiteY0" fmla="*/ 77996 h 77996"/>
                      <a:gd name="connsiteX1" fmla="*/ 77565 w 77565"/>
                      <a:gd name="connsiteY1" fmla="*/ 0 h 77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7565" h="77996" fill="none" extrusionOk="0">
                        <a:moveTo>
                          <a:pt x="0" y="77996"/>
                        </a:moveTo>
                        <a:cubicBezTo>
                          <a:pt x="14348" y="46934"/>
                          <a:pt x="42730" y="38466"/>
                          <a:pt x="77565" y="0"/>
                        </a:cubicBezTo>
                      </a:path>
                      <a:path w="77565" h="77996" stroke="0" extrusionOk="0">
                        <a:moveTo>
                          <a:pt x="0" y="77996"/>
                        </a:moveTo>
                        <a:cubicBezTo>
                          <a:pt x="24170" y="51602"/>
                          <a:pt x="65009" y="25778"/>
                          <a:pt x="77565" y="0"/>
                        </a:cubicBezTo>
                      </a:path>
                    </a:pathLst>
                  </a:custGeom>
                  <a:ln w="50800" cap="flat">
                    <a:solidFill>
                      <a:srgbClr val="000000"/>
                    </a:solidFill>
                    <a:prstDash val="solid"/>
                    <a:miter/>
                    <a:extLst>
                      <a:ext uri="{C807C97D-BFC1-408E-A445-0C87EB9F89A2}">
                        <ask:lineSketchStyleProps xmlns:ask="http://schemas.microsoft.com/office/drawing/2018/sketchyshapes" sd="712128140">
                          <a:custGeom>
                            <a:avLst/>
                            <a:gdLst>
                              <a:gd name="connsiteX0" fmla="*/ 0 w 77565"/>
                              <a:gd name="connsiteY0" fmla="*/ 77996 h 77996"/>
                              <a:gd name="connsiteX1" fmla="*/ 77565 w 77565"/>
                              <a:gd name="connsiteY1" fmla="*/ 0 h 7799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77565" h="77996">
                                <a:moveTo>
                                  <a:pt x="0" y="77996"/>
                                </a:moveTo>
                                <a:lnTo>
                                  <a:pt x="77565" y="0"/>
                                </a:lnTo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8" name="그래픽 10">
                <a:extLst>
                  <a:ext uri="{FF2B5EF4-FFF2-40B4-BE49-F238E27FC236}">
                    <a16:creationId xmlns:a16="http://schemas.microsoft.com/office/drawing/2014/main" id="{4709AB94-7951-451F-8FE8-D0DEC200F206}"/>
                  </a:ext>
                </a:extLst>
              </p:cNvPr>
              <p:cNvGrpSpPr/>
              <p:nvPr/>
            </p:nvGrpSpPr>
            <p:grpSpPr>
              <a:xfrm>
                <a:off x="9207714" y="4318838"/>
                <a:ext cx="1163049" cy="1163049"/>
                <a:chOff x="9207714" y="4318838"/>
                <a:chExt cx="1163049" cy="1163049"/>
              </a:xfrm>
              <a:noFill/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7E2EE059-7061-43A2-94BF-75E99D4DA528}"/>
                    </a:ext>
                  </a:extLst>
                </p:cNvPr>
                <p:cNvSpPr/>
                <p:nvPr/>
              </p:nvSpPr>
              <p:spPr>
                <a:xfrm>
                  <a:off x="9207714" y="4318838"/>
                  <a:ext cx="1163049" cy="1163049"/>
                </a:xfrm>
                <a:custGeom>
                  <a:avLst/>
                  <a:gdLst>
                    <a:gd name="connsiteX0" fmla="*/ 47401 w 1163049"/>
                    <a:gd name="connsiteY0" fmla="*/ 870025 h 1163049"/>
                    <a:gd name="connsiteX1" fmla="*/ 862 w 1163049"/>
                    <a:gd name="connsiteY1" fmla="*/ 757986 h 1163049"/>
                    <a:gd name="connsiteX2" fmla="*/ 88769 w 1163049"/>
                    <a:gd name="connsiteY2" fmla="*/ 698519 h 1163049"/>
                    <a:gd name="connsiteX3" fmla="*/ 88338 w 1163049"/>
                    <a:gd name="connsiteY3" fmla="*/ 466685 h 1163049"/>
                    <a:gd name="connsiteX4" fmla="*/ 0 w 1163049"/>
                    <a:gd name="connsiteY4" fmla="*/ 407649 h 1163049"/>
                    <a:gd name="connsiteX5" fmla="*/ 46108 w 1163049"/>
                    <a:gd name="connsiteY5" fmla="*/ 295179 h 1163049"/>
                    <a:gd name="connsiteX6" fmla="*/ 150391 w 1163049"/>
                    <a:gd name="connsiteY6" fmla="*/ 315433 h 1163049"/>
                    <a:gd name="connsiteX7" fmla="*/ 313709 w 1163049"/>
                    <a:gd name="connsiteY7" fmla="*/ 151252 h 1163049"/>
                    <a:gd name="connsiteX8" fmla="*/ 293025 w 1163049"/>
                    <a:gd name="connsiteY8" fmla="*/ 47401 h 1163049"/>
                    <a:gd name="connsiteX9" fmla="*/ 405064 w 1163049"/>
                    <a:gd name="connsiteY9" fmla="*/ 862 h 1163049"/>
                    <a:gd name="connsiteX10" fmla="*/ 464531 w 1163049"/>
                    <a:gd name="connsiteY10" fmla="*/ 88769 h 1163049"/>
                    <a:gd name="connsiteX11" fmla="*/ 696365 w 1163049"/>
                    <a:gd name="connsiteY11" fmla="*/ 88338 h 1163049"/>
                    <a:gd name="connsiteX12" fmla="*/ 755401 w 1163049"/>
                    <a:gd name="connsiteY12" fmla="*/ 0 h 1163049"/>
                    <a:gd name="connsiteX13" fmla="*/ 867871 w 1163049"/>
                    <a:gd name="connsiteY13" fmla="*/ 46108 h 1163049"/>
                    <a:gd name="connsiteX14" fmla="*/ 847617 w 1163049"/>
                    <a:gd name="connsiteY14" fmla="*/ 150391 h 1163049"/>
                    <a:gd name="connsiteX15" fmla="*/ 1011797 w 1163049"/>
                    <a:gd name="connsiteY15" fmla="*/ 313709 h 1163049"/>
                    <a:gd name="connsiteX16" fmla="*/ 1115649 w 1163049"/>
                    <a:gd name="connsiteY16" fmla="*/ 293025 h 1163049"/>
                    <a:gd name="connsiteX17" fmla="*/ 1162188 w 1163049"/>
                    <a:gd name="connsiteY17" fmla="*/ 405064 h 1163049"/>
                    <a:gd name="connsiteX18" fmla="*/ 1074281 w 1163049"/>
                    <a:gd name="connsiteY18" fmla="*/ 464530 h 1163049"/>
                    <a:gd name="connsiteX19" fmla="*/ 1074712 w 1163049"/>
                    <a:gd name="connsiteY19" fmla="*/ 696365 h 1163049"/>
                    <a:gd name="connsiteX20" fmla="*/ 1163050 w 1163049"/>
                    <a:gd name="connsiteY20" fmla="*/ 755401 h 1163049"/>
                    <a:gd name="connsiteX21" fmla="*/ 1116942 w 1163049"/>
                    <a:gd name="connsiteY21" fmla="*/ 867870 h 1163049"/>
                    <a:gd name="connsiteX22" fmla="*/ 1012659 w 1163049"/>
                    <a:gd name="connsiteY22" fmla="*/ 847617 h 1163049"/>
                    <a:gd name="connsiteX23" fmla="*/ 849341 w 1163049"/>
                    <a:gd name="connsiteY23" fmla="*/ 1011797 h 1163049"/>
                    <a:gd name="connsiteX24" fmla="*/ 870025 w 1163049"/>
                    <a:gd name="connsiteY24" fmla="*/ 1115649 h 1163049"/>
                    <a:gd name="connsiteX25" fmla="*/ 757986 w 1163049"/>
                    <a:gd name="connsiteY25" fmla="*/ 1162188 h 1163049"/>
                    <a:gd name="connsiteX26" fmla="*/ 698519 w 1163049"/>
                    <a:gd name="connsiteY26" fmla="*/ 1074280 h 1163049"/>
                    <a:gd name="connsiteX27" fmla="*/ 466685 w 1163049"/>
                    <a:gd name="connsiteY27" fmla="*/ 1074711 h 1163049"/>
                    <a:gd name="connsiteX28" fmla="*/ 407649 w 1163049"/>
                    <a:gd name="connsiteY28" fmla="*/ 1163050 h 1163049"/>
                    <a:gd name="connsiteX29" fmla="*/ 295179 w 1163049"/>
                    <a:gd name="connsiteY29" fmla="*/ 1116941 h 1163049"/>
                    <a:gd name="connsiteX30" fmla="*/ 315433 w 1163049"/>
                    <a:gd name="connsiteY30" fmla="*/ 1012659 h 1163049"/>
                    <a:gd name="connsiteX31" fmla="*/ 151253 w 1163049"/>
                    <a:gd name="connsiteY31" fmla="*/ 849341 h 1163049"/>
                    <a:gd name="connsiteX32" fmla="*/ 47401 w 1163049"/>
                    <a:gd name="connsiteY32" fmla="*/ 870025 h 1163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163049" h="1163049" extrusionOk="0">
                      <a:moveTo>
                        <a:pt x="47401" y="870025"/>
                      </a:moveTo>
                      <a:cubicBezTo>
                        <a:pt x="25626" y="822848"/>
                        <a:pt x="20947" y="790434"/>
                        <a:pt x="862" y="757986"/>
                      </a:cubicBezTo>
                      <a:cubicBezTo>
                        <a:pt x="13729" y="735564"/>
                        <a:pt x="62551" y="724402"/>
                        <a:pt x="88769" y="698519"/>
                      </a:cubicBezTo>
                      <a:cubicBezTo>
                        <a:pt x="51564" y="621402"/>
                        <a:pt x="88401" y="531208"/>
                        <a:pt x="88338" y="466685"/>
                      </a:cubicBezTo>
                      <a:cubicBezTo>
                        <a:pt x="47623" y="441477"/>
                        <a:pt x="24792" y="416625"/>
                        <a:pt x="0" y="407649"/>
                      </a:cubicBezTo>
                      <a:cubicBezTo>
                        <a:pt x="12824" y="348096"/>
                        <a:pt x="39584" y="342342"/>
                        <a:pt x="46108" y="295179"/>
                      </a:cubicBezTo>
                      <a:cubicBezTo>
                        <a:pt x="79930" y="294539"/>
                        <a:pt x="117408" y="314138"/>
                        <a:pt x="150391" y="315433"/>
                      </a:cubicBezTo>
                      <a:cubicBezTo>
                        <a:pt x="182956" y="264429"/>
                        <a:pt x="262198" y="193907"/>
                        <a:pt x="313709" y="151252"/>
                      </a:cubicBezTo>
                      <a:cubicBezTo>
                        <a:pt x="294753" y="114591"/>
                        <a:pt x="305078" y="93096"/>
                        <a:pt x="293025" y="47401"/>
                      </a:cubicBezTo>
                      <a:cubicBezTo>
                        <a:pt x="322516" y="27444"/>
                        <a:pt x="365486" y="21928"/>
                        <a:pt x="405064" y="862"/>
                      </a:cubicBezTo>
                      <a:cubicBezTo>
                        <a:pt x="435884" y="41959"/>
                        <a:pt x="444544" y="65684"/>
                        <a:pt x="464531" y="88769"/>
                      </a:cubicBezTo>
                      <a:cubicBezTo>
                        <a:pt x="547179" y="65861"/>
                        <a:pt x="624355" y="69128"/>
                        <a:pt x="696365" y="88338"/>
                      </a:cubicBezTo>
                      <a:cubicBezTo>
                        <a:pt x="711398" y="46519"/>
                        <a:pt x="747946" y="20922"/>
                        <a:pt x="755401" y="0"/>
                      </a:cubicBezTo>
                      <a:cubicBezTo>
                        <a:pt x="784943" y="10765"/>
                        <a:pt x="808949" y="31716"/>
                        <a:pt x="867871" y="46108"/>
                      </a:cubicBezTo>
                      <a:cubicBezTo>
                        <a:pt x="868836" y="80708"/>
                        <a:pt x="847440" y="114629"/>
                        <a:pt x="847617" y="150391"/>
                      </a:cubicBezTo>
                      <a:cubicBezTo>
                        <a:pt x="922566" y="180542"/>
                        <a:pt x="971955" y="260044"/>
                        <a:pt x="1011797" y="313709"/>
                      </a:cubicBezTo>
                      <a:cubicBezTo>
                        <a:pt x="1035823" y="301678"/>
                        <a:pt x="1081801" y="305276"/>
                        <a:pt x="1115649" y="293025"/>
                      </a:cubicBezTo>
                      <a:cubicBezTo>
                        <a:pt x="1136373" y="316908"/>
                        <a:pt x="1148588" y="374917"/>
                        <a:pt x="1162188" y="405064"/>
                      </a:cubicBezTo>
                      <a:cubicBezTo>
                        <a:pt x="1143765" y="430759"/>
                        <a:pt x="1111453" y="425892"/>
                        <a:pt x="1074281" y="464530"/>
                      </a:cubicBezTo>
                      <a:cubicBezTo>
                        <a:pt x="1100964" y="549316"/>
                        <a:pt x="1111165" y="610503"/>
                        <a:pt x="1074712" y="696365"/>
                      </a:cubicBezTo>
                      <a:cubicBezTo>
                        <a:pt x="1098483" y="710455"/>
                        <a:pt x="1125720" y="741677"/>
                        <a:pt x="1163050" y="755401"/>
                      </a:cubicBezTo>
                      <a:cubicBezTo>
                        <a:pt x="1154982" y="797740"/>
                        <a:pt x="1131984" y="821728"/>
                        <a:pt x="1116942" y="867870"/>
                      </a:cubicBezTo>
                      <a:cubicBezTo>
                        <a:pt x="1090013" y="868948"/>
                        <a:pt x="1059053" y="854695"/>
                        <a:pt x="1012659" y="847617"/>
                      </a:cubicBezTo>
                      <a:cubicBezTo>
                        <a:pt x="977473" y="931923"/>
                        <a:pt x="915692" y="978078"/>
                        <a:pt x="849341" y="1011797"/>
                      </a:cubicBezTo>
                      <a:cubicBezTo>
                        <a:pt x="863370" y="1051558"/>
                        <a:pt x="848495" y="1068079"/>
                        <a:pt x="870025" y="1115649"/>
                      </a:cubicBezTo>
                      <a:cubicBezTo>
                        <a:pt x="833099" y="1134524"/>
                        <a:pt x="788982" y="1134572"/>
                        <a:pt x="757986" y="1162188"/>
                      </a:cubicBezTo>
                      <a:cubicBezTo>
                        <a:pt x="736721" y="1132083"/>
                        <a:pt x="737212" y="1108804"/>
                        <a:pt x="698519" y="1074280"/>
                      </a:cubicBezTo>
                      <a:cubicBezTo>
                        <a:pt x="629801" y="1090808"/>
                        <a:pt x="528372" y="1082258"/>
                        <a:pt x="466685" y="1074711"/>
                      </a:cubicBezTo>
                      <a:cubicBezTo>
                        <a:pt x="442131" y="1112028"/>
                        <a:pt x="419797" y="1131883"/>
                        <a:pt x="407649" y="1163050"/>
                      </a:cubicBezTo>
                      <a:cubicBezTo>
                        <a:pt x="373626" y="1158915"/>
                        <a:pt x="333921" y="1118629"/>
                        <a:pt x="295179" y="1116941"/>
                      </a:cubicBezTo>
                      <a:cubicBezTo>
                        <a:pt x="295918" y="1070456"/>
                        <a:pt x="322730" y="1039490"/>
                        <a:pt x="315433" y="1012659"/>
                      </a:cubicBezTo>
                      <a:cubicBezTo>
                        <a:pt x="242795" y="972576"/>
                        <a:pt x="207925" y="909906"/>
                        <a:pt x="151253" y="849341"/>
                      </a:cubicBezTo>
                      <a:cubicBezTo>
                        <a:pt x="110481" y="866278"/>
                        <a:pt x="69272" y="856080"/>
                        <a:pt x="47401" y="870025"/>
                      </a:cubicBezTo>
                      <a:close/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665196216">
                        <a:custGeom>
                          <a:avLst/>
                          <a:gdLst>
                            <a:gd name="connsiteX0" fmla="*/ 47401 w 1163049"/>
                            <a:gd name="connsiteY0" fmla="*/ 870025 h 1163049"/>
                            <a:gd name="connsiteX1" fmla="*/ 862 w 1163049"/>
                            <a:gd name="connsiteY1" fmla="*/ 757986 h 1163049"/>
                            <a:gd name="connsiteX2" fmla="*/ 88769 w 1163049"/>
                            <a:gd name="connsiteY2" fmla="*/ 698519 h 1163049"/>
                            <a:gd name="connsiteX3" fmla="*/ 88338 w 1163049"/>
                            <a:gd name="connsiteY3" fmla="*/ 466685 h 1163049"/>
                            <a:gd name="connsiteX4" fmla="*/ 0 w 1163049"/>
                            <a:gd name="connsiteY4" fmla="*/ 407649 h 1163049"/>
                            <a:gd name="connsiteX5" fmla="*/ 46108 w 1163049"/>
                            <a:gd name="connsiteY5" fmla="*/ 295179 h 1163049"/>
                            <a:gd name="connsiteX6" fmla="*/ 150391 w 1163049"/>
                            <a:gd name="connsiteY6" fmla="*/ 315433 h 1163049"/>
                            <a:gd name="connsiteX7" fmla="*/ 313709 w 1163049"/>
                            <a:gd name="connsiteY7" fmla="*/ 151252 h 1163049"/>
                            <a:gd name="connsiteX8" fmla="*/ 293025 w 1163049"/>
                            <a:gd name="connsiteY8" fmla="*/ 47401 h 1163049"/>
                            <a:gd name="connsiteX9" fmla="*/ 405064 w 1163049"/>
                            <a:gd name="connsiteY9" fmla="*/ 862 h 1163049"/>
                            <a:gd name="connsiteX10" fmla="*/ 464531 w 1163049"/>
                            <a:gd name="connsiteY10" fmla="*/ 88769 h 1163049"/>
                            <a:gd name="connsiteX11" fmla="*/ 696365 w 1163049"/>
                            <a:gd name="connsiteY11" fmla="*/ 88338 h 1163049"/>
                            <a:gd name="connsiteX12" fmla="*/ 755401 w 1163049"/>
                            <a:gd name="connsiteY12" fmla="*/ 0 h 1163049"/>
                            <a:gd name="connsiteX13" fmla="*/ 867871 w 1163049"/>
                            <a:gd name="connsiteY13" fmla="*/ 46108 h 1163049"/>
                            <a:gd name="connsiteX14" fmla="*/ 847617 w 1163049"/>
                            <a:gd name="connsiteY14" fmla="*/ 150391 h 1163049"/>
                            <a:gd name="connsiteX15" fmla="*/ 1011797 w 1163049"/>
                            <a:gd name="connsiteY15" fmla="*/ 313709 h 1163049"/>
                            <a:gd name="connsiteX16" fmla="*/ 1115649 w 1163049"/>
                            <a:gd name="connsiteY16" fmla="*/ 293025 h 1163049"/>
                            <a:gd name="connsiteX17" fmla="*/ 1162188 w 1163049"/>
                            <a:gd name="connsiteY17" fmla="*/ 405064 h 1163049"/>
                            <a:gd name="connsiteX18" fmla="*/ 1074281 w 1163049"/>
                            <a:gd name="connsiteY18" fmla="*/ 464530 h 1163049"/>
                            <a:gd name="connsiteX19" fmla="*/ 1074712 w 1163049"/>
                            <a:gd name="connsiteY19" fmla="*/ 696365 h 1163049"/>
                            <a:gd name="connsiteX20" fmla="*/ 1163050 w 1163049"/>
                            <a:gd name="connsiteY20" fmla="*/ 755401 h 1163049"/>
                            <a:gd name="connsiteX21" fmla="*/ 1116942 w 1163049"/>
                            <a:gd name="connsiteY21" fmla="*/ 867870 h 1163049"/>
                            <a:gd name="connsiteX22" fmla="*/ 1012659 w 1163049"/>
                            <a:gd name="connsiteY22" fmla="*/ 847617 h 1163049"/>
                            <a:gd name="connsiteX23" fmla="*/ 849341 w 1163049"/>
                            <a:gd name="connsiteY23" fmla="*/ 1011797 h 1163049"/>
                            <a:gd name="connsiteX24" fmla="*/ 870025 w 1163049"/>
                            <a:gd name="connsiteY24" fmla="*/ 1115649 h 1163049"/>
                            <a:gd name="connsiteX25" fmla="*/ 757986 w 1163049"/>
                            <a:gd name="connsiteY25" fmla="*/ 1162188 h 1163049"/>
                            <a:gd name="connsiteX26" fmla="*/ 698519 w 1163049"/>
                            <a:gd name="connsiteY26" fmla="*/ 1074280 h 1163049"/>
                            <a:gd name="connsiteX27" fmla="*/ 466685 w 1163049"/>
                            <a:gd name="connsiteY27" fmla="*/ 1074711 h 1163049"/>
                            <a:gd name="connsiteX28" fmla="*/ 407649 w 1163049"/>
                            <a:gd name="connsiteY28" fmla="*/ 1163050 h 1163049"/>
                            <a:gd name="connsiteX29" fmla="*/ 295179 w 1163049"/>
                            <a:gd name="connsiteY29" fmla="*/ 1116941 h 1163049"/>
                            <a:gd name="connsiteX30" fmla="*/ 315433 w 1163049"/>
                            <a:gd name="connsiteY30" fmla="*/ 1012659 h 1163049"/>
                            <a:gd name="connsiteX31" fmla="*/ 151253 w 1163049"/>
                            <a:gd name="connsiteY31" fmla="*/ 849341 h 1163049"/>
                            <a:gd name="connsiteX32" fmla="*/ 47401 w 1163049"/>
                            <a:gd name="connsiteY32" fmla="*/ 870025 h 11630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</a:cxnLst>
                          <a:rect l="l" t="t" r="r" b="b"/>
                          <a:pathLst>
                            <a:path w="1163049" h="1163049">
                              <a:moveTo>
                                <a:pt x="47401" y="870025"/>
                              </a:moveTo>
                              <a:lnTo>
                                <a:pt x="862" y="757986"/>
                              </a:lnTo>
                              <a:lnTo>
                                <a:pt x="88769" y="698519"/>
                              </a:lnTo>
                              <a:cubicBezTo>
                                <a:pt x="70240" y="620523"/>
                                <a:pt x="71102" y="541665"/>
                                <a:pt x="88338" y="466685"/>
                              </a:cubicBezTo>
                              <a:lnTo>
                                <a:pt x="0" y="407649"/>
                              </a:lnTo>
                              <a:lnTo>
                                <a:pt x="46108" y="295179"/>
                              </a:lnTo>
                              <a:lnTo>
                                <a:pt x="150391" y="315433"/>
                              </a:lnTo>
                              <a:cubicBezTo>
                                <a:pt x="190466" y="249933"/>
                                <a:pt x="246055" y="193483"/>
                                <a:pt x="313709" y="151252"/>
                              </a:cubicBezTo>
                              <a:lnTo>
                                <a:pt x="293025" y="47401"/>
                              </a:lnTo>
                              <a:lnTo>
                                <a:pt x="405064" y="862"/>
                              </a:lnTo>
                              <a:lnTo>
                                <a:pt x="464531" y="88769"/>
                              </a:lnTo>
                              <a:cubicBezTo>
                                <a:pt x="542527" y="70240"/>
                                <a:pt x="621385" y="71102"/>
                                <a:pt x="696365" y="88338"/>
                              </a:cubicBezTo>
                              <a:lnTo>
                                <a:pt x="755401" y="0"/>
                              </a:lnTo>
                              <a:lnTo>
                                <a:pt x="867871" y="46108"/>
                              </a:lnTo>
                              <a:lnTo>
                                <a:pt x="847617" y="150391"/>
                              </a:lnTo>
                              <a:cubicBezTo>
                                <a:pt x="913117" y="190466"/>
                                <a:pt x="969567" y="246055"/>
                                <a:pt x="1011797" y="313709"/>
                              </a:cubicBezTo>
                              <a:lnTo>
                                <a:pt x="1115649" y="293025"/>
                              </a:lnTo>
                              <a:lnTo>
                                <a:pt x="1162188" y="405064"/>
                              </a:lnTo>
                              <a:lnTo>
                                <a:pt x="1074281" y="464530"/>
                              </a:lnTo>
                              <a:cubicBezTo>
                                <a:pt x="1092810" y="542527"/>
                                <a:pt x="1091948" y="621385"/>
                                <a:pt x="1074712" y="696365"/>
                              </a:cubicBezTo>
                              <a:lnTo>
                                <a:pt x="1163050" y="755401"/>
                              </a:lnTo>
                              <a:lnTo>
                                <a:pt x="1116942" y="867870"/>
                              </a:lnTo>
                              <a:lnTo>
                                <a:pt x="1012659" y="847617"/>
                              </a:lnTo>
                              <a:cubicBezTo>
                                <a:pt x="972584" y="913117"/>
                                <a:pt x="916995" y="969567"/>
                                <a:pt x="849341" y="1011797"/>
                              </a:cubicBezTo>
                              <a:lnTo>
                                <a:pt x="870025" y="1115649"/>
                              </a:lnTo>
                              <a:lnTo>
                                <a:pt x="757986" y="1162188"/>
                              </a:lnTo>
                              <a:lnTo>
                                <a:pt x="698519" y="1074280"/>
                              </a:lnTo>
                              <a:cubicBezTo>
                                <a:pt x="620523" y="1092810"/>
                                <a:pt x="541665" y="1091948"/>
                                <a:pt x="466685" y="1074711"/>
                              </a:cubicBezTo>
                              <a:lnTo>
                                <a:pt x="407649" y="1163050"/>
                              </a:lnTo>
                              <a:lnTo>
                                <a:pt x="295179" y="1116941"/>
                              </a:lnTo>
                              <a:lnTo>
                                <a:pt x="315433" y="1012659"/>
                              </a:lnTo>
                              <a:cubicBezTo>
                                <a:pt x="249933" y="972584"/>
                                <a:pt x="193483" y="916995"/>
                                <a:pt x="151253" y="849341"/>
                              </a:cubicBezTo>
                              <a:lnTo>
                                <a:pt x="47401" y="870025"/>
                              </a:ln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8CE72805-6081-4E59-92A7-E8D9AE1F5247}"/>
                    </a:ext>
                  </a:extLst>
                </p:cNvPr>
                <p:cNvSpPr/>
                <p:nvPr/>
              </p:nvSpPr>
              <p:spPr>
                <a:xfrm>
                  <a:off x="9495568" y="4606691"/>
                  <a:ext cx="587773" cy="587773"/>
                </a:xfrm>
                <a:custGeom>
                  <a:avLst/>
                  <a:gdLst>
                    <a:gd name="connsiteX0" fmla="*/ 587773 w 587773"/>
                    <a:gd name="connsiteY0" fmla="*/ 293887 h 587773"/>
                    <a:gd name="connsiteX1" fmla="*/ 293887 w 587773"/>
                    <a:gd name="connsiteY1" fmla="*/ 587773 h 587773"/>
                    <a:gd name="connsiteX2" fmla="*/ 0 w 587773"/>
                    <a:gd name="connsiteY2" fmla="*/ 293887 h 587773"/>
                    <a:gd name="connsiteX3" fmla="*/ 293887 w 587773"/>
                    <a:gd name="connsiteY3" fmla="*/ 0 h 587773"/>
                    <a:gd name="connsiteX4" fmla="*/ 587773 w 587773"/>
                    <a:gd name="connsiteY4" fmla="*/ 293887 h 58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7773" h="587773" extrusionOk="0">
                      <a:moveTo>
                        <a:pt x="587773" y="293887"/>
                      </a:moveTo>
                      <a:cubicBezTo>
                        <a:pt x="583958" y="439525"/>
                        <a:pt x="437625" y="582176"/>
                        <a:pt x="293887" y="587773"/>
                      </a:cubicBezTo>
                      <a:cubicBezTo>
                        <a:pt x="158355" y="599923"/>
                        <a:pt x="-19210" y="490788"/>
                        <a:pt x="0" y="293887"/>
                      </a:cubicBezTo>
                      <a:cubicBezTo>
                        <a:pt x="24270" y="109794"/>
                        <a:pt x="108433" y="10035"/>
                        <a:pt x="293887" y="0"/>
                      </a:cubicBezTo>
                      <a:cubicBezTo>
                        <a:pt x="466657" y="-27828"/>
                        <a:pt x="582483" y="130245"/>
                        <a:pt x="587773" y="293887"/>
                      </a:cubicBezTo>
                      <a:close/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3823512477">
                        <a:custGeom>
                          <a:avLst/>
                          <a:gdLst>
                            <a:gd name="connsiteX0" fmla="*/ 587773 w 587773"/>
                            <a:gd name="connsiteY0" fmla="*/ 293887 h 587773"/>
                            <a:gd name="connsiteX1" fmla="*/ 293887 w 587773"/>
                            <a:gd name="connsiteY1" fmla="*/ 587773 h 587773"/>
                            <a:gd name="connsiteX2" fmla="*/ 0 w 587773"/>
                            <a:gd name="connsiteY2" fmla="*/ 293887 h 587773"/>
                            <a:gd name="connsiteX3" fmla="*/ 293887 w 587773"/>
                            <a:gd name="connsiteY3" fmla="*/ 0 h 587773"/>
                            <a:gd name="connsiteX4" fmla="*/ 587773 w 587773"/>
                            <a:gd name="connsiteY4" fmla="*/ 293887 h 5877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87773" h="587773">
                              <a:moveTo>
                                <a:pt x="587773" y="293887"/>
                              </a:moveTo>
                              <a:cubicBezTo>
                                <a:pt x="587773" y="456196"/>
                                <a:pt x="456196" y="587773"/>
                                <a:pt x="293887" y="587773"/>
                              </a:cubicBezTo>
                              <a:cubicBezTo>
                                <a:pt x="131578" y="587773"/>
                                <a:pt x="0" y="456196"/>
                                <a:pt x="0" y="293887"/>
                              </a:cubicBezTo>
                              <a:cubicBezTo>
                                <a:pt x="0" y="131578"/>
                                <a:pt x="131578" y="0"/>
                                <a:pt x="293887" y="0"/>
                              </a:cubicBezTo>
                              <a:cubicBezTo>
                                <a:pt x="456196" y="0"/>
                                <a:pt x="587773" y="131578"/>
                                <a:pt x="587773" y="293887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1" name="그래픽 10">
              <a:extLst>
                <a:ext uri="{FF2B5EF4-FFF2-40B4-BE49-F238E27FC236}">
                  <a16:creationId xmlns:a16="http://schemas.microsoft.com/office/drawing/2014/main" id="{4709AB94-7951-451F-8FE8-D0DEC200F206}"/>
                </a:ext>
              </a:extLst>
            </p:cNvPr>
            <p:cNvGrpSpPr/>
            <p:nvPr/>
          </p:nvGrpSpPr>
          <p:grpSpPr>
            <a:xfrm>
              <a:off x="8399741" y="3715893"/>
              <a:ext cx="1291463" cy="2344807"/>
              <a:chOff x="8399741" y="3715893"/>
              <a:chExt cx="1291463" cy="2344807"/>
            </a:xfrm>
            <a:noFill/>
          </p:grpSpPr>
          <p:grpSp>
            <p:nvGrpSpPr>
              <p:cNvPr id="32" name="그래픽 10">
                <a:extLst>
                  <a:ext uri="{FF2B5EF4-FFF2-40B4-BE49-F238E27FC236}">
                    <a16:creationId xmlns:a16="http://schemas.microsoft.com/office/drawing/2014/main" id="{4709AB94-7951-451F-8FE8-D0DEC200F206}"/>
                  </a:ext>
                </a:extLst>
              </p:cNvPr>
              <p:cNvGrpSpPr/>
              <p:nvPr/>
            </p:nvGrpSpPr>
            <p:grpSpPr>
              <a:xfrm>
                <a:off x="8399741" y="3715893"/>
                <a:ext cx="1291463" cy="331896"/>
                <a:chOff x="8399741" y="3715893"/>
                <a:chExt cx="1291463" cy="331896"/>
              </a:xfrm>
              <a:noFill/>
            </p:grpSpPr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690786B3-27F7-48C2-98AB-B67D694D58F0}"/>
                    </a:ext>
                  </a:extLst>
                </p:cNvPr>
                <p:cNvSpPr/>
                <p:nvPr/>
              </p:nvSpPr>
              <p:spPr>
                <a:xfrm>
                  <a:off x="8399741" y="3715893"/>
                  <a:ext cx="1291463" cy="322847"/>
                </a:xfrm>
                <a:custGeom>
                  <a:avLst/>
                  <a:gdLst>
                    <a:gd name="connsiteX0" fmla="*/ 0 w 1291463"/>
                    <a:gd name="connsiteY0" fmla="*/ 202190 h 322847"/>
                    <a:gd name="connsiteX1" fmla="*/ 1291464 w 1291463"/>
                    <a:gd name="connsiteY1" fmla="*/ 322848 h 322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91463" h="322847" extrusionOk="0">
                      <a:moveTo>
                        <a:pt x="0" y="202190"/>
                      </a:moveTo>
                      <a:cubicBezTo>
                        <a:pt x="80666" y="47565"/>
                        <a:pt x="601209" y="-180389"/>
                        <a:pt x="1291464" y="322848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1228490988">
                        <a:custGeom>
                          <a:avLst/>
                          <a:gdLst>
                            <a:gd name="connsiteX0" fmla="*/ 0 w 1291463"/>
                            <a:gd name="connsiteY0" fmla="*/ 202190 h 322847"/>
                            <a:gd name="connsiteX1" fmla="*/ 1291464 w 1291463"/>
                            <a:gd name="connsiteY1" fmla="*/ 322848 h 32284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91463" h="322847">
                              <a:moveTo>
                                <a:pt x="0" y="202190"/>
                              </a:moveTo>
                              <a:cubicBezTo>
                                <a:pt x="0" y="202190"/>
                                <a:pt x="625694" y="-324823"/>
                                <a:pt x="1291464" y="322848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EF57D1D3-1AF6-48F8-9781-9516954418DB}"/>
                    </a:ext>
                  </a:extLst>
                </p:cNvPr>
                <p:cNvSpPr/>
                <p:nvPr/>
              </p:nvSpPr>
              <p:spPr>
                <a:xfrm>
                  <a:off x="9463680" y="3811215"/>
                  <a:ext cx="227525" cy="236574"/>
                </a:xfrm>
                <a:custGeom>
                  <a:avLst/>
                  <a:gdLst>
                    <a:gd name="connsiteX0" fmla="*/ 0 w 227525"/>
                    <a:gd name="connsiteY0" fmla="*/ 236574 h 236574"/>
                    <a:gd name="connsiteX1" fmla="*/ 227525 w 227525"/>
                    <a:gd name="connsiteY1" fmla="*/ 227525 h 236574"/>
                    <a:gd name="connsiteX2" fmla="*/ 218476 w 227525"/>
                    <a:gd name="connsiteY2" fmla="*/ 0 h 236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7525" h="236574" extrusionOk="0">
                      <a:moveTo>
                        <a:pt x="0" y="236574"/>
                      </a:moveTo>
                      <a:cubicBezTo>
                        <a:pt x="46573" y="220318"/>
                        <a:pt x="169329" y="245784"/>
                        <a:pt x="227525" y="227525"/>
                      </a:cubicBezTo>
                      <a:cubicBezTo>
                        <a:pt x="201225" y="156926"/>
                        <a:pt x="230775" y="49800"/>
                        <a:pt x="218476" y="0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2524344524">
                        <a:custGeom>
                          <a:avLst/>
                          <a:gdLst>
                            <a:gd name="connsiteX0" fmla="*/ 0 w 227525"/>
                            <a:gd name="connsiteY0" fmla="*/ 236574 h 236574"/>
                            <a:gd name="connsiteX1" fmla="*/ 227525 w 227525"/>
                            <a:gd name="connsiteY1" fmla="*/ 227525 h 236574"/>
                            <a:gd name="connsiteX2" fmla="*/ 218476 w 227525"/>
                            <a:gd name="connsiteY2" fmla="*/ 0 h 23657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27525" h="236574">
                              <a:moveTo>
                                <a:pt x="0" y="236574"/>
                              </a:moveTo>
                              <a:lnTo>
                                <a:pt x="227525" y="227525"/>
                              </a:lnTo>
                              <a:lnTo>
                                <a:pt x="218476" y="0"/>
                              </a:ln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" name="그래픽 10">
                <a:extLst>
                  <a:ext uri="{FF2B5EF4-FFF2-40B4-BE49-F238E27FC236}">
                    <a16:creationId xmlns:a16="http://schemas.microsoft.com/office/drawing/2014/main" id="{4709AB94-7951-451F-8FE8-D0DEC200F206}"/>
                  </a:ext>
                </a:extLst>
              </p:cNvPr>
              <p:cNvGrpSpPr/>
              <p:nvPr/>
            </p:nvGrpSpPr>
            <p:grpSpPr>
              <a:xfrm>
                <a:off x="8399741" y="5728804"/>
                <a:ext cx="1291463" cy="331896"/>
                <a:chOff x="8399741" y="5728804"/>
                <a:chExt cx="1291463" cy="331896"/>
              </a:xfrm>
              <a:noFill/>
            </p:grpSpPr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B599C939-F937-4420-93D0-D6D6DBB77045}"/>
                    </a:ext>
                  </a:extLst>
                </p:cNvPr>
                <p:cNvSpPr/>
                <p:nvPr/>
              </p:nvSpPr>
              <p:spPr>
                <a:xfrm>
                  <a:off x="8399741" y="5737853"/>
                  <a:ext cx="1291463" cy="322847"/>
                </a:xfrm>
                <a:custGeom>
                  <a:avLst/>
                  <a:gdLst>
                    <a:gd name="connsiteX0" fmla="*/ 0 w 1291463"/>
                    <a:gd name="connsiteY0" fmla="*/ 120657 h 322847"/>
                    <a:gd name="connsiteX1" fmla="*/ 1291464 w 1291463"/>
                    <a:gd name="connsiteY1" fmla="*/ 0 h 322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91463" h="322847" extrusionOk="0">
                      <a:moveTo>
                        <a:pt x="0" y="120657"/>
                      </a:moveTo>
                      <a:cubicBezTo>
                        <a:pt x="-34819" y="96015"/>
                        <a:pt x="558828" y="882540"/>
                        <a:pt x="1291464" y="0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2827789674">
                        <a:custGeom>
                          <a:avLst/>
                          <a:gdLst>
                            <a:gd name="connsiteX0" fmla="*/ 0 w 1291463"/>
                            <a:gd name="connsiteY0" fmla="*/ 120657 h 322847"/>
                            <a:gd name="connsiteX1" fmla="*/ 1291464 w 1291463"/>
                            <a:gd name="connsiteY1" fmla="*/ 0 h 32284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91463" h="322847">
                              <a:moveTo>
                                <a:pt x="0" y="120657"/>
                              </a:moveTo>
                              <a:cubicBezTo>
                                <a:pt x="0" y="120657"/>
                                <a:pt x="625694" y="647671"/>
                                <a:pt x="1291464" y="0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67F2B639-3F40-4E28-AD6A-F7ACAB18057A}"/>
                    </a:ext>
                  </a:extLst>
                </p:cNvPr>
                <p:cNvSpPr/>
                <p:nvPr/>
              </p:nvSpPr>
              <p:spPr>
                <a:xfrm>
                  <a:off x="9463680" y="5728804"/>
                  <a:ext cx="227525" cy="236574"/>
                </a:xfrm>
                <a:custGeom>
                  <a:avLst/>
                  <a:gdLst>
                    <a:gd name="connsiteX0" fmla="*/ 0 w 227525"/>
                    <a:gd name="connsiteY0" fmla="*/ 0 h 236574"/>
                    <a:gd name="connsiteX1" fmla="*/ 227525 w 227525"/>
                    <a:gd name="connsiteY1" fmla="*/ 9049 h 236574"/>
                    <a:gd name="connsiteX2" fmla="*/ 218476 w 227525"/>
                    <a:gd name="connsiteY2" fmla="*/ 236574 h 236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7525" h="236574" extrusionOk="0">
                      <a:moveTo>
                        <a:pt x="0" y="0"/>
                      </a:moveTo>
                      <a:cubicBezTo>
                        <a:pt x="106355" y="-12843"/>
                        <a:pt x="163350" y="14845"/>
                        <a:pt x="227525" y="9049"/>
                      </a:cubicBezTo>
                      <a:cubicBezTo>
                        <a:pt x="224197" y="100794"/>
                        <a:pt x="206245" y="128427"/>
                        <a:pt x="218476" y="236574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3691783486">
                        <a:custGeom>
                          <a:avLst/>
                          <a:gdLst>
                            <a:gd name="connsiteX0" fmla="*/ 0 w 227525"/>
                            <a:gd name="connsiteY0" fmla="*/ 0 h 236574"/>
                            <a:gd name="connsiteX1" fmla="*/ 227525 w 227525"/>
                            <a:gd name="connsiteY1" fmla="*/ 9049 h 236574"/>
                            <a:gd name="connsiteX2" fmla="*/ 218476 w 227525"/>
                            <a:gd name="connsiteY2" fmla="*/ 236574 h 23657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27525" h="236574">
                              <a:moveTo>
                                <a:pt x="0" y="0"/>
                              </a:moveTo>
                              <a:lnTo>
                                <a:pt x="227525" y="9049"/>
                              </a:lnTo>
                              <a:lnTo>
                                <a:pt x="218476" y="236574"/>
                              </a:ln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7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EAFBC89-34CB-4BE2-AFB5-3E03C12D155B}"/>
              </a:ext>
            </a:extLst>
          </p:cNvPr>
          <p:cNvSpPr/>
          <p:nvPr/>
        </p:nvSpPr>
        <p:spPr>
          <a:xfrm>
            <a:off x="990600" y="3429000"/>
            <a:ext cx="10261599" cy="646331"/>
          </a:xfrm>
          <a:prstGeom prst="rect">
            <a:avLst/>
          </a:prstGeom>
          <a:solidFill>
            <a:srgbClr val="E7A03C"/>
          </a:solidFill>
        </p:spPr>
        <p:txBody>
          <a:bodyPr wrap="square" anchor="ctr" anchorCtr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드라이버 파일 연결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B3FFEA-C101-40A3-92FB-BE7A1FE6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"/>
                <a:ea typeface="나눔스퀘어"/>
              </a:rPr>
              <a:t>아두이노</a:t>
            </a:r>
            <a:r>
              <a:rPr lang="ko-KR" altLang="en-US" dirty="0">
                <a:latin typeface="나눔스퀘어"/>
                <a:ea typeface="나눔스퀘어"/>
              </a:rPr>
              <a:t> </a:t>
            </a:r>
            <a:r>
              <a:rPr lang="ko-KR" altLang="en-US" dirty="0"/>
              <a:t>드라이버 설치</a:t>
            </a:r>
          </a:p>
        </p:txBody>
      </p:sp>
      <p:grpSp>
        <p:nvGrpSpPr>
          <p:cNvPr id="9" name="그래픽 7">
            <a:extLst>
              <a:ext uri="{FF2B5EF4-FFF2-40B4-BE49-F238E27FC236}">
                <a16:creationId xmlns:a16="http://schemas.microsoft.com/office/drawing/2014/main" id="{B1D1C14B-7CD2-4818-93FF-D101B3388CDE}"/>
              </a:ext>
            </a:extLst>
          </p:cNvPr>
          <p:cNvGrpSpPr/>
          <p:nvPr/>
        </p:nvGrpSpPr>
        <p:grpSpPr>
          <a:xfrm>
            <a:off x="8143540" y="2634348"/>
            <a:ext cx="2634400" cy="2617524"/>
            <a:chOff x="5805315" y="3143078"/>
            <a:chExt cx="2017389" cy="2004465"/>
          </a:xfrm>
          <a:noFill/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30861E0-8FA1-4FAD-9163-5F0876D2E1CB}"/>
                </a:ext>
              </a:extLst>
            </p:cNvPr>
            <p:cNvSpPr/>
            <p:nvPr/>
          </p:nvSpPr>
          <p:spPr>
            <a:xfrm>
              <a:off x="6466325" y="3820479"/>
              <a:ext cx="1267803" cy="939031"/>
            </a:xfrm>
            <a:custGeom>
              <a:avLst/>
              <a:gdLst>
                <a:gd name="connsiteX0" fmla="*/ 667945 w 1267803"/>
                <a:gd name="connsiteY0" fmla="*/ 939032 h 939031"/>
                <a:gd name="connsiteX1" fmla="*/ 156978 w 1267803"/>
                <a:gd name="connsiteY1" fmla="*/ 939032 h 939031"/>
                <a:gd name="connsiteX2" fmla="*/ 0 w 1267803"/>
                <a:gd name="connsiteY2" fmla="*/ 782054 h 939031"/>
                <a:gd name="connsiteX3" fmla="*/ 0 w 1267803"/>
                <a:gd name="connsiteY3" fmla="*/ 782054 h 939031"/>
                <a:gd name="connsiteX4" fmla="*/ 156978 w 1267803"/>
                <a:gd name="connsiteY4" fmla="*/ 625075 h 939031"/>
                <a:gd name="connsiteX5" fmla="*/ 496467 w 1267803"/>
                <a:gd name="connsiteY5" fmla="*/ 625075 h 939031"/>
                <a:gd name="connsiteX6" fmla="*/ 657228 w 1267803"/>
                <a:gd name="connsiteY6" fmla="*/ 464315 h 939031"/>
                <a:gd name="connsiteX7" fmla="*/ 657228 w 1267803"/>
                <a:gd name="connsiteY7" fmla="*/ 421760 h 939031"/>
                <a:gd name="connsiteX8" fmla="*/ 850141 w 1267803"/>
                <a:gd name="connsiteY8" fmla="*/ 228848 h 939031"/>
                <a:gd name="connsiteX9" fmla="*/ 1153380 w 1267803"/>
                <a:gd name="connsiteY9" fmla="*/ 228848 h 939031"/>
                <a:gd name="connsiteX10" fmla="*/ 1267803 w 1267803"/>
                <a:gd name="connsiteY10" fmla="*/ 114424 h 939031"/>
                <a:gd name="connsiteX11" fmla="*/ 1267803 w 1267803"/>
                <a:gd name="connsiteY11" fmla="*/ 114424 h 939031"/>
                <a:gd name="connsiteX12" fmla="*/ 1153380 w 1267803"/>
                <a:gd name="connsiteY12" fmla="*/ 0 h 939031"/>
                <a:gd name="connsiteX13" fmla="*/ 586619 w 1267803"/>
                <a:gd name="connsiteY13" fmla="*/ 0 h 93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7803" h="939031" extrusionOk="0">
                  <a:moveTo>
                    <a:pt x="667945" y="939032"/>
                  </a:moveTo>
                  <a:cubicBezTo>
                    <a:pt x="453369" y="936085"/>
                    <a:pt x="360592" y="930040"/>
                    <a:pt x="156978" y="939032"/>
                  </a:cubicBezTo>
                  <a:cubicBezTo>
                    <a:pt x="78033" y="940563"/>
                    <a:pt x="-550" y="866381"/>
                    <a:pt x="0" y="782054"/>
                  </a:cubicBezTo>
                  <a:lnTo>
                    <a:pt x="0" y="782054"/>
                  </a:lnTo>
                  <a:cubicBezTo>
                    <a:pt x="-11078" y="686943"/>
                    <a:pt x="64963" y="636015"/>
                    <a:pt x="156978" y="625075"/>
                  </a:cubicBezTo>
                  <a:cubicBezTo>
                    <a:pt x="302561" y="632964"/>
                    <a:pt x="364714" y="611200"/>
                    <a:pt x="496467" y="625075"/>
                  </a:cubicBezTo>
                  <a:cubicBezTo>
                    <a:pt x="591276" y="612247"/>
                    <a:pt x="641158" y="550745"/>
                    <a:pt x="657228" y="464315"/>
                  </a:cubicBezTo>
                  <a:cubicBezTo>
                    <a:pt x="659150" y="445320"/>
                    <a:pt x="656377" y="433139"/>
                    <a:pt x="657228" y="421760"/>
                  </a:cubicBezTo>
                  <a:cubicBezTo>
                    <a:pt x="650724" y="325976"/>
                    <a:pt x="736482" y="220595"/>
                    <a:pt x="850141" y="228848"/>
                  </a:cubicBezTo>
                  <a:cubicBezTo>
                    <a:pt x="990090" y="238131"/>
                    <a:pt x="1056054" y="234390"/>
                    <a:pt x="1153380" y="228848"/>
                  </a:cubicBezTo>
                  <a:cubicBezTo>
                    <a:pt x="1223400" y="238764"/>
                    <a:pt x="1268273" y="182335"/>
                    <a:pt x="1267803" y="114424"/>
                  </a:cubicBezTo>
                  <a:lnTo>
                    <a:pt x="1267803" y="114424"/>
                  </a:lnTo>
                  <a:cubicBezTo>
                    <a:pt x="1273303" y="59537"/>
                    <a:pt x="1225252" y="10815"/>
                    <a:pt x="1153380" y="0"/>
                  </a:cubicBezTo>
                  <a:cubicBezTo>
                    <a:pt x="977398" y="-3019"/>
                    <a:pt x="715762" y="4950"/>
                    <a:pt x="586619" y="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667945 w 1267803"/>
                        <a:gd name="connsiteY0" fmla="*/ 939032 h 939031"/>
                        <a:gd name="connsiteX1" fmla="*/ 156978 w 1267803"/>
                        <a:gd name="connsiteY1" fmla="*/ 939032 h 939031"/>
                        <a:gd name="connsiteX2" fmla="*/ 0 w 1267803"/>
                        <a:gd name="connsiteY2" fmla="*/ 782054 h 939031"/>
                        <a:gd name="connsiteX3" fmla="*/ 0 w 1267803"/>
                        <a:gd name="connsiteY3" fmla="*/ 782054 h 939031"/>
                        <a:gd name="connsiteX4" fmla="*/ 156978 w 1267803"/>
                        <a:gd name="connsiteY4" fmla="*/ 625075 h 939031"/>
                        <a:gd name="connsiteX5" fmla="*/ 496467 w 1267803"/>
                        <a:gd name="connsiteY5" fmla="*/ 625075 h 939031"/>
                        <a:gd name="connsiteX6" fmla="*/ 657228 w 1267803"/>
                        <a:gd name="connsiteY6" fmla="*/ 464315 h 939031"/>
                        <a:gd name="connsiteX7" fmla="*/ 657228 w 1267803"/>
                        <a:gd name="connsiteY7" fmla="*/ 421760 h 939031"/>
                        <a:gd name="connsiteX8" fmla="*/ 850141 w 1267803"/>
                        <a:gd name="connsiteY8" fmla="*/ 228848 h 939031"/>
                        <a:gd name="connsiteX9" fmla="*/ 1153380 w 1267803"/>
                        <a:gd name="connsiteY9" fmla="*/ 228848 h 939031"/>
                        <a:gd name="connsiteX10" fmla="*/ 1267803 w 1267803"/>
                        <a:gd name="connsiteY10" fmla="*/ 114424 h 939031"/>
                        <a:gd name="connsiteX11" fmla="*/ 1267803 w 1267803"/>
                        <a:gd name="connsiteY11" fmla="*/ 114424 h 939031"/>
                        <a:gd name="connsiteX12" fmla="*/ 1153380 w 1267803"/>
                        <a:gd name="connsiteY12" fmla="*/ 0 h 939031"/>
                        <a:gd name="connsiteX13" fmla="*/ 586619 w 1267803"/>
                        <a:gd name="connsiteY13" fmla="*/ 0 h 9390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267803" h="939031">
                          <a:moveTo>
                            <a:pt x="667945" y="939032"/>
                          </a:moveTo>
                          <a:lnTo>
                            <a:pt x="156978" y="939032"/>
                          </a:lnTo>
                          <a:cubicBezTo>
                            <a:pt x="70293" y="939032"/>
                            <a:pt x="0" y="868738"/>
                            <a:pt x="0" y="782054"/>
                          </a:cubicBezTo>
                          <a:lnTo>
                            <a:pt x="0" y="782054"/>
                          </a:lnTo>
                          <a:cubicBezTo>
                            <a:pt x="0" y="695369"/>
                            <a:pt x="70293" y="625075"/>
                            <a:pt x="156978" y="625075"/>
                          </a:cubicBezTo>
                          <a:lnTo>
                            <a:pt x="496467" y="625075"/>
                          </a:lnTo>
                          <a:cubicBezTo>
                            <a:pt x="585043" y="625075"/>
                            <a:pt x="657228" y="553206"/>
                            <a:pt x="657228" y="464315"/>
                          </a:cubicBezTo>
                          <a:lnTo>
                            <a:pt x="657228" y="421760"/>
                          </a:lnTo>
                          <a:cubicBezTo>
                            <a:pt x="657228" y="315217"/>
                            <a:pt x="743597" y="228848"/>
                            <a:pt x="850141" y="228848"/>
                          </a:cubicBezTo>
                          <a:lnTo>
                            <a:pt x="1153380" y="228848"/>
                          </a:lnTo>
                          <a:cubicBezTo>
                            <a:pt x="1216738" y="228848"/>
                            <a:pt x="1267803" y="177467"/>
                            <a:pt x="1267803" y="114424"/>
                          </a:cubicBezTo>
                          <a:lnTo>
                            <a:pt x="1267803" y="114424"/>
                          </a:lnTo>
                          <a:cubicBezTo>
                            <a:pt x="1267803" y="51065"/>
                            <a:pt x="1216423" y="0"/>
                            <a:pt x="1153380" y="0"/>
                          </a:cubicBezTo>
                          <a:lnTo>
                            <a:pt x="586619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1" name="그래픽 7">
              <a:extLst>
                <a:ext uri="{FF2B5EF4-FFF2-40B4-BE49-F238E27FC236}">
                  <a16:creationId xmlns:a16="http://schemas.microsoft.com/office/drawing/2014/main" id="{B1D1C14B-7CD2-4818-93FF-D101B3388CDE}"/>
                </a:ext>
              </a:extLst>
            </p:cNvPr>
            <p:cNvGrpSpPr/>
            <p:nvPr/>
          </p:nvGrpSpPr>
          <p:grpSpPr>
            <a:xfrm>
              <a:off x="5805315" y="3143078"/>
              <a:ext cx="1319814" cy="1040216"/>
              <a:chOff x="5805315" y="3143078"/>
              <a:chExt cx="1319814" cy="1040216"/>
            </a:xfrm>
            <a:noFill/>
          </p:grpSpPr>
          <p:grpSp>
            <p:nvGrpSpPr>
              <p:cNvPr id="12" name="그래픽 7">
                <a:extLst>
                  <a:ext uri="{FF2B5EF4-FFF2-40B4-BE49-F238E27FC236}">
                    <a16:creationId xmlns:a16="http://schemas.microsoft.com/office/drawing/2014/main" id="{B1D1C14B-7CD2-4818-93FF-D101B3388CDE}"/>
                  </a:ext>
                </a:extLst>
              </p:cNvPr>
              <p:cNvGrpSpPr/>
              <p:nvPr/>
            </p:nvGrpSpPr>
            <p:grpSpPr>
              <a:xfrm>
                <a:off x="5805315" y="3143078"/>
                <a:ext cx="1319814" cy="1040216"/>
                <a:chOff x="5805315" y="3143078"/>
                <a:chExt cx="1319814" cy="1040216"/>
              </a:xfrm>
              <a:noFill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9DCE1E8-B92B-45DF-918E-F3F8736B5769}"/>
                    </a:ext>
                  </a:extLst>
                </p:cNvPr>
                <p:cNvSpPr/>
                <p:nvPr/>
              </p:nvSpPr>
              <p:spPr>
                <a:xfrm>
                  <a:off x="5805315" y="3262860"/>
                  <a:ext cx="1319814" cy="920433"/>
                </a:xfrm>
                <a:custGeom>
                  <a:avLst/>
                  <a:gdLst>
                    <a:gd name="connsiteX0" fmla="*/ 0 w 1319814"/>
                    <a:gd name="connsiteY0" fmla="*/ 920434 h 920433"/>
                    <a:gd name="connsiteX1" fmla="*/ 168326 w 1319814"/>
                    <a:gd name="connsiteY1" fmla="*/ 286217 h 920433"/>
                    <a:gd name="connsiteX2" fmla="*/ 767100 w 1319814"/>
                    <a:gd name="connsiteY2" fmla="*/ 286217 h 920433"/>
                    <a:gd name="connsiteX3" fmla="*/ 1319814 w 1319814"/>
                    <a:gd name="connsiteY3" fmla="*/ 286217 h 920433"/>
                    <a:gd name="connsiteX4" fmla="*/ 1151173 w 1319814"/>
                    <a:gd name="connsiteY4" fmla="*/ 920434 h 920433"/>
                    <a:gd name="connsiteX5" fmla="*/ 552563 w 1319814"/>
                    <a:gd name="connsiteY5" fmla="*/ 920434 h 920433"/>
                    <a:gd name="connsiteX6" fmla="*/ 0 w 1319814"/>
                    <a:gd name="connsiteY6" fmla="*/ 920434 h 920433"/>
                    <a:gd name="connsiteX7" fmla="*/ 0 w 1319814"/>
                    <a:gd name="connsiteY7" fmla="*/ 487830 h 920433"/>
                    <a:gd name="connsiteX8" fmla="*/ 0 w 1319814"/>
                    <a:gd name="connsiteY8" fmla="*/ 0 h 920433"/>
                    <a:gd name="connsiteX9" fmla="*/ 439728 w 1319814"/>
                    <a:gd name="connsiteY9" fmla="*/ 0 h 920433"/>
                    <a:gd name="connsiteX10" fmla="*/ 575587 w 1319814"/>
                    <a:gd name="connsiteY10" fmla="*/ 122304 h 920433"/>
                    <a:gd name="connsiteX11" fmla="*/ 1144553 w 1319814"/>
                    <a:gd name="connsiteY11" fmla="*/ 122304 h 920433"/>
                    <a:gd name="connsiteX12" fmla="*/ 1144553 w 1319814"/>
                    <a:gd name="connsiteY12" fmla="*/ 286217 h 920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19814" h="920433" extrusionOk="0">
                      <a:moveTo>
                        <a:pt x="0" y="920434"/>
                      </a:moveTo>
                      <a:cubicBezTo>
                        <a:pt x="63608" y="667766"/>
                        <a:pt x="101688" y="530451"/>
                        <a:pt x="168326" y="286217"/>
                      </a:cubicBezTo>
                      <a:cubicBezTo>
                        <a:pt x="455137" y="285895"/>
                        <a:pt x="538850" y="287605"/>
                        <a:pt x="767100" y="286217"/>
                      </a:cubicBezTo>
                      <a:cubicBezTo>
                        <a:pt x="995350" y="284829"/>
                        <a:pt x="1099338" y="302273"/>
                        <a:pt x="1319814" y="286217"/>
                      </a:cubicBezTo>
                      <a:cubicBezTo>
                        <a:pt x="1266516" y="452487"/>
                        <a:pt x="1191464" y="665848"/>
                        <a:pt x="1151173" y="920434"/>
                      </a:cubicBezTo>
                      <a:cubicBezTo>
                        <a:pt x="884488" y="934446"/>
                        <a:pt x="784475" y="944881"/>
                        <a:pt x="552563" y="920434"/>
                      </a:cubicBezTo>
                      <a:cubicBezTo>
                        <a:pt x="320651" y="895988"/>
                        <a:pt x="201482" y="912526"/>
                        <a:pt x="0" y="920434"/>
                      </a:cubicBezTo>
                      <a:cubicBezTo>
                        <a:pt x="7688" y="816088"/>
                        <a:pt x="-12441" y="593743"/>
                        <a:pt x="0" y="487830"/>
                      </a:cubicBezTo>
                      <a:cubicBezTo>
                        <a:pt x="12441" y="381917"/>
                        <a:pt x="13363" y="196459"/>
                        <a:pt x="0" y="0"/>
                      </a:cubicBezTo>
                      <a:cubicBezTo>
                        <a:pt x="154504" y="383"/>
                        <a:pt x="290738" y="-10577"/>
                        <a:pt x="439728" y="0"/>
                      </a:cubicBezTo>
                      <a:cubicBezTo>
                        <a:pt x="480675" y="27460"/>
                        <a:pt x="529596" y="82842"/>
                        <a:pt x="575587" y="122304"/>
                      </a:cubicBezTo>
                      <a:cubicBezTo>
                        <a:pt x="739638" y="123809"/>
                        <a:pt x="894869" y="97100"/>
                        <a:pt x="1144553" y="122304"/>
                      </a:cubicBezTo>
                      <a:cubicBezTo>
                        <a:pt x="1138261" y="162344"/>
                        <a:pt x="1141675" y="241947"/>
                        <a:pt x="1144553" y="286217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1218447764">
                        <a:custGeom>
                          <a:avLst/>
                          <a:gdLst>
                            <a:gd name="connsiteX0" fmla="*/ 0 w 1319814"/>
                            <a:gd name="connsiteY0" fmla="*/ 920434 h 920433"/>
                            <a:gd name="connsiteX1" fmla="*/ 168326 w 1319814"/>
                            <a:gd name="connsiteY1" fmla="*/ 286217 h 920433"/>
                            <a:gd name="connsiteX2" fmla="*/ 1319814 w 1319814"/>
                            <a:gd name="connsiteY2" fmla="*/ 286217 h 920433"/>
                            <a:gd name="connsiteX3" fmla="*/ 1151173 w 1319814"/>
                            <a:gd name="connsiteY3" fmla="*/ 920434 h 920433"/>
                            <a:gd name="connsiteX4" fmla="*/ 0 w 1319814"/>
                            <a:gd name="connsiteY4" fmla="*/ 920434 h 920433"/>
                            <a:gd name="connsiteX5" fmla="*/ 0 w 1319814"/>
                            <a:gd name="connsiteY5" fmla="*/ 0 h 920433"/>
                            <a:gd name="connsiteX6" fmla="*/ 439728 w 1319814"/>
                            <a:gd name="connsiteY6" fmla="*/ 0 h 920433"/>
                            <a:gd name="connsiteX7" fmla="*/ 575587 w 1319814"/>
                            <a:gd name="connsiteY7" fmla="*/ 122304 h 920433"/>
                            <a:gd name="connsiteX8" fmla="*/ 1144553 w 1319814"/>
                            <a:gd name="connsiteY8" fmla="*/ 122304 h 920433"/>
                            <a:gd name="connsiteX9" fmla="*/ 1144553 w 1319814"/>
                            <a:gd name="connsiteY9" fmla="*/ 286217 h 9204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319814" h="920433">
                              <a:moveTo>
                                <a:pt x="0" y="920434"/>
                              </a:moveTo>
                              <a:lnTo>
                                <a:pt x="168326" y="286217"/>
                              </a:lnTo>
                              <a:lnTo>
                                <a:pt x="1319814" y="286217"/>
                              </a:lnTo>
                              <a:lnTo>
                                <a:pt x="1151173" y="920434"/>
                              </a:lnTo>
                              <a:lnTo>
                                <a:pt x="0" y="920434"/>
                              </a:lnTo>
                              <a:lnTo>
                                <a:pt x="0" y="0"/>
                              </a:lnTo>
                              <a:lnTo>
                                <a:pt x="439728" y="0"/>
                              </a:lnTo>
                              <a:lnTo>
                                <a:pt x="575587" y="122304"/>
                              </a:lnTo>
                              <a:lnTo>
                                <a:pt x="1144553" y="122304"/>
                              </a:lnTo>
                              <a:lnTo>
                                <a:pt x="1144553" y="286217"/>
                              </a:lnTo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F493E404-7BD6-418A-A4D6-AB3772A6FCB2}"/>
                    </a:ext>
                  </a:extLst>
                </p:cNvPr>
                <p:cNvSpPr/>
                <p:nvPr/>
              </p:nvSpPr>
              <p:spPr>
                <a:xfrm>
                  <a:off x="5925097" y="3143078"/>
                  <a:ext cx="1144553" cy="405999"/>
                </a:xfrm>
                <a:custGeom>
                  <a:avLst/>
                  <a:gdLst>
                    <a:gd name="connsiteX0" fmla="*/ 0 w 1144553"/>
                    <a:gd name="connsiteY0" fmla="*/ 119782 h 405999"/>
                    <a:gd name="connsiteX1" fmla="*/ 0 w 1144553"/>
                    <a:gd name="connsiteY1" fmla="*/ 0 h 405999"/>
                    <a:gd name="connsiteX2" fmla="*/ 439728 w 1144553"/>
                    <a:gd name="connsiteY2" fmla="*/ 0 h 405999"/>
                    <a:gd name="connsiteX3" fmla="*/ 575902 w 1144553"/>
                    <a:gd name="connsiteY3" fmla="*/ 122304 h 405999"/>
                    <a:gd name="connsiteX4" fmla="*/ 1144553 w 1144553"/>
                    <a:gd name="connsiteY4" fmla="*/ 122304 h 405999"/>
                    <a:gd name="connsiteX5" fmla="*/ 1144553 w 1144553"/>
                    <a:gd name="connsiteY5" fmla="*/ 406000 h 405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4553" h="405999" extrusionOk="0">
                      <a:moveTo>
                        <a:pt x="0" y="119782"/>
                      </a:moveTo>
                      <a:cubicBezTo>
                        <a:pt x="4283" y="63845"/>
                        <a:pt x="-733" y="53418"/>
                        <a:pt x="0" y="0"/>
                      </a:cubicBezTo>
                      <a:cubicBezTo>
                        <a:pt x="128198" y="1014"/>
                        <a:pt x="249413" y="13308"/>
                        <a:pt x="439728" y="0"/>
                      </a:cubicBezTo>
                      <a:cubicBezTo>
                        <a:pt x="509407" y="55579"/>
                        <a:pt x="545713" y="84420"/>
                        <a:pt x="575902" y="122304"/>
                      </a:cubicBezTo>
                      <a:cubicBezTo>
                        <a:pt x="715112" y="103482"/>
                        <a:pt x="931882" y="118398"/>
                        <a:pt x="1144553" y="122304"/>
                      </a:cubicBezTo>
                      <a:cubicBezTo>
                        <a:pt x="1135615" y="246427"/>
                        <a:pt x="1158419" y="333950"/>
                        <a:pt x="1144553" y="406000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1801148257">
                        <a:custGeom>
                          <a:avLst/>
                          <a:gdLst>
                            <a:gd name="connsiteX0" fmla="*/ 0 w 1144553"/>
                            <a:gd name="connsiteY0" fmla="*/ 119782 h 405999"/>
                            <a:gd name="connsiteX1" fmla="*/ 0 w 1144553"/>
                            <a:gd name="connsiteY1" fmla="*/ 0 h 405999"/>
                            <a:gd name="connsiteX2" fmla="*/ 439728 w 1144553"/>
                            <a:gd name="connsiteY2" fmla="*/ 0 h 405999"/>
                            <a:gd name="connsiteX3" fmla="*/ 575902 w 1144553"/>
                            <a:gd name="connsiteY3" fmla="*/ 122304 h 405999"/>
                            <a:gd name="connsiteX4" fmla="*/ 1144553 w 1144553"/>
                            <a:gd name="connsiteY4" fmla="*/ 122304 h 405999"/>
                            <a:gd name="connsiteX5" fmla="*/ 1144553 w 1144553"/>
                            <a:gd name="connsiteY5" fmla="*/ 406000 h 4059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144553" h="405999">
                              <a:moveTo>
                                <a:pt x="0" y="119782"/>
                              </a:moveTo>
                              <a:lnTo>
                                <a:pt x="0" y="0"/>
                              </a:lnTo>
                              <a:lnTo>
                                <a:pt x="439728" y="0"/>
                              </a:lnTo>
                              <a:lnTo>
                                <a:pt x="575902" y="122304"/>
                              </a:lnTo>
                              <a:lnTo>
                                <a:pt x="1144553" y="122304"/>
                              </a:lnTo>
                              <a:lnTo>
                                <a:pt x="1144553" y="406000"/>
                              </a:lnTo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48C624D4-EBE4-4077-B8CC-2974B628FA3B}"/>
                  </a:ext>
                </a:extLst>
              </p:cNvPr>
              <p:cNvSpPr/>
              <p:nvPr/>
            </p:nvSpPr>
            <p:spPr>
              <a:xfrm>
                <a:off x="5988141" y="4052164"/>
                <a:ext cx="492999" cy="31521"/>
              </a:xfrm>
              <a:custGeom>
                <a:avLst/>
                <a:gdLst>
                  <a:gd name="connsiteX0" fmla="*/ 0 w 492999"/>
                  <a:gd name="connsiteY0" fmla="*/ 0 h 31521"/>
                  <a:gd name="connsiteX1" fmla="*/ 493000 w 492999"/>
                  <a:gd name="connsiteY1" fmla="*/ 0 h 3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2999" h="31521" fill="none" extrusionOk="0">
                    <a:moveTo>
                      <a:pt x="0" y="0"/>
                    </a:moveTo>
                    <a:cubicBezTo>
                      <a:pt x="168499" y="23698"/>
                      <a:pt x="391684" y="9303"/>
                      <a:pt x="493000" y="0"/>
                    </a:cubicBezTo>
                  </a:path>
                  <a:path w="492999" h="31521" stroke="0" extrusionOk="0">
                    <a:moveTo>
                      <a:pt x="0" y="0"/>
                    </a:moveTo>
                    <a:cubicBezTo>
                      <a:pt x="128844" y="-11983"/>
                      <a:pt x="355071" y="23009"/>
                      <a:pt x="493000" y="0"/>
                    </a:cubicBezTo>
                  </a:path>
                </a:pathLst>
              </a:custGeom>
              <a:ln w="50800" cap="flat">
                <a:solidFill>
                  <a:srgbClr val="000000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1815675874">
                      <a:custGeom>
                        <a:avLst/>
                        <a:gdLst>
                          <a:gd name="connsiteX0" fmla="*/ 0 w 492999"/>
                          <a:gd name="connsiteY0" fmla="*/ 0 h 31521"/>
                          <a:gd name="connsiteX1" fmla="*/ 493000 w 492999"/>
                          <a:gd name="connsiteY1" fmla="*/ 0 h 315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92999" h="31521">
                            <a:moveTo>
                              <a:pt x="0" y="0"/>
                            </a:moveTo>
                            <a:lnTo>
                              <a:pt x="493000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A51E78BC-23FA-4729-82B3-58635B0876A7}"/>
                  </a:ext>
                </a:extLst>
              </p:cNvPr>
              <p:cNvSpPr/>
              <p:nvPr/>
            </p:nvSpPr>
            <p:spPr>
              <a:xfrm>
                <a:off x="6234641" y="3943729"/>
                <a:ext cx="262260" cy="31521"/>
              </a:xfrm>
              <a:custGeom>
                <a:avLst/>
                <a:gdLst>
                  <a:gd name="connsiteX0" fmla="*/ 262261 w 262260"/>
                  <a:gd name="connsiteY0" fmla="*/ 0 h 31521"/>
                  <a:gd name="connsiteX1" fmla="*/ 0 w 262260"/>
                  <a:gd name="connsiteY1" fmla="*/ 0 h 3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2260" h="31521" fill="none" extrusionOk="0">
                    <a:moveTo>
                      <a:pt x="262261" y="0"/>
                    </a:moveTo>
                    <a:cubicBezTo>
                      <a:pt x="136569" y="9348"/>
                      <a:pt x="90233" y="9411"/>
                      <a:pt x="0" y="0"/>
                    </a:cubicBezTo>
                  </a:path>
                  <a:path w="262260" h="31521" stroke="0" extrusionOk="0">
                    <a:moveTo>
                      <a:pt x="262261" y="0"/>
                    </a:moveTo>
                    <a:cubicBezTo>
                      <a:pt x="141558" y="-3421"/>
                      <a:pt x="112552" y="5182"/>
                      <a:pt x="0" y="0"/>
                    </a:cubicBezTo>
                  </a:path>
                </a:pathLst>
              </a:custGeom>
              <a:ln w="50800" cap="flat">
                <a:solidFill>
                  <a:srgbClr val="000000"/>
                </a:solidFill>
                <a:custDash>
                  <a:ds d="112500" sp="135000"/>
                </a:custDash>
                <a:miter/>
                <a:extLst>
                  <a:ext uri="{C807C97D-BFC1-408E-A445-0C87EB9F89A2}">
                    <ask:lineSketchStyleProps xmlns:ask="http://schemas.microsoft.com/office/drawing/2018/sketchyshapes" sd="3976019866">
                      <a:custGeom>
                        <a:avLst/>
                        <a:gdLst>
                          <a:gd name="connsiteX0" fmla="*/ 262261 w 262260"/>
                          <a:gd name="connsiteY0" fmla="*/ 0 h 31521"/>
                          <a:gd name="connsiteX1" fmla="*/ 0 w 262260"/>
                          <a:gd name="connsiteY1" fmla="*/ 0 h 315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62260" h="31521">
                            <a:moveTo>
                              <a:pt x="262261" y="0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3F5ABB3-6637-4F96-8876-86C890903E98}"/>
                </a:ext>
              </a:extLst>
            </p:cNvPr>
            <p:cNvSpPr/>
            <p:nvPr/>
          </p:nvSpPr>
          <p:spPr>
            <a:xfrm>
              <a:off x="7264455" y="4589609"/>
              <a:ext cx="339804" cy="339804"/>
            </a:xfrm>
            <a:custGeom>
              <a:avLst/>
              <a:gdLst>
                <a:gd name="connsiteX0" fmla="*/ 339804 w 339804"/>
                <a:gd name="connsiteY0" fmla="*/ 169902 h 339804"/>
                <a:gd name="connsiteX1" fmla="*/ 169902 w 339804"/>
                <a:gd name="connsiteY1" fmla="*/ 339804 h 339804"/>
                <a:gd name="connsiteX2" fmla="*/ 0 w 339804"/>
                <a:gd name="connsiteY2" fmla="*/ 169902 h 339804"/>
                <a:gd name="connsiteX3" fmla="*/ 169902 w 339804"/>
                <a:gd name="connsiteY3" fmla="*/ 0 h 339804"/>
                <a:gd name="connsiteX4" fmla="*/ 339804 w 339804"/>
                <a:gd name="connsiteY4" fmla="*/ 169902 h 33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804" h="339804" extrusionOk="0">
                  <a:moveTo>
                    <a:pt x="339804" y="169902"/>
                  </a:moveTo>
                  <a:cubicBezTo>
                    <a:pt x="359352" y="254731"/>
                    <a:pt x="272692" y="348831"/>
                    <a:pt x="169902" y="339804"/>
                  </a:cubicBezTo>
                  <a:cubicBezTo>
                    <a:pt x="82693" y="340926"/>
                    <a:pt x="-3853" y="259698"/>
                    <a:pt x="0" y="169902"/>
                  </a:cubicBezTo>
                  <a:cubicBezTo>
                    <a:pt x="-14610" y="78564"/>
                    <a:pt x="77542" y="5235"/>
                    <a:pt x="169902" y="0"/>
                  </a:cubicBezTo>
                  <a:cubicBezTo>
                    <a:pt x="280099" y="1889"/>
                    <a:pt x="330378" y="69587"/>
                    <a:pt x="339804" y="169902"/>
                  </a:cubicBezTo>
                  <a:close/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3880740011">
                    <a:custGeom>
                      <a:avLst/>
                      <a:gdLst>
                        <a:gd name="connsiteX0" fmla="*/ 339804 w 339804"/>
                        <a:gd name="connsiteY0" fmla="*/ 169902 h 339804"/>
                        <a:gd name="connsiteX1" fmla="*/ 169902 w 339804"/>
                        <a:gd name="connsiteY1" fmla="*/ 339804 h 339804"/>
                        <a:gd name="connsiteX2" fmla="*/ 0 w 339804"/>
                        <a:gd name="connsiteY2" fmla="*/ 169902 h 339804"/>
                        <a:gd name="connsiteX3" fmla="*/ 169902 w 339804"/>
                        <a:gd name="connsiteY3" fmla="*/ 0 h 339804"/>
                        <a:gd name="connsiteX4" fmla="*/ 339804 w 339804"/>
                        <a:gd name="connsiteY4" fmla="*/ 169902 h 3398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804" h="339804">
                          <a:moveTo>
                            <a:pt x="339804" y="169902"/>
                          </a:moveTo>
                          <a:cubicBezTo>
                            <a:pt x="339804" y="263736"/>
                            <a:pt x="263736" y="339804"/>
                            <a:pt x="169902" y="339804"/>
                          </a:cubicBezTo>
                          <a:cubicBezTo>
                            <a:pt x="76068" y="339804"/>
                            <a:pt x="0" y="263736"/>
                            <a:pt x="0" y="169902"/>
                          </a:cubicBezTo>
                          <a:cubicBezTo>
                            <a:pt x="0" y="76068"/>
                            <a:pt x="76068" y="0"/>
                            <a:pt x="169902" y="0"/>
                          </a:cubicBezTo>
                          <a:cubicBezTo>
                            <a:pt x="263736" y="0"/>
                            <a:pt x="339804" y="76068"/>
                            <a:pt x="339804" y="169902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0F22546-447F-42B3-99C7-E3172196A9FE}"/>
                </a:ext>
              </a:extLst>
            </p:cNvPr>
            <p:cNvSpPr/>
            <p:nvPr/>
          </p:nvSpPr>
          <p:spPr>
            <a:xfrm>
              <a:off x="7046325" y="4370848"/>
              <a:ext cx="776379" cy="776694"/>
            </a:xfrm>
            <a:custGeom>
              <a:avLst/>
              <a:gdLst>
                <a:gd name="connsiteX0" fmla="*/ 633587 w 776379"/>
                <a:gd name="connsiteY0" fmla="*/ 561086 h 776694"/>
                <a:gd name="connsiteX1" fmla="*/ 562032 w 776379"/>
                <a:gd name="connsiteY1" fmla="*/ 632956 h 776694"/>
                <a:gd name="connsiteX2" fmla="*/ 590717 w 776379"/>
                <a:gd name="connsiteY2" fmla="*/ 735086 h 776694"/>
                <a:gd name="connsiteX3" fmla="*/ 491424 w 776379"/>
                <a:gd name="connsiteY3" fmla="*/ 776380 h 776694"/>
                <a:gd name="connsiteX4" fmla="*/ 439097 w 776379"/>
                <a:gd name="connsiteY4" fmla="*/ 684021 h 776694"/>
                <a:gd name="connsiteX5" fmla="*/ 337913 w 776379"/>
                <a:gd name="connsiteY5" fmla="*/ 684021 h 776694"/>
                <a:gd name="connsiteX6" fmla="*/ 285902 w 776379"/>
                <a:gd name="connsiteY6" fmla="*/ 776695 h 776694"/>
                <a:gd name="connsiteX7" fmla="*/ 186924 w 776379"/>
                <a:gd name="connsiteY7" fmla="*/ 735717 h 776694"/>
                <a:gd name="connsiteX8" fmla="*/ 215293 w 776379"/>
                <a:gd name="connsiteY8" fmla="*/ 633586 h 776694"/>
                <a:gd name="connsiteX9" fmla="*/ 143739 w 776379"/>
                <a:gd name="connsiteY9" fmla="*/ 562032 h 776694"/>
                <a:gd name="connsiteX10" fmla="*/ 41609 w 776379"/>
                <a:gd name="connsiteY10" fmla="*/ 590717 h 776694"/>
                <a:gd name="connsiteX11" fmla="*/ 315 w 776379"/>
                <a:gd name="connsiteY11" fmla="*/ 491423 h 776694"/>
                <a:gd name="connsiteX12" fmla="*/ 92674 w 776379"/>
                <a:gd name="connsiteY12" fmla="*/ 439097 h 776694"/>
                <a:gd name="connsiteX13" fmla="*/ 92359 w 776379"/>
                <a:gd name="connsiteY13" fmla="*/ 337597 h 776694"/>
                <a:gd name="connsiteX14" fmla="*/ 0 w 776379"/>
                <a:gd name="connsiteY14" fmla="*/ 285902 h 776694"/>
                <a:gd name="connsiteX15" fmla="*/ 40978 w 776379"/>
                <a:gd name="connsiteY15" fmla="*/ 186924 h 776694"/>
                <a:gd name="connsiteX16" fmla="*/ 143109 w 776379"/>
                <a:gd name="connsiteY16" fmla="*/ 215293 h 776694"/>
                <a:gd name="connsiteX17" fmla="*/ 214663 w 776379"/>
                <a:gd name="connsiteY17" fmla="*/ 143424 h 776694"/>
                <a:gd name="connsiteX18" fmla="*/ 185978 w 776379"/>
                <a:gd name="connsiteY18" fmla="*/ 41293 h 776694"/>
                <a:gd name="connsiteX19" fmla="*/ 284956 w 776379"/>
                <a:gd name="connsiteY19" fmla="*/ 315 h 776694"/>
                <a:gd name="connsiteX20" fmla="*/ 337282 w 776379"/>
                <a:gd name="connsiteY20" fmla="*/ 92674 h 776694"/>
                <a:gd name="connsiteX21" fmla="*/ 438467 w 776379"/>
                <a:gd name="connsiteY21" fmla="*/ 92359 h 776694"/>
                <a:gd name="connsiteX22" fmla="*/ 490478 w 776379"/>
                <a:gd name="connsiteY22" fmla="*/ 0 h 776694"/>
                <a:gd name="connsiteX23" fmla="*/ 589456 w 776379"/>
                <a:gd name="connsiteY23" fmla="*/ 40978 h 776694"/>
                <a:gd name="connsiteX24" fmla="*/ 561086 w 776379"/>
                <a:gd name="connsiteY24" fmla="*/ 143424 h 776694"/>
                <a:gd name="connsiteX25" fmla="*/ 632641 w 776379"/>
                <a:gd name="connsiteY25" fmla="*/ 214663 h 776694"/>
                <a:gd name="connsiteX26" fmla="*/ 734771 w 776379"/>
                <a:gd name="connsiteY26" fmla="*/ 185978 h 776694"/>
                <a:gd name="connsiteX27" fmla="*/ 776065 w 776379"/>
                <a:gd name="connsiteY27" fmla="*/ 284956 h 776694"/>
                <a:gd name="connsiteX28" fmla="*/ 683706 w 776379"/>
                <a:gd name="connsiteY28" fmla="*/ 337282 h 776694"/>
                <a:gd name="connsiteX29" fmla="*/ 684021 w 776379"/>
                <a:gd name="connsiteY29" fmla="*/ 438782 h 776694"/>
                <a:gd name="connsiteX30" fmla="*/ 776380 w 776379"/>
                <a:gd name="connsiteY30" fmla="*/ 490793 h 776694"/>
                <a:gd name="connsiteX31" fmla="*/ 735402 w 776379"/>
                <a:gd name="connsiteY31" fmla="*/ 589771 h 776694"/>
                <a:gd name="connsiteX32" fmla="*/ 633587 w 776379"/>
                <a:gd name="connsiteY32" fmla="*/ 561086 h 77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379" h="776694" extrusionOk="0">
                  <a:moveTo>
                    <a:pt x="633587" y="561086"/>
                  </a:moveTo>
                  <a:cubicBezTo>
                    <a:pt x="621840" y="587213"/>
                    <a:pt x="583686" y="611474"/>
                    <a:pt x="562032" y="632956"/>
                  </a:cubicBezTo>
                  <a:cubicBezTo>
                    <a:pt x="577596" y="677061"/>
                    <a:pt x="588102" y="710616"/>
                    <a:pt x="590717" y="735086"/>
                  </a:cubicBezTo>
                  <a:cubicBezTo>
                    <a:pt x="560797" y="745908"/>
                    <a:pt x="525942" y="763089"/>
                    <a:pt x="491424" y="776380"/>
                  </a:cubicBezTo>
                  <a:cubicBezTo>
                    <a:pt x="477920" y="745257"/>
                    <a:pt x="457689" y="717869"/>
                    <a:pt x="439097" y="684021"/>
                  </a:cubicBezTo>
                  <a:cubicBezTo>
                    <a:pt x="401231" y="694083"/>
                    <a:pt x="372184" y="691718"/>
                    <a:pt x="337913" y="684021"/>
                  </a:cubicBezTo>
                  <a:cubicBezTo>
                    <a:pt x="309880" y="727352"/>
                    <a:pt x="310682" y="729937"/>
                    <a:pt x="285902" y="776695"/>
                  </a:cubicBezTo>
                  <a:cubicBezTo>
                    <a:pt x="241189" y="754712"/>
                    <a:pt x="214594" y="744128"/>
                    <a:pt x="186924" y="735717"/>
                  </a:cubicBezTo>
                  <a:cubicBezTo>
                    <a:pt x="199085" y="702102"/>
                    <a:pt x="208993" y="668459"/>
                    <a:pt x="215293" y="633586"/>
                  </a:cubicBezTo>
                  <a:cubicBezTo>
                    <a:pt x="194478" y="611125"/>
                    <a:pt x="162340" y="585255"/>
                    <a:pt x="143739" y="562032"/>
                  </a:cubicBezTo>
                  <a:cubicBezTo>
                    <a:pt x="111609" y="573301"/>
                    <a:pt x="76497" y="575875"/>
                    <a:pt x="41609" y="590717"/>
                  </a:cubicBezTo>
                  <a:cubicBezTo>
                    <a:pt x="28879" y="570882"/>
                    <a:pt x="10100" y="526158"/>
                    <a:pt x="315" y="491423"/>
                  </a:cubicBezTo>
                  <a:cubicBezTo>
                    <a:pt x="30849" y="471794"/>
                    <a:pt x="53822" y="461688"/>
                    <a:pt x="92674" y="439097"/>
                  </a:cubicBezTo>
                  <a:cubicBezTo>
                    <a:pt x="84044" y="407988"/>
                    <a:pt x="82331" y="373693"/>
                    <a:pt x="92359" y="337597"/>
                  </a:cubicBezTo>
                  <a:cubicBezTo>
                    <a:pt x="71356" y="329179"/>
                    <a:pt x="31056" y="298175"/>
                    <a:pt x="0" y="285902"/>
                  </a:cubicBezTo>
                  <a:cubicBezTo>
                    <a:pt x="13441" y="260034"/>
                    <a:pt x="30395" y="224845"/>
                    <a:pt x="40978" y="186924"/>
                  </a:cubicBezTo>
                  <a:cubicBezTo>
                    <a:pt x="65363" y="195461"/>
                    <a:pt x="113857" y="202053"/>
                    <a:pt x="143109" y="215293"/>
                  </a:cubicBezTo>
                  <a:cubicBezTo>
                    <a:pt x="166351" y="189621"/>
                    <a:pt x="194061" y="165824"/>
                    <a:pt x="214663" y="143424"/>
                  </a:cubicBezTo>
                  <a:cubicBezTo>
                    <a:pt x="203417" y="96246"/>
                    <a:pt x="198339" y="66368"/>
                    <a:pt x="185978" y="41293"/>
                  </a:cubicBezTo>
                  <a:cubicBezTo>
                    <a:pt x="227667" y="29797"/>
                    <a:pt x="237447" y="20133"/>
                    <a:pt x="284956" y="315"/>
                  </a:cubicBezTo>
                  <a:cubicBezTo>
                    <a:pt x="298877" y="20032"/>
                    <a:pt x="322920" y="58350"/>
                    <a:pt x="337282" y="92674"/>
                  </a:cubicBezTo>
                  <a:cubicBezTo>
                    <a:pt x="371331" y="83202"/>
                    <a:pt x="406211" y="91936"/>
                    <a:pt x="438467" y="92359"/>
                  </a:cubicBezTo>
                  <a:cubicBezTo>
                    <a:pt x="461219" y="49881"/>
                    <a:pt x="474328" y="35956"/>
                    <a:pt x="490478" y="0"/>
                  </a:cubicBezTo>
                  <a:cubicBezTo>
                    <a:pt x="517333" y="11453"/>
                    <a:pt x="549186" y="20827"/>
                    <a:pt x="589456" y="40978"/>
                  </a:cubicBezTo>
                  <a:cubicBezTo>
                    <a:pt x="583406" y="78421"/>
                    <a:pt x="574846" y="110937"/>
                    <a:pt x="561086" y="143424"/>
                  </a:cubicBezTo>
                  <a:cubicBezTo>
                    <a:pt x="592855" y="162601"/>
                    <a:pt x="615000" y="186790"/>
                    <a:pt x="632641" y="214663"/>
                  </a:cubicBezTo>
                  <a:cubicBezTo>
                    <a:pt x="665771" y="209441"/>
                    <a:pt x="694961" y="192771"/>
                    <a:pt x="734771" y="185978"/>
                  </a:cubicBezTo>
                  <a:cubicBezTo>
                    <a:pt x="754817" y="234284"/>
                    <a:pt x="771703" y="262541"/>
                    <a:pt x="776065" y="284956"/>
                  </a:cubicBezTo>
                  <a:cubicBezTo>
                    <a:pt x="742261" y="299586"/>
                    <a:pt x="718634" y="316686"/>
                    <a:pt x="683706" y="337282"/>
                  </a:cubicBezTo>
                  <a:cubicBezTo>
                    <a:pt x="697358" y="368882"/>
                    <a:pt x="686916" y="408463"/>
                    <a:pt x="684021" y="438782"/>
                  </a:cubicBezTo>
                  <a:cubicBezTo>
                    <a:pt x="704324" y="447488"/>
                    <a:pt x="749272" y="481467"/>
                    <a:pt x="776380" y="490793"/>
                  </a:cubicBezTo>
                  <a:cubicBezTo>
                    <a:pt x="754972" y="537690"/>
                    <a:pt x="751757" y="553381"/>
                    <a:pt x="735402" y="589771"/>
                  </a:cubicBezTo>
                  <a:cubicBezTo>
                    <a:pt x="690122" y="572361"/>
                    <a:pt x="681608" y="570552"/>
                    <a:pt x="633587" y="561086"/>
                  </a:cubicBezTo>
                  <a:close/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2334759302">
                    <a:custGeom>
                      <a:avLst/>
                      <a:gdLst>
                        <a:gd name="connsiteX0" fmla="*/ 633587 w 776379"/>
                        <a:gd name="connsiteY0" fmla="*/ 561086 h 776694"/>
                        <a:gd name="connsiteX1" fmla="*/ 562032 w 776379"/>
                        <a:gd name="connsiteY1" fmla="*/ 632956 h 776694"/>
                        <a:gd name="connsiteX2" fmla="*/ 590717 w 776379"/>
                        <a:gd name="connsiteY2" fmla="*/ 735086 h 776694"/>
                        <a:gd name="connsiteX3" fmla="*/ 491424 w 776379"/>
                        <a:gd name="connsiteY3" fmla="*/ 776380 h 776694"/>
                        <a:gd name="connsiteX4" fmla="*/ 439097 w 776379"/>
                        <a:gd name="connsiteY4" fmla="*/ 684021 h 776694"/>
                        <a:gd name="connsiteX5" fmla="*/ 337913 w 776379"/>
                        <a:gd name="connsiteY5" fmla="*/ 684021 h 776694"/>
                        <a:gd name="connsiteX6" fmla="*/ 285902 w 776379"/>
                        <a:gd name="connsiteY6" fmla="*/ 776695 h 776694"/>
                        <a:gd name="connsiteX7" fmla="*/ 186924 w 776379"/>
                        <a:gd name="connsiteY7" fmla="*/ 735717 h 776694"/>
                        <a:gd name="connsiteX8" fmla="*/ 215293 w 776379"/>
                        <a:gd name="connsiteY8" fmla="*/ 633586 h 776694"/>
                        <a:gd name="connsiteX9" fmla="*/ 143739 w 776379"/>
                        <a:gd name="connsiteY9" fmla="*/ 562032 h 776694"/>
                        <a:gd name="connsiteX10" fmla="*/ 41609 w 776379"/>
                        <a:gd name="connsiteY10" fmla="*/ 590717 h 776694"/>
                        <a:gd name="connsiteX11" fmla="*/ 315 w 776379"/>
                        <a:gd name="connsiteY11" fmla="*/ 491423 h 776694"/>
                        <a:gd name="connsiteX12" fmla="*/ 92674 w 776379"/>
                        <a:gd name="connsiteY12" fmla="*/ 439097 h 776694"/>
                        <a:gd name="connsiteX13" fmla="*/ 92359 w 776379"/>
                        <a:gd name="connsiteY13" fmla="*/ 337597 h 776694"/>
                        <a:gd name="connsiteX14" fmla="*/ 0 w 776379"/>
                        <a:gd name="connsiteY14" fmla="*/ 285902 h 776694"/>
                        <a:gd name="connsiteX15" fmla="*/ 40978 w 776379"/>
                        <a:gd name="connsiteY15" fmla="*/ 186924 h 776694"/>
                        <a:gd name="connsiteX16" fmla="*/ 143109 w 776379"/>
                        <a:gd name="connsiteY16" fmla="*/ 215293 h 776694"/>
                        <a:gd name="connsiteX17" fmla="*/ 214663 w 776379"/>
                        <a:gd name="connsiteY17" fmla="*/ 143424 h 776694"/>
                        <a:gd name="connsiteX18" fmla="*/ 185978 w 776379"/>
                        <a:gd name="connsiteY18" fmla="*/ 41293 h 776694"/>
                        <a:gd name="connsiteX19" fmla="*/ 284956 w 776379"/>
                        <a:gd name="connsiteY19" fmla="*/ 315 h 776694"/>
                        <a:gd name="connsiteX20" fmla="*/ 337282 w 776379"/>
                        <a:gd name="connsiteY20" fmla="*/ 92674 h 776694"/>
                        <a:gd name="connsiteX21" fmla="*/ 438467 w 776379"/>
                        <a:gd name="connsiteY21" fmla="*/ 92359 h 776694"/>
                        <a:gd name="connsiteX22" fmla="*/ 490478 w 776379"/>
                        <a:gd name="connsiteY22" fmla="*/ 0 h 776694"/>
                        <a:gd name="connsiteX23" fmla="*/ 589456 w 776379"/>
                        <a:gd name="connsiteY23" fmla="*/ 40978 h 776694"/>
                        <a:gd name="connsiteX24" fmla="*/ 561086 w 776379"/>
                        <a:gd name="connsiteY24" fmla="*/ 143424 h 776694"/>
                        <a:gd name="connsiteX25" fmla="*/ 632641 w 776379"/>
                        <a:gd name="connsiteY25" fmla="*/ 214663 h 776694"/>
                        <a:gd name="connsiteX26" fmla="*/ 734771 w 776379"/>
                        <a:gd name="connsiteY26" fmla="*/ 185978 h 776694"/>
                        <a:gd name="connsiteX27" fmla="*/ 776065 w 776379"/>
                        <a:gd name="connsiteY27" fmla="*/ 284956 h 776694"/>
                        <a:gd name="connsiteX28" fmla="*/ 683706 w 776379"/>
                        <a:gd name="connsiteY28" fmla="*/ 337282 h 776694"/>
                        <a:gd name="connsiteX29" fmla="*/ 684021 w 776379"/>
                        <a:gd name="connsiteY29" fmla="*/ 438782 h 776694"/>
                        <a:gd name="connsiteX30" fmla="*/ 776380 w 776379"/>
                        <a:gd name="connsiteY30" fmla="*/ 490793 h 776694"/>
                        <a:gd name="connsiteX31" fmla="*/ 735402 w 776379"/>
                        <a:gd name="connsiteY31" fmla="*/ 589771 h 776694"/>
                        <a:gd name="connsiteX32" fmla="*/ 633587 w 776379"/>
                        <a:gd name="connsiteY32" fmla="*/ 561086 h 776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</a:cxnLst>
                      <a:rect l="l" t="t" r="r" b="b"/>
                      <a:pathLst>
                        <a:path w="776379" h="776694">
                          <a:moveTo>
                            <a:pt x="633587" y="561086"/>
                          </a:moveTo>
                          <a:cubicBezTo>
                            <a:pt x="613728" y="589456"/>
                            <a:pt x="589456" y="613412"/>
                            <a:pt x="562032" y="632956"/>
                          </a:cubicBezTo>
                          <a:lnTo>
                            <a:pt x="590717" y="735086"/>
                          </a:lnTo>
                          <a:lnTo>
                            <a:pt x="491424" y="776380"/>
                          </a:lnTo>
                          <a:lnTo>
                            <a:pt x="439097" y="684021"/>
                          </a:lnTo>
                          <a:cubicBezTo>
                            <a:pt x="406315" y="690010"/>
                            <a:pt x="371956" y="690325"/>
                            <a:pt x="337913" y="684021"/>
                          </a:cubicBezTo>
                          <a:lnTo>
                            <a:pt x="285902" y="776695"/>
                          </a:lnTo>
                          <a:lnTo>
                            <a:pt x="186924" y="735717"/>
                          </a:lnTo>
                          <a:lnTo>
                            <a:pt x="215293" y="633586"/>
                          </a:lnTo>
                          <a:cubicBezTo>
                            <a:pt x="187239" y="614043"/>
                            <a:pt x="162967" y="589456"/>
                            <a:pt x="143739" y="562032"/>
                          </a:cubicBezTo>
                          <a:lnTo>
                            <a:pt x="41609" y="590717"/>
                          </a:lnTo>
                          <a:lnTo>
                            <a:pt x="315" y="491423"/>
                          </a:lnTo>
                          <a:lnTo>
                            <a:pt x="92674" y="439097"/>
                          </a:lnTo>
                          <a:cubicBezTo>
                            <a:pt x="86685" y="406000"/>
                            <a:pt x="86370" y="371641"/>
                            <a:pt x="92359" y="337597"/>
                          </a:cubicBezTo>
                          <a:lnTo>
                            <a:pt x="0" y="285902"/>
                          </a:lnTo>
                          <a:lnTo>
                            <a:pt x="40978" y="186924"/>
                          </a:lnTo>
                          <a:lnTo>
                            <a:pt x="143109" y="215293"/>
                          </a:lnTo>
                          <a:cubicBezTo>
                            <a:pt x="162967" y="186924"/>
                            <a:pt x="187239" y="162967"/>
                            <a:pt x="214663" y="143424"/>
                          </a:cubicBezTo>
                          <a:lnTo>
                            <a:pt x="185978" y="41293"/>
                          </a:lnTo>
                          <a:lnTo>
                            <a:pt x="284956" y="315"/>
                          </a:lnTo>
                          <a:lnTo>
                            <a:pt x="337282" y="92674"/>
                          </a:lnTo>
                          <a:cubicBezTo>
                            <a:pt x="370380" y="86685"/>
                            <a:pt x="404739" y="86369"/>
                            <a:pt x="438467" y="92359"/>
                          </a:cubicBezTo>
                          <a:lnTo>
                            <a:pt x="490478" y="0"/>
                          </a:lnTo>
                          <a:lnTo>
                            <a:pt x="589456" y="40978"/>
                          </a:lnTo>
                          <a:lnTo>
                            <a:pt x="561086" y="143424"/>
                          </a:lnTo>
                          <a:cubicBezTo>
                            <a:pt x="589456" y="163282"/>
                            <a:pt x="613728" y="187239"/>
                            <a:pt x="632641" y="214663"/>
                          </a:cubicBezTo>
                          <a:lnTo>
                            <a:pt x="734771" y="185978"/>
                          </a:lnTo>
                          <a:lnTo>
                            <a:pt x="776065" y="284956"/>
                          </a:lnTo>
                          <a:lnTo>
                            <a:pt x="683706" y="337282"/>
                          </a:lnTo>
                          <a:cubicBezTo>
                            <a:pt x="689695" y="370380"/>
                            <a:pt x="690010" y="404739"/>
                            <a:pt x="684021" y="438782"/>
                          </a:cubicBezTo>
                          <a:lnTo>
                            <a:pt x="776380" y="490793"/>
                          </a:lnTo>
                          <a:lnTo>
                            <a:pt x="735402" y="589771"/>
                          </a:lnTo>
                          <a:lnTo>
                            <a:pt x="633587" y="561086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20F85D-67F7-4C35-8DD4-AE16DECFF0DD}"/>
              </a:ext>
            </a:extLst>
          </p:cNvPr>
          <p:cNvSpPr/>
          <p:nvPr/>
        </p:nvSpPr>
        <p:spPr>
          <a:xfrm>
            <a:off x="6036124" y="692491"/>
            <a:ext cx="1373415" cy="646331"/>
          </a:xfrm>
          <a:prstGeom prst="rect">
            <a:avLst/>
          </a:prstGeom>
          <a:solidFill>
            <a:srgbClr val="E7A03C"/>
          </a:solidFill>
        </p:spPr>
        <p:txBody>
          <a:bodyPr wrap="square" anchor="ctr" anchorCtr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207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18FD95-03DE-4011-B9E3-4FFDCD5B763B}"/>
              </a:ext>
            </a:extLst>
          </p:cNvPr>
          <p:cNvSpPr/>
          <p:nvPr/>
        </p:nvSpPr>
        <p:spPr>
          <a:xfrm>
            <a:off x="2402732" y="2223476"/>
            <a:ext cx="2293381" cy="812260"/>
          </a:xfrm>
          <a:prstGeom prst="roundRect">
            <a:avLst/>
          </a:prstGeom>
          <a:noFill/>
          <a:ln>
            <a:solidFill>
              <a:srgbClr val="F1C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제어판 검색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ADDA3D-E803-4482-930C-1F43E8231914}"/>
              </a:ext>
            </a:extLst>
          </p:cNvPr>
          <p:cNvSpPr/>
          <p:nvPr/>
        </p:nvSpPr>
        <p:spPr>
          <a:xfrm>
            <a:off x="4931191" y="2223476"/>
            <a:ext cx="2845344" cy="812261"/>
          </a:xfrm>
          <a:prstGeom prst="round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시스템 및 보안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7F2E3-1985-4A18-8A05-75A392BCFC99}"/>
              </a:ext>
            </a:extLst>
          </p:cNvPr>
          <p:cNvSpPr/>
          <p:nvPr/>
        </p:nvSpPr>
        <p:spPr>
          <a:xfrm>
            <a:off x="8011613" y="2223477"/>
            <a:ext cx="1827186" cy="812260"/>
          </a:xfrm>
          <a:prstGeom prst="roundRect">
            <a:avLst/>
          </a:prstGeom>
          <a:noFill/>
          <a:ln>
            <a:solidFill>
              <a:srgbClr val="189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189A9F"/>
                </a:solidFill>
              </a:rPr>
              <a:t>시스템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760A92D-DE8E-454F-96C8-D3C50756B895}"/>
              </a:ext>
            </a:extLst>
          </p:cNvPr>
          <p:cNvSpPr/>
          <p:nvPr/>
        </p:nvSpPr>
        <p:spPr>
          <a:xfrm>
            <a:off x="4696113" y="2490950"/>
            <a:ext cx="320198" cy="317500"/>
          </a:xfrm>
          <a:prstGeom prst="rightArrow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205B1D4-6EA7-4BEC-BA08-AAB81455260F}"/>
              </a:ext>
            </a:extLst>
          </p:cNvPr>
          <p:cNvSpPr/>
          <p:nvPr/>
        </p:nvSpPr>
        <p:spPr>
          <a:xfrm>
            <a:off x="7779375" y="2482376"/>
            <a:ext cx="320198" cy="317500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8C76ED-8130-4109-AC44-91FC529F2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89"/>
          <a:stretch/>
        </p:blipFill>
        <p:spPr>
          <a:xfrm>
            <a:off x="1019650" y="1460565"/>
            <a:ext cx="9898588" cy="457564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63BD3D-F07C-42EC-8996-E23275EF704E}"/>
              </a:ext>
            </a:extLst>
          </p:cNvPr>
          <p:cNvSpPr/>
          <p:nvPr/>
        </p:nvSpPr>
        <p:spPr>
          <a:xfrm>
            <a:off x="1019650" y="2322098"/>
            <a:ext cx="998163" cy="340468"/>
          </a:xfrm>
          <a:prstGeom prst="round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2629220-6D1C-43E0-9E04-C584A602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"/>
                <a:ea typeface="나눔스퀘어"/>
              </a:rPr>
              <a:t>아두이노</a:t>
            </a:r>
            <a:r>
              <a:rPr lang="ko-KR" altLang="en-US" dirty="0">
                <a:latin typeface="나눔스퀘어"/>
                <a:ea typeface="나눔스퀘어"/>
              </a:rPr>
              <a:t> </a:t>
            </a:r>
            <a:r>
              <a:rPr lang="ko-KR" altLang="en-US" dirty="0"/>
              <a:t>드라이버 설치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45EDCB-8629-4F6F-95FD-7B4FF752D40E}"/>
              </a:ext>
            </a:extLst>
          </p:cNvPr>
          <p:cNvSpPr/>
          <p:nvPr/>
        </p:nvSpPr>
        <p:spPr>
          <a:xfrm>
            <a:off x="6036124" y="692491"/>
            <a:ext cx="1373415" cy="646331"/>
          </a:xfrm>
          <a:prstGeom prst="rect">
            <a:avLst/>
          </a:prstGeom>
          <a:solidFill>
            <a:srgbClr val="E7A03C"/>
          </a:solidFill>
        </p:spPr>
        <p:txBody>
          <a:bodyPr wrap="square" anchor="ctr" anchorCtr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99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CE91C40-CAA9-4305-B1C9-3AC177A0C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2"/>
          <a:stretch/>
        </p:blipFill>
        <p:spPr>
          <a:xfrm>
            <a:off x="1084183" y="1460566"/>
            <a:ext cx="3101977" cy="516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D064A72-530A-4A33-BFD9-1AFCFD641306}"/>
              </a:ext>
            </a:extLst>
          </p:cNvPr>
          <p:cNvSpPr/>
          <p:nvPr/>
        </p:nvSpPr>
        <p:spPr>
          <a:xfrm>
            <a:off x="8887839" y="3164233"/>
            <a:ext cx="2707261" cy="812260"/>
          </a:xfrm>
          <a:prstGeom prst="roundRect">
            <a:avLst/>
          </a:prstGeom>
          <a:noFill/>
          <a:ln>
            <a:solidFill>
              <a:srgbClr val="189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드라이브 탭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CE208E-1A9C-4A9A-9144-1B7A593E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"/>
                <a:ea typeface="나눔스퀘어"/>
              </a:rPr>
              <a:t>아두이노</a:t>
            </a:r>
            <a:r>
              <a:rPr lang="ko-KR" altLang="en-US" dirty="0">
                <a:latin typeface="나눔스퀘어"/>
                <a:ea typeface="나눔스퀘어"/>
              </a:rPr>
              <a:t> </a:t>
            </a:r>
            <a:r>
              <a:rPr lang="ko-KR" altLang="en-US" dirty="0"/>
              <a:t>드라이버 설치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BC8D26-58B5-48DC-BC6D-8794850824D9}"/>
              </a:ext>
            </a:extLst>
          </p:cNvPr>
          <p:cNvSpPr/>
          <p:nvPr/>
        </p:nvSpPr>
        <p:spPr>
          <a:xfrm>
            <a:off x="7002647" y="3164233"/>
            <a:ext cx="1628494" cy="812260"/>
          </a:xfrm>
          <a:prstGeom prst="round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속성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B7B7BE2-84BE-4B9E-8C30-CC8331BDADC9}"/>
              </a:ext>
            </a:extLst>
          </p:cNvPr>
          <p:cNvSpPr/>
          <p:nvPr/>
        </p:nvSpPr>
        <p:spPr>
          <a:xfrm>
            <a:off x="4442858" y="3164233"/>
            <a:ext cx="2293381" cy="812260"/>
          </a:xfrm>
          <a:prstGeom prst="roundRect">
            <a:avLst/>
          </a:prstGeom>
          <a:solidFill>
            <a:srgbClr val="F4F4F4"/>
          </a:solidFill>
          <a:ln>
            <a:solidFill>
              <a:srgbClr val="F1C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오른쪽 클릭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03AF860-EC3E-40BF-B9E9-95848675C59B}"/>
              </a:ext>
            </a:extLst>
          </p:cNvPr>
          <p:cNvSpPr/>
          <p:nvPr/>
        </p:nvSpPr>
        <p:spPr>
          <a:xfrm>
            <a:off x="6736239" y="3411750"/>
            <a:ext cx="320198" cy="317500"/>
          </a:xfrm>
          <a:prstGeom prst="rightArrow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390B17D-8BAD-4B82-A257-8B30D4735791}"/>
              </a:ext>
            </a:extLst>
          </p:cNvPr>
          <p:cNvSpPr/>
          <p:nvPr/>
        </p:nvSpPr>
        <p:spPr>
          <a:xfrm>
            <a:off x="8631141" y="3411750"/>
            <a:ext cx="320198" cy="317500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863008-9FE2-4B13-ABDB-D6111217BBFB}"/>
              </a:ext>
            </a:extLst>
          </p:cNvPr>
          <p:cNvSpPr/>
          <p:nvPr/>
        </p:nvSpPr>
        <p:spPr>
          <a:xfrm>
            <a:off x="1194748" y="5824054"/>
            <a:ext cx="2073746" cy="508652"/>
          </a:xfrm>
          <a:prstGeom prst="round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79E731B-4A35-4F11-A1E7-9E6BE2DF1B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"/>
          <a:stretch/>
        </p:blipFill>
        <p:spPr>
          <a:xfrm>
            <a:off x="1084183" y="5066816"/>
            <a:ext cx="4375577" cy="1514475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C1F8B3B-E0B5-4E3E-A468-0905A878946B}"/>
              </a:ext>
            </a:extLst>
          </p:cNvPr>
          <p:cNvSpPr/>
          <p:nvPr/>
        </p:nvSpPr>
        <p:spPr>
          <a:xfrm>
            <a:off x="3142434" y="6194882"/>
            <a:ext cx="998163" cy="340468"/>
          </a:xfrm>
          <a:prstGeom prst="round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64987A-9176-4024-9A39-12E8357817B7}"/>
              </a:ext>
            </a:extLst>
          </p:cNvPr>
          <p:cNvSpPr/>
          <p:nvPr/>
        </p:nvSpPr>
        <p:spPr>
          <a:xfrm>
            <a:off x="6036124" y="692491"/>
            <a:ext cx="1373415" cy="646331"/>
          </a:xfrm>
          <a:prstGeom prst="rect">
            <a:avLst/>
          </a:prstGeom>
          <a:solidFill>
            <a:srgbClr val="E7A03C"/>
          </a:solidFill>
        </p:spPr>
        <p:txBody>
          <a:bodyPr wrap="square" anchor="ctr" anchorCtr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29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9" grpId="0" animBg="1"/>
      <p:bldP spid="15" grpId="0" animBg="1"/>
      <p:bldP spid="13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A8A7C-A4D2-408B-81B8-C09B4DC9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"/>
                <a:ea typeface="나눔스퀘어"/>
              </a:rPr>
              <a:t>아두이노</a:t>
            </a:r>
            <a:r>
              <a:rPr lang="ko-KR" altLang="en-US" dirty="0">
                <a:latin typeface="나눔스퀘어"/>
                <a:ea typeface="나눔스퀘어"/>
              </a:rPr>
              <a:t> </a:t>
            </a:r>
            <a:r>
              <a:rPr lang="ko-KR" altLang="en-US" dirty="0"/>
              <a:t>드라이버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83B5A9-9F47-4572-83BB-30578071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94" y="1692613"/>
            <a:ext cx="6330412" cy="4653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E81C85-3280-4038-A3D4-E79D892DC1D3}"/>
              </a:ext>
            </a:extLst>
          </p:cNvPr>
          <p:cNvSpPr/>
          <p:nvPr/>
        </p:nvSpPr>
        <p:spPr>
          <a:xfrm>
            <a:off x="5233881" y="4231532"/>
            <a:ext cx="1478204" cy="377741"/>
          </a:xfrm>
          <a:prstGeom prst="round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6C5D96-BAD4-4851-B423-A36DE391FFB4}"/>
              </a:ext>
            </a:extLst>
          </p:cNvPr>
          <p:cNvSpPr/>
          <p:nvPr/>
        </p:nvSpPr>
        <p:spPr>
          <a:xfrm>
            <a:off x="6036124" y="692491"/>
            <a:ext cx="1373415" cy="646331"/>
          </a:xfrm>
          <a:prstGeom prst="rect">
            <a:avLst/>
          </a:prstGeom>
          <a:solidFill>
            <a:srgbClr val="E7A03C"/>
          </a:solidFill>
        </p:spPr>
        <p:txBody>
          <a:bodyPr wrap="square" anchor="ctr" anchorCtr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45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A8A7C-A4D2-408B-81B8-C09B4DC9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"/>
                <a:ea typeface="나눔스퀘어"/>
              </a:rPr>
              <a:t>아두이노</a:t>
            </a:r>
            <a:r>
              <a:rPr lang="ko-KR" altLang="en-US" dirty="0">
                <a:latin typeface="나눔스퀘어"/>
                <a:ea typeface="나눔스퀘어"/>
              </a:rPr>
              <a:t> </a:t>
            </a:r>
            <a:r>
              <a:rPr lang="ko-KR" altLang="en-US" dirty="0"/>
              <a:t>드라이버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5319BC-CD59-49AB-AB75-3ACA70E1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952735"/>
            <a:ext cx="5800725" cy="420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5A40C7-AF95-44AD-8811-EBED0A129F65}"/>
              </a:ext>
            </a:extLst>
          </p:cNvPr>
          <p:cNvSpPr/>
          <p:nvPr/>
        </p:nvSpPr>
        <p:spPr>
          <a:xfrm>
            <a:off x="3521412" y="4105072"/>
            <a:ext cx="4577559" cy="710119"/>
          </a:xfrm>
          <a:prstGeom prst="round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426BE2-37AC-4461-AE13-4E4C66CD7B05}"/>
              </a:ext>
            </a:extLst>
          </p:cNvPr>
          <p:cNvSpPr/>
          <p:nvPr/>
        </p:nvSpPr>
        <p:spPr>
          <a:xfrm>
            <a:off x="6036124" y="692491"/>
            <a:ext cx="1373415" cy="646331"/>
          </a:xfrm>
          <a:prstGeom prst="rect">
            <a:avLst/>
          </a:prstGeom>
          <a:solidFill>
            <a:srgbClr val="E7A03C"/>
          </a:solidFill>
        </p:spPr>
        <p:txBody>
          <a:bodyPr wrap="square" anchor="ctr" anchorCtr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793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B2B3B5-1137-4CB4-9660-FFCE8D2A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545" y="1914635"/>
            <a:ext cx="5838825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724A4C-CF89-49A1-8A4B-237AFC4551B5}"/>
              </a:ext>
            </a:extLst>
          </p:cNvPr>
          <p:cNvSpPr/>
          <p:nvPr/>
        </p:nvSpPr>
        <p:spPr>
          <a:xfrm>
            <a:off x="3440347" y="3925921"/>
            <a:ext cx="5155660" cy="554476"/>
          </a:xfrm>
          <a:prstGeom prst="roundRect">
            <a:avLst/>
          </a:prstGeom>
          <a:solidFill>
            <a:srgbClr val="17A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경로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다운받은 </a:t>
            </a:r>
            <a:r>
              <a:rPr lang="ko-KR" altLang="en-US" dirty="0" err="1"/>
              <a:t>아두이노</a:t>
            </a:r>
            <a:r>
              <a:rPr lang="ko-KR" altLang="en-US" dirty="0"/>
              <a:t> 파일</a:t>
            </a:r>
            <a:r>
              <a:rPr lang="en-US" altLang="ko-KR" dirty="0"/>
              <a:t>/drives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CA8A7C-A4D2-408B-81B8-C09B4DC9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"/>
                <a:ea typeface="나눔스퀘어"/>
              </a:rPr>
              <a:t>아두이노</a:t>
            </a:r>
            <a:r>
              <a:rPr lang="ko-KR" altLang="en-US" dirty="0">
                <a:latin typeface="나눔스퀘어"/>
                <a:ea typeface="나눔스퀘어"/>
              </a:rPr>
              <a:t> </a:t>
            </a:r>
            <a:r>
              <a:rPr lang="ko-KR" altLang="en-US" dirty="0"/>
              <a:t>드라이버 설치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CD550E-9917-443F-9CF2-C30CEAB7B267}"/>
              </a:ext>
            </a:extLst>
          </p:cNvPr>
          <p:cNvSpPr/>
          <p:nvPr/>
        </p:nvSpPr>
        <p:spPr>
          <a:xfrm>
            <a:off x="6036124" y="692491"/>
            <a:ext cx="1373415" cy="646331"/>
          </a:xfrm>
          <a:prstGeom prst="rect">
            <a:avLst/>
          </a:prstGeom>
          <a:solidFill>
            <a:srgbClr val="E7A03C"/>
          </a:solidFill>
        </p:spPr>
        <p:txBody>
          <a:bodyPr wrap="square" anchor="ctr" anchorCtr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38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99</Words>
  <Application>Microsoft Office PowerPoint</Application>
  <PresentationFormat>와이드스크린</PresentationFormat>
  <Paragraphs>34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</vt:lpstr>
      <vt:lpstr>나눔스퀘어 ExtraBold</vt:lpstr>
      <vt:lpstr>맑은 고딕</vt:lpstr>
      <vt:lpstr>Arial</vt:lpstr>
      <vt:lpstr>Office 테마</vt:lpstr>
      <vt:lpstr>Arduino Driver  install</vt:lpstr>
      <vt:lpstr>아두이노 드라이버 설치</vt:lpstr>
      <vt:lpstr>아두이노 드라이버 설치</vt:lpstr>
      <vt:lpstr>아두이노 드라이버 설치</vt:lpstr>
      <vt:lpstr>아두이노 드라이버 설치</vt:lpstr>
      <vt:lpstr>아두이노 드라이버 설치</vt:lpstr>
      <vt:lpstr>아두이노 드라이버 설치</vt:lpstr>
      <vt:lpstr>아두이노 드라이버 설치</vt:lpstr>
      <vt:lpstr>아두이노 드라이버 설치</vt:lpstr>
      <vt:lpstr>아두이노 드라이버 설치 완료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병윤 오</dc:creator>
  <cp:lastModifiedBy>kim hana</cp:lastModifiedBy>
  <cp:revision>342</cp:revision>
  <dcterms:created xsi:type="dcterms:W3CDTF">2020-03-27T11:19:55Z</dcterms:created>
  <dcterms:modified xsi:type="dcterms:W3CDTF">2020-08-10T05:52:23Z</dcterms:modified>
</cp:coreProperties>
</file>