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7030"/>
  </p:normalViewPr>
  <p:slideViewPr>
    <p:cSldViewPr snapToGrid="0" snapToObjects="1">
      <p:cViewPr>
        <p:scale>
          <a:sx n="156" d="100"/>
          <a:sy n="156" d="100"/>
        </p:scale>
        <p:origin x="69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AA091-0827-EE47-BA64-178E89112CEF}" type="datetimeFigureOut">
              <a:rPr lang="en-IL" smtClean="0"/>
              <a:t>20/09/2022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0B369-5389-EA4A-A80B-4E522A007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2894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90B369-5389-EA4A-A80B-4E522A0078CE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280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AEDA-AA63-D64B-87EA-776D6844A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1C3EA-83C4-6C43-AF13-0C2067CEC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66DE5-FDE7-AA47-AF92-48BE82973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44CF-1C37-FE4A-B0AD-6FFE120F9E85}" type="datetimeFigureOut">
              <a:rPr lang="en-IL" smtClean="0"/>
              <a:t>20/09/2022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D50A2-B2D0-5547-B4B4-667D8AC8D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74E20-CE15-2E4D-82F3-72FBBCB3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D80-D52A-BD4D-8A0B-EC58FA8B8B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8452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302C-7000-DE49-B700-C7E5540D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D4F40-E6E4-CD4E-A0DB-C591A7EC7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2D73-76A6-3E45-A831-44E9D006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44CF-1C37-FE4A-B0AD-6FFE120F9E85}" type="datetimeFigureOut">
              <a:rPr lang="en-IL" smtClean="0"/>
              <a:t>20/09/2022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43CA5-E123-0045-BE25-8EB880C5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1685E-B3EC-7C44-8781-EE792CFF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D80-D52A-BD4D-8A0B-EC58FA8B8B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627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F95269-ECC8-6E4A-8AEC-B8FF66ECC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17E3A-BDCD-4A46-9454-C1EA85648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AC9C4-339C-B644-A73D-0997AC16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44CF-1C37-FE4A-B0AD-6FFE120F9E85}" type="datetimeFigureOut">
              <a:rPr lang="en-IL" smtClean="0"/>
              <a:t>20/09/2022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627D3-089D-0349-8F9D-2800F9DD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17584-4EDA-964D-BDB7-4F5B5758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D80-D52A-BD4D-8A0B-EC58FA8B8B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45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15A6C-E40E-684B-BE2E-25216FFA2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C8DA1-F513-0449-9A9F-7D1184CC2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8DD90-4746-854C-8C0D-B6AAF4BC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44CF-1C37-FE4A-B0AD-6FFE120F9E85}" type="datetimeFigureOut">
              <a:rPr lang="en-IL" smtClean="0"/>
              <a:t>20/09/2022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AAAC1-60F4-604E-A6AF-6E9B02D5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E9F22-D74A-4143-9543-FBC09E55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D80-D52A-BD4D-8A0B-EC58FA8B8B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182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B69C-FD03-C642-B54D-9900B274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41CA6-1612-A642-9FCD-57241FE09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6EE89-4E85-C246-9774-40D69350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44CF-1C37-FE4A-B0AD-6FFE120F9E85}" type="datetimeFigureOut">
              <a:rPr lang="en-IL" smtClean="0"/>
              <a:t>20/09/2022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4281C-F608-DB4E-92E1-E7C497B3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102A7-4684-B54A-9F9D-09FAD9D6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D80-D52A-BD4D-8A0B-EC58FA8B8B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3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31013-2510-D842-9331-254D38739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5406F-4472-A34A-A2AB-D7A487A58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C0E08-542A-5A4D-8267-926B1C2D0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7487E-C02D-764B-AB06-3F3733F52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44CF-1C37-FE4A-B0AD-6FFE120F9E85}" type="datetimeFigureOut">
              <a:rPr lang="en-IL" smtClean="0"/>
              <a:t>20/09/2022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07A6-58A8-A84F-ABDE-846956F5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925D2-7A06-1040-92DD-6C736BDE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D80-D52A-BD4D-8A0B-EC58FA8B8B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603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3AC0-E675-584C-8974-A6E34D961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61421-02D9-0048-9671-04F11A990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C4A65-3788-9743-B7FA-5D0251FF7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F3A20-6983-6446-B066-772E1D336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91F4A-ADEC-C343-8FB5-5D6021233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B843D-EDDB-894E-B73C-1F160E992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44CF-1C37-FE4A-B0AD-6FFE120F9E85}" type="datetimeFigureOut">
              <a:rPr lang="en-IL" smtClean="0"/>
              <a:t>20/09/2022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9EBB5-B91C-2E46-8287-36245E39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B651F-2A4D-8B4C-9BB8-25A87196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D80-D52A-BD4D-8A0B-EC58FA8B8B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580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1644-06F8-BC4A-9F3F-87F2EA27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5C9CB5-8C36-E049-8303-811CE0E9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44CF-1C37-FE4A-B0AD-6FFE120F9E85}" type="datetimeFigureOut">
              <a:rPr lang="en-IL" smtClean="0"/>
              <a:t>20/09/2022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652BD-71D0-AD45-9365-9B809F9E8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44FAE-903D-0B4F-A2D2-D1A6D2F0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D80-D52A-BD4D-8A0B-EC58FA8B8B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7829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56C5F-D87E-144D-908A-FF0B15EF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44CF-1C37-FE4A-B0AD-6FFE120F9E85}" type="datetimeFigureOut">
              <a:rPr lang="en-IL" smtClean="0"/>
              <a:t>20/09/2022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785C8F-EE46-FF45-8EA6-16093E32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925AE-D8AF-6949-AEBB-9D0E26F1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D80-D52A-BD4D-8A0B-EC58FA8B8B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222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7D88-77D5-3945-9195-1943A4F62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BD0B-A833-2A47-BFED-8A5B588ED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2451A-233C-C04C-BFAA-86F78B791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4FFC1-D8E4-6346-A5E9-B3BDCCE0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44CF-1C37-FE4A-B0AD-6FFE120F9E85}" type="datetimeFigureOut">
              <a:rPr lang="en-IL" smtClean="0"/>
              <a:t>20/09/2022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DF95A-69A1-0646-BF59-F0D247D6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DCEDB-6B1C-1042-95A0-A9872036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D80-D52A-BD4D-8A0B-EC58FA8B8B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20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50F7-A056-A24C-9675-94C9571EB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F2E4D6-CB03-2242-8476-26B911D04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EDE5D-4322-984F-9110-E63E3B01A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A45D8-BC85-E94B-96FB-8526A77A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44CF-1C37-FE4A-B0AD-6FFE120F9E85}" type="datetimeFigureOut">
              <a:rPr lang="en-IL" smtClean="0"/>
              <a:t>20/09/2022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0DF8F-ACAE-464D-8BBA-F6FFDCF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DED4A-E4F6-D944-A7CC-DE0AE491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D80-D52A-BD4D-8A0B-EC58FA8B8B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3168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20271-DA28-4743-ABDE-CFC4DE20F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8DEF7-71BB-B843-87BB-17881DA43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3CDD0-89FE-7E4B-9F3E-F4B9CE4C9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944CF-1C37-FE4A-B0AD-6FFE120F9E85}" type="datetimeFigureOut">
              <a:rPr lang="en-IL" smtClean="0"/>
              <a:t>20/09/2022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41E7E-9203-0345-A147-7588C8BC5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E33BA-C102-3141-93CE-A7ACEC325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BD80-D52A-BD4D-8A0B-EC58FA8B8B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3545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E43D-5C8C-004B-9D00-543DD1405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Integrated Ifrmae Playground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B08A1-CA45-C442-9378-0F4E236BA1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9437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009D8D-6CC8-BF4C-BDF8-B09AEDF68FB0}"/>
              </a:ext>
            </a:extLst>
          </p:cNvPr>
          <p:cNvSpPr/>
          <p:nvPr/>
        </p:nvSpPr>
        <p:spPr>
          <a:xfrm>
            <a:off x="1178387" y="535710"/>
            <a:ext cx="7572207" cy="44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iFrame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5A1E78-1198-0C48-836E-0005FF93EFC9}"/>
              </a:ext>
            </a:extLst>
          </p:cNvPr>
          <p:cNvSpPr/>
          <p:nvPr/>
        </p:nvSpPr>
        <p:spPr>
          <a:xfrm>
            <a:off x="9772153" y="535709"/>
            <a:ext cx="2062360" cy="5865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7D87B8-7631-3044-A564-204ACF7E5C79}"/>
              </a:ext>
            </a:extLst>
          </p:cNvPr>
          <p:cNvSpPr/>
          <p:nvPr/>
        </p:nvSpPr>
        <p:spPr>
          <a:xfrm>
            <a:off x="9899374" y="763325"/>
            <a:ext cx="1717482" cy="310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1100" dirty="0"/>
              <a:t>iFrame URL (with default)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898530-2BCE-3248-8CA3-5EE8451B6C07}"/>
              </a:ext>
            </a:extLst>
          </p:cNvPr>
          <p:cNvSpPr/>
          <p:nvPr/>
        </p:nvSpPr>
        <p:spPr>
          <a:xfrm>
            <a:off x="9899374" y="1288111"/>
            <a:ext cx="1717482" cy="310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1100" dirty="0"/>
              <a:t>Metadata URL (with default)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C16C38-0099-3F41-8813-3FE8ACC01326}"/>
              </a:ext>
            </a:extLst>
          </p:cNvPr>
          <p:cNvSpPr/>
          <p:nvPr/>
        </p:nvSpPr>
        <p:spPr>
          <a:xfrm>
            <a:off x="9899374" y="1741336"/>
            <a:ext cx="1717482" cy="310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1100" dirty="0"/>
              <a:t>JSON Schema (with default)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E2AE5E-179A-9048-A450-8B0BEC690478}"/>
              </a:ext>
            </a:extLst>
          </p:cNvPr>
          <p:cNvSpPr/>
          <p:nvPr/>
        </p:nvSpPr>
        <p:spPr>
          <a:xfrm>
            <a:off x="9899374" y="2647786"/>
            <a:ext cx="1717482" cy="1928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1100" dirty="0"/>
              <a:t>Form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4DDD70-B1BE-D241-A112-4D99EA0DAC37}"/>
              </a:ext>
            </a:extLst>
          </p:cNvPr>
          <p:cNvSpPr/>
          <p:nvPr/>
        </p:nvSpPr>
        <p:spPr>
          <a:xfrm>
            <a:off x="1178388" y="5171506"/>
            <a:ext cx="3737658" cy="1303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Events Log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34693A-E55F-2F4B-9CEE-9DBE20E89783}"/>
              </a:ext>
            </a:extLst>
          </p:cNvPr>
          <p:cNvSpPr/>
          <p:nvPr/>
        </p:nvSpPr>
        <p:spPr>
          <a:xfrm>
            <a:off x="5133703" y="5171506"/>
            <a:ext cx="3616891" cy="1303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L" dirty="0"/>
              <a:t>Events Generator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9E03-93A5-DF4E-AD44-4940EE95A1C1}"/>
              </a:ext>
            </a:extLst>
          </p:cNvPr>
          <p:cNvSpPr/>
          <p:nvPr/>
        </p:nvSpPr>
        <p:spPr>
          <a:xfrm>
            <a:off x="5262686" y="5617029"/>
            <a:ext cx="2081414" cy="206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1100" dirty="0"/>
              <a:t>Type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BA75E3-5D90-A94A-BABC-C440A3A7A87F}"/>
              </a:ext>
            </a:extLst>
          </p:cNvPr>
          <p:cNvSpPr/>
          <p:nvPr/>
        </p:nvSpPr>
        <p:spPr>
          <a:xfrm>
            <a:off x="5262686" y="5943600"/>
            <a:ext cx="2081414" cy="457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1100" dirty="0"/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F95B3A-A341-8740-85E9-B0FABAD589D3}"/>
              </a:ext>
            </a:extLst>
          </p:cNvPr>
          <p:cNvSpPr/>
          <p:nvPr/>
        </p:nvSpPr>
        <p:spPr>
          <a:xfrm>
            <a:off x="7471320" y="5617030"/>
            <a:ext cx="1022311" cy="783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1100" dirty="0"/>
              <a:t>Generate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8D7CB7-DD2E-224D-896F-958DE9ECC77D}"/>
              </a:ext>
            </a:extLst>
          </p:cNvPr>
          <p:cNvSpPr/>
          <p:nvPr/>
        </p:nvSpPr>
        <p:spPr>
          <a:xfrm>
            <a:off x="9899374" y="2194561"/>
            <a:ext cx="1717482" cy="310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1100" dirty="0"/>
              <a:t>Generate Form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DAA04B-D75F-D748-852B-15F684F56D76}"/>
              </a:ext>
            </a:extLst>
          </p:cNvPr>
          <p:cNvSpPr/>
          <p:nvPr/>
        </p:nvSpPr>
        <p:spPr>
          <a:xfrm>
            <a:off x="9899374" y="6007211"/>
            <a:ext cx="1717482" cy="310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1100" dirty="0"/>
              <a:t>Init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C3D323-25B2-2842-A1B3-1B2DADC45403}"/>
              </a:ext>
            </a:extLst>
          </p:cNvPr>
          <p:cNvSpPr/>
          <p:nvPr/>
        </p:nvSpPr>
        <p:spPr>
          <a:xfrm>
            <a:off x="9899374" y="4859272"/>
            <a:ext cx="1717482" cy="964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1100" dirty="0"/>
              <a:t>Theming</a:t>
            </a:r>
          </a:p>
        </p:txBody>
      </p:sp>
    </p:spTree>
    <p:extLst>
      <p:ext uri="{BB962C8B-B14F-4D97-AF65-F5344CB8AC3E}">
        <p14:creationId xmlns:p14="http://schemas.microsoft.com/office/powerpoint/2010/main" val="8075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35</Words>
  <Application>Microsoft Macintosh PowerPoint</Application>
  <PresentationFormat>Widescreen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Integrated Ifrmae Playground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Ifrmae Playground</dc:title>
  <dc:creator>itay</dc:creator>
  <cp:lastModifiedBy>itay</cp:lastModifiedBy>
  <cp:revision>1</cp:revision>
  <dcterms:created xsi:type="dcterms:W3CDTF">2022-09-20T07:37:40Z</dcterms:created>
  <dcterms:modified xsi:type="dcterms:W3CDTF">2022-09-20T09:18:06Z</dcterms:modified>
</cp:coreProperties>
</file>