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74399-2FE7-5361-9968-E50FAD9A7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C01EEC-F46E-3927-E016-B073B032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7B29E-1EC5-2396-FB70-3F759F90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27611-7320-AAC3-36CA-364CD9B0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81023-226F-4023-5DC3-57F669E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32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1D39A-1E51-B221-E5A6-68D9F95A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FD79C3-4E8E-A5C9-2459-59091DE6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F762F-0D9A-1227-292E-4F6C3BD8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38754-32AC-25E7-3990-278A5BE2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DB4B7-642E-BF20-1DAB-54835F6B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4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815CC9-54B9-14A8-76A2-38B2C23CD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C9C2B-BC98-2290-B90F-B726DE328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21873-2166-553D-1EC1-2CF9BE49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43B14-FEB7-2E8C-A98A-57FE7C25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25CDB-7764-1765-4757-E0C76C6D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9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09680-FCB5-2399-F989-531E5C2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12D1B7-CA38-C075-73B9-4B59E209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DDC0A-4C2F-CE2E-678B-F4D95AA7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8B8EC-D44F-0E91-830E-AAD273EC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F8F24-2F9B-AC75-4486-98A0C94A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3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B7CB-0214-F9D2-19C3-196C69B9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0EBF27-DE80-FE39-B278-45EC11DD7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0D47B-1959-33A9-DAB4-5549534A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B8801-488E-D26F-DE21-3CDD0D81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67309-7E22-3DF0-EA80-BDA4C6A0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22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D2661-128B-8B34-B3CB-6F295087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4301-D4C1-0B47-75EF-2F8FFA7C2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ED0449-6930-8D14-5B0D-C7F35015A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C4BD-0E46-ED8E-DA16-78311C69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8FB7D-5298-AAB7-68F0-3D0E399C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33870-00F6-77A3-771E-ECDAAE2D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AE062-EC36-4EA3-ED69-E51691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D7D2A-1CAF-61C3-3B5E-FB914FC5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6A1FA-22D3-272A-C082-1FBD642A1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5BDAB1-CB6C-E1D6-F4AC-6DB5C10C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3C08DC-28ED-BA4D-A15A-A200DD011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DD1D4-56F4-135B-77C0-EBAEF1B5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9AE1EA-6AB0-44F8-F717-D653DD03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B1772-3F92-69F9-89D1-615C1BE4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1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4A636-865F-68B8-14BF-26E11B2A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ABDE9D-FC86-669E-0850-6E9FF420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0FD039-6E13-65BB-7E66-24AFEB11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B86855-3D29-6F3B-3DAF-E6450FE2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5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227E2F-9DB4-3EBC-1469-DD616B77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35BD7-7EB6-0029-03BB-6E3FC1B38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D8557-8A60-6588-9BC3-EE913735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4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BF1D9-6B49-9C37-F582-78DDC910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369BA-39E0-9000-D55E-13DC4C43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70EC87-8BBA-EF93-CD18-8C85D36D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1150D-9E16-4399-1540-6F917B6A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33828-0425-00D8-217D-30179725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090117-FE35-8BA2-B124-1EA9F8B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6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F17B8-FDCF-6987-9B50-5AD69B0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AF825F-517D-6676-BF22-4285776F2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35ECB-55F8-BD66-3452-283840660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625EA-8C8E-FAA4-4891-BFF47EC9F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8C5BD3-0E17-3AAB-9035-B3C13E630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75DC3-2361-395F-0A11-355F0C4F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0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B764B3-6001-0196-89C7-851D4C41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61155-6287-EF16-810E-00428616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DCEA3-3DC8-6627-0EF0-B0EE48753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3245B-485A-4805-A9CE-00F3C2022011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F45FE-5C95-4B76-F844-451AA8F3F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F8709-29D0-2745-B4A2-8B2D06E72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A035D-49A3-4FA5-8C1A-4E8787C6A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4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48C716-12F7-8B9F-ED76-2C79BF793146}"/>
              </a:ext>
            </a:extLst>
          </p:cNvPr>
          <p:cNvSpPr/>
          <p:nvPr/>
        </p:nvSpPr>
        <p:spPr>
          <a:xfrm>
            <a:off x="1864426" y="890649"/>
            <a:ext cx="2048493" cy="34082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2AAC51-6680-C8B6-F341-784624D5BC67}"/>
              </a:ext>
            </a:extLst>
          </p:cNvPr>
          <p:cNvSpPr txBox="1"/>
          <p:nvPr/>
        </p:nvSpPr>
        <p:spPr>
          <a:xfrm>
            <a:off x="2446315" y="52131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实例对象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2DBCF1-5E1C-55FF-60A4-DE2EE4933BA7}"/>
              </a:ext>
            </a:extLst>
          </p:cNvPr>
          <p:cNvSpPr/>
          <p:nvPr/>
        </p:nvSpPr>
        <p:spPr>
          <a:xfrm>
            <a:off x="1935678" y="1003465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81EE10-0D7A-33EC-3E6C-1040EA3D32AD}"/>
              </a:ext>
            </a:extLst>
          </p:cNvPr>
          <p:cNvSpPr txBox="1"/>
          <p:nvPr/>
        </p:nvSpPr>
        <p:spPr>
          <a:xfrm>
            <a:off x="2183665" y="1111380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Mark Word (64bit)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E02A86-9DEB-8CB8-C1B1-C5F33E597459}"/>
              </a:ext>
            </a:extLst>
          </p:cNvPr>
          <p:cNvSpPr txBox="1"/>
          <p:nvPr/>
        </p:nvSpPr>
        <p:spPr>
          <a:xfrm>
            <a:off x="2133972" y="1718164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 Pointer (64bit)</a:t>
            </a:r>
            <a:endParaRPr lang="zh-CN" altLang="en-US" sz="1200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4E7C507-31C2-12CD-BF9A-79EA65EBBB88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1935678" y="1555668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064E00F3-5C87-79EF-AE17-003E8A03BB36}"/>
              </a:ext>
            </a:extLst>
          </p:cNvPr>
          <p:cNvSpPr/>
          <p:nvPr/>
        </p:nvSpPr>
        <p:spPr>
          <a:xfrm>
            <a:off x="1935678" y="2199904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实例数据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FC0DC69-F3A8-7792-65B4-54B4489EF26E}"/>
              </a:ext>
            </a:extLst>
          </p:cNvPr>
          <p:cNvSpPr/>
          <p:nvPr/>
        </p:nvSpPr>
        <p:spPr>
          <a:xfrm>
            <a:off x="1935678" y="3215244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内存填充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2849E9B-7053-5564-3D3C-77540A58F215}"/>
              </a:ext>
            </a:extLst>
          </p:cNvPr>
          <p:cNvSpPr/>
          <p:nvPr/>
        </p:nvSpPr>
        <p:spPr>
          <a:xfrm>
            <a:off x="5151912" y="893618"/>
            <a:ext cx="2048493" cy="4034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738F806-4F8E-89B8-FF3A-79F52E4F0E14}"/>
              </a:ext>
            </a:extLst>
          </p:cNvPr>
          <p:cNvSpPr txBox="1"/>
          <p:nvPr/>
        </p:nvSpPr>
        <p:spPr>
          <a:xfrm>
            <a:off x="5733801" y="524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数组对象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7A4416-FD21-5B80-3051-3A6896377FBB}"/>
              </a:ext>
            </a:extLst>
          </p:cNvPr>
          <p:cNvSpPr/>
          <p:nvPr/>
        </p:nvSpPr>
        <p:spPr>
          <a:xfrm>
            <a:off x="5223164" y="1006434"/>
            <a:ext cx="1894114" cy="16892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E2E9B2C-C89A-C43C-CFD1-E234B7F67B7F}"/>
              </a:ext>
            </a:extLst>
          </p:cNvPr>
          <p:cNvSpPr txBox="1"/>
          <p:nvPr/>
        </p:nvSpPr>
        <p:spPr>
          <a:xfrm>
            <a:off x="5471151" y="1114349"/>
            <a:ext cx="1398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Mark Word (64bit)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C3F7B16-4D10-13CE-DD9A-6A4A080A6832}"/>
              </a:ext>
            </a:extLst>
          </p:cNvPr>
          <p:cNvSpPr txBox="1"/>
          <p:nvPr/>
        </p:nvSpPr>
        <p:spPr>
          <a:xfrm>
            <a:off x="5421458" y="1721133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 Pointer (64bit)</a:t>
            </a:r>
            <a:endParaRPr lang="zh-CN" altLang="en-US" sz="1200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0C4601F-819D-523B-3F2E-9F5C1CDB5734}"/>
              </a:ext>
            </a:extLst>
          </p:cNvPr>
          <p:cNvCxnSpPr>
            <a:cxnSpLocks/>
          </p:cNvCxnSpPr>
          <p:nvPr/>
        </p:nvCxnSpPr>
        <p:spPr>
          <a:xfrm>
            <a:off x="5223164" y="1555668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92B4253C-0BE5-F32B-43CD-C1D6694E0F26}"/>
              </a:ext>
            </a:extLst>
          </p:cNvPr>
          <p:cNvSpPr/>
          <p:nvPr/>
        </p:nvSpPr>
        <p:spPr>
          <a:xfrm>
            <a:off x="5227407" y="2803614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实例数据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0B5A2C1-2075-6F34-CAFA-09364C30C420}"/>
              </a:ext>
            </a:extLst>
          </p:cNvPr>
          <p:cNvSpPr/>
          <p:nvPr/>
        </p:nvSpPr>
        <p:spPr>
          <a:xfrm>
            <a:off x="5227407" y="3818954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内存填充</a:t>
            </a: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D967C1-0B63-41E6-3260-9B5F6B4DF7FE}"/>
              </a:ext>
            </a:extLst>
          </p:cNvPr>
          <p:cNvCxnSpPr>
            <a:cxnSpLocks/>
          </p:cNvCxnSpPr>
          <p:nvPr/>
        </p:nvCxnSpPr>
        <p:spPr>
          <a:xfrm>
            <a:off x="5223164" y="2107870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F7D3490-B962-3161-C7FF-BC323524BF5C}"/>
              </a:ext>
            </a:extLst>
          </p:cNvPr>
          <p:cNvSpPr txBox="1"/>
          <p:nvPr/>
        </p:nvSpPr>
        <p:spPr>
          <a:xfrm>
            <a:off x="5471151" y="2263285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数组</a:t>
            </a:r>
            <a:r>
              <a:rPr lang="zh-CN" altLang="en-US" sz="1100" dirty="0"/>
              <a:t>长度（</a:t>
            </a:r>
            <a:r>
              <a:rPr lang="en-US" altLang="zh-CN" sz="1100" dirty="0"/>
              <a:t>64bit</a:t>
            </a:r>
            <a:r>
              <a:rPr lang="zh-CN" altLang="en-US" sz="1100" dirty="0"/>
              <a:t>）</a:t>
            </a:r>
            <a:endParaRPr lang="zh-CN" altLang="en-US" dirty="0"/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F5BB2C4C-861B-B2A3-F658-918F6F3B7AB6}"/>
              </a:ext>
            </a:extLst>
          </p:cNvPr>
          <p:cNvSpPr/>
          <p:nvPr/>
        </p:nvSpPr>
        <p:spPr>
          <a:xfrm>
            <a:off x="1460991" y="1099505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A1F2246-DEB1-1894-99E4-C56CF9D11D76}"/>
              </a:ext>
            </a:extLst>
          </p:cNvPr>
          <p:cNvSpPr txBox="1"/>
          <p:nvPr/>
        </p:nvSpPr>
        <p:spPr>
          <a:xfrm>
            <a:off x="702090" y="141038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对象头</a:t>
            </a:r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8FCE69D6-B866-A007-12B3-2AE86466EB7A}"/>
              </a:ext>
            </a:extLst>
          </p:cNvPr>
          <p:cNvSpPr/>
          <p:nvPr/>
        </p:nvSpPr>
        <p:spPr>
          <a:xfrm>
            <a:off x="4788113" y="1077496"/>
            <a:ext cx="212361" cy="14627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BDA15B8-1D7D-8774-2A41-B2229609401C}"/>
              </a:ext>
            </a:extLst>
          </p:cNvPr>
          <p:cNvSpPr txBox="1"/>
          <p:nvPr/>
        </p:nvSpPr>
        <p:spPr>
          <a:xfrm>
            <a:off x="4064838" y="1655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对象头</a:t>
            </a:r>
          </a:p>
        </p:txBody>
      </p:sp>
    </p:spTree>
    <p:extLst>
      <p:ext uri="{BB962C8B-B14F-4D97-AF65-F5344CB8AC3E}">
        <p14:creationId xmlns:p14="http://schemas.microsoft.com/office/powerpoint/2010/main" val="248323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555052-C00E-F8C9-A4D1-47DB3AA9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59" y="0"/>
            <a:ext cx="10679681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9B0620D-0DFE-3151-A6B6-D98A3729BE29}"/>
              </a:ext>
            </a:extLst>
          </p:cNvPr>
          <p:cNvSpPr/>
          <p:nvPr/>
        </p:nvSpPr>
        <p:spPr>
          <a:xfrm>
            <a:off x="3010395" y="2309751"/>
            <a:ext cx="1009402" cy="267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当前线程指针</a:t>
            </a:r>
          </a:p>
        </p:txBody>
      </p:sp>
    </p:spTree>
    <p:extLst>
      <p:ext uri="{BB962C8B-B14F-4D97-AF65-F5344CB8AC3E}">
        <p14:creationId xmlns:p14="http://schemas.microsoft.com/office/powerpoint/2010/main" val="235948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6C17382-DD1E-9FAD-3039-7ED67D1E7400}"/>
              </a:ext>
            </a:extLst>
          </p:cNvPr>
          <p:cNvSpPr/>
          <p:nvPr/>
        </p:nvSpPr>
        <p:spPr>
          <a:xfrm>
            <a:off x="5017324" y="1632857"/>
            <a:ext cx="1680359" cy="285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E5FB24-12E3-DDE5-76F2-4DE0118EA515}"/>
              </a:ext>
            </a:extLst>
          </p:cNvPr>
          <p:cNvSpPr txBox="1"/>
          <p:nvPr/>
        </p:nvSpPr>
        <p:spPr>
          <a:xfrm>
            <a:off x="5366823" y="126352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1EAC3B8-B119-F352-9C44-502F9AEBA019}"/>
              </a:ext>
            </a:extLst>
          </p:cNvPr>
          <p:cNvSpPr/>
          <p:nvPr/>
        </p:nvSpPr>
        <p:spPr>
          <a:xfrm>
            <a:off x="5366823" y="1959429"/>
            <a:ext cx="981359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_count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FCCB81-400E-B8B9-21E3-D4B347B66729}"/>
              </a:ext>
            </a:extLst>
          </p:cNvPr>
          <p:cNvSpPr/>
          <p:nvPr/>
        </p:nvSpPr>
        <p:spPr>
          <a:xfrm>
            <a:off x="5366823" y="2620696"/>
            <a:ext cx="981359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_owner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677E094-9BA8-9ACC-A352-EC052AAA00D1}"/>
              </a:ext>
            </a:extLst>
          </p:cNvPr>
          <p:cNvSpPr/>
          <p:nvPr/>
        </p:nvSpPr>
        <p:spPr>
          <a:xfrm>
            <a:off x="5272230" y="3289465"/>
            <a:ext cx="1170544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__</a:t>
            </a:r>
            <a:r>
              <a:rPr lang="en-US" altLang="zh-CN" dirty="0" err="1"/>
              <a:t>WaitSet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847EC8-6C3E-43B9-08F2-25F4DD1F0150}"/>
              </a:ext>
            </a:extLst>
          </p:cNvPr>
          <p:cNvSpPr/>
          <p:nvPr/>
        </p:nvSpPr>
        <p:spPr>
          <a:xfrm>
            <a:off x="5272230" y="3798332"/>
            <a:ext cx="1170544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EntryList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BF323E7-5952-FAA8-A157-83DDCDFF7CAA}"/>
              </a:ext>
            </a:extLst>
          </p:cNvPr>
          <p:cNvSpPr/>
          <p:nvPr/>
        </p:nvSpPr>
        <p:spPr>
          <a:xfrm>
            <a:off x="7410203" y="3289465"/>
            <a:ext cx="1805049" cy="108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阻塞的线程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D37627-3804-4E42-B0CE-CCED5EC330C1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6442774" y="3832761"/>
            <a:ext cx="967429" cy="10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5E04A9CB-C647-E51A-8FCE-6BAC81CD79E4}"/>
              </a:ext>
            </a:extLst>
          </p:cNvPr>
          <p:cNvSpPr/>
          <p:nvPr/>
        </p:nvSpPr>
        <p:spPr>
          <a:xfrm>
            <a:off x="2598718" y="2238499"/>
            <a:ext cx="1805049" cy="108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当前线程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A8F931E-389B-2648-AF27-FD26D0CD276F}"/>
              </a:ext>
            </a:extLst>
          </p:cNvPr>
          <p:cNvCxnSpPr>
            <a:stCxn id="7" idx="1"/>
            <a:endCxn id="16" idx="6"/>
          </p:cNvCxnSpPr>
          <p:nvPr/>
        </p:nvCxnSpPr>
        <p:spPr>
          <a:xfrm flipH="1">
            <a:off x="4403767" y="2760231"/>
            <a:ext cx="963056" cy="2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0E53C9BF-EC5E-E07F-7629-E78B8C1F407F}"/>
              </a:ext>
            </a:extLst>
          </p:cNvPr>
          <p:cNvSpPr/>
          <p:nvPr/>
        </p:nvSpPr>
        <p:spPr>
          <a:xfrm>
            <a:off x="7410202" y="1415845"/>
            <a:ext cx="1805049" cy="108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等待的线程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47FA9D-7B07-2545-500C-472F2EDC00DE}"/>
              </a:ext>
            </a:extLst>
          </p:cNvPr>
          <p:cNvCxnSpPr>
            <a:cxnSpLocks/>
          </p:cNvCxnSpPr>
          <p:nvPr/>
        </p:nvCxnSpPr>
        <p:spPr>
          <a:xfrm flipV="1">
            <a:off x="6442773" y="2098964"/>
            <a:ext cx="1050557" cy="128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6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DD2B411-66B6-BB47-7AB4-765777651EB5}"/>
              </a:ext>
            </a:extLst>
          </p:cNvPr>
          <p:cNvSpPr/>
          <p:nvPr/>
        </p:nvSpPr>
        <p:spPr>
          <a:xfrm>
            <a:off x="1591294" y="1888177"/>
            <a:ext cx="2654135" cy="36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0B7C1F-612A-6EB1-D22C-1E850E774391}"/>
              </a:ext>
            </a:extLst>
          </p:cNvPr>
          <p:cNvSpPr/>
          <p:nvPr/>
        </p:nvSpPr>
        <p:spPr>
          <a:xfrm>
            <a:off x="4884718" y="1888177"/>
            <a:ext cx="2654135" cy="3663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00E537-1AF5-91CA-45E0-7EEF5A2F91B5}"/>
              </a:ext>
            </a:extLst>
          </p:cNvPr>
          <p:cNvSpPr txBox="1"/>
          <p:nvPr/>
        </p:nvSpPr>
        <p:spPr>
          <a:xfrm>
            <a:off x="5791637" y="1888177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804F41-CDB7-ECA5-D798-A46C0E9FCCA3}"/>
              </a:ext>
            </a:extLst>
          </p:cNvPr>
          <p:cNvSpPr txBox="1"/>
          <p:nvPr/>
        </p:nvSpPr>
        <p:spPr>
          <a:xfrm>
            <a:off x="2498213" y="1906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8B8096-9C10-74F2-84F1-5587CB02E779}"/>
              </a:ext>
            </a:extLst>
          </p:cNvPr>
          <p:cNvSpPr/>
          <p:nvPr/>
        </p:nvSpPr>
        <p:spPr>
          <a:xfrm>
            <a:off x="5148943" y="3533508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实例数据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D37B4-5DAF-2967-796F-F6168D3CB1C3}"/>
              </a:ext>
            </a:extLst>
          </p:cNvPr>
          <p:cNvSpPr/>
          <p:nvPr/>
        </p:nvSpPr>
        <p:spPr>
          <a:xfrm>
            <a:off x="5148943" y="4548848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内存填充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C504BD-0876-B696-0780-FDE62AAD961A}"/>
              </a:ext>
            </a:extLst>
          </p:cNvPr>
          <p:cNvSpPr/>
          <p:nvPr/>
        </p:nvSpPr>
        <p:spPr>
          <a:xfrm>
            <a:off x="5148943" y="2324595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85D52-D4F7-F35C-53E7-5660144D0492}"/>
              </a:ext>
            </a:extLst>
          </p:cNvPr>
          <p:cNvSpPr txBox="1"/>
          <p:nvPr/>
        </p:nvSpPr>
        <p:spPr>
          <a:xfrm>
            <a:off x="5290457" y="2459635"/>
            <a:ext cx="171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Lock Record </a:t>
            </a:r>
            <a:r>
              <a:rPr lang="zh-CN" altLang="en-US" sz="1200" dirty="0"/>
              <a:t>地址  </a:t>
            </a:r>
            <a:r>
              <a:rPr lang="en-US" altLang="zh-CN" sz="1200" dirty="0"/>
              <a:t>00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DE6594-BD74-6BA2-9CCC-5C530526B3DA}"/>
              </a:ext>
            </a:extLst>
          </p:cNvPr>
          <p:cNvSpPr txBox="1"/>
          <p:nvPr/>
        </p:nvSpPr>
        <p:spPr>
          <a:xfrm>
            <a:off x="5608895" y="3039474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 Pointer </a:t>
            </a:r>
            <a:endParaRPr lang="zh-CN" altLang="en-US" sz="1200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91D14A-DB98-C7D7-B55E-B47745E2107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5148943" y="2876798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13A8A21-C5FB-2944-374C-0B2EF275616F}"/>
              </a:ext>
            </a:extLst>
          </p:cNvPr>
          <p:cNvSpPr/>
          <p:nvPr/>
        </p:nvSpPr>
        <p:spPr>
          <a:xfrm>
            <a:off x="1958936" y="3904611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8BFC84-4AE8-840B-2B84-40C670A72461}"/>
              </a:ext>
            </a:extLst>
          </p:cNvPr>
          <p:cNvSpPr txBox="1"/>
          <p:nvPr/>
        </p:nvSpPr>
        <p:spPr>
          <a:xfrm>
            <a:off x="2296234" y="403549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Mark Word</a:t>
            </a:r>
            <a:r>
              <a:rPr lang="zh-CN" altLang="en-US" sz="1200" dirty="0"/>
              <a:t>信息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B13C23-4BCF-F7FE-DA07-9C7135271C26}"/>
              </a:ext>
            </a:extLst>
          </p:cNvPr>
          <p:cNvSpPr txBox="1"/>
          <p:nvPr/>
        </p:nvSpPr>
        <p:spPr>
          <a:xfrm>
            <a:off x="2296234" y="4557165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Object reference</a:t>
            </a:r>
            <a:endParaRPr lang="zh-CN" altLang="en-US" sz="1200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AB9A68-552F-AD62-14D2-B28263939CD6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1958936" y="4456814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C44A2D5-E8E5-265B-459B-5BF58DB543B3}"/>
              </a:ext>
            </a:extLst>
          </p:cNvPr>
          <p:cNvCxnSpPr>
            <a:cxnSpLocks/>
          </p:cNvCxnSpPr>
          <p:nvPr/>
        </p:nvCxnSpPr>
        <p:spPr>
          <a:xfrm flipH="1">
            <a:off x="3592038" y="2636322"/>
            <a:ext cx="1556905" cy="153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64D6398-B46A-5656-7DBD-D397B7E37B6E}"/>
              </a:ext>
            </a:extLst>
          </p:cNvPr>
          <p:cNvCxnSpPr>
            <a:endCxn id="6" idx="0"/>
          </p:cNvCxnSpPr>
          <p:nvPr/>
        </p:nvCxnSpPr>
        <p:spPr>
          <a:xfrm flipV="1">
            <a:off x="1958936" y="1888177"/>
            <a:ext cx="4252849" cy="2873828"/>
          </a:xfrm>
          <a:prstGeom prst="bentConnector4">
            <a:avLst>
              <a:gd name="adj1" fmla="val -20001"/>
              <a:gd name="adj2" fmla="val 107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0BC60ED-B4BD-9110-6968-06FD5A50A576}"/>
              </a:ext>
            </a:extLst>
          </p:cNvPr>
          <p:cNvSpPr/>
          <p:nvPr/>
        </p:nvSpPr>
        <p:spPr>
          <a:xfrm>
            <a:off x="1927761" y="2718264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128225-7897-BDB0-B0C3-BA5AFBCB68E5}"/>
              </a:ext>
            </a:extLst>
          </p:cNvPr>
          <p:cNvSpPr txBox="1"/>
          <p:nvPr/>
        </p:nvSpPr>
        <p:spPr>
          <a:xfrm>
            <a:off x="2592245" y="289488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null</a:t>
            </a:r>
            <a:endParaRPr lang="zh-CN" altLang="en-US" sz="12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92586CF-FA1C-DBEA-33C2-C5572489A332}"/>
              </a:ext>
            </a:extLst>
          </p:cNvPr>
          <p:cNvSpPr txBox="1"/>
          <p:nvPr/>
        </p:nvSpPr>
        <p:spPr>
          <a:xfrm>
            <a:off x="2265059" y="3370818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Object reference</a:t>
            </a:r>
            <a:endParaRPr lang="zh-CN" altLang="en-US" sz="1200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FA8D9B8-8F46-035A-607C-031224D57D35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1927761" y="3270467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465FBCD-53C0-DE88-02A3-53DD637EF91F}"/>
              </a:ext>
            </a:extLst>
          </p:cNvPr>
          <p:cNvCxnSpPr>
            <a:endCxn id="6" idx="0"/>
          </p:cNvCxnSpPr>
          <p:nvPr/>
        </p:nvCxnSpPr>
        <p:spPr>
          <a:xfrm flipV="1">
            <a:off x="1958936" y="1888177"/>
            <a:ext cx="4252849" cy="1621140"/>
          </a:xfrm>
          <a:prstGeom prst="bentConnector4">
            <a:avLst>
              <a:gd name="adj1" fmla="val -20141"/>
              <a:gd name="adj2" fmla="val 114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87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97D2FC-4F20-DBD0-C54E-FFA7CFE8C677}"/>
              </a:ext>
            </a:extLst>
          </p:cNvPr>
          <p:cNvSpPr/>
          <p:nvPr/>
        </p:nvSpPr>
        <p:spPr>
          <a:xfrm>
            <a:off x="682832" y="1122218"/>
            <a:ext cx="2654135" cy="36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93F98-1050-37F5-172F-EF971B16B625}"/>
              </a:ext>
            </a:extLst>
          </p:cNvPr>
          <p:cNvSpPr/>
          <p:nvPr/>
        </p:nvSpPr>
        <p:spPr>
          <a:xfrm>
            <a:off x="3976256" y="1122218"/>
            <a:ext cx="2654135" cy="3663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B217F3-F940-CE10-A39A-80A3D0CF4482}"/>
              </a:ext>
            </a:extLst>
          </p:cNvPr>
          <p:cNvSpPr txBox="1"/>
          <p:nvPr/>
        </p:nvSpPr>
        <p:spPr>
          <a:xfrm>
            <a:off x="4883175" y="112221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0ED07-683C-A54E-739E-73C161D0C7D5}"/>
              </a:ext>
            </a:extLst>
          </p:cNvPr>
          <p:cNvSpPr txBox="1"/>
          <p:nvPr/>
        </p:nvSpPr>
        <p:spPr>
          <a:xfrm>
            <a:off x="1589751" y="114063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F341FB-EC83-5AF2-39A1-408058FF895F}"/>
              </a:ext>
            </a:extLst>
          </p:cNvPr>
          <p:cNvSpPr/>
          <p:nvPr/>
        </p:nvSpPr>
        <p:spPr>
          <a:xfrm>
            <a:off x="4240481" y="2767549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实例数据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C4DA27-38B3-7401-8509-C0EE4963C700}"/>
              </a:ext>
            </a:extLst>
          </p:cNvPr>
          <p:cNvSpPr/>
          <p:nvPr/>
        </p:nvSpPr>
        <p:spPr>
          <a:xfrm>
            <a:off x="4240481" y="3782889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内存填充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5EF1B6-3E41-A645-2623-8C725F16D8EE}"/>
              </a:ext>
            </a:extLst>
          </p:cNvPr>
          <p:cNvSpPr/>
          <p:nvPr/>
        </p:nvSpPr>
        <p:spPr>
          <a:xfrm>
            <a:off x="4240481" y="1558636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6774D-DAD5-E840-2FA0-822C0A38849F}"/>
              </a:ext>
            </a:extLst>
          </p:cNvPr>
          <p:cNvSpPr txBox="1"/>
          <p:nvPr/>
        </p:nvSpPr>
        <p:spPr>
          <a:xfrm>
            <a:off x="4385834" y="1713602"/>
            <a:ext cx="171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Lock Record </a:t>
            </a:r>
            <a:r>
              <a:rPr lang="zh-CN" altLang="en-US" sz="1200" dirty="0"/>
              <a:t>地址  </a:t>
            </a:r>
            <a:r>
              <a:rPr lang="en-US" altLang="zh-CN" sz="1200" dirty="0"/>
              <a:t>00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99E2CD-7A92-9293-52B1-E9A2A1C1CA12}"/>
              </a:ext>
            </a:extLst>
          </p:cNvPr>
          <p:cNvSpPr txBox="1"/>
          <p:nvPr/>
        </p:nvSpPr>
        <p:spPr>
          <a:xfrm>
            <a:off x="4700433" y="2273515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 Pointer </a:t>
            </a:r>
            <a:endParaRPr lang="zh-CN" altLang="en-US" sz="12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BDD138-335B-1605-EF1A-F042772856C9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4240481" y="2110839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9F73AE4-7D96-E8EB-2739-174A6C46637C}"/>
              </a:ext>
            </a:extLst>
          </p:cNvPr>
          <p:cNvSpPr/>
          <p:nvPr/>
        </p:nvSpPr>
        <p:spPr>
          <a:xfrm>
            <a:off x="1050474" y="3138652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818C38-E7E5-2AC1-5347-04C9E3F25698}"/>
              </a:ext>
            </a:extLst>
          </p:cNvPr>
          <p:cNvSpPr txBox="1"/>
          <p:nvPr/>
        </p:nvSpPr>
        <p:spPr>
          <a:xfrm>
            <a:off x="1387772" y="3269538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Mark Word</a:t>
            </a:r>
            <a:r>
              <a:rPr lang="zh-CN" altLang="en-US" sz="1200" dirty="0"/>
              <a:t>信息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0F59A-57BF-9607-CD89-887602970F09}"/>
              </a:ext>
            </a:extLst>
          </p:cNvPr>
          <p:cNvSpPr txBox="1"/>
          <p:nvPr/>
        </p:nvSpPr>
        <p:spPr>
          <a:xfrm>
            <a:off x="1387772" y="379120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Object reference</a:t>
            </a:r>
            <a:endParaRPr lang="zh-CN" altLang="en-US" sz="12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8F16231-BD29-DDF9-CAB9-E840A557E8BD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1050474" y="3690855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90D2D3-2E0A-95C1-CD67-E48FF57F9E69}"/>
              </a:ext>
            </a:extLst>
          </p:cNvPr>
          <p:cNvCxnSpPr>
            <a:cxnSpLocks/>
          </p:cNvCxnSpPr>
          <p:nvPr/>
        </p:nvCxnSpPr>
        <p:spPr>
          <a:xfrm flipH="1">
            <a:off x="2683576" y="1870363"/>
            <a:ext cx="1556905" cy="153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7028DC3-3B2F-1C53-5FE6-C7965D91E505}"/>
              </a:ext>
            </a:extLst>
          </p:cNvPr>
          <p:cNvCxnSpPr>
            <a:endCxn id="6" idx="0"/>
          </p:cNvCxnSpPr>
          <p:nvPr/>
        </p:nvCxnSpPr>
        <p:spPr>
          <a:xfrm flipV="1">
            <a:off x="1050474" y="1122218"/>
            <a:ext cx="4252849" cy="2873828"/>
          </a:xfrm>
          <a:prstGeom prst="bentConnector4">
            <a:avLst>
              <a:gd name="adj1" fmla="val -20001"/>
              <a:gd name="adj2" fmla="val 107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5909F15-3E7A-8A70-E19C-366B1457CF32}"/>
              </a:ext>
            </a:extLst>
          </p:cNvPr>
          <p:cNvSpPr/>
          <p:nvPr/>
        </p:nvSpPr>
        <p:spPr>
          <a:xfrm>
            <a:off x="7835736" y="1122218"/>
            <a:ext cx="2654135" cy="36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5AD416-5298-DE40-02A0-C86BD3B994EE}"/>
              </a:ext>
            </a:extLst>
          </p:cNvPr>
          <p:cNvSpPr txBox="1"/>
          <p:nvPr/>
        </p:nvSpPr>
        <p:spPr>
          <a:xfrm>
            <a:off x="8742655" y="114063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0904C3-F6E1-D460-23E2-3817BC77861E}"/>
              </a:ext>
            </a:extLst>
          </p:cNvPr>
          <p:cNvSpPr/>
          <p:nvPr/>
        </p:nvSpPr>
        <p:spPr>
          <a:xfrm>
            <a:off x="8203378" y="3138652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E87BCE-B607-6D06-8DD9-01C3138FF128}"/>
              </a:ext>
            </a:extLst>
          </p:cNvPr>
          <p:cNvSpPr txBox="1"/>
          <p:nvPr/>
        </p:nvSpPr>
        <p:spPr>
          <a:xfrm>
            <a:off x="8540676" y="3269538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Lock record </a:t>
            </a:r>
            <a:r>
              <a:rPr lang="zh-CN" altLang="en-US" sz="1200" dirty="0"/>
              <a:t>地址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2D9929-6DF9-4390-6A82-37D5FD14C555}"/>
              </a:ext>
            </a:extLst>
          </p:cNvPr>
          <p:cNvSpPr txBox="1"/>
          <p:nvPr/>
        </p:nvSpPr>
        <p:spPr>
          <a:xfrm>
            <a:off x="8540676" y="379120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Object reference</a:t>
            </a:r>
            <a:endParaRPr lang="zh-CN" altLang="en-US" sz="1200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0CB437B-2823-BA7E-D146-985A869C3E79}"/>
              </a:ext>
            </a:extLst>
          </p:cNvPr>
          <p:cNvCxnSpPr>
            <a:cxnSpLocks/>
            <a:stCxn id="28" idx="1"/>
            <a:endCxn id="28" idx="3"/>
          </p:cNvCxnSpPr>
          <p:nvPr/>
        </p:nvCxnSpPr>
        <p:spPr>
          <a:xfrm>
            <a:off x="8203378" y="3690855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BBB55744-AC83-ED2B-68E9-060D212A550A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>
            <a:off x="5303324" y="1122218"/>
            <a:ext cx="4794169" cy="2873828"/>
          </a:xfrm>
          <a:prstGeom prst="bentConnector4">
            <a:avLst>
              <a:gd name="adj1" fmla="val -27826"/>
              <a:gd name="adj2" fmla="val 107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1BDE902-8491-5BF6-A558-E9AAF110D2CC}"/>
              </a:ext>
            </a:extLst>
          </p:cNvPr>
          <p:cNvCxnSpPr>
            <a:stCxn id="11" idx="3"/>
          </p:cNvCxnSpPr>
          <p:nvPr/>
        </p:nvCxnSpPr>
        <p:spPr>
          <a:xfrm>
            <a:off x="6096000" y="1852102"/>
            <a:ext cx="2226504" cy="16472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E83BA97-90EA-F2D6-1617-F967634F3BC2}"/>
              </a:ext>
            </a:extLst>
          </p:cNvPr>
          <p:cNvSpPr txBox="1"/>
          <p:nvPr/>
        </p:nvSpPr>
        <p:spPr>
          <a:xfrm>
            <a:off x="6770184" y="245447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CAS</a:t>
            </a:r>
            <a:r>
              <a:rPr lang="zh-CN" altLang="en-US" sz="1400" dirty="0"/>
              <a:t>失败</a:t>
            </a:r>
          </a:p>
        </p:txBody>
      </p:sp>
    </p:spTree>
    <p:extLst>
      <p:ext uri="{BB962C8B-B14F-4D97-AF65-F5344CB8AC3E}">
        <p14:creationId xmlns:p14="http://schemas.microsoft.com/office/powerpoint/2010/main" val="126722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97D2FC-4F20-DBD0-C54E-FFA7CFE8C677}"/>
              </a:ext>
            </a:extLst>
          </p:cNvPr>
          <p:cNvSpPr/>
          <p:nvPr/>
        </p:nvSpPr>
        <p:spPr>
          <a:xfrm>
            <a:off x="682832" y="1122218"/>
            <a:ext cx="2654135" cy="3663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193F98-1050-37F5-172F-EF971B16B625}"/>
              </a:ext>
            </a:extLst>
          </p:cNvPr>
          <p:cNvSpPr/>
          <p:nvPr/>
        </p:nvSpPr>
        <p:spPr>
          <a:xfrm>
            <a:off x="3976256" y="1122218"/>
            <a:ext cx="2654135" cy="3663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B217F3-F940-CE10-A39A-80A3D0CF4482}"/>
              </a:ext>
            </a:extLst>
          </p:cNvPr>
          <p:cNvSpPr txBox="1"/>
          <p:nvPr/>
        </p:nvSpPr>
        <p:spPr>
          <a:xfrm>
            <a:off x="4883175" y="112221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Object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0ED07-683C-A54E-739E-73C161D0C7D5}"/>
              </a:ext>
            </a:extLst>
          </p:cNvPr>
          <p:cNvSpPr txBox="1"/>
          <p:nvPr/>
        </p:nvSpPr>
        <p:spPr>
          <a:xfrm>
            <a:off x="1589751" y="114063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F341FB-EC83-5AF2-39A1-408058FF895F}"/>
              </a:ext>
            </a:extLst>
          </p:cNvPr>
          <p:cNvSpPr/>
          <p:nvPr/>
        </p:nvSpPr>
        <p:spPr>
          <a:xfrm>
            <a:off x="4240481" y="2767549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实例数据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C4DA27-38B3-7401-8509-C0EE4963C700}"/>
              </a:ext>
            </a:extLst>
          </p:cNvPr>
          <p:cNvSpPr/>
          <p:nvPr/>
        </p:nvSpPr>
        <p:spPr>
          <a:xfrm>
            <a:off x="4240481" y="3782889"/>
            <a:ext cx="1894114" cy="92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内存填充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5EF1B6-3E41-A645-2623-8C725F16D8EE}"/>
              </a:ext>
            </a:extLst>
          </p:cNvPr>
          <p:cNvSpPr/>
          <p:nvPr/>
        </p:nvSpPr>
        <p:spPr>
          <a:xfrm>
            <a:off x="4240481" y="1558636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F6774D-DAD5-E840-2FA0-822C0A38849F}"/>
              </a:ext>
            </a:extLst>
          </p:cNvPr>
          <p:cNvSpPr txBox="1"/>
          <p:nvPr/>
        </p:nvSpPr>
        <p:spPr>
          <a:xfrm>
            <a:off x="4385834" y="1713602"/>
            <a:ext cx="1710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       Monitor</a:t>
            </a:r>
            <a:r>
              <a:rPr lang="zh-CN" altLang="en-US" sz="1200" dirty="0"/>
              <a:t>地址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99E2CD-7A92-9293-52B1-E9A2A1C1CA12}"/>
              </a:ext>
            </a:extLst>
          </p:cNvPr>
          <p:cNvSpPr txBox="1"/>
          <p:nvPr/>
        </p:nvSpPr>
        <p:spPr>
          <a:xfrm>
            <a:off x="4700433" y="2273515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Class Pointer </a:t>
            </a:r>
            <a:endParaRPr lang="zh-CN" altLang="en-US" sz="1200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3BDD138-335B-1605-EF1A-F042772856C9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4240481" y="2110839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9F73AE4-7D96-E8EB-2739-174A6C46637C}"/>
              </a:ext>
            </a:extLst>
          </p:cNvPr>
          <p:cNvSpPr/>
          <p:nvPr/>
        </p:nvSpPr>
        <p:spPr>
          <a:xfrm>
            <a:off x="1050474" y="3138652"/>
            <a:ext cx="1894114" cy="11044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818C38-E7E5-2AC1-5347-04C9E3F25698}"/>
              </a:ext>
            </a:extLst>
          </p:cNvPr>
          <p:cNvSpPr txBox="1"/>
          <p:nvPr/>
        </p:nvSpPr>
        <p:spPr>
          <a:xfrm>
            <a:off x="1387772" y="3269538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Mark Word</a:t>
            </a:r>
            <a:r>
              <a:rPr lang="zh-CN" altLang="en-US" sz="1200" dirty="0"/>
              <a:t>信息</a:t>
            </a:r>
            <a:r>
              <a:rPr lang="en-US" altLang="zh-CN" sz="1200" dirty="0"/>
              <a:t> 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B0F59A-57BF-9607-CD89-887602970F09}"/>
              </a:ext>
            </a:extLst>
          </p:cNvPr>
          <p:cNvSpPr txBox="1"/>
          <p:nvPr/>
        </p:nvSpPr>
        <p:spPr>
          <a:xfrm>
            <a:off x="1387772" y="3791206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Object reference</a:t>
            </a:r>
            <a:endParaRPr lang="zh-CN" altLang="en-US" sz="12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8F16231-BD29-DDF9-CAB9-E840A557E8BD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>
            <a:off x="1050474" y="3690855"/>
            <a:ext cx="18941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7028DC3-3B2F-1C53-5FE6-C7965D91E505}"/>
              </a:ext>
            </a:extLst>
          </p:cNvPr>
          <p:cNvCxnSpPr>
            <a:endCxn id="6" idx="0"/>
          </p:cNvCxnSpPr>
          <p:nvPr/>
        </p:nvCxnSpPr>
        <p:spPr>
          <a:xfrm flipV="1">
            <a:off x="1050474" y="1122218"/>
            <a:ext cx="4252849" cy="2873828"/>
          </a:xfrm>
          <a:prstGeom prst="bentConnector4">
            <a:avLst>
              <a:gd name="adj1" fmla="val -20001"/>
              <a:gd name="adj2" fmla="val 1079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0CC084C-3727-59EB-0DDB-FAA5CD7B2A1D}"/>
              </a:ext>
            </a:extLst>
          </p:cNvPr>
          <p:cNvSpPr/>
          <p:nvPr/>
        </p:nvSpPr>
        <p:spPr>
          <a:xfrm>
            <a:off x="7842358" y="1558636"/>
            <a:ext cx="1680359" cy="2850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473816-7A6A-8174-BA24-42C514A750A7}"/>
              </a:ext>
            </a:extLst>
          </p:cNvPr>
          <p:cNvSpPr txBox="1"/>
          <p:nvPr/>
        </p:nvSpPr>
        <p:spPr>
          <a:xfrm>
            <a:off x="8191857" y="118930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4B0705C-61E6-B476-3C93-613B0C0864E1}"/>
              </a:ext>
            </a:extLst>
          </p:cNvPr>
          <p:cNvSpPr/>
          <p:nvPr/>
        </p:nvSpPr>
        <p:spPr>
          <a:xfrm>
            <a:off x="8191857" y="1885208"/>
            <a:ext cx="981359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_count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683EB75-F462-1D70-DF8B-E045ED89E4FA}"/>
              </a:ext>
            </a:extLst>
          </p:cNvPr>
          <p:cNvSpPr/>
          <p:nvPr/>
        </p:nvSpPr>
        <p:spPr>
          <a:xfrm>
            <a:off x="8191857" y="2546475"/>
            <a:ext cx="981359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_owner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08A2718-4BBC-173A-FBC2-9F069F0D4B34}"/>
              </a:ext>
            </a:extLst>
          </p:cNvPr>
          <p:cNvSpPr/>
          <p:nvPr/>
        </p:nvSpPr>
        <p:spPr>
          <a:xfrm>
            <a:off x="8097264" y="3215244"/>
            <a:ext cx="1170544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__</a:t>
            </a:r>
            <a:r>
              <a:rPr lang="en-US" altLang="zh-CN" dirty="0" err="1"/>
              <a:t>WaitSet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C280EFD-DEC7-34B6-28CF-E4C62FD62D6E}"/>
              </a:ext>
            </a:extLst>
          </p:cNvPr>
          <p:cNvSpPr/>
          <p:nvPr/>
        </p:nvSpPr>
        <p:spPr>
          <a:xfrm>
            <a:off x="8097264" y="3724111"/>
            <a:ext cx="1170544" cy="27907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EntryList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902456-1F68-EE0F-9FBD-7DFF40081948}"/>
              </a:ext>
            </a:extLst>
          </p:cNvPr>
          <p:cNvSpPr/>
          <p:nvPr/>
        </p:nvSpPr>
        <p:spPr>
          <a:xfrm>
            <a:off x="10260281" y="3215244"/>
            <a:ext cx="1248887" cy="50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Thread1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EE38DB-CC33-942B-0747-7609CCE0383B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9267808" y="3469678"/>
            <a:ext cx="992473" cy="39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D12A8CC-6CE9-7EF8-FB99-66517A5488A1}"/>
              </a:ext>
            </a:extLst>
          </p:cNvPr>
          <p:cNvCxnSpPr>
            <a:cxnSpLocks/>
            <a:stCxn id="21" idx="1"/>
            <a:endCxn id="14" idx="2"/>
          </p:cNvCxnSpPr>
          <p:nvPr/>
        </p:nvCxnSpPr>
        <p:spPr>
          <a:xfrm rot="10800000" flipV="1">
            <a:off x="1997531" y="2686009"/>
            <a:ext cx="6194326" cy="1557047"/>
          </a:xfrm>
          <a:prstGeom prst="bentConnector4">
            <a:avLst>
              <a:gd name="adj1" fmla="val 14557"/>
              <a:gd name="adj2" fmla="val 11468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50A3006-2957-7B3F-F71F-3D18290D6122}"/>
              </a:ext>
            </a:extLst>
          </p:cNvPr>
          <p:cNvCxnSpPr>
            <a:endCxn id="3" idx="0"/>
          </p:cNvCxnSpPr>
          <p:nvPr/>
        </p:nvCxnSpPr>
        <p:spPr>
          <a:xfrm flipV="1">
            <a:off x="5664530" y="1189304"/>
            <a:ext cx="3018007" cy="695904"/>
          </a:xfrm>
          <a:prstGeom prst="bentConnector4">
            <a:avLst>
              <a:gd name="adj1" fmla="val 41871"/>
              <a:gd name="adj2" fmla="val 13284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0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132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wr</dc:creator>
  <cp:lastModifiedBy>z wr</cp:lastModifiedBy>
  <cp:revision>6</cp:revision>
  <dcterms:created xsi:type="dcterms:W3CDTF">2023-04-03T13:51:57Z</dcterms:created>
  <dcterms:modified xsi:type="dcterms:W3CDTF">2023-04-09T06:35:12Z</dcterms:modified>
</cp:coreProperties>
</file>