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6BBE-C145-4455-A6E3-E77C61D19BC7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CFC2-E968-4D20-9297-F947F69EB2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i1b1zB" TargetMode="External"/><Relationship Id="rId2" Type="http://schemas.openxmlformats.org/officeDocument/2006/relationships/hyperlink" Target="https://rawgit.com/byoshiwara/mfg/master/chap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A developmental math textbook: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752600"/>
          </a:xfrm>
        </p:spPr>
        <p:txBody>
          <a:bodyPr/>
          <a:lstStyle/>
          <a:p>
            <a:r>
              <a:rPr lang="en-US" i="1" dirty="0" smtClean="0"/>
              <a:t>Modeling, Functions, and Graphs: Algebra for College Students </a:t>
            </a:r>
            <a:r>
              <a:rPr lang="en-US" dirty="0" smtClean="0"/>
              <a:t>(5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Katherine </a:t>
            </a:r>
            <a:r>
              <a:rPr lang="en-US" dirty="0" err="1" smtClean="0"/>
              <a:t>Yoshiwara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Modeling, Functions, and Graphs: Algebra for College Students </a:t>
            </a:r>
            <a:r>
              <a:rPr lang="en-US" dirty="0" smtClean="0"/>
              <a:t>(5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Katherine </a:t>
            </a:r>
            <a:r>
              <a:rPr lang="en-US" dirty="0" err="1" smtClean="0"/>
              <a:t>Yoshiwara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35814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hlinkClick r:id="rId2"/>
              </a:rPr>
              <a:t>https://rawgit.com/byoshiwara/mfg/master/chap1.html</a:t>
            </a:r>
            <a:endParaRPr lang="en-US" sz="1100" dirty="0" smtClean="0"/>
          </a:p>
          <a:p>
            <a:pPr>
              <a:buNone/>
            </a:pPr>
            <a:r>
              <a:rPr lang="en-US" sz="2800" dirty="0" smtClean="0">
                <a:hlinkClick r:id="rId3"/>
              </a:rPr>
              <a:t>http://bit.ly/2i1b1zB</a:t>
            </a:r>
            <a:endParaRPr lang="en-US" sz="2800" dirty="0" smtClean="0"/>
          </a:p>
          <a:p>
            <a:pPr>
              <a:buNone/>
            </a:pPr>
            <a:endParaRPr lang="en-US" sz="4400" dirty="0"/>
          </a:p>
        </p:txBody>
      </p:sp>
      <p:pic>
        <p:nvPicPr>
          <p:cNvPr id="5" name="Picture 4" descr="static_qr_code_without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81400"/>
            <a:ext cx="2209800" cy="2209800"/>
          </a:xfrm>
          <a:prstGeom prst="rect">
            <a:avLst/>
          </a:prstGeom>
        </p:spPr>
      </p:pic>
      <p:pic>
        <p:nvPicPr>
          <p:cNvPr id="1026" name="Picture 2" descr="C:\Users\Bruce\Desktop\2016-12\Capture+_2016-12-23-15-44-3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9622" y="2438400"/>
            <a:ext cx="2437378" cy="403860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438400"/>
            <a:ext cx="2438400" cy="404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Modeling, Functions, and Graphs: Algebra for College Students </a:t>
            </a:r>
            <a:r>
              <a:rPr lang="en-US" sz="2400" dirty="0" smtClean="0"/>
              <a:t>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), Katherine </a:t>
            </a:r>
            <a:r>
              <a:rPr lang="en-US" sz="2400" dirty="0" err="1" smtClean="0"/>
              <a:t>Yoshiwara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644908"/>
            <a:ext cx="381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Each chapter opens with a problem of historical or contemporary significance to introduce the material in the chapter. These scenarios encourage students to look for ways that real life can be described or predicted mathematically.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658" y="1828800"/>
            <a:ext cx="25753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828800"/>
            <a:ext cx="2590800" cy="42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Modeling, Functions, and Graphs: Algebra for College Students </a:t>
            </a:r>
            <a:r>
              <a:rPr lang="en-US" sz="2400" dirty="0" smtClean="0"/>
              <a:t>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), Katherine </a:t>
            </a:r>
            <a:r>
              <a:rPr lang="en-US" sz="2400" dirty="0" err="1" smtClean="0"/>
              <a:t>Yoshiwara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365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The ability to model problems or </a:t>
            </a:r>
            <a:r>
              <a:rPr lang="en-US" sz="2800" dirty="0" smtClean="0">
                <a:solidFill>
                  <a:schemeClr val="tx2"/>
                </a:solidFill>
              </a:rPr>
              <a:t>phenomena by </a:t>
            </a:r>
            <a:r>
              <a:rPr lang="en-US" sz="2800" dirty="0" smtClean="0">
                <a:solidFill>
                  <a:schemeClr val="tx2"/>
                </a:solidFill>
              </a:rPr>
              <a:t>algebraic expressions and equations is the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ultimate goal of any algebra course. Through </a:t>
            </a:r>
            <a:r>
              <a:rPr lang="en-US" sz="2800" dirty="0" smtClean="0">
                <a:solidFill>
                  <a:schemeClr val="tx2"/>
                </a:solidFill>
              </a:rPr>
              <a:t>a variety </a:t>
            </a:r>
            <a:r>
              <a:rPr lang="en-US" sz="2800" dirty="0" smtClean="0">
                <a:solidFill>
                  <a:schemeClr val="tx2"/>
                </a:solidFill>
              </a:rPr>
              <a:t>of applications, we motivate students </a:t>
            </a:r>
            <a:r>
              <a:rPr lang="en-US" sz="2800" dirty="0" smtClean="0">
                <a:solidFill>
                  <a:schemeClr val="tx2"/>
                </a:solidFill>
              </a:rPr>
              <a:t>to develop </a:t>
            </a:r>
            <a:r>
              <a:rPr lang="en-US" sz="2800" dirty="0" smtClean="0">
                <a:solidFill>
                  <a:schemeClr val="tx2"/>
                </a:solidFill>
              </a:rPr>
              <a:t>the skills and techniques of algebra. 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446" y="1828800"/>
            <a:ext cx="2605554" cy="431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812" y="1828800"/>
            <a:ext cx="2597188" cy="430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17526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Modeling, Functions, and Graphs: Algebra for College Students 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Katherine </a:t>
            </a:r>
            <a:r>
              <a:rPr lang="en-US" sz="2800" dirty="0" err="1" smtClean="0"/>
              <a:t>Yoshiwara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3622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 all our work with functions and modeling we employ the “Rule of Four,” that </a:t>
            </a:r>
            <a:r>
              <a:rPr lang="en-US" sz="2800" dirty="0" smtClean="0">
                <a:solidFill>
                  <a:schemeClr val="tx2"/>
                </a:solidFill>
              </a:rPr>
              <a:t>all problems </a:t>
            </a:r>
            <a:r>
              <a:rPr lang="en-US" sz="2800" dirty="0" smtClean="0">
                <a:solidFill>
                  <a:schemeClr val="tx2"/>
                </a:solidFill>
              </a:rPr>
              <a:t>should be considered using algebraic, numerical, graphical, and verbal methods.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2590800" cy="42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6224" y="4572000"/>
            <a:ext cx="3787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17526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Modeling, Functions, and Graphs: Algebra for College Students 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Katherine </a:t>
            </a:r>
            <a:r>
              <a:rPr lang="en-US" sz="2800" dirty="0" err="1" smtClean="0"/>
              <a:t>Yoshiwara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209800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Many </a:t>
            </a:r>
            <a:r>
              <a:rPr lang="en-US" sz="2800" dirty="0" smtClean="0">
                <a:solidFill>
                  <a:schemeClr val="tx2"/>
                </a:solidFill>
              </a:rPr>
              <a:t>students have trouble progressing from a point-wise understanding of graphs to a more global view. By taking advantage of graphing </a:t>
            </a:r>
            <a:r>
              <a:rPr lang="en-US" sz="2800" dirty="0" smtClean="0">
                <a:solidFill>
                  <a:schemeClr val="tx2"/>
                </a:solidFill>
              </a:rPr>
              <a:t>utilities, </a:t>
            </a:r>
            <a:r>
              <a:rPr lang="en-US" sz="2800" dirty="0" smtClean="0">
                <a:solidFill>
                  <a:schemeClr val="tx2"/>
                </a:solidFill>
              </a:rPr>
              <a:t>we examine a large number of examples and study them in more detail than is possible when every graph is plotted by hand. 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1"/>
            <a:ext cx="2575342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572000"/>
            <a:ext cx="3429000" cy="206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17526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Modeling, Functions, and Graphs: Algebra for College Students 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Katherine </a:t>
            </a:r>
            <a:r>
              <a:rPr lang="en-US" sz="2800" dirty="0" err="1" smtClean="0"/>
              <a:t>Yoshiwara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133600"/>
            <a:ext cx="525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We </a:t>
            </a:r>
            <a:r>
              <a:rPr lang="en-US" sz="2800" dirty="0" smtClean="0">
                <a:solidFill>
                  <a:schemeClr val="tx2"/>
                </a:solidFill>
              </a:rPr>
              <a:t>have provided a wide range of </a:t>
            </a:r>
            <a:r>
              <a:rPr lang="en-US" sz="2800" dirty="0" smtClean="0">
                <a:solidFill>
                  <a:schemeClr val="tx2"/>
                </a:solidFill>
              </a:rPr>
              <a:t>open-ended problems </a:t>
            </a:r>
            <a:r>
              <a:rPr lang="en-US" sz="2800" dirty="0" smtClean="0">
                <a:solidFill>
                  <a:schemeClr val="tx2"/>
                </a:solidFill>
              </a:rPr>
              <a:t>that emphasize mathematical modeling using </a:t>
            </a:r>
            <a:r>
              <a:rPr lang="en-US" sz="2800" dirty="0" smtClean="0">
                <a:solidFill>
                  <a:schemeClr val="tx2"/>
                </a:solidFill>
              </a:rPr>
              <a:t>tables of </a:t>
            </a:r>
            <a:r>
              <a:rPr lang="en-US" sz="2800" dirty="0" smtClean="0">
                <a:solidFill>
                  <a:schemeClr val="tx2"/>
                </a:solidFill>
              </a:rPr>
              <a:t>values, algebraic expressions, and graphs. We have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also included practice exercises for each new skill, so that instructors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may decide how much drill or manipulation is </a:t>
            </a:r>
            <a:r>
              <a:rPr lang="en-US" sz="2800" dirty="0" smtClean="0">
                <a:solidFill>
                  <a:schemeClr val="tx2"/>
                </a:solidFill>
              </a:rPr>
              <a:t>appropriate for </a:t>
            </a:r>
            <a:r>
              <a:rPr lang="en-US" sz="2800" dirty="0" smtClean="0">
                <a:solidFill>
                  <a:schemeClr val="tx2"/>
                </a:solidFill>
              </a:rPr>
              <a:t>their classes. 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8" name="Picture 7" descr="Capture+_2016-12-28-12-11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3858" y="228600"/>
            <a:ext cx="2575342" cy="42672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5062" y="4648200"/>
            <a:ext cx="32827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17526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Modeling, Functions, and Graphs: Algebra for College Students 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Katherine </a:t>
            </a:r>
            <a:r>
              <a:rPr lang="en-US" sz="2800" dirty="0" err="1" smtClean="0"/>
              <a:t>Yoshiwara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This 5</a:t>
            </a:r>
            <a:r>
              <a:rPr lang="en-US" sz="2800" baseline="30000" dirty="0" smtClean="0">
                <a:solidFill>
                  <a:schemeClr val="tx2"/>
                </a:solidFill>
              </a:rPr>
              <a:t>th</a:t>
            </a:r>
            <a:r>
              <a:rPr lang="en-US" sz="2800" dirty="0" smtClean="0">
                <a:solidFill>
                  <a:schemeClr val="tx2"/>
                </a:solidFill>
              </a:rPr>
              <a:t> edition is being prepared using </a:t>
            </a:r>
            <a:r>
              <a:rPr lang="en-US" sz="2800" dirty="0" err="1" smtClean="0">
                <a:solidFill>
                  <a:schemeClr val="tx2"/>
                </a:solidFill>
              </a:rPr>
              <a:t>Mathbook</a:t>
            </a:r>
            <a:r>
              <a:rPr lang="en-US" sz="2800" dirty="0" smtClean="0">
                <a:solidFill>
                  <a:schemeClr val="tx2"/>
                </a:solidFill>
              </a:rPr>
              <a:t> xml.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Thus it will be available in html and </a:t>
            </a:r>
            <a:r>
              <a:rPr lang="en-US" sz="2800" dirty="0" err="1" smtClean="0">
                <a:solidFill>
                  <a:schemeClr val="tx2"/>
                </a:solidFill>
              </a:rPr>
              <a:t>LaTeX</a:t>
            </a:r>
            <a:r>
              <a:rPr lang="en-US" sz="2800" dirty="0" smtClean="0">
                <a:solidFill>
                  <a:schemeClr val="tx2"/>
                </a:solidFill>
              </a:rPr>
              <a:t> (and hence </a:t>
            </a:r>
            <a:r>
              <a:rPr lang="en-US" sz="2800" dirty="0" err="1" smtClean="0">
                <a:solidFill>
                  <a:schemeClr val="tx2"/>
                </a:solidFill>
              </a:rPr>
              <a:t>pdf</a:t>
            </a:r>
            <a:r>
              <a:rPr lang="en-US" sz="2800" dirty="0" smtClean="0">
                <a:solidFill>
                  <a:schemeClr val="tx2"/>
                </a:solidFill>
              </a:rPr>
              <a:t>) formats.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859" y="228600"/>
            <a:ext cx="2575341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823" y="4572000"/>
            <a:ext cx="3240977" cy="195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1752600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Modeling, Functions, and Graphs: Algebra for College Students </a:t>
            </a:r>
            <a:r>
              <a:rPr lang="en-US" sz="2800" dirty="0" smtClean="0"/>
              <a:t>(5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Katherine </a:t>
            </a:r>
            <a:r>
              <a:rPr lang="en-US" sz="2800" dirty="0" err="1" smtClean="0"/>
              <a:t>Yoshiwara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Anticipated availability: Summer 2017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2590800" cy="429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590140"/>
            <a:ext cx="3505199" cy="21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382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developmental math textbook:</vt:lpstr>
      <vt:lpstr>Modeling, Functions, and Graphs: Algebra for College Students (5th) Katherine Yoshiwara</vt:lpstr>
      <vt:lpstr>Modeling, Functions, and Graphs: Algebra for College Students (5th), Katherine Yoshiwara</vt:lpstr>
      <vt:lpstr>Modeling, Functions, and Graphs: Algebra for College Students (5th), Katherine Yoshiwara</vt:lpstr>
      <vt:lpstr>Modeling, Functions, and Graphs: Algebra for College Students (5th) Katherine Yoshiwara</vt:lpstr>
      <vt:lpstr>Modeling, Functions, and Graphs: Algebra for College Students (5th) Katherine Yoshiwara</vt:lpstr>
      <vt:lpstr>Modeling, Functions, and Graphs: Algebra for College Students (5th) Katherine Yoshiwara</vt:lpstr>
      <vt:lpstr>Modeling, Functions, and Graphs: Algebra for College Students (5th) Katherine Yoshiwara</vt:lpstr>
      <vt:lpstr>Modeling, Functions, and Graphs: Algebra for College Students (5th) Katherine Yoshiwara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developmental math textbook:</dc:title>
  <dc:creator>Bruce Yoshiwara</dc:creator>
  <cp:lastModifiedBy>Bruce Yoshiwara</cp:lastModifiedBy>
  <cp:revision>37</cp:revision>
  <dcterms:created xsi:type="dcterms:W3CDTF">2016-12-23T23:19:33Z</dcterms:created>
  <dcterms:modified xsi:type="dcterms:W3CDTF">2016-12-29T02:35:45Z</dcterms:modified>
</cp:coreProperties>
</file>