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6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07" r:id="rId29"/>
    <p:sldId id="304" r:id="rId30"/>
    <p:sldId id="305" r:id="rId31"/>
    <p:sldId id="306" r:id="rId32"/>
    <p:sldId id="308" r:id="rId33"/>
    <p:sldId id="309" r:id="rId34"/>
    <p:sldId id="270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9" r:id="rId44"/>
    <p:sldId id="279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24" autoAdjust="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9258-056E-4245-B887-33404CC2071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44A7796-4CC5-475D-ADDD-8172B7A67D42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Synthesis</a:t>
          </a:r>
          <a:endParaRPr lang="en-US" sz="4000" b="1" dirty="0">
            <a:solidFill>
              <a:srgbClr val="FF0000"/>
            </a:solidFill>
          </a:endParaRPr>
        </a:p>
      </dgm:t>
    </dgm:pt>
    <dgm:pt modelId="{8E25BECF-EE4E-4E8F-99E1-80C56CC03429}" type="parTrans" cxnId="{8470071F-9BE8-46F3-818D-993CA73FBB9E}">
      <dgm:prSet/>
      <dgm:spPr/>
      <dgm:t>
        <a:bodyPr/>
        <a:lstStyle/>
        <a:p>
          <a:endParaRPr lang="en-US"/>
        </a:p>
      </dgm:t>
    </dgm:pt>
    <dgm:pt modelId="{CF5AB4F4-AB1A-4799-84A9-EABF9F39CA2D}" type="sibTrans" cxnId="{8470071F-9BE8-46F3-818D-993CA73FBB9E}">
      <dgm:prSet/>
      <dgm:spPr/>
      <dgm:t>
        <a:bodyPr/>
        <a:lstStyle/>
        <a:p>
          <a:endParaRPr lang="en-US"/>
        </a:p>
      </dgm:t>
    </dgm:pt>
    <dgm:pt modelId="{F7194D37-9B1A-42F4-A8D8-C03A32B74D9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b="1" dirty="0" smtClean="0">
              <a:solidFill>
                <a:srgbClr val="FF0000"/>
              </a:solidFill>
            </a:rPr>
            <a:t>Statway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800" b="1" dirty="0" smtClean="0">
              <a:solidFill>
                <a:srgbClr val="FF0000"/>
              </a:solidFill>
            </a:rPr>
            <a:t>Research-based</a:t>
          </a:r>
          <a:endParaRPr lang="en-US" sz="2800" b="1" dirty="0">
            <a:solidFill>
              <a:srgbClr val="FF0000"/>
            </a:solidFill>
          </a:endParaRPr>
        </a:p>
      </dgm:t>
    </dgm:pt>
    <dgm:pt modelId="{64500C54-0BFA-48AE-8DC5-168AEAE57F5E}" type="parTrans" cxnId="{A8810600-0EC1-4770-A645-C15D9F01B19D}">
      <dgm:prSet/>
      <dgm:spPr/>
      <dgm:t>
        <a:bodyPr/>
        <a:lstStyle/>
        <a:p>
          <a:endParaRPr lang="en-US"/>
        </a:p>
      </dgm:t>
    </dgm:pt>
    <dgm:pt modelId="{6A46D593-DE69-4BD2-AC3A-BE43CE65AE28}" type="sibTrans" cxnId="{A8810600-0EC1-4770-A645-C15D9F01B19D}">
      <dgm:prSet/>
      <dgm:spPr/>
      <dgm:t>
        <a:bodyPr/>
        <a:lstStyle/>
        <a:p>
          <a:endParaRPr lang="en-US"/>
        </a:p>
      </dgm:t>
    </dgm:pt>
    <dgm:pt modelId="{1C7B107D-82D2-44CB-947A-F8175E99301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b="1" dirty="0" smtClean="0">
              <a:solidFill>
                <a:srgbClr val="FF0000"/>
              </a:solidFill>
            </a:rPr>
            <a:t>The Dream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800" b="1" dirty="0" smtClean="0">
              <a:solidFill>
                <a:srgbClr val="FF0000"/>
              </a:solidFill>
            </a:rPr>
            <a:t>Data-Driven</a:t>
          </a:r>
          <a:endParaRPr lang="en-US" sz="2800" b="1" dirty="0">
            <a:solidFill>
              <a:srgbClr val="FF0000"/>
            </a:solidFill>
          </a:endParaRPr>
        </a:p>
      </dgm:t>
    </dgm:pt>
    <dgm:pt modelId="{56A9CD24-D489-44C9-AA0E-79F6C4165D0A}" type="parTrans" cxnId="{344228E5-762D-4B87-9AC3-538EA4797AEF}">
      <dgm:prSet/>
      <dgm:spPr/>
      <dgm:t>
        <a:bodyPr/>
        <a:lstStyle/>
        <a:p>
          <a:endParaRPr lang="en-US"/>
        </a:p>
      </dgm:t>
    </dgm:pt>
    <dgm:pt modelId="{05D27C8C-22A6-40A2-8385-6B43D4B01B1F}" type="sibTrans" cxnId="{344228E5-762D-4B87-9AC3-538EA4797AEF}">
      <dgm:prSet/>
      <dgm:spPr/>
      <dgm:t>
        <a:bodyPr/>
        <a:lstStyle/>
        <a:p>
          <a:endParaRPr lang="en-US"/>
        </a:p>
      </dgm:t>
    </dgm:pt>
    <dgm:pt modelId="{EBB575BC-74AF-44D2-827B-E7BB74F918FB}" type="pres">
      <dgm:prSet presAssocID="{1C199258-056E-4245-B887-33404CC20714}" presName="compositeShape" presStyleCnt="0">
        <dgm:presLayoutVars>
          <dgm:dir/>
          <dgm:resizeHandles/>
        </dgm:presLayoutVars>
      </dgm:prSet>
      <dgm:spPr/>
    </dgm:pt>
    <dgm:pt modelId="{7FE1595D-0A98-4146-BA91-DF16FE09C983}" type="pres">
      <dgm:prSet presAssocID="{1C199258-056E-4245-B887-33404CC20714}" presName="pyramid" presStyleLbl="node1" presStyleIdx="0" presStyleCnt="1"/>
      <dgm:spPr/>
    </dgm:pt>
    <dgm:pt modelId="{E496130B-9169-4975-8E3B-49EB8AB4869F}" type="pres">
      <dgm:prSet presAssocID="{1C199258-056E-4245-B887-33404CC20714}" presName="theList" presStyleCnt="0"/>
      <dgm:spPr/>
    </dgm:pt>
    <dgm:pt modelId="{314F7AC0-C8BD-4A84-AC4D-37035393901A}" type="pres">
      <dgm:prSet presAssocID="{D44A7796-4CC5-475D-ADDD-8172B7A67D4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3A450-28A4-482F-8EA1-812C6403CA1E}" type="pres">
      <dgm:prSet presAssocID="{D44A7796-4CC5-475D-ADDD-8172B7A67D42}" presName="aSpace" presStyleCnt="0"/>
      <dgm:spPr/>
    </dgm:pt>
    <dgm:pt modelId="{45B1D8EB-D78D-4F21-A7AF-1443FA43F06A}" type="pres">
      <dgm:prSet presAssocID="{F7194D37-9B1A-42F4-A8D8-C03A32B74D93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66E35-1463-4A7F-852C-B6CCDAD4C4CC}" type="pres">
      <dgm:prSet presAssocID="{F7194D37-9B1A-42F4-A8D8-C03A32B74D93}" presName="aSpace" presStyleCnt="0"/>
      <dgm:spPr/>
    </dgm:pt>
    <dgm:pt modelId="{36EA79B8-AFF2-46FF-A978-7C8206E4553D}" type="pres">
      <dgm:prSet presAssocID="{1C7B107D-82D2-44CB-947A-F8175E993010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39ACA-A597-4D3F-8A79-A6E2B3B32D48}" type="pres">
      <dgm:prSet presAssocID="{1C7B107D-82D2-44CB-947A-F8175E993010}" presName="aSpace" presStyleCnt="0"/>
      <dgm:spPr/>
    </dgm:pt>
  </dgm:ptLst>
  <dgm:cxnLst>
    <dgm:cxn modelId="{8470071F-9BE8-46F3-818D-993CA73FBB9E}" srcId="{1C199258-056E-4245-B887-33404CC20714}" destId="{D44A7796-4CC5-475D-ADDD-8172B7A67D42}" srcOrd="0" destOrd="0" parTransId="{8E25BECF-EE4E-4E8F-99E1-80C56CC03429}" sibTransId="{CF5AB4F4-AB1A-4799-84A9-EABF9F39CA2D}"/>
    <dgm:cxn modelId="{344228E5-762D-4B87-9AC3-538EA4797AEF}" srcId="{1C199258-056E-4245-B887-33404CC20714}" destId="{1C7B107D-82D2-44CB-947A-F8175E993010}" srcOrd="2" destOrd="0" parTransId="{56A9CD24-D489-44C9-AA0E-79F6C4165D0A}" sibTransId="{05D27C8C-22A6-40A2-8385-6B43D4B01B1F}"/>
    <dgm:cxn modelId="{797317CF-C16F-4D6F-86FD-F9F439FE4525}" type="presOf" srcId="{D44A7796-4CC5-475D-ADDD-8172B7A67D42}" destId="{314F7AC0-C8BD-4A84-AC4D-37035393901A}" srcOrd="0" destOrd="0" presId="urn:microsoft.com/office/officeart/2005/8/layout/pyramid2"/>
    <dgm:cxn modelId="{E650FC30-4338-4541-B0D1-7E1CA4A568E9}" type="presOf" srcId="{F7194D37-9B1A-42F4-A8D8-C03A32B74D93}" destId="{45B1D8EB-D78D-4F21-A7AF-1443FA43F06A}" srcOrd="0" destOrd="0" presId="urn:microsoft.com/office/officeart/2005/8/layout/pyramid2"/>
    <dgm:cxn modelId="{A8810600-0EC1-4770-A645-C15D9F01B19D}" srcId="{1C199258-056E-4245-B887-33404CC20714}" destId="{F7194D37-9B1A-42F4-A8D8-C03A32B74D93}" srcOrd="1" destOrd="0" parTransId="{64500C54-0BFA-48AE-8DC5-168AEAE57F5E}" sibTransId="{6A46D593-DE69-4BD2-AC3A-BE43CE65AE28}"/>
    <dgm:cxn modelId="{8FAB2478-7815-46AC-B263-CD038C1C27E9}" type="presOf" srcId="{1C199258-056E-4245-B887-33404CC20714}" destId="{EBB575BC-74AF-44D2-827B-E7BB74F918FB}" srcOrd="0" destOrd="0" presId="urn:microsoft.com/office/officeart/2005/8/layout/pyramid2"/>
    <dgm:cxn modelId="{198B37FE-E1B2-4651-A8D3-8F26EA96A447}" type="presOf" srcId="{1C7B107D-82D2-44CB-947A-F8175E993010}" destId="{36EA79B8-AFF2-46FF-A978-7C8206E4553D}" srcOrd="0" destOrd="0" presId="urn:microsoft.com/office/officeart/2005/8/layout/pyramid2"/>
    <dgm:cxn modelId="{302BBB20-DAC7-4590-8802-852C04F21382}" type="presParOf" srcId="{EBB575BC-74AF-44D2-827B-E7BB74F918FB}" destId="{7FE1595D-0A98-4146-BA91-DF16FE09C983}" srcOrd="0" destOrd="0" presId="urn:microsoft.com/office/officeart/2005/8/layout/pyramid2"/>
    <dgm:cxn modelId="{FEAC36F4-1C62-4CAB-BD94-B06B887D8C5C}" type="presParOf" srcId="{EBB575BC-74AF-44D2-827B-E7BB74F918FB}" destId="{E496130B-9169-4975-8E3B-49EB8AB4869F}" srcOrd="1" destOrd="0" presId="urn:microsoft.com/office/officeart/2005/8/layout/pyramid2"/>
    <dgm:cxn modelId="{DB7A7FC1-887E-4C86-B326-5ABAB6571B44}" type="presParOf" srcId="{E496130B-9169-4975-8E3B-49EB8AB4869F}" destId="{314F7AC0-C8BD-4A84-AC4D-37035393901A}" srcOrd="0" destOrd="0" presId="urn:microsoft.com/office/officeart/2005/8/layout/pyramid2"/>
    <dgm:cxn modelId="{B86B4EB2-91F3-425D-9EE6-5F265FC0C45A}" type="presParOf" srcId="{E496130B-9169-4975-8E3B-49EB8AB4869F}" destId="{8C33A450-28A4-482F-8EA1-812C6403CA1E}" srcOrd="1" destOrd="0" presId="urn:microsoft.com/office/officeart/2005/8/layout/pyramid2"/>
    <dgm:cxn modelId="{5679C8BE-290E-4D70-AF52-8861EC0397FD}" type="presParOf" srcId="{E496130B-9169-4975-8E3B-49EB8AB4869F}" destId="{45B1D8EB-D78D-4F21-A7AF-1443FA43F06A}" srcOrd="2" destOrd="0" presId="urn:microsoft.com/office/officeart/2005/8/layout/pyramid2"/>
    <dgm:cxn modelId="{A0C73FCC-517F-4DCE-8688-2C8F84A62965}" type="presParOf" srcId="{E496130B-9169-4975-8E3B-49EB8AB4869F}" destId="{5FF66E35-1463-4A7F-852C-B6CCDAD4C4CC}" srcOrd="3" destOrd="0" presId="urn:microsoft.com/office/officeart/2005/8/layout/pyramid2"/>
    <dgm:cxn modelId="{948C0640-F4AA-40D5-8A1A-8E12D4D7BF71}" type="presParOf" srcId="{E496130B-9169-4975-8E3B-49EB8AB4869F}" destId="{36EA79B8-AFF2-46FF-A978-7C8206E4553D}" srcOrd="4" destOrd="0" presId="urn:microsoft.com/office/officeart/2005/8/layout/pyramid2"/>
    <dgm:cxn modelId="{030BF9A2-07E4-4E9C-98E3-8BA99FF7BF28}" type="presParOf" srcId="{E496130B-9169-4975-8E3B-49EB8AB4869F}" destId="{76539ACA-A597-4D3F-8A79-A6E2B3B32D4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18FF1-62A0-43CB-94C1-9C16FD67235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A99FDB1-2D73-49F6-B681-2ED08C23ACC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 smtClean="0"/>
            <a:t>Pre-Algebra</a:t>
          </a:r>
          <a:endParaRPr lang="en-US" dirty="0"/>
        </a:p>
      </dgm:t>
    </dgm:pt>
    <dgm:pt modelId="{D4433C1F-D3FA-46C3-B14A-682102BB70A0}" type="parTrans" cxnId="{0C288CC1-C31F-48DD-AFC1-24A11C39EEC6}">
      <dgm:prSet/>
      <dgm:spPr/>
      <dgm:t>
        <a:bodyPr/>
        <a:lstStyle/>
        <a:p>
          <a:pPr algn="ctr"/>
          <a:endParaRPr lang="en-US"/>
        </a:p>
      </dgm:t>
    </dgm:pt>
    <dgm:pt modelId="{01438729-8081-4FE3-9614-C6B52A65F564}" type="sibTrans" cxnId="{0C288CC1-C31F-48DD-AFC1-24A11C39EEC6}">
      <dgm:prSet/>
      <dgm:spPr/>
      <dgm:t>
        <a:bodyPr/>
        <a:lstStyle/>
        <a:p>
          <a:pPr algn="ctr"/>
          <a:endParaRPr lang="en-US" dirty="0"/>
        </a:p>
      </dgm:t>
    </dgm:pt>
    <dgm:pt modelId="{99F7EF44-37F0-43A6-A2B2-0DFD211DBEE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 smtClean="0"/>
            <a:t>Elem. Algebra</a:t>
          </a:r>
          <a:endParaRPr lang="en-US" dirty="0"/>
        </a:p>
      </dgm:t>
    </dgm:pt>
    <dgm:pt modelId="{27EA3DC4-4D2B-4D7E-9C6A-AE956BF7F917}" type="parTrans" cxnId="{AE40F797-67B6-4B35-8DA7-54EEABE3D6AE}">
      <dgm:prSet/>
      <dgm:spPr/>
      <dgm:t>
        <a:bodyPr/>
        <a:lstStyle/>
        <a:p>
          <a:pPr algn="ctr"/>
          <a:endParaRPr lang="en-US"/>
        </a:p>
      </dgm:t>
    </dgm:pt>
    <dgm:pt modelId="{1FB56E78-8D8B-4CF7-B286-E168A5B89EF6}" type="sibTrans" cxnId="{AE40F797-67B6-4B35-8DA7-54EEABE3D6AE}">
      <dgm:prSet/>
      <dgm:spPr/>
      <dgm:t>
        <a:bodyPr/>
        <a:lstStyle/>
        <a:p>
          <a:pPr algn="ctr"/>
          <a:endParaRPr lang="en-US" dirty="0"/>
        </a:p>
      </dgm:t>
    </dgm:pt>
    <dgm:pt modelId="{B4C10D43-44E9-475F-B31E-4CEF07819E0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 smtClean="0"/>
            <a:t>Intermediate Algebra</a:t>
          </a:r>
          <a:endParaRPr lang="en-US" dirty="0"/>
        </a:p>
      </dgm:t>
    </dgm:pt>
    <dgm:pt modelId="{514680DE-EFCC-45C6-A9B7-9BDD4488BD31}" type="parTrans" cxnId="{EA25DE58-79D2-482D-8DBC-32056D78A5E4}">
      <dgm:prSet/>
      <dgm:spPr/>
      <dgm:t>
        <a:bodyPr/>
        <a:lstStyle/>
        <a:p>
          <a:pPr algn="ctr"/>
          <a:endParaRPr lang="en-US"/>
        </a:p>
      </dgm:t>
    </dgm:pt>
    <dgm:pt modelId="{DE8BAA81-B51C-41DC-B29C-8A89F10AA952}" type="sibTrans" cxnId="{EA25DE58-79D2-482D-8DBC-32056D78A5E4}">
      <dgm:prSet/>
      <dgm:spPr/>
      <dgm:t>
        <a:bodyPr/>
        <a:lstStyle/>
        <a:p>
          <a:pPr algn="ctr"/>
          <a:endParaRPr lang="en-US" dirty="0"/>
        </a:p>
      </dgm:t>
    </dgm:pt>
    <dgm:pt modelId="{41667712-014C-410F-8BBC-9B5C1C6BFC7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 smtClean="0"/>
            <a:t>Precalculus</a:t>
          </a:r>
          <a:endParaRPr lang="en-US" dirty="0"/>
        </a:p>
      </dgm:t>
    </dgm:pt>
    <dgm:pt modelId="{F156DE4F-955B-4679-8A44-969095541934}" type="parTrans" cxnId="{E87F3CE6-C264-40CB-B9F6-7F7DE55ABF8F}">
      <dgm:prSet/>
      <dgm:spPr/>
      <dgm:t>
        <a:bodyPr/>
        <a:lstStyle/>
        <a:p>
          <a:pPr algn="ctr"/>
          <a:endParaRPr lang="en-US"/>
        </a:p>
      </dgm:t>
    </dgm:pt>
    <dgm:pt modelId="{0E72924C-152F-4A60-8DA5-AF5869CEE574}" type="sibTrans" cxnId="{E87F3CE6-C264-40CB-B9F6-7F7DE55ABF8F}">
      <dgm:prSet/>
      <dgm:spPr/>
      <dgm:t>
        <a:bodyPr/>
        <a:lstStyle/>
        <a:p>
          <a:pPr algn="ctr"/>
          <a:endParaRPr lang="en-US"/>
        </a:p>
      </dgm:t>
    </dgm:pt>
    <dgm:pt modelId="{BE7D39ED-817A-4325-9871-AA13FDAE37E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 smtClean="0"/>
            <a:t>Statistics</a:t>
          </a:r>
          <a:endParaRPr lang="en-US" dirty="0"/>
        </a:p>
      </dgm:t>
    </dgm:pt>
    <dgm:pt modelId="{43101915-B71E-4D4F-AECD-D1824130BF15}" type="parTrans" cxnId="{3E1EFBD9-6314-411A-9082-8ED6AFBF9962}">
      <dgm:prSet/>
      <dgm:spPr/>
      <dgm:t>
        <a:bodyPr/>
        <a:lstStyle/>
        <a:p>
          <a:pPr algn="ctr"/>
          <a:endParaRPr lang="en-US"/>
        </a:p>
      </dgm:t>
    </dgm:pt>
    <dgm:pt modelId="{5AF3920E-8704-41DD-A81F-42AD6DD96F6F}" type="sibTrans" cxnId="{3E1EFBD9-6314-411A-9082-8ED6AFBF9962}">
      <dgm:prSet/>
      <dgm:spPr/>
      <dgm:t>
        <a:bodyPr/>
        <a:lstStyle/>
        <a:p>
          <a:pPr algn="ctr"/>
          <a:endParaRPr lang="en-US" dirty="0"/>
        </a:p>
      </dgm:t>
    </dgm:pt>
    <dgm:pt modelId="{02456DF7-FEB1-4548-B632-39D1B2644DAA}" type="pres">
      <dgm:prSet presAssocID="{86318FF1-62A0-43CB-94C1-9C16FD672354}" presName="Name0" presStyleCnt="0">
        <dgm:presLayoutVars>
          <dgm:dir/>
          <dgm:resizeHandles val="exact"/>
        </dgm:presLayoutVars>
      </dgm:prSet>
      <dgm:spPr/>
    </dgm:pt>
    <dgm:pt modelId="{FB258676-453C-43F6-AC5E-3BE0F616AA14}" type="pres">
      <dgm:prSet presAssocID="{BA99FDB1-2D73-49F6-B681-2ED08C23ACCD}" presName="node" presStyleLbl="node1" presStyleIdx="0" presStyleCnt="5" custScaleX="532916" custScaleY="632756" custLinFactX="29384" custLinFactNeighborX="100000" custLinFactNeighborY="58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4B59D-8771-417D-BB9C-3C4515C8D987}" type="pres">
      <dgm:prSet presAssocID="{01438729-8081-4FE3-9614-C6B52A65F564}" presName="sibTrans" presStyleLbl="sibTrans2D1" presStyleIdx="0" presStyleCnt="4" custScaleX="109917" custScaleY="522787"/>
      <dgm:spPr/>
      <dgm:t>
        <a:bodyPr/>
        <a:lstStyle/>
        <a:p>
          <a:endParaRPr lang="en-US"/>
        </a:p>
      </dgm:t>
    </dgm:pt>
    <dgm:pt modelId="{F2A4DC5C-AAED-4490-A751-DE6F1A3C0B76}" type="pres">
      <dgm:prSet presAssocID="{01438729-8081-4FE3-9614-C6B52A65F56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F1E1FF3-B713-4915-85B6-20D72FC8C0CA}" type="pres">
      <dgm:prSet presAssocID="{99F7EF44-37F0-43A6-A2B2-0DFD211DBEE0}" presName="node" presStyleLbl="node1" presStyleIdx="1" presStyleCnt="5" custScaleX="532916" custScaleY="632756" custLinFactX="121577" custLinFactNeighborX="200000" custLinFactNeighborY="41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9D1F6-9358-49C0-A887-636BC87ABC43}" type="pres">
      <dgm:prSet presAssocID="{1FB56E78-8D8B-4CF7-B286-E168A5B89EF6}" presName="sibTrans" presStyleLbl="sibTrans2D1" presStyleIdx="1" presStyleCnt="4" custScaleX="121575" custScaleY="557388"/>
      <dgm:spPr/>
      <dgm:t>
        <a:bodyPr/>
        <a:lstStyle/>
        <a:p>
          <a:endParaRPr lang="en-US"/>
        </a:p>
      </dgm:t>
    </dgm:pt>
    <dgm:pt modelId="{C654430B-C7EF-4C67-921E-4AB7E18C3DE1}" type="pres">
      <dgm:prSet presAssocID="{1FB56E78-8D8B-4CF7-B286-E168A5B89EF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9B4EDA9-1908-4D4F-B668-F96B47A8EE9F}" type="pres">
      <dgm:prSet presAssocID="{B4C10D43-44E9-475F-B31E-4CEF07819E08}" presName="node" presStyleLbl="node1" presStyleIdx="2" presStyleCnt="5" custScaleX="532916" custScaleY="632756" custLinFactX="202230" custLinFactNeighborX="300000" custLinFactNeighborY="41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341F7-9DD1-4421-8A51-4CEB4D0BF8B7}" type="pres">
      <dgm:prSet presAssocID="{DE8BAA81-B51C-41DC-B29C-8A89F10AA952}" presName="sibTrans" presStyleLbl="sibTrans2D1" presStyleIdx="2" presStyleCnt="4" custScaleX="100152" custScaleY="602574" custLinFactNeighborX="-2842" custLinFactNeighborY="35987"/>
      <dgm:spPr/>
      <dgm:t>
        <a:bodyPr/>
        <a:lstStyle/>
        <a:p>
          <a:endParaRPr lang="en-US"/>
        </a:p>
      </dgm:t>
    </dgm:pt>
    <dgm:pt modelId="{B6E2DF6A-1FED-41CC-8B7D-29F3EDF7DD16}" type="pres">
      <dgm:prSet presAssocID="{DE8BAA81-B51C-41DC-B29C-8A89F10AA95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D1C891C-F2D1-4398-8755-AB7F08B16E5A}" type="pres">
      <dgm:prSet presAssocID="{BE7D39ED-817A-4325-9871-AA13FDAE37ED}" presName="node" presStyleLbl="node1" presStyleIdx="3" presStyleCnt="5" custScaleX="532916" custScaleY="632756" custLinFactX="324621" custLinFactY="291014" custLinFactNeighborX="400000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6C57-B9F9-4A73-93AA-922F607FE08F}" type="pres">
      <dgm:prSet presAssocID="{5AF3920E-8704-41DD-A81F-42AD6DD96F6F}" presName="sibTrans" presStyleLbl="sibTrans2D1" presStyleIdx="3" presStyleCnt="4" custAng="3825696" custScaleX="82975" custScaleY="667767" custLinFactX="-100000" custLinFactY="-323625" custLinFactNeighborX="-127951" custLinFactNeighborY="-400000"/>
      <dgm:spPr/>
      <dgm:t>
        <a:bodyPr/>
        <a:lstStyle/>
        <a:p>
          <a:endParaRPr lang="en-US"/>
        </a:p>
      </dgm:t>
    </dgm:pt>
    <dgm:pt modelId="{6466AA72-3996-4BD5-9FBF-0BE74129C37F}" type="pres">
      <dgm:prSet presAssocID="{5AF3920E-8704-41DD-A81F-42AD6DD96F6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50F42D4-8D19-4DFD-B04F-F2495E1B50EA}" type="pres">
      <dgm:prSet presAssocID="{41667712-014C-410F-8BBC-9B5C1C6BFC7B}" presName="node" presStyleLbl="node1" presStyleIdx="4" presStyleCnt="5" custScaleX="532916" custScaleY="632756" custLinFactX="-17195" custLinFactY="-285997" custLinFactNeighborX="-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35E07-F6F6-4EE8-89DC-2AC613586342}" type="presOf" srcId="{86318FF1-62A0-43CB-94C1-9C16FD672354}" destId="{02456DF7-FEB1-4548-B632-39D1B2644DAA}" srcOrd="0" destOrd="0" presId="urn:microsoft.com/office/officeart/2005/8/layout/process1"/>
    <dgm:cxn modelId="{7E3E07CC-ED33-442A-A520-AAE181D9144E}" type="presOf" srcId="{BA99FDB1-2D73-49F6-B681-2ED08C23ACCD}" destId="{FB258676-453C-43F6-AC5E-3BE0F616AA14}" srcOrd="0" destOrd="0" presId="urn:microsoft.com/office/officeart/2005/8/layout/process1"/>
    <dgm:cxn modelId="{0C288CC1-C31F-48DD-AFC1-24A11C39EEC6}" srcId="{86318FF1-62A0-43CB-94C1-9C16FD672354}" destId="{BA99FDB1-2D73-49F6-B681-2ED08C23ACCD}" srcOrd="0" destOrd="0" parTransId="{D4433C1F-D3FA-46C3-B14A-682102BB70A0}" sibTransId="{01438729-8081-4FE3-9614-C6B52A65F564}"/>
    <dgm:cxn modelId="{ADF46B62-51E9-4DE8-9189-3EBCE92674D7}" type="presOf" srcId="{1FB56E78-8D8B-4CF7-B286-E168A5B89EF6}" destId="{C654430B-C7EF-4C67-921E-4AB7E18C3DE1}" srcOrd="1" destOrd="0" presId="urn:microsoft.com/office/officeart/2005/8/layout/process1"/>
    <dgm:cxn modelId="{BC22C054-B6C6-4303-8F79-268E990FCC84}" type="presOf" srcId="{99F7EF44-37F0-43A6-A2B2-0DFD211DBEE0}" destId="{9F1E1FF3-B713-4915-85B6-20D72FC8C0CA}" srcOrd="0" destOrd="0" presId="urn:microsoft.com/office/officeart/2005/8/layout/process1"/>
    <dgm:cxn modelId="{7931DEDB-CA5F-491A-AB42-844E927F58A0}" type="presOf" srcId="{01438729-8081-4FE3-9614-C6B52A65F564}" destId="{F2A4DC5C-AAED-4490-A751-DE6F1A3C0B76}" srcOrd="1" destOrd="0" presId="urn:microsoft.com/office/officeart/2005/8/layout/process1"/>
    <dgm:cxn modelId="{D31A699F-CB02-4341-B3B9-C678B1D9A9E3}" type="presOf" srcId="{DE8BAA81-B51C-41DC-B29C-8A89F10AA952}" destId="{B6E2DF6A-1FED-41CC-8B7D-29F3EDF7DD16}" srcOrd="1" destOrd="0" presId="urn:microsoft.com/office/officeart/2005/8/layout/process1"/>
    <dgm:cxn modelId="{CDFE4459-6441-4E91-9770-26A00AF070CF}" type="presOf" srcId="{5AF3920E-8704-41DD-A81F-42AD6DD96F6F}" destId="{6466AA72-3996-4BD5-9FBF-0BE74129C37F}" srcOrd="1" destOrd="0" presId="urn:microsoft.com/office/officeart/2005/8/layout/process1"/>
    <dgm:cxn modelId="{FFDFF29F-BFEC-49E1-8EA0-2195D4A28E73}" type="presOf" srcId="{DE8BAA81-B51C-41DC-B29C-8A89F10AA952}" destId="{C68341F7-9DD1-4421-8A51-4CEB4D0BF8B7}" srcOrd="0" destOrd="0" presId="urn:microsoft.com/office/officeart/2005/8/layout/process1"/>
    <dgm:cxn modelId="{CA968DAE-14A2-43CD-A958-778AACFE8B8C}" type="presOf" srcId="{01438729-8081-4FE3-9614-C6B52A65F564}" destId="{D1B4B59D-8771-417D-BB9C-3C4515C8D987}" srcOrd="0" destOrd="0" presId="urn:microsoft.com/office/officeart/2005/8/layout/process1"/>
    <dgm:cxn modelId="{EF586B8A-63C5-40DB-AFD0-8201EC47CCAF}" type="presOf" srcId="{B4C10D43-44E9-475F-B31E-4CEF07819E08}" destId="{29B4EDA9-1908-4D4F-B668-F96B47A8EE9F}" srcOrd="0" destOrd="0" presId="urn:microsoft.com/office/officeart/2005/8/layout/process1"/>
    <dgm:cxn modelId="{8D41536F-984A-49D1-B56D-627A94A8E33B}" type="presOf" srcId="{5AF3920E-8704-41DD-A81F-42AD6DD96F6F}" destId="{6F806C57-B9F9-4A73-93AA-922F607FE08F}" srcOrd="0" destOrd="0" presId="urn:microsoft.com/office/officeart/2005/8/layout/process1"/>
    <dgm:cxn modelId="{E87F3CE6-C264-40CB-B9F6-7F7DE55ABF8F}" srcId="{86318FF1-62A0-43CB-94C1-9C16FD672354}" destId="{41667712-014C-410F-8BBC-9B5C1C6BFC7B}" srcOrd="4" destOrd="0" parTransId="{F156DE4F-955B-4679-8A44-969095541934}" sibTransId="{0E72924C-152F-4A60-8DA5-AF5869CEE574}"/>
    <dgm:cxn modelId="{1EB85A06-42A5-44A9-9792-F10111B79670}" type="presOf" srcId="{1FB56E78-8D8B-4CF7-B286-E168A5B89EF6}" destId="{59E9D1F6-9358-49C0-A887-636BC87ABC43}" srcOrd="0" destOrd="0" presId="urn:microsoft.com/office/officeart/2005/8/layout/process1"/>
    <dgm:cxn modelId="{4931C000-A2EF-4F09-AF9E-E253B671FAD9}" type="presOf" srcId="{BE7D39ED-817A-4325-9871-AA13FDAE37ED}" destId="{AD1C891C-F2D1-4398-8755-AB7F08B16E5A}" srcOrd="0" destOrd="0" presId="urn:microsoft.com/office/officeart/2005/8/layout/process1"/>
    <dgm:cxn modelId="{EA25DE58-79D2-482D-8DBC-32056D78A5E4}" srcId="{86318FF1-62A0-43CB-94C1-9C16FD672354}" destId="{B4C10D43-44E9-475F-B31E-4CEF07819E08}" srcOrd="2" destOrd="0" parTransId="{514680DE-EFCC-45C6-A9B7-9BDD4488BD31}" sibTransId="{DE8BAA81-B51C-41DC-B29C-8A89F10AA952}"/>
    <dgm:cxn modelId="{3E1EFBD9-6314-411A-9082-8ED6AFBF9962}" srcId="{86318FF1-62A0-43CB-94C1-9C16FD672354}" destId="{BE7D39ED-817A-4325-9871-AA13FDAE37ED}" srcOrd="3" destOrd="0" parTransId="{43101915-B71E-4D4F-AECD-D1824130BF15}" sibTransId="{5AF3920E-8704-41DD-A81F-42AD6DD96F6F}"/>
    <dgm:cxn modelId="{AE40F797-67B6-4B35-8DA7-54EEABE3D6AE}" srcId="{86318FF1-62A0-43CB-94C1-9C16FD672354}" destId="{99F7EF44-37F0-43A6-A2B2-0DFD211DBEE0}" srcOrd="1" destOrd="0" parTransId="{27EA3DC4-4D2B-4D7E-9C6A-AE956BF7F917}" sibTransId="{1FB56E78-8D8B-4CF7-B286-E168A5B89EF6}"/>
    <dgm:cxn modelId="{22A952B7-E429-4FC4-B1A8-6D595952A28A}" type="presOf" srcId="{41667712-014C-410F-8BBC-9B5C1C6BFC7B}" destId="{150F42D4-8D19-4DFD-B04F-F2495E1B50EA}" srcOrd="0" destOrd="0" presId="urn:microsoft.com/office/officeart/2005/8/layout/process1"/>
    <dgm:cxn modelId="{E32BEA6A-A252-41C3-B467-6EB0495BC8D2}" type="presParOf" srcId="{02456DF7-FEB1-4548-B632-39D1B2644DAA}" destId="{FB258676-453C-43F6-AC5E-3BE0F616AA14}" srcOrd="0" destOrd="0" presId="urn:microsoft.com/office/officeart/2005/8/layout/process1"/>
    <dgm:cxn modelId="{3A4B3C9A-2DC9-4D35-95D8-E93B8528550F}" type="presParOf" srcId="{02456DF7-FEB1-4548-B632-39D1B2644DAA}" destId="{D1B4B59D-8771-417D-BB9C-3C4515C8D987}" srcOrd="1" destOrd="0" presId="urn:microsoft.com/office/officeart/2005/8/layout/process1"/>
    <dgm:cxn modelId="{794194E0-7C1A-463F-BCB7-3E198D07D6C8}" type="presParOf" srcId="{D1B4B59D-8771-417D-BB9C-3C4515C8D987}" destId="{F2A4DC5C-AAED-4490-A751-DE6F1A3C0B76}" srcOrd="0" destOrd="0" presId="urn:microsoft.com/office/officeart/2005/8/layout/process1"/>
    <dgm:cxn modelId="{CDD25A06-55DD-4D0D-BB65-2899A98336FA}" type="presParOf" srcId="{02456DF7-FEB1-4548-B632-39D1B2644DAA}" destId="{9F1E1FF3-B713-4915-85B6-20D72FC8C0CA}" srcOrd="2" destOrd="0" presId="urn:microsoft.com/office/officeart/2005/8/layout/process1"/>
    <dgm:cxn modelId="{56BD3E2D-73F4-4461-A417-EA854BA56078}" type="presParOf" srcId="{02456DF7-FEB1-4548-B632-39D1B2644DAA}" destId="{59E9D1F6-9358-49C0-A887-636BC87ABC43}" srcOrd="3" destOrd="0" presId="urn:microsoft.com/office/officeart/2005/8/layout/process1"/>
    <dgm:cxn modelId="{D6E6C680-47A0-4757-93E1-51348A0F835B}" type="presParOf" srcId="{59E9D1F6-9358-49C0-A887-636BC87ABC43}" destId="{C654430B-C7EF-4C67-921E-4AB7E18C3DE1}" srcOrd="0" destOrd="0" presId="urn:microsoft.com/office/officeart/2005/8/layout/process1"/>
    <dgm:cxn modelId="{09669297-9F8E-49EA-AF17-CCFF8289B330}" type="presParOf" srcId="{02456DF7-FEB1-4548-B632-39D1B2644DAA}" destId="{29B4EDA9-1908-4D4F-B668-F96B47A8EE9F}" srcOrd="4" destOrd="0" presId="urn:microsoft.com/office/officeart/2005/8/layout/process1"/>
    <dgm:cxn modelId="{43E96F69-FF96-44CB-A8C9-EAD3441B98FB}" type="presParOf" srcId="{02456DF7-FEB1-4548-B632-39D1B2644DAA}" destId="{C68341F7-9DD1-4421-8A51-4CEB4D0BF8B7}" srcOrd="5" destOrd="0" presId="urn:microsoft.com/office/officeart/2005/8/layout/process1"/>
    <dgm:cxn modelId="{9B5E86CC-DF01-4275-91BB-1C7A91DF81BF}" type="presParOf" srcId="{C68341F7-9DD1-4421-8A51-4CEB4D0BF8B7}" destId="{B6E2DF6A-1FED-41CC-8B7D-29F3EDF7DD16}" srcOrd="0" destOrd="0" presId="urn:microsoft.com/office/officeart/2005/8/layout/process1"/>
    <dgm:cxn modelId="{C4746C6B-B2F6-49E0-97BA-06074021193F}" type="presParOf" srcId="{02456DF7-FEB1-4548-B632-39D1B2644DAA}" destId="{AD1C891C-F2D1-4398-8755-AB7F08B16E5A}" srcOrd="6" destOrd="0" presId="urn:microsoft.com/office/officeart/2005/8/layout/process1"/>
    <dgm:cxn modelId="{CF375F19-9C70-48CA-8BE8-4F27D35B8113}" type="presParOf" srcId="{02456DF7-FEB1-4548-B632-39D1B2644DAA}" destId="{6F806C57-B9F9-4A73-93AA-922F607FE08F}" srcOrd="7" destOrd="0" presId="urn:microsoft.com/office/officeart/2005/8/layout/process1"/>
    <dgm:cxn modelId="{FC840560-73B0-45B2-813D-3C9303922F2F}" type="presParOf" srcId="{6F806C57-B9F9-4A73-93AA-922F607FE08F}" destId="{6466AA72-3996-4BD5-9FBF-0BE74129C37F}" srcOrd="0" destOrd="0" presId="urn:microsoft.com/office/officeart/2005/8/layout/process1"/>
    <dgm:cxn modelId="{6CB9C5F3-8D48-4E70-9BFB-63C5E8ACA54B}" type="presParOf" srcId="{02456DF7-FEB1-4548-B632-39D1B2644DAA}" destId="{150F42D4-8D19-4DFD-B04F-F2495E1B50E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CC091-729C-48A9-B8D5-EBF6FFB57540}" type="doc">
      <dgm:prSet loTypeId="urn:microsoft.com/office/officeart/2005/8/layout/default#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C7B51-3404-402F-B41D-C2868B9F4FE0}">
      <dgm:prSet phldrT="[Text]" custT="1"/>
      <dgm:spPr/>
      <dgm:t>
        <a:bodyPr/>
        <a:lstStyle/>
        <a:p>
          <a:r>
            <a:rPr lang="en-US" sz="2800" dirty="0" smtClean="0"/>
            <a:t>Productive Persistence</a:t>
          </a:r>
          <a:endParaRPr lang="en-US" sz="2800" dirty="0"/>
        </a:p>
      </dgm:t>
    </dgm:pt>
    <dgm:pt modelId="{25221BF3-D6FF-4BBB-8A8C-9251990BDCA5}" type="parTrans" cxnId="{6FE04068-764D-49D0-97B2-2407AFFAFFFF}">
      <dgm:prSet/>
      <dgm:spPr/>
      <dgm:t>
        <a:bodyPr/>
        <a:lstStyle/>
        <a:p>
          <a:endParaRPr lang="en-US"/>
        </a:p>
      </dgm:t>
    </dgm:pt>
    <dgm:pt modelId="{9A068E98-A545-4CC1-8DA8-B66AAE447C8C}" type="sibTrans" cxnId="{6FE04068-764D-49D0-97B2-2407AFFAFFFF}">
      <dgm:prSet/>
      <dgm:spPr/>
      <dgm:t>
        <a:bodyPr/>
        <a:lstStyle/>
        <a:p>
          <a:endParaRPr lang="en-US"/>
        </a:p>
      </dgm:t>
    </dgm:pt>
    <dgm:pt modelId="{8F7EE8A1-79DC-4F16-B065-7F74DD045194}">
      <dgm:prSet phldrT="[Text]" custT="1"/>
      <dgm:spPr/>
      <dgm:t>
        <a:bodyPr/>
        <a:lstStyle/>
        <a:p>
          <a:r>
            <a:rPr lang="en-US" sz="1800" dirty="0" smtClean="0"/>
            <a:t>Students Need Skills and Habits Required for College Success</a:t>
          </a:r>
          <a:endParaRPr lang="en-US" sz="1800" dirty="0"/>
        </a:p>
      </dgm:t>
    </dgm:pt>
    <dgm:pt modelId="{8DF5A6E1-D894-40A3-9AFE-4E3C4A4E1705}" type="parTrans" cxnId="{234901EF-8585-4232-B8AC-FDF083AE7FE5}">
      <dgm:prSet/>
      <dgm:spPr/>
      <dgm:t>
        <a:bodyPr/>
        <a:lstStyle/>
        <a:p>
          <a:endParaRPr lang="en-US"/>
        </a:p>
      </dgm:t>
    </dgm:pt>
    <dgm:pt modelId="{06D347BC-2994-4064-8274-4D956853D662}" type="sibTrans" cxnId="{234901EF-8585-4232-B8AC-FDF083AE7FE5}">
      <dgm:prSet/>
      <dgm:spPr/>
      <dgm:t>
        <a:bodyPr/>
        <a:lstStyle/>
        <a:p>
          <a:endParaRPr lang="en-US"/>
        </a:p>
      </dgm:t>
    </dgm:pt>
    <dgm:pt modelId="{CA0C3A2A-BBD5-4D82-9470-38093FA536BD}">
      <dgm:prSet phldrT="[Text]" custT="1"/>
      <dgm:spPr/>
      <dgm:t>
        <a:bodyPr/>
        <a:lstStyle/>
        <a:p>
          <a:r>
            <a:rPr lang="en-US" sz="1600" b="1" dirty="0" smtClean="0"/>
            <a:t>Attendance</a:t>
          </a:r>
        </a:p>
        <a:p>
          <a:r>
            <a:rPr lang="en-US" sz="1600" b="1" dirty="0" smtClean="0"/>
            <a:t>Assignments</a:t>
          </a:r>
        </a:p>
        <a:p>
          <a:r>
            <a:rPr lang="en-US" sz="1600" b="1" dirty="0" smtClean="0"/>
            <a:t>Help-Seeking</a:t>
          </a:r>
        </a:p>
        <a:p>
          <a:r>
            <a:rPr lang="en-US" sz="1600" b="1" dirty="0" smtClean="0"/>
            <a:t>Learning from Errors</a:t>
          </a:r>
        </a:p>
        <a:p>
          <a:r>
            <a:rPr lang="en-US" sz="1600" b="1" dirty="0" smtClean="0"/>
            <a:t>Effort after Failure</a:t>
          </a:r>
        </a:p>
        <a:p>
          <a:r>
            <a:rPr lang="en-US" sz="1600" b="1" dirty="0" smtClean="0"/>
            <a:t>Embracing Challenge</a:t>
          </a:r>
          <a:endParaRPr lang="en-US" sz="1600" b="1" dirty="0"/>
        </a:p>
      </dgm:t>
    </dgm:pt>
    <dgm:pt modelId="{4539FA38-7219-45C7-B9F2-2EF3B4C030BA}" type="parTrans" cxnId="{70D90793-73DE-45FD-9445-07AD5DA05F37}">
      <dgm:prSet/>
      <dgm:spPr/>
      <dgm:t>
        <a:bodyPr/>
        <a:lstStyle/>
        <a:p>
          <a:endParaRPr lang="en-US"/>
        </a:p>
      </dgm:t>
    </dgm:pt>
    <dgm:pt modelId="{9CABE0A0-7B98-404F-829F-9E4CFA141087}" type="sibTrans" cxnId="{70D90793-73DE-45FD-9445-07AD5DA05F37}">
      <dgm:prSet/>
      <dgm:spPr/>
      <dgm:t>
        <a:bodyPr/>
        <a:lstStyle/>
        <a:p>
          <a:endParaRPr lang="en-US"/>
        </a:p>
      </dgm:t>
    </dgm:pt>
    <dgm:pt modelId="{E02CA741-F252-43D0-958A-28303062B28B}">
      <dgm:prSet phldrT="[Text]" custT="1"/>
      <dgm:spPr/>
      <dgm:t>
        <a:bodyPr/>
        <a:lstStyle/>
        <a:p>
          <a:r>
            <a:rPr lang="en-US" sz="1800" dirty="0" smtClean="0"/>
            <a:t>Students have Weak Ties to Peers, Faculty, and Course of Study</a:t>
          </a:r>
          <a:endParaRPr lang="en-US" sz="1800" dirty="0"/>
        </a:p>
      </dgm:t>
    </dgm:pt>
    <dgm:pt modelId="{2205E728-CD2B-46E9-B280-9C3F25BF0396}" type="parTrans" cxnId="{61392A34-1567-490D-8B63-BF7729A2F31A}">
      <dgm:prSet/>
      <dgm:spPr/>
      <dgm:t>
        <a:bodyPr/>
        <a:lstStyle/>
        <a:p>
          <a:endParaRPr lang="en-US"/>
        </a:p>
      </dgm:t>
    </dgm:pt>
    <dgm:pt modelId="{30051AD4-C7EE-4975-B79A-5BC65C95A51F}" type="sibTrans" cxnId="{61392A34-1567-490D-8B63-BF7729A2F31A}">
      <dgm:prSet/>
      <dgm:spPr/>
      <dgm:t>
        <a:bodyPr/>
        <a:lstStyle/>
        <a:p>
          <a:endParaRPr lang="en-US"/>
        </a:p>
      </dgm:t>
    </dgm:pt>
    <dgm:pt modelId="{9D623549-0D45-4997-B2D4-010BF01BCCD7}">
      <dgm:prSet phldrT="[Text]" custT="1"/>
      <dgm:spPr/>
      <dgm:t>
        <a:bodyPr/>
        <a:lstStyle/>
        <a:p>
          <a:r>
            <a:rPr lang="en-US" sz="1800" dirty="0" smtClean="0"/>
            <a:t>Students Don’t See Themselves as Math Learners</a:t>
          </a:r>
          <a:endParaRPr lang="en-US" sz="1800" dirty="0"/>
        </a:p>
      </dgm:t>
    </dgm:pt>
    <dgm:pt modelId="{605AC4EF-4C8B-4DC9-91FE-B4E0CF6A2694}" type="parTrans" cxnId="{5CDA3ABB-3ECC-41E2-AEA7-AB7B822ACD05}">
      <dgm:prSet/>
      <dgm:spPr/>
      <dgm:t>
        <a:bodyPr/>
        <a:lstStyle/>
        <a:p>
          <a:endParaRPr lang="en-US"/>
        </a:p>
      </dgm:t>
    </dgm:pt>
    <dgm:pt modelId="{8895A5BE-4746-4FCD-A129-DA77053431FC}" type="sibTrans" cxnId="{5CDA3ABB-3ECC-41E2-AEA7-AB7B822ACD05}">
      <dgm:prSet/>
      <dgm:spPr/>
      <dgm:t>
        <a:bodyPr/>
        <a:lstStyle/>
        <a:p>
          <a:endParaRPr lang="en-US"/>
        </a:p>
      </dgm:t>
    </dgm:pt>
    <dgm:pt modelId="{13E8BAF1-1A9A-4651-888C-34BC71C4A113}">
      <dgm:prSet phldrT="[Text]" custT="1"/>
      <dgm:spPr/>
      <dgm:t>
        <a:bodyPr/>
        <a:lstStyle/>
        <a:p>
          <a:r>
            <a:rPr lang="en-US" sz="1800" dirty="0" smtClean="0"/>
            <a:t>Course material Not Seem As Interesting or Useful</a:t>
          </a:r>
          <a:endParaRPr lang="en-US" sz="1800" dirty="0"/>
        </a:p>
      </dgm:t>
    </dgm:pt>
    <dgm:pt modelId="{3B626789-CEAC-4482-8036-54D99BA72D53}" type="parTrans" cxnId="{1EBA1721-6F6B-4F8F-82B2-11E111D9ACAB}">
      <dgm:prSet/>
      <dgm:spPr/>
      <dgm:t>
        <a:bodyPr/>
        <a:lstStyle/>
        <a:p>
          <a:endParaRPr lang="en-US"/>
        </a:p>
      </dgm:t>
    </dgm:pt>
    <dgm:pt modelId="{7B559C19-AE6B-4569-8610-07269CC9C2E0}" type="sibTrans" cxnId="{1EBA1721-6F6B-4F8F-82B2-11E111D9ACAB}">
      <dgm:prSet/>
      <dgm:spPr/>
      <dgm:t>
        <a:bodyPr/>
        <a:lstStyle/>
        <a:p>
          <a:endParaRPr lang="en-US"/>
        </a:p>
      </dgm:t>
    </dgm:pt>
    <dgm:pt modelId="{D90D7636-F6C2-4B92-A096-79843B2D04A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800" u="sng" dirty="0" smtClean="0">
              <a:solidFill>
                <a:schemeClr val="tx1"/>
              </a:solidFill>
            </a:rPr>
            <a:t>Mindsets</a:t>
          </a:r>
          <a:endParaRPr lang="en-US" sz="2800" u="sng" dirty="0">
            <a:solidFill>
              <a:schemeClr val="tx1"/>
            </a:solidFill>
          </a:endParaRPr>
        </a:p>
      </dgm:t>
    </dgm:pt>
    <dgm:pt modelId="{E886D087-9B62-4CD0-B7C2-EAC272B46D75}" type="parTrans" cxnId="{DF8E786C-A435-47E9-8717-BC7924B61D93}">
      <dgm:prSet/>
      <dgm:spPr/>
      <dgm:t>
        <a:bodyPr/>
        <a:lstStyle/>
        <a:p>
          <a:endParaRPr lang="en-US"/>
        </a:p>
      </dgm:t>
    </dgm:pt>
    <dgm:pt modelId="{EACC04B4-9250-43EC-9FB3-230F430F3B9B}" type="sibTrans" cxnId="{DF8E786C-A435-47E9-8717-BC7924B61D93}">
      <dgm:prSet/>
      <dgm:spPr/>
      <dgm:t>
        <a:bodyPr/>
        <a:lstStyle/>
        <a:p>
          <a:endParaRPr lang="en-US"/>
        </a:p>
      </dgm:t>
    </dgm:pt>
    <dgm:pt modelId="{BC7B71D2-17D8-4D12-8F0D-3A6E0074F2C3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800" b="1" u="sng" dirty="0" smtClean="0">
              <a:solidFill>
                <a:schemeClr val="tx1"/>
              </a:solidFill>
            </a:rPr>
            <a:t>Skills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F1BAEA0E-5230-4CB0-8DE6-801B3568631B}" type="parTrans" cxnId="{5994D5BB-A8EC-46EA-B441-2E81DF6B38E2}">
      <dgm:prSet/>
      <dgm:spPr/>
      <dgm:t>
        <a:bodyPr/>
        <a:lstStyle/>
        <a:p>
          <a:endParaRPr lang="en-US"/>
        </a:p>
      </dgm:t>
    </dgm:pt>
    <dgm:pt modelId="{E3A208CB-1B45-4708-8C06-A3083EB3C5BF}" type="sibTrans" cxnId="{5994D5BB-A8EC-46EA-B441-2E81DF6B38E2}">
      <dgm:prSet/>
      <dgm:spPr/>
      <dgm:t>
        <a:bodyPr/>
        <a:lstStyle/>
        <a:p>
          <a:endParaRPr lang="en-US"/>
        </a:p>
      </dgm:t>
    </dgm:pt>
    <dgm:pt modelId="{49BD183D-75CD-4F4E-B989-C4BAC49C250F}" type="pres">
      <dgm:prSet presAssocID="{506CC091-729C-48A9-B8D5-EBF6FFB575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8F78F3-FE4D-4A50-90D3-6E2BA3390068}" type="pres">
      <dgm:prSet presAssocID="{C8AC7B51-3404-402F-B41D-C2868B9F4FE0}" presName="node" presStyleLbl="node1" presStyleIdx="0" presStyleCnt="8" custScaleX="53186" custScaleY="88753" custLinFactNeighborX="-8454" custLinFactNeighborY="-6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25EE6-D136-4214-8585-5F90FF8D9612}" type="pres">
      <dgm:prSet presAssocID="{9A068E98-A545-4CC1-8DA8-B66AAE447C8C}" presName="sibTrans" presStyleCnt="0"/>
      <dgm:spPr/>
    </dgm:pt>
    <dgm:pt modelId="{810053E7-C309-4AFF-8682-F328EDFAFA56}" type="pres">
      <dgm:prSet presAssocID="{8F7EE8A1-79DC-4F16-B065-7F74DD045194}" presName="node" presStyleLbl="node1" presStyleIdx="1" presStyleCnt="8" custScaleX="49922" custScaleY="88115" custLinFactNeighborX="-8356" custLinFactNeighborY="39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9C53E-6047-4625-94D4-D6D84A92030E}" type="pres">
      <dgm:prSet presAssocID="{06D347BC-2994-4064-8274-4D956853D662}" presName="sibTrans" presStyleCnt="0"/>
      <dgm:spPr/>
    </dgm:pt>
    <dgm:pt modelId="{E4523FD8-7BF5-467E-A908-A59CE45FA7D7}" type="pres">
      <dgm:prSet presAssocID="{CA0C3A2A-BBD5-4D82-9470-38093FA536BD}" presName="node" presStyleLbl="node1" presStyleIdx="2" presStyleCnt="8" custScaleX="49105" custScaleY="115903" custLinFactX="-29814" custLinFactY="302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053D6-A528-4A52-BBE0-390CE4E02A29}" type="pres">
      <dgm:prSet presAssocID="{9CABE0A0-7B98-404F-829F-9E4CFA141087}" presName="sibTrans" presStyleCnt="0"/>
      <dgm:spPr/>
    </dgm:pt>
    <dgm:pt modelId="{6E6409A6-959B-414F-B3E6-BF47134D14BC}" type="pres">
      <dgm:prSet presAssocID="{E02CA741-F252-43D0-958A-28303062B28B}" presName="node" presStyleLbl="node1" presStyleIdx="3" presStyleCnt="8" custScaleX="55159" custScaleY="52417" custLinFactX="30168" custLinFactNeighborX="100000" custLinFactNeighborY="31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2F1A8-19D0-4B6E-AD2C-3758D74B2E63}" type="pres">
      <dgm:prSet presAssocID="{30051AD4-C7EE-4975-B79A-5BC65C95A51F}" presName="sibTrans" presStyleCnt="0"/>
      <dgm:spPr/>
    </dgm:pt>
    <dgm:pt modelId="{BDF2E4B1-91D1-4DAB-9268-DB2F6BEACB57}" type="pres">
      <dgm:prSet presAssocID="{9D623549-0D45-4997-B2D4-010BF01BCCD7}" presName="node" presStyleLbl="node1" presStyleIdx="4" presStyleCnt="8" custScaleX="55159" custScaleY="52061" custLinFactNeighborX="66802" custLinFactNeighborY="-84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58044-8A78-4221-8BCF-978DA7EF61E2}" type="pres">
      <dgm:prSet presAssocID="{8895A5BE-4746-4FCD-A129-DA77053431FC}" presName="sibTrans" presStyleCnt="0"/>
      <dgm:spPr/>
    </dgm:pt>
    <dgm:pt modelId="{6A3ADD4C-600F-481E-841B-443903C64168}" type="pres">
      <dgm:prSet presAssocID="{13E8BAF1-1A9A-4651-888C-34BC71C4A113}" presName="node" presStyleLbl="node1" presStyleIdx="5" presStyleCnt="8" custScaleX="55159" custScaleY="52058" custLinFactNeighborX="502" custLinFactNeighborY="-26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3DC41-DF00-4F8B-85D6-585934CA29C3}" type="pres">
      <dgm:prSet presAssocID="{7B559C19-AE6B-4569-8610-07269CC9C2E0}" presName="sibTrans" presStyleCnt="0"/>
      <dgm:spPr/>
    </dgm:pt>
    <dgm:pt modelId="{2D75B766-C68B-4784-9D28-5F370C8B1A20}" type="pres">
      <dgm:prSet presAssocID="{D90D7636-F6C2-4B92-A096-79843B2D04AC}" presName="node" presStyleLbl="node1" presStyleIdx="6" presStyleCnt="8" custFlipVert="0" custScaleX="55159" custScaleY="18640" custLinFactY="-77697" custLinFactNeighborX="9414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5ECDC-AE1E-4934-9811-986D5B456CF1}" type="pres">
      <dgm:prSet presAssocID="{EACC04B4-9250-43EC-9FB3-230F430F3B9B}" presName="sibTrans" presStyleCnt="0"/>
      <dgm:spPr/>
    </dgm:pt>
    <dgm:pt modelId="{58655898-08D5-44F1-9D17-BD585761E17C}" type="pres">
      <dgm:prSet presAssocID="{BC7B71D2-17D8-4D12-8F0D-3A6E0074F2C3}" presName="node" presStyleLbl="node1" presStyleIdx="7" presStyleCnt="8" custFlipVert="0" custScaleX="44308" custScaleY="19062" custLinFactY="-71420" custLinFactNeighborX="-4016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EBD03E-5554-42FE-80F0-BFED711004DE}" type="presOf" srcId="{D90D7636-F6C2-4B92-A096-79843B2D04AC}" destId="{2D75B766-C68B-4784-9D28-5F370C8B1A20}" srcOrd="0" destOrd="0" presId="urn:microsoft.com/office/officeart/2005/8/layout/default#1"/>
    <dgm:cxn modelId="{ECBD412F-A9B1-4A93-ACC0-0CE307CC365C}" type="presOf" srcId="{E02CA741-F252-43D0-958A-28303062B28B}" destId="{6E6409A6-959B-414F-B3E6-BF47134D14BC}" srcOrd="0" destOrd="0" presId="urn:microsoft.com/office/officeart/2005/8/layout/default#1"/>
    <dgm:cxn modelId="{1CA0DB1A-F164-43BF-B796-34483100EFF2}" type="presOf" srcId="{13E8BAF1-1A9A-4651-888C-34BC71C4A113}" destId="{6A3ADD4C-600F-481E-841B-443903C64168}" srcOrd="0" destOrd="0" presId="urn:microsoft.com/office/officeart/2005/8/layout/default#1"/>
    <dgm:cxn modelId="{5994D5BB-A8EC-46EA-B441-2E81DF6B38E2}" srcId="{506CC091-729C-48A9-B8D5-EBF6FFB57540}" destId="{BC7B71D2-17D8-4D12-8F0D-3A6E0074F2C3}" srcOrd="7" destOrd="0" parTransId="{F1BAEA0E-5230-4CB0-8DE6-801B3568631B}" sibTransId="{E3A208CB-1B45-4708-8C06-A3083EB3C5BF}"/>
    <dgm:cxn modelId="{70D90793-73DE-45FD-9445-07AD5DA05F37}" srcId="{506CC091-729C-48A9-B8D5-EBF6FFB57540}" destId="{CA0C3A2A-BBD5-4D82-9470-38093FA536BD}" srcOrd="2" destOrd="0" parTransId="{4539FA38-7219-45C7-B9F2-2EF3B4C030BA}" sibTransId="{9CABE0A0-7B98-404F-829F-9E4CFA141087}"/>
    <dgm:cxn modelId="{DF8E786C-A435-47E9-8717-BC7924B61D93}" srcId="{506CC091-729C-48A9-B8D5-EBF6FFB57540}" destId="{D90D7636-F6C2-4B92-A096-79843B2D04AC}" srcOrd="6" destOrd="0" parTransId="{E886D087-9B62-4CD0-B7C2-EAC272B46D75}" sibTransId="{EACC04B4-9250-43EC-9FB3-230F430F3B9B}"/>
    <dgm:cxn modelId="{5781A112-2014-4129-A559-8BBC3BADD213}" type="presOf" srcId="{8F7EE8A1-79DC-4F16-B065-7F74DD045194}" destId="{810053E7-C309-4AFF-8682-F328EDFAFA56}" srcOrd="0" destOrd="0" presId="urn:microsoft.com/office/officeart/2005/8/layout/default#1"/>
    <dgm:cxn modelId="{5CDA3ABB-3ECC-41E2-AEA7-AB7B822ACD05}" srcId="{506CC091-729C-48A9-B8D5-EBF6FFB57540}" destId="{9D623549-0D45-4997-B2D4-010BF01BCCD7}" srcOrd="4" destOrd="0" parTransId="{605AC4EF-4C8B-4DC9-91FE-B4E0CF6A2694}" sibTransId="{8895A5BE-4746-4FCD-A129-DA77053431FC}"/>
    <dgm:cxn modelId="{61392A34-1567-490D-8B63-BF7729A2F31A}" srcId="{506CC091-729C-48A9-B8D5-EBF6FFB57540}" destId="{E02CA741-F252-43D0-958A-28303062B28B}" srcOrd="3" destOrd="0" parTransId="{2205E728-CD2B-46E9-B280-9C3F25BF0396}" sibTransId="{30051AD4-C7EE-4975-B79A-5BC65C95A51F}"/>
    <dgm:cxn modelId="{FC0A6EF1-8362-4BD0-8890-DBF9D49AF1C5}" type="presOf" srcId="{9D623549-0D45-4997-B2D4-010BF01BCCD7}" destId="{BDF2E4B1-91D1-4DAB-9268-DB2F6BEACB57}" srcOrd="0" destOrd="0" presId="urn:microsoft.com/office/officeart/2005/8/layout/default#1"/>
    <dgm:cxn modelId="{CC0CEEC0-23FD-4EFB-AC1C-845372E6BF56}" type="presOf" srcId="{CA0C3A2A-BBD5-4D82-9470-38093FA536BD}" destId="{E4523FD8-7BF5-467E-A908-A59CE45FA7D7}" srcOrd="0" destOrd="0" presId="urn:microsoft.com/office/officeart/2005/8/layout/default#1"/>
    <dgm:cxn modelId="{234901EF-8585-4232-B8AC-FDF083AE7FE5}" srcId="{506CC091-729C-48A9-B8D5-EBF6FFB57540}" destId="{8F7EE8A1-79DC-4F16-B065-7F74DD045194}" srcOrd="1" destOrd="0" parTransId="{8DF5A6E1-D894-40A3-9AFE-4E3C4A4E1705}" sibTransId="{06D347BC-2994-4064-8274-4D956853D662}"/>
    <dgm:cxn modelId="{1EBA1721-6F6B-4F8F-82B2-11E111D9ACAB}" srcId="{506CC091-729C-48A9-B8D5-EBF6FFB57540}" destId="{13E8BAF1-1A9A-4651-888C-34BC71C4A113}" srcOrd="5" destOrd="0" parTransId="{3B626789-CEAC-4482-8036-54D99BA72D53}" sibTransId="{7B559C19-AE6B-4569-8610-07269CC9C2E0}"/>
    <dgm:cxn modelId="{89AB802B-E94F-45B4-AA93-A1CB882E4203}" type="presOf" srcId="{506CC091-729C-48A9-B8D5-EBF6FFB57540}" destId="{49BD183D-75CD-4F4E-B989-C4BAC49C250F}" srcOrd="0" destOrd="0" presId="urn:microsoft.com/office/officeart/2005/8/layout/default#1"/>
    <dgm:cxn modelId="{6FE04068-764D-49D0-97B2-2407AFFAFFFF}" srcId="{506CC091-729C-48A9-B8D5-EBF6FFB57540}" destId="{C8AC7B51-3404-402F-B41D-C2868B9F4FE0}" srcOrd="0" destOrd="0" parTransId="{25221BF3-D6FF-4BBB-8A8C-9251990BDCA5}" sibTransId="{9A068E98-A545-4CC1-8DA8-B66AAE447C8C}"/>
    <dgm:cxn modelId="{7EE810A2-9EC9-4DF1-B21A-2D570DF1B1FB}" type="presOf" srcId="{C8AC7B51-3404-402F-B41D-C2868B9F4FE0}" destId="{4D8F78F3-FE4D-4A50-90D3-6E2BA3390068}" srcOrd="0" destOrd="0" presId="urn:microsoft.com/office/officeart/2005/8/layout/default#1"/>
    <dgm:cxn modelId="{987C7996-0B3D-41CF-AE2E-D657AEF5A726}" type="presOf" srcId="{BC7B71D2-17D8-4D12-8F0D-3A6E0074F2C3}" destId="{58655898-08D5-44F1-9D17-BD585761E17C}" srcOrd="0" destOrd="0" presId="urn:microsoft.com/office/officeart/2005/8/layout/default#1"/>
    <dgm:cxn modelId="{51393F56-F910-4D7A-8950-52C8D959FF98}" type="presParOf" srcId="{49BD183D-75CD-4F4E-B989-C4BAC49C250F}" destId="{4D8F78F3-FE4D-4A50-90D3-6E2BA3390068}" srcOrd="0" destOrd="0" presId="urn:microsoft.com/office/officeart/2005/8/layout/default#1"/>
    <dgm:cxn modelId="{3C95AB74-43E1-439B-A28E-D233D3DC553F}" type="presParOf" srcId="{49BD183D-75CD-4F4E-B989-C4BAC49C250F}" destId="{02925EE6-D136-4214-8585-5F90FF8D9612}" srcOrd="1" destOrd="0" presId="urn:microsoft.com/office/officeart/2005/8/layout/default#1"/>
    <dgm:cxn modelId="{B0F41EA8-B3F7-445D-A751-0D0AB8515A2D}" type="presParOf" srcId="{49BD183D-75CD-4F4E-B989-C4BAC49C250F}" destId="{810053E7-C309-4AFF-8682-F328EDFAFA56}" srcOrd="2" destOrd="0" presId="urn:microsoft.com/office/officeart/2005/8/layout/default#1"/>
    <dgm:cxn modelId="{3401E9BA-3847-4A46-AA68-64C21BEB121A}" type="presParOf" srcId="{49BD183D-75CD-4F4E-B989-C4BAC49C250F}" destId="{7369C53E-6047-4625-94D4-D6D84A92030E}" srcOrd="3" destOrd="0" presId="urn:microsoft.com/office/officeart/2005/8/layout/default#1"/>
    <dgm:cxn modelId="{5B902112-DD30-4C67-B789-B5C7A45960FC}" type="presParOf" srcId="{49BD183D-75CD-4F4E-B989-C4BAC49C250F}" destId="{E4523FD8-7BF5-467E-A908-A59CE45FA7D7}" srcOrd="4" destOrd="0" presId="urn:microsoft.com/office/officeart/2005/8/layout/default#1"/>
    <dgm:cxn modelId="{92863B61-9970-4C93-8289-582C35C2BF0D}" type="presParOf" srcId="{49BD183D-75CD-4F4E-B989-C4BAC49C250F}" destId="{790053D6-A528-4A52-BBE0-390CE4E02A29}" srcOrd="5" destOrd="0" presId="urn:microsoft.com/office/officeart/2005/8/layout/default#1"/>
    <dgm:cxn modelId="{63DC8B3A-5B86-4F1F-BF5A-F8DF4A992888}" type="presParOf" srcId="{49BD183D-75CD-4F4E-B989-C4BAC49C250F}" destId="{6E6409A6-959B-414F-B3E6-BF47134D14BC}" srcOrd="6" destOrd="0" presId="urn:microsoft.com/office/officeart/2005/8/layout/default#1"/>
    <dgm:cxn modelId="{5C9D252C-6643-4F9E-8FDE-6DB076B35F23}" type="presParOf" srcId="{49BD183D-75CD-4F4E-B989-C4BAC49C250F}" destId="{C2F2F1A8-19D0-4B6E-AD2C-3758D74B2E63}" srcOrd="7" destOrd="0" presId="urn:microsoft.com/office/officeart/2005/8/layout/default#1"/>
    <dgm:cxn modelId="{88EDCBA6-52AA-4A83-B277-8D60852280F4}" type="presParOf" srcId="{49BD183D-75CD-4F4E-B989-C4BAC49C250F}" destId="{BDF2E4B1-91D1-4DAB-9268-DB2F6BEACB57}" srcOrd="8" destOrd="0" presId="urn:microsoft.com/office/officeart/2005/8/layout/default#1"/>
    <dgm:cxn modelId="{48A25F97-536C-4CDF-88BD-753D79061995}" type="presParOf" srcId="{49BD183D-75CD-4F4E-B989-C4BAC49C250F}" destId="{29858044-8A78-4221-8BCF-978DA7EF61E2}" srcOrd="9" destOrd="0" presId="urn:microsoft.com/office/officeart/2005/8/layout/default#1"/>
    <dgm:cxn modelId="{1884DD53-36DC-4854-ABB1-CF4456E09791}" type="presParOf" srcId="{49BD183D-75CD-4F4E-B989-C4BAC49C250F}" destId="{6A3ADD4C-600F-481E-841B-443903C64168}" srcOrd="10" destOrd="0" presId="urn:microsoft.com/office/officeart/2005/8/layout/default#1"/>
    <dgm:cxn modelId="{8A78525B-E489-4F1C-8F3F-4BB258E24B94}" type="presParOf" srcId="{49BD183D-75CD-4F4E-B989-C4BAC49C250F}" destId="{E123DC41-DF00-4F8B-85D6-585934CA29C3}" srcOrd="11" destOrd="0" presId="urn:microsoft.com/office/officeart/2005/8/layout/default#1"/>
    <dgm:cxn modelId="{8DBBCE37-CFCE-457A-9AA2-08BF4F24AAA1}" type="presParOf" srcId="{49BD183D-75CD-4F4E-B989-C4BAC49C250F}" destId="{2D75B766-C68B-4784-9D28-5F370C8B1A20}" srcOrd="12" destOrd="0" presId="urn:microsoft.com/office/officeart/2005/8/layout/default#1"/>
    <dgm:cxn modelId="{A1D1E2C1-085B-4AC1-8BFF-6EA890BC06E8}" type="presParOf" srcId="{49BD183D-75CD-4F4E-B989-C4BAC49C250F}" destId="{5F65ECDC-AE1E-4934-9811-986D5B456CF1}" srcOrd="13" destOrd="0" presId="urn:microsoft.com/office/officeart/2005/8/layout/default#1"/>
    <dgm:cxn modelId="{CC595DCB-E7CB-4BF9-9653-01E0B73B1575}" type="presParOf" srcId="{49BD183D-75CD-4F4E-B989-C4BAC49C250F}" destId="{58655898-08D5-44F1-9D17-BD585761E17C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8F8F3-8383-4BEC-B9F6-3D3CD2148529}" type="doc">
      <dgm:prSet loTypeId="urn:microsoft.com/office/officeart/2005/8/layout/gear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D9D65-0C76-498E-AAAD-B1C5409DCB85}">
      <dgm:prSet/>
      <dgm:spPr/>
      <dgm:t>
        <a:bodyPr/>
        <a:lstStyle/>
        <a:p>
          <a:pPr rtl="0"/>
          <a:endParaRPr lang="en-US" dirty="0"/>
        </a:p>
      </dgm:t>
    </dgm:pt>
    <dgm:pt modelId="{74C8D8BA-1546-46C2-812C-DF1C29B7618E}" type="parTrans" cxnId="{B7BB2D5F-A29C-4510-83FC-9439528BF74F}">
      <dgm:prSet/>
      <dgm:spPr/>
      <dgm:t>
        <a:bodyPr/>
        <a:lstStyle/>
        <a:p>
          <a:endParaRPr lang="en-US"/>
        </a:p>
      </dgm:t>
    </dgm:pt>
    <dgm:pt modelId="{A35ABD3B-520B-42D3-894E-4EB06363ACCF}" type="sibTrans" cxnId="{B7BB2D5F-A29C-4510-83FC-9439528BF74F}">
      <dgm:prSet/>
      <dgm:spPr/>
      <dgm:t>
        <a:bodyPr/>
        <a:lstStyle/>
        <a:p>
          <a:endParaRPr lang="en-US" dirty="0"/>
        </a:p>
      </dgm:t>
    </dgm:pt>
    <dgm:pt modelId="{BA1DB05D-40C3-4F43-A3BE-807C8B01D09E}">
      <dgm:prSet/>
      <dgm:spPr/>
      <dgm:t>
        <a:bodyPr/>
        <a:lstStyle/>
        <a:p>
          <a:pPr rtl="0"/>
          <a:endParaRPr lang="en-US" dirty="0"/>
        </a:p>
      </dgm:t>
    </dgm:pt>
    <dgm:pt modelId="{43A1CA72-DB9D-4C74-A2C3-FC96A1B49F36}" type="parTrans" cxnId="{1099ADCB-19B6-4FC8-AD78-600FD9CE2CA5}">
      <dgm:prSet/>
      <dgm:spPr/>
      <dgm:t>
        <a:bodyPr/>
        <a:lstStyle/>
        <a:p>
          <a:endParaRPr lang="en-US"/>
        </a:p>
      </dgm:t>
    </dgm:pt>
    <dgm:pt modelId="{A1E8EE88-FFB2-457D-9344-40059FC58481}" type="sibTrans" cxnId="{1099ADCB-19B6-4FC8-AD78-600FD9CE2CA5}">
      <dgm:prSet/>
      <dgm:spPr/>
      <dgm:t>
        <a:bodyPr/>
        <a:lstStyle/>
        <a:p>
          <a:endParaRPr lang="en-US" dirty="0"/>
        </a:p>
      </dgm:t>
    </dgm:pt>
    <dgm:pt modelId="{A42FC4C7-44C0-4F3F-8BD1-0AB06BA8D247}" type="pres">
      <dgm:prSet presAssocID="{81F8F8F3-8383-4BEC-B9F6-3D3CD214852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1B075F-2DDF-46E6-88AE-64870D1A3C3C}" type="pres">
      <dgm:prSet presAssocID="{2FDD9D65-0C76-498E-AAAD-B1C5409DCB85}" presName="gear1" presStyleLbl="node1" presStyleIdx="0" presStyleCnt="2" custLinFactNeighborX="-12337" custLinFactNeighborY="115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5AA99-0200-444D-B300-43963BF9EB7C}" type="pres">
      <dgm:prSet presAssocID="{2FDD9D65-0C76-498E-AAAD-B1C5409DCB85}" presName="gear1srcNode" presStyleLbl="node1" presStyleIdx="0" presStyleCnt="2"/>
      <dgm:spPr/>
      <dgm:t>
        <a:bodyPr/>
        <a:lstStyle/>
        <a:p>
          <a:endParaRPr lang="en-US"/>
        </a:p>
      </dgm:t>
    </dgm:pt>
    <dgm:pt modelId="{F6B9ECFC-1338-4ABB-8912-0AB39E5FEC23}" type="pres">
      <dgm:prSet presAssocID="{2FDD9D65-0C76-498E-AAAD-B1C5409DCB85}" presName="gear1dstNode" presStyleLbl="node1" presStyleIdx="0" presStyleCnt="2"/>
      <dgm:spPr/>
      <dgm:t>
        <a:bodyPr/>
        <a:lstStyle/>
        <a:p>
          <a:endParaRPr lang="en-US"/>
        </a:p>
      </dgm:t>
    </dgm:pt>
    <dgm:pt modelId="{2564DA01-3373-4A11-80F4-8617AB3F372B}" type="pres">
      <dgm:prSet presAssocID="{BA1DB05D-40C3-4F43-A3BE-807C8B01D09E}" presName="gear2" presStyleLbl="node1" presStyleIdx="1" presStyleCnt="2" custScaleX="160960" custScaleY="158927" custLinFactNeighborX="-37980" custLinFactNeighborY="-21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3D281-93E6-46A2-AB01-F98B451D4BB7}" type="pres">
      <dgm:prSet presAssocID="{BA1DB05D-40C3-4F43-A3BE-807C8B01D09E}" presName="gear2srcNode" presStyleLbl="node1" presStyleIdx="1" presStyleCnt="2"/>
      <dgm:spPr/>
      <dgm:t>
        <a:bodyPr/>
        <a:lstStyle/>
        <a:p>
          <a:endParaRPr lang="en-US"/>
        </a:p>
      </dgm:t>
    </dgm:pt>
    <dgm:pt modelId="{5F02A142-C52A-4ED9-9A1A-58EADAE52909}" type="pres">
      <dgm:prSet presAssocID="{BA1DB05D-40C3-4F43-A3BE-807C8B01D09E}" presName="gear2dstNode" presStyleLbl="node1" presStyleIdx="1" presStyleCnt="2"/>
      <dgm:spPr/>
      <dgm:t>
        <a:bodyPr/>
        <a:lstStyle/>
        <a:p>
          <a:endParaRPr lang="en-US"/>
        </a:p>
      </dgm:t>
    </dgm:pt>
    <dgm:pt modelId="{29E17692-0EDA-4E5E-9E63-EE04F40BA85D}" type="pres">
      <dgm:prSet presAssocID="{A35ABD3B-520B-42D3-894E-4EB06363ACCF}" presName="connector1" presStyleLbl="sibTrans2D1" presStyleIdx="0" presStyleCnt="2" custLinFactNeighborX="-14091" custLinFactNeighborY="10954"/>
      <dgm:spPr/>
      <dgm:t>
        <a:bodyPr/>
        <a:lstStyle/>
        <a:p>
          <a:endParaRPr lang="en-US"/>
        </a:p>
      </dgm:t>
    </dgm:pt>
    <dgm:pt modelId="{D83A3250-33E3-4F0A-8580-D245D0082AE6}" type="pres">
      <dgm:prSet presAssocID="{A1E8EE88-FFB2-457D-9344-40059FC58481}" presName="connector2" presStyleLbl="sibTrans2D1" presStyleIdx="1" presStyleCnt="2" custLinFactNeighborX="-55350" custLinFactNeighborY="-10637"/>
      <dgm:spPr/>
      <dgm:t>
        <a:bodyPr/>
        <a:lstStyle/>
        <a:p>
          <a:endParaRPr lang="en-US"/>
        </a:p>
      </dgm:t>
    </dgm:pt>
  </dgm:ptLst>
  <dgm:cxnLst>
    <dgm:cxn modelId="{B7BB2D5F-A29C-4510-83FC-9439528BF74F}" srcId="{81F8F8F3-8383-4BEC-B9F6-3D3CD2148529}" destId="{2FDD9D65-0C76-498E-AAAD-B1C5409DCB85}" srcOrd="0" destOrd="0" parTransId="{74C8D8BA-1546-46C2-812C-DF1C29B7618E}" sibTransId="{A35ABD3B-520B-42D3-894E-4EB06363ACCF}"/>
    <dgm:cxn modelId="{71D04EE2-B30B-4AFB-AD33-C46C31DC3E95}" type="presOf" srcId="{2FDD9D65-0C76-498E-AAAD-B1C5409DCB85}" destId="{3B1B075F-2DDF-46E6-88AE-64870D1A3C3C}" srcOrd="0" destOrd="0" presId="urn:microsoft.com/office/officeart/2005/8/layout/gear1"/>
    <dgm:cxn modelId="{1099ADCB-19B6-4FC8-AD78-600FD9CE2CA5}" srcId="{81F8F8F3-8383-4BEC-B9F6-3D3CD2148529}" destId="{BA1DB05D-40C3-4F43-A3BE-807C8B01D09E}" srcOrd="1" destOrd="0" parTransId="{43A1CA72-DB9D-4C74-A2C3-FC96A1B49F36}" sibTransId="{A1E8EE88-FFB2-457D-9344-40059FC58481}"/>
    <dgm:cxn modelId="{2171B2A3-178D-42E5-A714-8D771481BF6C}" type="presOf" srcId="{A1E8EE88-FFB2-457D-9344-40059FC58481}" destId="{D83A3250-33E3-4F0A-8580-D245D0082AE6}" srcOrd="0" destOrd="0" presId="urn:microsoft.com/office/officeart/2005/8/layout/gear1"/>
    <dgm:cxn modelId="{7E70AFB1-19AF-4D8A-B5F8-53FF3FA1F236}" type="presOf" srcId="{BA1DB05D-40C3-4F43-A3BE-807C8B01D09E}" destId="{0713D281-93E6-46A2-AB01-F98B451D4BB7}" srcOrd="1" destOrd="0" presId="urn:microsoft.com/office/officeart/2005/8/layout/gear1"/>
    <dgm:cxn modelId="{24E0AF14-F2D2-469C-9FC7-66E0564062D8}" type="presOf" srcId="{81F8F8F3-8383-4BEC-B9F6-3D3CD2148529}" destId="{A42FC4C7-44C0-4F3F-8BD1-0AB06BA8D247}" srcOrd="0" destOrd="0" presId="urn:microsoft.com/office/officeart/2005/8/layout/gear1"/>
    <dgm:cxn modelId="{F0943B34-46E9-42C6-8EC1-F579995A6A3C}" type="presOf" srcId="{2FDD9D65-0C76-498E-AAAD-B1C5409DCB85}" destId="{AB15AA99-0200-444D-B300-43963BF9EB7C}" srcOrd="1" destOrd="0" presId="urn:microsoft.com/office/officeart/2005/8/layout/gear1"/>
    <dgm:cxn modelId="{A83E723A-374E-496E-8F14-7ACB203D4DCE}" type="presOf" srcId="{2FDD9D65-0C76-498E-AAAD-B1C5409DCB85}" destId="{F6B9ECFC-1338-4ABB-8912-0AB39E5FEC23}" srcOrd="2" destOrd="0" presId="urn:microsoft.com/office/officeart/2005/8/layout/gear1"/>
    <dgm:cxn modelId="{47F02D84-64E3-49C5-8A2F-016A233384DB}" type="presOf" srcId="{A35ABD3B-520B-42D3-894E-4EB06363ACCF}" destId="{29E17692-0EDA-4E5E-9E63-EE04F40BA85D}" srcOrd="0" destOrd="0" presId="urn:microsoft.com/office/officeart/2005/8/layout/gear1"/>
    <dgm:cxn modelId="{58873489-3409-424C-8464-BCD0998D3FEF}" type="presOf" srcId="{BA1DB05D-40C3-4F43-A3BE-807C8B01D09E}" destId="{5F02A142-C52A-4ED9-9A1A-58EADAE52909}" srcOrd="2" destOrd="0" presId="urn:microsoft.com/office/officeart/2005/8/layout/gear1"/>
    <dgm:cxn modelId="{52DCBCBA-EC36-4D58-BF90-CA3FBE14037B}" type="presOf" srcId="{BA1DB05D-40C3-4F43-A3BE-807C8B01D09E}" destId="{2564DA01-3373-4A11-80F4-8617AB3F372B}" srcOrd="0" destOrd="0" presId="urn:microsoft.com/office/officeart/2005/8/layout/gear1"/>
    <dgm:cxn modelId="{F15D9BC7-7DD9-432B-B03B-72126E643DBE}" type="presParOf" srcId="{A42FC4C7-44C0-4F3F-8BD1-0AB06BA8D247}" destId="{3B1B075F-2DDF-46E6-88AE-64870D1A3C3C}" srcOrd="0" destOrd="0" presId="urn:microsoft.com/office/officeart/2005/8/layout/gear1"/>
    <dgm:cxn modelId="{E2406A72-6EC4-43A5-97BC-9B30CA559BCC}" type="presParOf" srcId="{A42FC4C7-44C0-4F3F-8BD1-0AB06BA8D247}" destId="{AB15AA99-0200-444D-B300-43963BF9EB7C}" srcOrd="1" destOrd="0" presId="urn:microsoft.com/office/officeart/2005/8/layout/gear1"/>
    <dgm:cxn modelId="{6DB0CC44-A923-4058-B6CA-9FC4FB4E5E63}" type="presParOf" srcId="{A42FC4C7-44C0-4F3F-8BD1-0AB06BA8D247}" destId="{F6B9ECFC-1338-4ABB-8912-0AB39E5FEC23}" srcOrd="2" destOrd="0" presId="urn:microsoft.com/office/officeart/2005/8/layout/gear1"/>
    <dgm:cxn modelId="{B6BF1122-BAA2-49EE-AD5A-0C5E7DBC3E27}" type="presParOf" srcId="{A42FC4C7-44C0-4F3F-8BD1-0AB06BA8D247}" destId="{2564DA01-3373-4A11-80F4-8617AB3F372B}" srcOrd="3" destOrd="0" presId="urn:microsoft.com/office/officeart/2005/8/layout/gear1"/>
    <dgm:cxn modelId="{8FF1EC31-F9F5-40D9-8520-05172F5A920C}" type="presParOf" srcId="{A42FC4C7-44C0-4F3F-8BD1-0AB06BA8D247}" destId="{0713D281-93E6-46A2-AB01-F98B451D4BB7}" srcOrd="4" destOrd="0" presId="urn:microsoft.com/office/officeart/2005/8/layout/gear1"/>
    <dgm:cxn modelId="{2A045379-C357-4D68-A95F-65E04DC9034B}" type="presParOf" srcId="{A42FC4C7-44C0-4F3F-8BD1-0AB06BA8D247}" destId="{5F02A142-C52A-4ED9-9A1A-58EADAE52909}" srcOrd="5" destOrd="0" presId="urn:microsoft.com/office/officeart/2005/8/layout/gear1"/>
    <dgm:cxn modelId="{13720B8B-959D-4EC3-9D16-14A0AF228D82}" type="presParOf" srcId="{A42FC4C7-44C0-4F3F-8BD1-0AB06BA8D247}" destId="{29E17692-0EDA-4E5E-9E63-EE04F40BA85D}" srcOrd="6" destOrd="0" presId="urn:microsoft.com/office/officeart/2005/8/layout/gear1"/>
    <dgm:cxn modelId="{067B3FC6-18AD-4E08-9C10-EFED099EF09D}" type="presParOf" srcId="{A42FC4C7-44C0-4F3F-8BD1-0AB06BA8D247}" destId="{D83A3250-33E3-4F0A-8580-D245D0082AE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BB5AEF-8455-4C63-87BF-6133DFB26F8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81EDEC-C879-4AA3-96B6-EB13A50EF598}">
      <dgm:prSet phldrT="[Text]"/>
      <dgm:spPr/>
      <dgm:t>
        <a:bodyPr/>
        <a:lstStyle/>
        <a:p>
          <a:r>
            <a:rPr lang="en-US" dirty="0" smtClean="0"/>
            <a:t>ATD</a:t>
          </a:r>
          <a:endParaRPr lang="en-US" dirty="0"/>
        </a:p>
      </dgm:t>
    </dgm:pt>
    <dgm:pt modelId="{3196BCB6-AA0C-48B4-9493-0B1303966CE5}" type="parTrans" cxnId="{9AC2049D-7DC1-42D1-B731-0E5F4C89DB93}">
      <dgm:prSet/>
      <dgm:spPr/>
      <dgm:t>
        <a:bodyPr/>
        <a:lstStyle/>
        <a:p>
          <a:endParaRPr lang="en-US"/>
        </a:p>
      </dgm:t>
    </dgm:pt>
    <dgm:pt modelId="{181D6125-EEF9-44BC-91D8-581DEF42832B}" type="sibTrans" cxnId="{9AC2049D-7DC1-42D1-B731-0E5F4C89DB93}">
      <dgm:prSet/>
      <dgm:spPr/>
      <dgm:t>
        <a:bodyPr/>
        <a:lstStyle/>
        <a:p>
          <a:endParaRPr lang="en-US"/>
        </a:p>
      </dgm:t>
    </dgm:pt>
    <dgm:pt modelId="{5BEAF7C9-2E45-41E1-8FBF-EB26A54D324D}">
      <dgm:prSet phldrT="[Text]"/>
      <dgm:spPr/>
      <dgm:t>
        <a:bodyPr/>
        <a:lstStyle/>
        <a:p>
          <a:r>
            <a:rPr lang="en-US" dirty="0" smtClean="0"/>
            <a:t>      Statway</a:t>
          </a:r>
          <a:endParaRPr lang="en-US" dirty="0"/>
        </a:p>
      </dgm:t>
    </dgm:pt>
    <dgm:pt modelId="{311B0B50-0DB6-477A-A493-6843A69A6FB3}" type="parTrans" cxnId="{62424BEF-C1FD-4690-BFA1-B49542C8725D}">
      <dgm:prSet/>
      <dgm:spPr/>
      <dgm:t>
        <a:bodyPr/>
        <a:lstStyle/>
        <a:p>
          <a:endParaRPr lang="en-US"/>
        </a:p>
      </dgm:t>
    </dgm:pt>
    <dgm:pt modelId="{B5400EEC-4E44-4E5D-ADF7-11A3D46E7028}" type="sibTrans" cxnId="{62424BEF-C1FD-4690-BFA1-B49542C8725D}">
      <dgm:prSet/>
      <dgm:spPr/>
      <dgm:t>
        <a:bodyPr/>
        <a:lstStyle/>
        <a:p>
          <a:endParaRPr lang="en-US"/>
        </a:p>
      </dgm:t>
    </dgm:pt>
    <dgm:pt modelId="{474FA82D-B294-44D1-9C5F-6021C62112BF}">
      <dgm:prSet phldrT="[Text]"/>
      <dgm:spPr/>
      <dgm:t>
        <a:bodyPr/>
        <a:lstStyle/>
        <a:p>
          <a:r>
            <a:rPr lang="en-US" dirty="0" smtClean="0"/>
            <a:t>New Vision</a:t>
          </a:r>
          <a:endParaRPr lang="en-US" dirty="0"/>
        </a:p>
      </dgm:t>
    </dgm:pt>
    <dgm:pt modelId="{D60EF93D-75B4-4915-9EC9-A530BD36A1F0}" type="parTrans" cxnId="{E7A7618A-1DBE-460C-A9FA-646E6FD4682D}">
      <dgm:prSet/>
      <dgm:spPr/>
      <dgm:t>
        <a:bodyPr/>
        <a:lstStyle/>
        <a:p>
          <a:endParaRPr lang="en-US"/>
        </a:p>
      </dgm:t>
    </dgm:pt>
    <dgm:pt modelId="{5FCAF085-9423-4825-9AFC-1A8164218A55}" type="sibTrans" cxnId="{E7A7618A-1DBE-460C-A9FA-646E6FD4682D}">
      <dgm:prSet/>
      <dgm:spPr/>
      <dgm:t>
        <a:bodyPr/>
        <a:lstStyle/>
        <a:p>
          <a:endParaRPr lang="en-US"/>
        </a:p>
      </dgm:t>
    </dgm:pt>
    <dgm:pt modelId="{1B0102EF-9B14-4FEF-9506-E808FF9866BE}" type="pres">
      <dgm:prSet presAssocID="{FFBB5AEF-8455-4C63-87BF-6133DFB26F84}" presName="Name0" presStyleCnt="0">
        <dgm:presLayoutVars>
          <dgm:chMax val="7"/>
          <dgm:chPref val="7"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6B32988-C990-43FE-AE25-D346A8806775}" type="pres">
      <dgm:prSet presAssocID="{0281EDEC-C879-4AA3-96B6-EB13A50EF598}" presName="Accent1" presStyleCnt="0"/>
      <dgm:spPr/>
    </dgm:pt>
    <dgm:pt modelId="{2360964D-964A-4652-973E-3C6AD63D08F8}" type="pres">
      <dgm:prSet presAssocID="{0281EDEC-C879-4AA3-96B6-EB13A50EF598}" presName="Accent" presStyleLbl="node1" presStyleIdx="0" presStyleCnt="3" custScaleX="147909" custScaleY="74939" custLinFactNeighborX="-18663" custLinFactNeighborY="-766"/>
      <dgm:spPr/>
    </dgm:pt>
    <dgm:pt modelId="{08F639DA-5D21-4A5D-9ED1-9EFB1BF2A0AB}" type="pres">
      <dgm:prSet presAssocID="{0281EDEC-C879-4AA3-96B6-EB13A50EF59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2D99E-A311-43AF-857B-EF0FDB896B44}" type="pres">
      <dgm:prSet presAssocID="{5BEAF7C9-2E45-41E1-8FBF-EB26A54D324D}" presName="Accent2" presStyleCnt="0"/>
      <dgm:spPr/>
    </dgm:pt>
    <dgm:pt modelId="{D0EB9E9B-6661-4C4B-AFAE-59B4ED6B52DE}" type="pres">
      <dgm:prSet presAssocID="{5BEAF7C9-2E45-41E1-8FBF-EB26A54D324D}" presName="Accent" presStyleLbl="node1" presStyleIdx="1" presStyleCnt="3" custScaleX="167011" custLinFactNeighborX="15368" custLinFactNeighborY="4472"/>
      <dgm:spPr/>
    </dgm:pt>
    <dgm:pt modelId="{640457C6-F59F-4E3C-B228-BD7678B06A91}" type="pres">
      <dgm:prSet presAssocID="{5BEAF7C9-2E45-41E1-8FBF-EB26A54D324D}" presName="Parent2" presStyleLbl="revTx" presStyleIdx="1" presStyleCnt="3" custScaleX="1772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34E3F-E9EF-4AD2-9CD9-075F1C94E224}" type="pres">
      <dgm:prSet presAssocID="{474FA82D-B294-44D1-9C5F-6021C62112BF}" presName="Accent3" presStyleCnt="0"/>
      <dgm:spPr/>
    </dgm:pt>
    <dgm:pt modelId="{DE58785A-4C43-4CFC-9719-4A000E84D980}" type="pres">
      <dgm:prSet presAssocID="{474FA82D-B294-44D1-9C5F-6021C62112BF}" presName="Accent" presStyleLbl="node1" presStyleIdx="2" presStyleCnt="3" custScaleX="139158" custScaleY="139333" custLinFactNeighborX="-4948" custLinFactNeighborY="8383"/>
      <dgm:spPr/>
    </dgm:pt>
    <dgm:pt modelId="{CFD43433-886F-43B9-A8EB-BDD1243F5490}" type="pres">
      <dgm:prSet presAssocID="{474FA82D-B294-44D1-9C5F-6021C62112BF}" presName="Parent3" presStyleLbl="revTx" presStyleIdx="2" presStyleCnt="3" custScaleX="262120" custScaleY="2730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7A7FC-0714-4489-B325-1961D465C5F8}" type="presOf" srcId="{5BEAF7C9-2E45-41E1-8FBF-EB26A54D324D}" destId="{640457C6-F59F-4E3C-B228-BD7678B06A91}" srcOrd="0" destOrd="0" presId="urn:microsoft.com/office/officeart/2009/layout/CircleArrowProcess"/>
    <dgm:cxn modelId="{9AC2049D-7DC1-42D1-B731-0E5F4C89DB93}" srcId="{FFBB5AEF-8455-4C63-87BF-6133DFB26F84}" destId="{0281EDEC-C879-4AA3-96B6-EB13A50EF598}" srcOrd="0" destOrd="0" parTransId="{3196BCB6-AA0C-48B4-9493-0B1303966CE5}" sibTransId="{181D6125-EEF9-44BC-91D8-581DEF42832B}"/>
    <dgm:cxn modelId="{62424BEF-C1FD-4690-BFA1-B49542C8725D}" srcId="{FFBB5AEF-8455-4C63-87BF-6133DFB26F84}" destId="{5BEAF7C9-2E45-41E1-8FBF-EB26A54D324D}" srcOrd="1" destOrd="0" parTransId="{311B0B50-0DB6-477A-A493-6843A69A6FB3}" sibTransId="{B5400EEC-4E44-4E5D-ADF7-11A3D46E7028}"/>
    <dgm:cxn modelId="{B96B23F1-1FEA-4DBF-8712-A05754DF56EA}" type="presOf" srcId="{0281EDEC-C879-4AA3-96B6-EB13A50EF598}" destId="{08F639DA-5D21-4A5D-9ED1-9EFB1BF2A0AB}" srcOrd="0" destOrd="0" presId="urn:microsoft.com/office/officeart/2009/layout/CircleArrowProcess"/>
    <dgm:cxn modelId="{E7A7618A-1DBE-460C-A9FA-646E6FD4682D}" srcId="{FFBB5AEF-8455-4C63-87BF-6133DFB26F84}" destId="{474FA82D-B294-44D1-9C5F-6021C62112BF}" srcOrd="2" destOrd="0" parTransId="{D60EF93D-75B4-4915-9EC9-A530BD36A1F0}" sibTransId="{5FCAF085-9423-4825-9AFC-1A8164218A55}"/>
    <dgm:cxn modelId="{BF50BD8D-229C-42AE-A2CD-A93D715BBA2E}" type="presOf" srcId="{474FA82D-B294-44D1-9C5F-6021C62112BF}" destId="{CFD43433-886F-43B9-A8EB-BDD1243F5490}" srcOrd="0" destOrd="0" presId="urn:microsoft.com/office/officeart/2009/layout/CircleArrowProcess"/>
    <dgm:cxn modelId="{EBF5F058-ABE1-4D56-BA5F-7051330DF1DA}" type="presOf" srcId="{FFBB5AEF-8455-4C63-87BF-6133DFB26F84}" destId="{1B0102EF-9B14-4FEF-9506-E808FF9866BE}" srcOrd="0" destOrd="0" presId="urn:microsoft.com/office/officeart/2009/layout/CircleArrowProcess"/>
    <dgm:cxn modelId="{E2584033-5CDD-4378-8120-23B1F84A38E4}" type="presParOf" srcId="{1B0102EF-9B14-4FEF-9506-E808FF9866BE}" destId="{26B32988-C990-43FE-AE25-D346A8806775}" srcOrd="0" destOrd="0" presId="urn:microsoft.com/office/officeart/2009/layout/CircleArrowProcess"/>
    <dgm:cxn modelId="{67CA621F-22AD-4D44-A932-B5FBEE8A81C2}" type="presParOf" srcId="{26B32988-C990-43FE-AE25-D346A8806775}" destId="{2360964D-964A-4652-973E-3C6AD63D08F8}" srcOrd="0" destOrd="0" presId="urn:microsoft.com/office/officeart/2009/layout/CircleArrowProcess"/>
    <dgm:cxn modelId="{1741A38E-68C3-4006-8519-796437DA1BFA}" type="presParOf" srcId="{1B0102EF-9B14-4FEF-9506-E808FF9866BE}" destId="{08F639DA-5D21-4A5D-9ED1-9EFB1BF2A0AB}" srcOrd="1" destOrd="0" presId="urn:microsoft.com/office/officeart/2009/layout/CircleArrowProcess"/>
    <dgm:cxn modelId="{F243D2C6-C8A9-4EFF-A1E6-597C0F8EB9A4}" type="presParOf" srcId="{1B0102EF-9B14-4FEF-9506-E808FF9866BE}" destId="{3E82D99E-A311-43AF-857B-EF0FDB896B44}" srcOrd="2" destOrd="0" presId="urn:microsoft.com/office/officeart/2009/layout/CircleArrowProcess"/>
    <dgm:cxn modelId="{309A6232-3B87-4408-9F51-6BAEF70FCFBC}" type="presParOf" srcId="{3E82D99E-A311-43AF-857B-EF0FDB896B44}" destId="{D0EB9E9B-6661-4C4B-AFAE-59B4ED6B52DE}" srcOrd="0" destOrd="0" presId="urn:microsoft.com/office/officeart/2009/layout/CircleArrowProcess"/>
    <dgm:cxn modelId="{AB9DBAFD-447F-4FD3-AA62-9BD3ECE1E8D6}" type="presParOf" srcId="{1B0102EF-9B14-4FEF-9506-E808FF9866BE}" destId="{640457C6-F59F-4E3C-B228-BD7678B06A91}" srcOrd="3" destOrd="0" presId="urn:microsoft.com/office/officeart/2009/layout/CircleArrowProcess"/>
    <dgm:cxn modelId="{C88057B5-052A-4A30-975B-CEB84F85303C}" type="presParOf" srcId="{1B0102EF-9B14-4FEF-9506-E808FF9866BE}" destId="{FF234E3F-E9EF-4AD2-9CD9-075F1C94E224}" srcOrd="4" destOrd="0" presId="urn:microsoft.com/office/officeart/2009/layout/CircleArrowProcess"/>
    <dgm:cxn modelId="{895F304E-B5C0-4CE7-ACD5-5DBA6D95DD40}" type="presParOf" srcId="{FF234E3F-E9EF-4AD2-9CD9-075F1C94E224}" destId="{DE58785A-4C43-4CFC-9719-4A000E84D980}" srcOrd="0" destOrd="0" presId="urn:microsoft.com/office/officeart/2009/layout/CircleArrowProcess"/>
    <dgm:cxn modelId="{C7988D5D-2125-42AD-A12F-AD4EF552998B}" type="presParOf" srcId="{1B0102EF-9B14-4FEF-9506-E808FF9866BE}" destId="{CFD43433-886F-43B9-A8EB-BDD1243F549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980C3-76FD-466C-9DDD-17C7836069F3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FD7BA-C665-429D-BD0C-1D7A74A148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2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5877" indent="-29072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2888" indent="-23257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8043" indent="-23257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3199" indent="-23257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17251-FF4E-483F-B154-D5C0C5FE08E2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468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262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activity is a derivation of Lesson 7.1.1, in the second semester of </a:t>
            </a:r>
            <a:r>
              <a:rPr lang="en-US" baseline="0" dirty="0" err="1" smtClean="0"/>
              <a:t>Statway</a:t>
            </a:r>
            <a:r>
              <a:rPr lang="en-US" baseline="0" dirty="0" smtClean="0"/>
              <a:t>, in which students use sample statistics to estimate the proportion of all milk chocolate M &amp; M’s that are blue. The context has been adjusted to present a problem that is of significant interest to participants in this 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animated slide shows</a:t>
            </a:r>
            <a:r>
              <a:rPr lang="en-US" baseline="0" dirty="0" smtClean="0"/>
              <a:t> how students contribute their sample proportions to create a distribution of sample proportions.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  <a:r>
              <a:rPr lang="en-US" baseline="0" dirty="0" smtClean="0"/>
              <a:t> questions: Do the sample proportions vary by a large amount? Are all the sample proportions the same?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simulation accepts</a:t>
            </a:r>
            <a:r>
              <a:rPr lang="en-US" baseline="0" dirty="0" smtClean="0"/>
              <a:t> as inputs the population proportion and a sample size. </a:t>
            </a:r>
            <a:r>
              <a:rPr lang="en-US" dirty="0" smtClean="0"/>
              <a:t>How</a:t>
            </a:r>
            <a:r>
              <a:rPr lang="en-US" baseline="0" dirty="0" smtClean="0"/>
              <a:t> does the sample size affect the shape of the sampling distribution?</a:t>
            </a:r>
          </a:p>
          <a:p>
            <a:r>
              <a:rPr lang="en-US" baseline="0" dirty="0" smtClean="0"/>
              <a:t>These activities are an example of a “rich task”. Rich tasks allow students to gather data and/or examine data, explore characteristics of the data to explore a statistical concept, and, when appropriate, use technology to simulate the affects of changing values in statistical models and to develop a stronger conceptual understanding.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F90E-EB9F-4339-ACFA-B939D4D0DFE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778A04D-64CB-40D4-9CF2-1CF3A62EDA1A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201074-BBDD-40ED-A856-DFE96DF45B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A1E57E-6CF7-402E-B088-B0D1E82CB6AA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60B6F6-6371-4D6F-806F-013E3DFAD9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B78A30-8BF6-4070-B398-7DC92AFCDFFC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A96390-FDD9-4AC3-BB03-204D3CBFDA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635CDB-E917-4DAE-BD2A-50E4BCB8AA3A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418BF3D-4C11-4CB7-8FDF-DE3685E9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633C94E-5FEB-4A50-B4AC-74ECA40037AD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10C1FD-FFA3-4F28-89F7-4971AC5C3C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2DF29B-91AC-431F-B358-68BCB9912360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55004C-4CDA-4856-93D6-CF677E5395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19A03E-9A14-45BE-897E-9CCC276F6E44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1CEAE5-F5B5-4261-AC11-91F7A3A731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771393-06D9-4B21-9010-C4CA0D3BBB3C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386E40-8128-4071-944D-DF13E764EE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56FD58-0A54-43BA-8DB4-4D6EF463FF8F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634F9B-EA5F-45CD-B486-FF32548335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5A267CC-4443-4F10-9D2D-2F8887E586F8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6B2DAA-BB67-4BCE-ABFB-A181A2E32A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F76CFB-52A2-4C9D-B7DB-F1CF5AFDBD09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D703F9-A164-40E6-A97A-9A967C986D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84E868-2923-4639-967C-B7775AB42226}" type="datetimeFigureOut">
              <a:rPr lang="en-US" smtClean="0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9300624-9547-4B4C-AC82-3986F7A2BC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Welcome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81200"/>
            <a:ext cx="8153400" cy="3200400"/>
          </a:xfrm>
        </p:spPr>
        <p:txBody>
          <a:bodyPr/>
          <a:lstStyle/>
          <a:p>
            <a:pPr marR="0" eaLnBrk="1" hangingPunct="1"/>
            <a:r>
              <a:rPr lang="en-US" sz="4000" smtClean="0"/>
              <a:t>Expanding the Dream:</a:t>
            </a:r>
            <a:r>
              <a:rPr lang="en-US" smtClean="0"/>
              <a:t> </a:t>
            </a:r>
          </a:p>
          <a:p>
            <a:pPr marR="0" eaLnBrk="1" hangingPunct="1"/>
            <a:r>
              <a:rPr lang="en-US" smtClean="0"/>
              <a:t>Connecticut Colleges Leverage “ATD” </a:t>
            </a:r>
          </a:p>
          <a:p>
            <a:pPr marR="0" eaLnBrk="1" hangingPunct="1"/>
            <a:r>
              <a:rPr lang="en-US" smtClean="0"/>
              <a:t>And the Developmental Education Initiative </a:t>
            </a:r>
            <a:r>
              <a:rPr lang="en-US" sz="1800" smtClean="0"/>
              <a:t> </a:t>
            </a:r>
            <a:endParaRPr lang="en-US" smtClean="0"/>
          </a:p>
          <a:p>
            <a:pPr marR="0" eaLnBrk="1" hangingPunct="1"/>
            <a:r>
              <a:rPr lang="en-US" smtClean="0"/>
              <a:t>as a Foundation for </a:t>
            </a:r>
          </a:p>
          <a:p>
            <a:pPr marR="0" eaLnBrk="1" hangingPunct="1"/>
            <a:r>
              <a:rPr lang="en-US" smtClean="0"/>
              <a:t>Carnegie Foundation’s STATWAY</a:t>
            </a:r>
          </a:p>
        </p:txBody>
      </p:sp>
    </p:spTree>
    <p:extLst>
      <p:ext uri="{BB962C8B-B14F-4D97-AF65-F5344CB8AC3E}">
        <p14:creationId xmlns="" xmlns:p14="http://schemas.microsoft.com/office/powerpoint/2010/main" val="15555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228600"/>
            <a:ext cx="8382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Commit to Improving Student Outcomes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u="sng" dirty="0" smtClean="0">
                <a:solidFill>
                  <a:srgbClr val="FF0000"/>
                </a:solidFill>
              </a:rPr>
              <a:t>Use Data </a:t>
            </a:r>
            <a:r>
              <a:rPr lang="en-US" sz="2800" dirty="0" smtClean="0"/>
              <a:t>to Prioritize Actions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Engage Stakeholders to Help Develop Plans/Strategies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Implement, Evaluate and Improve Strategies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Establish a Culture of Continuous Improvement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 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Five </a:t>
            </a:r>
            <a:r>
              <a:rPr lang="en-US" sz="2700" dirty="0"/>
              <a:t>Steps Involved in Being an Achieving the Dream/Developmental Education Initiative College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38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 summary, </a:t>
            </a:r>
            <a:br>
              <a:rPr lang="en-US" dirty="0" smtClean="0"/>
            </a:br>
            <a:r>
              <a:rPr lang="en-US" dirty="0" smtClean="0"/>
              <a:t>powerful </a:t>
            </a:r>
            <a:r>
              <a:rPr lang="en-US" dirty="0"/>
              <a:t>e</a:t>
            </a:r>
            <a:r>
              <a:rPr lang="en-US" dirty="0" smtClean="0"/>
              <a:t>lements in Achieving the Dream provided a foundation for the work of </a:t>
            </a:r>
            <a:r>
              <a:rPr lang="en-US" dirty="0" err="1" smtClean="0"/>
              <a:t>Statway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5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457200"/>
            <a:ext cx="7696200" cy="579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2486933541"/>
              </p:ext>
            </p:extLst>
          </p:nvPr>
        </p:nvGraphicFramePr>
        <p:xfrm>
          <a:off x="1752600" y="838200"/>
          <a:ext cx="5715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2222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495800" y="1219200"/>
            <a:ext cx="419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1219200"/>
            <a:ext cx="419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Statway Collaboratory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4000" y="5410200"/>
            <a:ext cx="6096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</a:t>
            </a:r>
            <a:r>
              <a:rPr lang="en-US" sz="4400" dirty="0" smtClean="0">
                <a:solidFill>
                  <a:schemeClr val="tx1"/>
                </a:solidFill>
              </a:rPr>
              <a:t>One Problem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1070306"/>
          </a:xfrm>
        </p:spPr>
        <p:txBody>
          <a:bodyPr/>
          <a:lstStyle/>
          <a:p>
            <a:r>
              <a:rPr lang="en-US" dirty="0" smtClean="0"/>
              <a:t>Carnegie Foundation Researchers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1222706"/>
          </a:xfrm>
        </p:spPr>
        <p:txBody>
          <a:bodyPr/>
          <a:lstStyle/>
          <a:p>
            <a:r>
              <a:rPr lang="en-US" dirty="0" smtClean="0"/>
              <a:t>Community College Faculty Nationwide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295650" y="1695450"/>
            <a:ext cx="2552700" cy="4495800"/>
          </a:xfrm>
          <a:prstGeom prst="rightArrow">
            <a:avLst>
              <a:gd name="adj1" fmla="val 50000"/>
              <a:gd name="adj2" fmla="val 4846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77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2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/>
          <p:cNvSpPr/>
          <p:nvPr/>
        </p:nvSpPr>
        <p:spPr>
          <a:xfrm>
            <a:off x="1524000" y="1219200"/>
            <a:ext cx="6248400" cy="3886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         MATH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267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81000"/>
            <a:ext cx="8458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4400" dirty="0" smtClean="0">
                <a:latin typeface="+mj-lt"/>
                <a:cs typeface="Angsana New" pitchFamily="18" charset="-34"/>
              </a:rPr>
              <a:t>Curriculum</a:t>
            </a:r>
          </a:p>
          <a:p>
            <a:r>
              <a:rPr lang="en-US" sz="4400" dirty="0" smtClean="0">
                <a:latin typeface="+mj-lt"/>
                <a:cs typeface="Angsana New" pitchFamily="18" charset="-34"/>
              </a:rPr>
              <a:t>Pedagogy</a:t>
            </a:r>
          </a:p>
          <a:p>
            <a:r>
              <a:rPr lang="en-US" sz="4400" dirty="0" smtClean="0">
                <a:latin typeface="+mj-lt"/>
                <a:cs typeface="Angsana New" pitchFamily="18" charset="-34"/>
              </a:rPr>
              <a:t>Student Mindset</a:t>
            </a:r>
          </a:p>
          <a:p>
            <a:r>
              <a:rPr lang="en-US" sz="4400" dirty="0" smtClean="0">
                <a:latin typeface="+mj-lt"/>
                <a:cs typeface="Angsana New" pitchFamily="18" charset="-34"/>
              </a:rPr>
              <a:t>Professional Development</a:t>
            </a:r>
          </a:p>
          <a:p>
            <a:r>
              <a:rPr lang="en-US" sz="4400" dirty="0" smtClean="0">
                <a:latin typeface="+mj-lt"/>
                <a:cs typeface="Angsana New" pitchFamily="18" charset="-34"/>
              </a:rPr>
              <a:t>Assessment/Evaluation</a:t>
            </a:r>
            <a:endParaRPr lang="en-US" sz="4400" dirty="0">
              <a:latin typeface="+mj-lt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College Math Reconsidered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83557262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81000" y="304800"/>
            <a:ext cx="8153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Curriculum: Existing Math Pathway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09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B258676-453C-43F6-AC5E-3BE0F616A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9F1E1FF3-B713-4915-85B6-20D72FC8C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29B4EDA9-1908-4D4F-B668-F96B47A8EE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AD1C891C-F2D1-4398-8755-AB7F08B16E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graphicEl>
                                              <a:dgm id="{150F42D4-8D19-4DFD-B04F-F2495E1B5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mph" presetSubtype="2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">
                                            <p:graphicEl>
                                              <a:dgm id="{D1B4B59D-8771-417D-BB9C-3C4515C8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graphicEl>
                                              <a:dgm id="{59E9D1F6-9358-49C0-A887-636BC87AB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graphicEl>
                                              <a:dgm id="{C68341F7-9DD1-4421-8A51-4CEB4D0B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graphicEl>
                                              <a:dgm id="{6F806C57-B9F9-4A73-93AA-922F607FE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5" grpI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04800"/>
            <a:ext cx="8229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724400" cy="433089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Problem-based Learning</a:t>
            </a:r>
          </a:p>
          <a:p>
            <a:r>
              <a:rPr lang="en-US" sz="4400" dirty="0" smtClean="0">
                <a:latin typeface="+mj-lt"/>
              </a:rPr>
              <a:t>Collaborative Student Effort</a:t>
            </a:r>
          </a:p>
          <a:p>
            <a:r>
              <a:rPr lang="en-US" sz="4400" dirty="0" smtClean="0">
                <a:latin typeface="+mj-lt"/>
              </a:rPr>
              <a:t>Supporting Software</a:t>
            </a:r>
            <a:endParaRPr lang="en-US" sz="4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Pedagogy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035" name="Picture 11" descr="C:\Users\maryann\AppData\Local\Microsoft\Windows\Temporary Internet Files\Content.IE5\SKH3UFRR\MP90043066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2011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498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81000"/>
            <a:ext cx="838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Student Mindset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724400" cy="37096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S</a:t>
            </a:r>
            <a:r>
              <a:rPr lang="en-US" sz="3600" dirty="0" smtClean="0">
                <a:latin typeface="+mj-lt"/>
              </a:rPr>
              <a:t>pecific exercises </a:t>
            </a:r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the course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to address psychological barriers to math success.</a:t>
            </a:r>
            <a:endParaRPr lang="en-US" sz="3600" dirty="0">
              <a:latin typeface="+mj-lt"/>
            </a:endParaRPr>
          </a:p>
        </p:txBody>
      </p:sp>
      <p:pic>
        <p:nvPicPr>
          <p:cNvPr id="2050" name="Picture 2" descr="C:\Users\maryann\AppData\Local\Microsoft\Windows\Temporary Internet Files\Content.IE5\KH1GFL47\MC900157041[1]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60" y="1828800"/>
            <a:ext cx="2884539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18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Course Embedded “Japanese Lesson Study”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Professional Development</a:t>
            </a:r>
            <a:endParaRPr lang="en-US" dirty="0"/>
          </a:p>
        </p:txBody>
      </p:sp>
      <p:pic>
        <p:nvPicPr>
          <p:cNvPr id="1026" name="Picture 2" descr="E:\Microsoft Office\MEDIA\CAGCAT10\j0233018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399" y="2436647"/>
            <a:ext cx="2574202" cy="2614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23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Presenters: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Dr. Elizabeth Roop, </a:t>
            </a:r>
            <a:r>
              <a:rPr lang="en-US" dirty="0" smtClean="0"/>
              <a:t>Academic Dean </a:t>
            </a:r>
          </a:p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/>
              <a:t>Housatonic Community College, Connecticut</a:t>
            </a:r>
          </a:p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Dr. Mary Ann Affleck, </a:t>
            </a:r>
            <a:r>
              <a:rPr lang="en-US" dirty="0" smtClean="0"/>
              <a:t>Academic Dean</a:t>
            </a:r>
          </a:p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/>
              <a:t>Capital Community College, Connecticut</a:t>
            </a:r>
          </a:p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Professor Andre Freeman</a:t>
            </a:r>
            <a:r>
              <a:rPr lang="en-US" dirty="0" smtClean="0"/>
              <a:t>, Chair of the Science and Mathematics Department, Capital Community College</a:t>
            </a:r>
          </a:p>
          <a:p>
            <a:pPr marL="109538" indent="0" eaLnBrk="1" hangingPunct="1">
              <a:buFont typeface="Wingdings 3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Jan </a:t>
            </a:r>
            <a:r>
              <a:rPr lang="en-US" dirty="0" err="1" smtClean="0">
                <a:solidFill>
                  <a:srgbClr val="FF0000"/>
                </a:solidFill>
              </a:rPr>
              <a:t>Schaeffler</a:t>
            </a:r>
            <a:r>
              <a:rPr lang="en-US" dirty="0" smtClean="0"/>
              <a:t>, Institutional Researcher, Housatonic Community College</a:t>
            </a:r>
          </a:p>
        </p:txBody>
      </p:sp>
    </p:spTree>
    <p:extLst>
      <p:ext uri="{BB962C8B-B14F-4D97-AF65-F5344CB8AC3E}">
        <p14:creationId xmlns="" xmlns:p14="http://schemas.microsoft.com/office/powerpoint/2010/main" val="40238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Formative</a:t>
            </a:r>
          </a:p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Course-Embedded</a:t>
            </a:r>
          </a:p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Analyses based on Student Use of Course Software</a:t>
            </a:r>
          </a:p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Comparative data from multiple institutions on a single intervention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Assessment/Evaluation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0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Statistics provides students a “</a:t>
            </a:r>
            <a:r>
              <a:rPr lang="en-US" dirty="0" smtClean="0">
                <a:solidFill>
                  <a:srgbClr val="FF0000"/>
                </a:solidFill>
              </a:rPr>
              <a:t>fresh start</a:t>
            </a:r>
            <a:r>
              <a:rPr lang="en-US" dirty="0" smtClean="0"/>
              <a:t>” and enables students to apply their mathematical reasoning towards new problems in a new context</a:t>
            </a:r>
          </a:p>
          <a:p>
            <a:r>
              <a:rPr lang="en-US" dirty="0" smtClean="0"/>
              <a:t>Statistics will increase </a:t>
            </a:r>
            <a:r>
              <a:rPr lang="en-US" dirty="0" smtClean="0">
                <a:solidFill>
                  <a:srgbClr val="FF0000"/>
                </a:solidFill>
              </a:rPr>
              <a:t>quantitative literacy </a:t>
            </a:r>
            <a:r>
              <a:rPr lang="en-US" dirty="0" smtClean="0"/>
              <a:t>of the large population of young adults placing into developmental mathematics</a:t>
            </a:r>
          </a:p>
          <a:p>
            <a:r>
              <a:rPr lang="en-US" dirty="0" smtClean="0"/>
              <a:t>Many developmental math students will take statistics as their college-level mathematics course after completing their developmental math courses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Statistics?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3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Productive Struggle </a:t>
            </a:r>
            <a:r>
              <a:rPr lang="en-US" dirty="0" smtClean="0"/>
              <a:t>– Students expend effort to solve statistical/mathematical problems which are within reach but not readily apparent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Explicit Connections </a:t>
            </a:r>
            <a:r>
              <a:rPr lang="en-US" dirty="0" smtClean="0"/>
              <a:t>– Teaching that attends explicitly to concepts, establishing connections among facts, procedures and ideas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Deliberate Practice </a:t>
            </a:r>
            <a:r>
              <a:rPr lang="en-US" dirty="0" smtClean="0"/>
              <a:t>– Structured homework activities designed to improve performance and strengthen understanding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 Design Principles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7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proportion of community college students find developmental mathematics courses </a:t>
            </a:r>
            <a:r>
              <a:rPr lang="en-US" b="1" dirty="0" smtClean="0">
                <a:solidFill>
                  <a:srgbClr val="FF0000"/>
                </a:solidFill>
              </a:rPr>
              <a:t>relevant</a:t>
            </a:r>
            <a:r>
              <a:rPr lang="en-US" dirty="0" smtClean="0"/>
              <a:t> to their career interests?</a:t>
            </a:r>
          </a:p>
          <a:p>
            <a:pPr lvl="1"/>
            <a:r>
              <a:rPr lang="en-US" dirty="0" smtClean="0"/>
              <a:t>Is this result a population proportion or a sample statistic?</a:t>
            </a:r>
          </a:p>
          <a:p>
            <a:pPr lvl="1"/>
            <a:r>
              <a:rPr lang="en-US" dirty="0" smtClean="0"/>
              <a:t>Can we find this figure?</a:t>
            </a:r>
          </a:p>
          <a:p>
            <a:pPr lvl="1"/>
            <a:r>
              <a:rPr lang="en-US" dirty="0" smtClean="0"/>
              <a:t>How can we estimate this figure?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Each practitioner must find a sample proportion from a random sample of 25 students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Lesson – Sampling Distributions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87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Sample Proportions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094149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8201103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447800"/>
            <a:ext cx="8042315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447800"/>
            <a:ext cx="8135943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447800"/>
            <a:ext cx="8290195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1371600"/>
            <a:ext cx="8266578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1447800"/>
            <a:ext cx="8098201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02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4648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Based on these sample proportions, what is the best estimate for the true proportion of community college students who find developmental mathematics courses </a:t>
            </a:r>
            <a:r>
              <a:rPr lang="en-US" sz="2000" b="1" dirty="0" smtClean="0">
                <a:solidFill>
                  <a:srgbClr val="FF0000"/>
                </a:solidFill>
              </a:rPr>
              <a:t>relevant</a:t>
            </a:r>
            <a:r>
              <a:rPr lang="en-US" sz="2000" dirty="0" smtClean="0"/>
              <a:t> to their career interests?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8098201" cy="436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3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55050"/>
            <a:ext cx="8129587" cy="647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754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Developmental mathematics students can learn statistics given an environment which contains:</a:t>
            </a:r>
          </a:p>
          <a:p>
            <a:pPr lvl="1"/>
            <a:r>
              <a:rPr lang="en-US" dirty="0" smtClean="0"/>
              <a:t>Problem-based learning opportunities</a:t>
            </a:r>
          </a:p>
          <a:p>
            <a:pPr lvl="1"/>
            <a:r>
              <a:rPr lang="en-US" dirty="0" smtClean="0"/>
              <a:t>In-class activities (rich tasks)</a:t>
            </a:r>
          </a:p>
          <a:p>
            <a:pPr lvl="1"/>
            <a:r>
              <a:rPr lang="en-US" dirty="0" smtClean="0"/>
              <a:t>Just-in time mathematics</a:t>
            </a:r>
          </a:p>
          <a:p>
            <a:pPr lvl="1"/>
            <a:r>
              <a:rPr lang="en-US" dirty="0" smtClean="0"/>
              <a:t>Out of class academic support</a:t>
            </a:r>
          </a:p>
          <a:p>
            <a:pPr lvl="1"/>
            <a:r>
              <a:rPr lang="en-US" dirty="0" smtClean="0"/>
              <a:t>College success coaching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Early Impressions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82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3192" lvl="1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630936" lvl="2" indent="0">
              <a:buClr>
                <a:schemeClr val="bg2">
                  <a:lumMod val="25000"/>
                </a:schemeClr>
              </a:buClr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Data collection for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Assessment</a:t>
            </a:r>
          </a:p>
          <a:p>
            <a:pPr marL="630936" lvl="2" indent="0">
              <a:buClr>
                <a:schemeClr val="bg2">
                  <a:lumMod val="25000"/>
                </a:schemeClr>
              </a:buClr>
              <a:buNone/>
            </a:pP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 lvl="3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Student Background Characteristics</a:t>
            </a:r>
          </a:p>
          <a:p>
            <a:pPr lvl="4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Basic Demographics</a:t>
            </a:r>
          </a:p>
          <a:p>
            <a:pPr lvl="4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Language Background</a:t>
            </a:r>
          </a:p>
          <a:p>
            <a:pPr lvl="3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Dynamic Engagement Data (real-time data)</a:t>
            </a:r>
          </a:p>
          <a:p>
            <a:pPr lvl="4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Class Engagement Data</a:t>
            </a:r>
          </a:p>
          <a:p>
            <a:pPr lvl="4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Outside of Classroom Engagement Data</a:t>
            </a:r>
          </a:p>
          <a:p>
            <a:pPr lvl="4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Short ongoing student survey of how students are feeling/experiencing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Statway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Creating baseline data from pilot year to predict student behavior in future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Statway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courses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93192" lvl="1" indent="0"/>
            <a:r>
              <a:rPr lang="en-US" sz="4000" b="1" dirty="0" smtClean="0">
                <a:solidFill>
                  <a:schemeClr val="bg1"/>
                </a:solidFill>
              </a:rPr>
              <a:t>Institutional Research Update</a:t>
            </a:r>
          </a:p>
        </p:txBody>
      </p:sp>
    </p:spTree>
    <p:extLst>
      <p:ext uri="{BB962C8B-B14F-4D97-AF65-F5344CB8AC3E}">
        <p14:creationId xmlns="" xmlns:p14="http://schemas.microsoft.com/office/powerpoint/2010/main" val="86067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4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400" i="1" dirty="0" smtClean="0"/>
              <a:t>What </a:t>
            </a:r>
            <a:r>
              <a:rPr lang="en-US" sz="2400" i="1" dirty="0"/>
              <a:t>is the highest level of education of the woman (mother, grandmother, etc.) who mostly raised you when you were growing up?</a:t>
            </a:r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r>
              <a:rPr lang="en-US" sz="2400" i="1" dirty="0" smtClean="0"/>
              <a:t>Which </a:t>
            </a:r>
            <a:r>
              <a:rPr lang="en-US" sz="2400" i="1" dirty="0"/>
              <a:t>of these statements best describes you?</a:t>
            </a:r>
          </a:p>
          <a:p>
            <a:pPr lvl="0"/>
            <a:r>
              <a:rPr lang="en-US" sz="2200" i="1" dirty="0"/>
              <a:t>I grew up in a home where only English was spoken.</a:t>
            </a:r>
          </a:p>
          <a:p>
            <a:pPr lvl="0"/>
            <a:r>
              <a:rPr lang="en-US" sz="2200" i="1" dirty="0"/>
              <a:t>I grew up in a home where both English and a language other than English were spoken.</a:t>
            </a:r>
          </a:p>
          <a:p>
            <a:r>
              <a:rPr lang="en-US" sz="2200" i="1" dirty="0"/>
              <a:t>I grew up in a home where only a language other than English was spoken.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</a:rPr>
              <a:t>Examples of Data Collection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57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228600"/>
            <a:ext cx="8382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            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Focus:  Student Success on a Substantial Scale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Premise:  Fundamental Change in Operations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Overall Objective:  Success of Community College Students, Especially Students of Color and Low-Income Students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Achieving </a:t>
            </a:r>
            <a:r>
              <a:rPr lang="en-US" dirty="0"/>
              <a:t>the Dream and Developmental Education Initiative 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555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752600"/>
            <a:ext cx="8610600" cy="4254691"/>
          </a:xfrm>
        </p:spPr>
        <p:txBody>
          <a:bodyPr>
            <a:normAutofit fontScale="92500"/>
          </a:bodyPr>
          <a:lstStyle/>
          <a:p>
            <a:pPr marL="393192" lvl="1" indent="0">
              <a:buNone/>
            </a:pPr>
            <a:r>
              <a:rPr lang="en-US" sz="2400" dirty="0"/>
              <a:t>In general, how useful </a:t>
            </a:r>
            <a:r>
              <a:rPr lang="en-US" sz="2400" dirty="0" smtClean="0"/>
              <a:t>are </a:t>
            </a:r>
            <a:r>
              <a:rPr lang="en-US" sz="2400" dirty="0"/>
              <a:t>the things you learn in </a:t>
            </a:r>
            <a:r>
              <a:rPr lang="en-US" sz="2400" dirty="0" smtClean="0"/>
              <a:t>Math </a:t>
            </a:r>
            <a:r>
              <a:rPr lang="en-US" sz="2400" dirty="0"/>
              <a:t>class for meeting your goals in life</a:t>
            </a:r>
            <a:r>
              <a:rPr lang="en-US" sz="2400" dirty="0" smtClean="0"/>
              <a:t>?</a:t>
            </a:r>
          </a:p>
          <a:p>
            <a:pPr marL="393192" lvl="1" indent="0">
              <a:buNone/>
            </a:pPr>
            <a:endParaRPr lang="en-US" sz="2400" dirty="0"/>
          </a:p>
          <a:p>
            <a:pPr marL="109728" lvl="0" indent="0">
              <a:buNone/>
            </a:pPr>
            <a:r>
              <a:rPr lang="en-US" sz="1900" i="1" dirty="0" smtClean="0"/>
              <a:t>    Responses on 5 point scale from “Very Useful” to “Not Useful at All”</a:t>
            </a:r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r>
              <a:rPr lang="en-US" sz="2400" dirty="0" smtClean="0"/>
              <a:t>Overall</a:t>
            </a:r>
            <a:r>
              <a:rPr lang="en-US" sz="2400" dirty="0"/>
              <a:t>, how personally interesting is math class to </a:t>
            </a:r>
            <a:r>
              <a:rPr lang="en-US" sz="2400" dirty="0" smtClean="0"/>
              <a:t>you?</a:t>
            </a:r>
          </a:p>
          <a:p>
            <a:pPr marL="393192" lvl="1" indent="0">
              <a:buNone/>
            </a:pPr>
            <a:endParaRPr lang="en-US" sz="2400" i="1" dirty="0"/>
          </a:p>
          <a:p>
            <a:pPr marL="393192" lvl="1" indent="0">
              <a:buNone/>
            </a:pPr>
            <a:r>
              <a:rPr lang="en-US" sz="1900" i="1" dirty="0" smtClean="0"/>
              <a:t>Responses </a:t>
            </a:r>
            <a:r>
              <a:rPr lang="en-US" sz="1900" i="1" dirty="0"/>
              <a:t>on 5 point scale from “Very Useful” to “Not Useful at All”</a:t>
            </a:r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r>
              <a:rPr lang="en-US" sz="2400" dirty="0"/>
              <a:t>Overall, how often do you feel you belong in this college?</a:t>
            </a:r>
          </a:p>
          <a:p>
            <a:pPr marL="393192" lvl="1" indent="0">
              <a:buNone/>
            </a:pPr>
            <a:r>
              <a:rPr lang="en-US" sz="2000" i="1" dirty="0"/>
              <a:t>Responses on a 5 point scale from Very Often to Never</a:t>
            </a:r>
          </a:p>
          <a:p>
            <a:pPr marL="393192" lvl="1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3" algn="ctr"/>
            <a:r>
              <a:rPr lang="en-US" sz="4000" b="1" dirty="0" smtClean="0">
                <a:solidFill>
                  <a:schemeClr val="bg1"/>
                </a:solidFill>
              </a:rPr>
              <a:t>Examples of Data Collection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48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pPr marL="393192" lvl="1" indent="0">
              <a:buNone/>
            </a:pPr>
            <a:r>
              <a:rPr lang="en-US" sz="4000" i="1" dirty="0" smtClean="0"/>
              <a:t>In addition faculty are using a program called “</a:t>
            </a:r>
            <a:r>
              <a:rPr lang="en-US" sz="4000" i="1" dirty="0" err="1" smtClean="0"/>
              <a:t>MyStatway</a:t>
            </a:r>
            <a:r>
              <a:rPr lang="en-US" sz="4000" i="1" dirty="0" smtClean="0"/>
              <a:t>” Students sign in and do work and the program tracks their keystrokes and path to solving problems.</a:t>
            </a:r>
            <a:endParaRPr lang="en-US" sz="4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2" algn="ctr"/>
            <a:r>
              <a:rPr lang="en-US" sz="4400" b="1" dirty="0" smtClean="0">
                <a:solidFill>
                  <a:schemeClr val="bg1"/>
                </a:solidFill>
              </a:rPr>
              <a:t>My </a:t>
            </a:r>
            <a:r>
              <a:rPr lang="en-US" sz="4400" b="1" dirty="0" err="1" smtClean="0">
                <a:solidFill>
                  <a:schemeClr val="bg1"/>
                </a:solidFill>
              </a:rPr>
              <a:t>Statway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978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97834549"/>
              </p:ext>
            </p:extLst>
          </p:nvPr>
        </p:nvGraphicFramePr>
        <p:xfrm>
          <a:off x="457200" y="304800"/>
          <a:ext cx="8229600" cy="554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6642" y="6096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 Carnegie’s David Yeager’s presentation on student success and productive persistence as part of the 2011 winter institute.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57823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1"/>
            <a:ext cx="77724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Fixed Mindset</a:t>
            </a:r>
            <a:endParaRPr lang="en-US" sz="48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2710218"/>
            <a:ext cx="77724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50000"/>
              </a:lnSpc>
            </a:pPr>
            <a:r>
              <a:rPr lang="en-US" sz="4800" b="1" dirty="0" smtClean="0"/>
              <a:t>Growth Mindset</a:t>
            </a:r>
            <a:endParaRPr lang="en-US" sz="48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4724400"/>
            <a:ext cx="8305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50000"/>
              </a:lnSpc>
            </a:pPr>
            <a:r>
              <a:rPr lang="en-US" sz="4800" b="1" dirty="0" smtClean="0"/>
              <a:t>Gain Higher Achievement</a:t>
            </a:r>
            <a:endParaRPr lang="en-US" sz="4800" b="1" dirty="0"/>
          </a:p>
        </p:txBody>
      </p:sp>
      <p:sp>
        <p:nvSpPr>
          <p:cNvPr id="6" name="Down Arrow 5"/>
          <p:cNvSpPr/>
          <p:nvPr/>
        </p:nvSpPr>
        <p:spPr>
          <a:xfrm>
            <a:off x="4101084" y="1981200"/>
            <a:ext cx="484632" cy="48920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13579" y="4038600"/>
            <a:ext cx="484632" cy="48920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931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1B075F-2DDF-46E6-88AE-64870D1A3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B1B075F-2DDF-46E6-88AE-64870D1A3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E17692-0EDA-4E5E-9E63-EE04F40BA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29E17692-0EDA-4E5E-9E63-EE04F40BA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64DA01-3373-4A11-80F4-8617AB3F3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2564DA01-3373-4A11-80F4-8617AB3F3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3A3250-33E3-4F0A-8580-D245D0082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D83A3250-33E3-4F0A-8580-D245D0082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1272201119"/>
              </p:ext>
            </p:extLst>
          </p:nvPr>
        </p:nvGraphicFramePr>
        <p:xfrm>
          <a:off x="381000" y="152400"/>
          <a:ext cx="8229600" cy="5364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48021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79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Powerful Elements in Statway Upon Which ATD Colleges Could Build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4506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828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Collaboratory: </a:t>
            </a:r>
            <a:b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Multiple Colleges and Researchers Tackle One Problem Simultaneously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ATD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Statway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31762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77" y="2528538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yann\AppData\Local\Microsoft\Windows\Temporary Internet Files\Content.IE5\U33TZ0X9\MP90044301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3357562" cy="266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75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Rare Direct Collaboration Between Research and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Carnegie Researchers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Community College Faculty</a:t>
            </a:r>
            <a:endParaRPr lang="en-US" dirty="0"/>
          </a:p>
        </p:txBody>
      </p:sp>
      <p:pic>
        <p:nvPicPr>
          <p:cNvPr id="2051" name="Picture 3" descr="C:\Users\maryann\AppData\Local\Microsoft\Windows\Temporary Internet Files\Content.IE5\KH1GFL47\MC900056212[1].wmf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433523" cy="2523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yann\AppData\Local\Microsoft\Windows\Temporary Internet Files\Content.IE5\SKH3UFRR\MC900240357[1]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730286" cy="25029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209955" y="2500884"/>
            <a:ext cx="1359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42272" y="3352800"/>
            <a:ext cx="13843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321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33400" y="152400"/>
            <a:ext cx="83820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Carnegie researchers questioned a traditional math pathway and designed an alternative for non-stem majors.</a:t>
            </a:r>
          </a:p>
          <a:p>
            <a:r>
              <a:rPr lang="en-US" sz="4000" dirty="0" smtClean="0"/>
              <a:t>Practitioners are testing the new design.</a:t>
            </a:r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Fundamental Re-design of Curriculum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450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077200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 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1)Completion of Developmental Courses 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and entry into credit courses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2) Completion of Gateway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Courses with a 'C' or better grade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 smtClean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3) Persistence Term-to-Term and 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 smtClean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Year-to-Year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3000" dirty="0"/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3000" dirty="0" smtClean="0"/>
              <a:t>4) Completion of a Certificate or Degree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30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 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as defined by: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78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52400"/>
            <a:ext cx="80772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Pedagogy: Research Emphasis on How People Learn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C:\Users\maryann\AppData\Local\Microsoft\Windows\Temporary Internet Files\Content.IE5\WSRNJ060\MP90043939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273296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ryann\AppData\Local\Microsoft\Windows\Temporary Internet Files\Content.IE5\SKH3UFRR\MP900443315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1" y="1981200"/>
            <a:ext cx="6800958" cy="402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556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6869" y="381000"/>
            <a:ext cx="586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2057400"/>
            <a:ext cx="8229600" cy="5059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Unique, Direct Intervention, Based on Current Research and Embedded in the Classroom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Student Mindset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maryann\AppData\Local\Microsoft\Windows\Temporary Internet Files\Content.IE5\U33TZ0X9\MP90042782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962400"/>
            <a:ext cx="4495801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404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Wave 4"/>
          <p:cNvSpPr/>
          <p:nvPr/>
        </p:nvSpPr>
        <p:spPr>
          <a:xfrm>
            <a:off x="304800" y="304800"/>
            <a:ext cx="8382000" cy="25146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Formative</a:t>
            </a:r>
          </a:p>
          <a:p>
            <a:r>
              <a:rPr lang="en-US" sz="3600" dirty="0" smtClean="0"/>
              <a:t>Course-embedded</a:t>
            </a:r>
          </a:p>
          <a:p>
            <a:r>
              <a:rPr lang="en-US" sz="3600" dirty="0" smtClean="0"/>
              <a:t>Collaborative</a:t>
            </a:r>
          </a:p>
          <a:p>
            <a:r>
              <a:rPr lang="en-US" sz="3600" dirty="0" smtClean="0"/>
              <a:t>Affordable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Professional Development: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“Study Method” </a:t>
            </a:r>
            <a:r>
              <a:rPr lang="en-US" dirty="0" smtClean="0">
                <a:solidFill>
                  <a:schemeClr val="tx1"/>
                </a:solidFill>
              </a:rPr>
              <a:t>Introduced </a:t>
            </a:r>
            <a:r>
              <a:rPr lang="en-US" dirty="0">
                <a:solidFill>
                  <a:schemeClr val="tx1"/>
                </a:solidFill>
              </a:rPr>
              <a:t>by Carnegie </a:t>
            </a:r>
            <a:r>
              <a:rPr lang="en-US" dirty="0" smtClean="0">
                <a:solidFill>
                  <a:schemeClr val="tx1"/>
                </a:solidFill>
              </a:rPr>
              <a:t>Researchers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13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52400"/>
            <a:ext cx="8305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Multiple Methods</a:t>
            </a:r>
          </a:p>
          <a:p>
            <a:r>
              <a:rPr lang="en-US" sz="4000" dirty="0" smtClean="0"/>
              <a:t>Formative</a:t>
            </a:r>
          </a:p>
          <a:p>
            <a:r>
              <a:rPr lang="en-US" sz="4000" dirty="0" smtClean="0"/>
              <a:t>Includes Assessment of Student Attitudes</a:t>
            </a:r>
          </a:p>
          <a:p>
            <a:r>
              <a:rPr lang="en-US" sz="4000" dirty="0" smtClean="0"/>
              <a:t>Classroom Embedded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Assessment/Evaluation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aryann\AppData\Local\Microsoft\Windows\Temporary Internet Files\Content.IE5\WSRNJ060\MC9003839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12" y="4648200"/>
            <a:ext cx="1847088" cy="1512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93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pic>
        <p:nvPicPr>
          <p:cNvPr id="1027" name="Picture 3" descr="C:\Users\01409406\AppData\Local\Microsoft\Windows\Temporary Internet Files\Content.IE5\JCV93F3L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8" y="1600428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873500"/>
          </a:xfrm>
        </p:spPr>
        <p:txBody>
          <a:bodyPr/>
          <a:lstStyle/>
          <a:p>
            <a:pPr eaLnBrk="1" hangingPunct="1"/>
            <a:r>
              <a:rPr lang="en-US" smtClean="0"/>
              <a:t>Committed Leadership </a:t>
            </a:r>
          </a:p>
          <a:p>
            <a:pPr eaLnBrk="1" hangingPunct="1"/>
            <a:r>
              <a:rPr lang="en-US" b="1" u="sng" smtClean="0">
                <a:solidFill>
                  <a:srgbClr val="FF0000"/>
                </a:solidFill>
              </a:rPr>
              <a:t>Use of Evidence or Data-Driven Practice </a:t>
            </a:r>
            <a:r>
              <a:rPr lang="en-US" smtClean="0"/>
              <a:t>to Improve Programs and Services</a:t>
            </a:r>
          </a:p>
          <a:p>
            <a:pPr eaLnBrk="1" hangingPunct="1"/>
            <a:r>
              <a:rPr lang="en-US" smtClean="0"/>
              <a:t>Broad Engagement</a:t>
            </a:r>
          </a:p>
          <a:p>
            <a:pPr eaLnBrk="1" hangingPunct="1"/>
            <a:r>
              <a:rPr lang="en-US" smtClean="0"/>
              <a:t>Systemic Institutional Improvement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Characteristics </a:t>
            </a:r>
            <a:r>
              <a:rPr lang="en-US" dirty="0"/>
              <a:t>of ATD/DEI Colleges: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948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81000"/>
            <a:ext cx="8001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smtClean="0"/>
          </a:p>
          <a:p>
            <a:pPr eaLnBrk="1" hangingPunct="1"/>
            <a:r>
              <a:rPr lang="en-US" smtClean="0"/>
              <a:t>Senior college leaders actively support student success efforts 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All on campus work to make changes in policies, programs and resource allocation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Leadership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617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81000"/>
            <a:ext cx="7467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Established Processes for using data about student progress and outcomes</a:t>
            </a:r>
          </a:p>
          <a:p>
            <a:pPr marL="1082675" indent="-1082675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  <a:p>
            <a:pPr marL="1082675" indent="-1082675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Data used to: </a:t>
            </a:r>
          </a:p>
          <a:p>
            <a:pPr marL="1082675" indent="-108267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Identify and address achievement gaps</a:t>
            </a:r>
          </a:p>
          <a:p>
            <a:pPr marL="1082675" indent="-108267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Improve overall success</a:t>
            </a:r>
          </a:p>
          <a:p>
            <a:pPr marL="1082675" indent="-108267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Evaluate intervention strategies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Evidence: Data-Driven Practice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013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81000"/>
            <a:ext cx="800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    Collaborative across college areas (Limited number of strategies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        (usually 2 - 4 max, and eventual campuswide committee)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    Constituents Beyond the College included in the discussion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    Inclusion of students (through surveys, focus groups, advisory groups)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Engagement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813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228600"/>
            <a:ext cx="8229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Planning processes rely on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Set Goals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Measure Goal Attainment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Regular review and and evaluation of programs and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Resources Based on Program Effectiveness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Professional Development (to reinforce new services, programs) 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Systemic </a:t>
            </a:r>
            <a:r>
              <a:rPr lang="en-US" dirty="0"/>
              <a:t>Institutional </a:t>
            </a:r>
            <a:r>
              <a:rPr lang="en-US" dirty="0" smtClean="0"/>
              <a:t>Improvement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260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5449</TotalTime>
  <Words>1127</Words>
  <Application>Microsoft Office PowerPoint</Application>
  <PresentationFormat>On-screen Show (4:3)</PresentationFormat>
  <Paragraphs>232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Welcome</vt:lpstr>
      <vt:lpstr>Presenters:</vt:lpstr>
      <vt:lpstr> Achieving the Dream and Developmental Education Initiative  </vt:lpstr>
      <vt:lpstr> Success as defined by:  </vt:lpstr>
      <vt:lpstr> Characteristics of ATD/DEI Colleges: </vt:lpstr>
      <vt:lpstr> Leadership </vt:lpstr>
      <vt:lpstr> Evidence: Data-Driven Practice </vt:lpstr>
      <vt:lpstr> Engagement </vt:lpstr>
      <vt:lpstr> Systemic Institutional Improvement </vt:lpstr>
      <vt:lpstr> Five Steps Involved in Being an Achieving the Dream/Developmental Education Initiative College </vt:lpstr>
      <vt:lpstr>In summary,  powerful elements in Achieving the Dream provided a foundation for the work of Statway.</vt:lpstr>
      <vt:lpstr>Slide 12</vt:lpstr>
      <vt:lpstr>Statway Collaboratory</vt:lpstr>
      <vt:lpstr>          MATH</vt:lpstr>
      <vt:lpstr>College Math Reconsidered</vt:lpstr>
      <vt:lpstr>Curriculum: Existing Math Pathway</vt:lpstr>
      <vt:lpstr>Pedagogy</vt:lpstr>
      <vt:lpstr>Student Mindset</vt:lpstr>
      <vt:lpstr>Professional Development</vt:lpstr>
      <vt:lpstr>Assessment/Evaluation</vt:lpstr>
      <vt:lpstr>Why Statistics?</vt:lpstr>
      <vt:lpstr>Lesson Design Principles</vt:lpstr>
      <vt:lpstr>Lesson – Sampling Distributions</vt:lpstr>
      <vt:lpstr>Distribution of Sample Proportions</vt:lpstr>
      <vt:lpstr>Slide 25</vt:lpstr>
      <vt:lpstr>Slide 26</vt:lpstr>
      <vt:lpstr>Early Impressions</vt:lpstr>
      <vt:lpstr>Institutional Research Update</vt:lpstr>
      <vt:lpstr>Examples of Data Collection</vt:lpstr>
      <vt:lpstr>Examples of Data Collection</vt:lpstr>
      <vt:lpstr>My Statway</vt:lpstr>
      <vt:lpstr>Slide 32</vt:lpstr>
      <vt:lpstr>Slide 33</vt:lpstr>
      <vt:lpstr>Summary/Conclusion</vt:lpstr>
      <vt:lpstr>Slide 35</vt:lpstr>
      <vt:lpstr>Powerful Elements in Statway Upon Which ATD Colleges Could Build</vt:lpstr>
      <vt:lpstr>Collaboratory:  Multiple Colleges and Researchers Tackle One Problem Simultaneously</vt:lpstr>
      <vt:lpstr>A Rare Direct Collaboration Between Research and Practice</vt:lpstr>
      <vt:lpstr>Fundamental Re-design of Curriculum</vt:lpstr>
      <vt:lpstr>Pedagogy: Research Emphasis on How People Learn</vt:lpstr>
      <vt:lpstr> Student Mindset</vt:lpstr>
      <vt:lpstr>Professional Development:  Lesson “Study Method” Introduced by Carnegie Researchers </vt:lpstr>
      <vt:lpstr>Assessment/Evaluation</vt:lpstr>
      <vt:lpstr>Questions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Barriers To Student Engagement</dc:title>
  <dc:creator>00015362</dc:creator>
  <cp:lastModifiedBy>Bruce Yoshiwara</cp:lastModifiedBy>
  <cp:revision>165</cp:revision>
  <dcterms:created xsi:type="dcterms:W3CDTF">2010-09-20T18:25:02Z</dcterms:created>
  <dcterms:modified xsi:type="dcterms:W3CDTF">2012-05-29T19:58:32Z</dcterms:modified>
</cp:coreProperties>
</file>