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2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46F0E-D74F-4D63-912E-FAD1AEFA799D}" v="2" dt="2021-11-04T18:41:38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F7B46F0E-D74F-4D63-912E-FAD1AEFA799D}"/>
    <pc:docChg chg="undo custSel addSld delSld modSld">
      <pc:chgData name="Young, Benjamin" userId="7da6a715-4f12-493f-adfa-98c8e70e7c1f" providerId="ADAL" clId="{F7B46F0E-D74F-4D63-912E-FAD1AEFA799D}" dt="2021-11-08T20:46:11.959" v="2537" actId="20577"/>
      <pc:docMkLst>
        <pc:docMk/>
      </pc:docMkLst>
      <pc:sldChg chg="modSp mod">
        <pc:chgData name="Young, Benjamin" userId="7da6a715-4f12-493f-adfa-98c8e70e7c1f" providerId="ADAL" clId="{F7B46F0E-D74F-4D63-912E-FAD1AEFA799D}" dt="2021-11-04T18:11:10.658" v="315" actId="20577"/>
        <pc:sldMkLst>
          <pc:docMk/>
          <pc:sldMk cId="147543595" sldId="272"/>
        </pc:sldMkLst>
        <pc:spChg chg="mod">
          <ac:chgData name="Young, Benjamin" userId="7da6a715-4f12-493f-adfa-98c8e70e7c1f" providerId="ADAL" clId="{F7B46F0E-D74F-4D63-912E-FAD1AEFA799D}" dt="2021-11-04T18:09:40.617" v="3" actId="20577"/>
          <ac:spMkLst>
            <pc:docMk/>
            <pc:sldMk cId="147543595" sldId="272"/>
            <ac:spMk id="2" creationId="{78706A97-8C1F-4286-9307-EBA8FF1CE218}"/>
          </ac:spMkLst>
        </pc:spChg>
        <pc:spChg chg="mod">
          <ac:chgData name="Young, Benjamin" userId="7da6a715-4f12-493f-adfa-98c8e70e7c1f" providerId="ADAL" clId="{F7B46F0E-D74F-4D63-912E-FAD1AEFA799D}" dt="2021-11-04T18:11:10.658" v="315" actId="20577"/>
          <ac:spMkLst>
            <pc:docMk/>
            <pc:sldMk cId="147543595" sldId="272"/>
            <ac:spMk id="3" creationId="{8EC6A1E9-7C70-48ED-97AF-3317EA0B0A2B}"/>
          </ac:spMkLst>
        </pc:spChg>
      </pc:sldChg>
      <pc:sldChg chg="modSp mod">
        <pc:chgData name="Young, Benjamin" userId="7da6a715-4f12-493f-adfa-98c8e70e7c1f" providerId="ADAL" clId="{F7B46F0E-D74F-4D63-912E-FAD1AEFA799D}" dt="2021-11-08T20:46:11.959" v="2537" actId="20577"/>
        <pc:sldMkLst>
          <pc:docMk/>
          <pc:sldMk cId="280495920" sldId="273"/>
        </pc:sldMkLst>
        <pc:spChg chg="mod">
          <ac:chgData name="Young, Benjamin" userId="7da6a715-4f12-493f-adfa-98c8e70e7c1f" providerId="ADAL" clId="{F7B46F0E-D74F-4D63-912E-FAD1AEFA799D}" dt="2021-11-08T20:46:11.959" v="2537" actId="20577"/>
          <ac:spMkLst>
            <pc:docMk/>
            <pc:sldMk cId="280495920" sldId="273"/>
            <ac:spMk id="3" creationId="{F87B940C-174B-4E0A-98DE-FEDC24E7F91B}"/>
          </ac:spMkLst>
        </pc:spChg>
      </pc:sldChg>
      <pc:sldChg chg="modSp new mod">
        <pc:chgData name="Young, Benjamin" userId="7da6a715-4f12-493f-adfa-98c8e70e7c1f" providerId="ADAL" clId="{F7B46F0E-D74F-4D63-912E-FAD1AEFA799D}" dt="2021-11-08T20:33:51.575" v="2529" actId="20577"/>
        <pc:sldMkLst>
          <pc:docMk/>
          <pc:sldMk cId="1264402675" sldId="275"/>
        </pc:sldMkLst>
        <pc:spChg chg="mod">
          <ac:chgData name="Young, Benjamin" userId="7da6a715-4f12-493f-adfa-98c8e70e7c1f" providerId="ADAL" clId="{F7B46F0E-D74F-4D63-912E-FAD1AEFA799D}" dt="2021-11-04T18:13:13.063" v="350" actId="20577"/>
          <ac:spMkLst>
            <pc:docMk/>
            <pc:sldMk cId="1264402675" sldId="275"/>
            <ac:spMk id="2" creationId="{BB595AEF-03D2-4EA1-9846-303B02670C27}"/>
          </ac:spMkLst>
        </pc:spChg>
        <pc:spChg chg="mod">
          <ac:chgData name="Young, Benjamin" userId="7da6a715-4f12-493f-adfa-98c8e70e7c1f" providerId="ADAL" clId="{F7B46F0E-D74F-4D63-912E-FAD1AEFA799D}" dt="2021-11-08T20:33:51.575" v="2529" actId="20577"/>
          <ac:spMkLst>
            <pc:docMk/>
            <pc:sldMk cId="1264402675" sldId="275"/>
            <ac:spMk id="3" creationId="{9CDB956F-FA9A-402C-9705-B2FE01C2B864}"/>
          </ac:spMkLst>
        </pc:spChg>
      </pc:sldChg>
      <pc:sldChg chg="modSp new mod">
        <pc:chgData name="Young, Benjamin" userId="7da6a715-4f12-493f-adfa-98c8e70e7c1f" providerId="ADAL" clId="{F7B46F0E-D74F-4D63-912E-FAD1AEFA799D}" dt="2021-11-04T18:18:55.606" v="911" actId="20577"/>
        <pc:sldMkLst>
          <pc:docMk/>
          <pc:sldMk cId="1378299942" sldId="276"/>
        </pc:sldMkLst>
        <pc:spChg chg="mod">
          <ac:chgData name="Young, Benjamin" userId="7da6a715-4f12-493f-adfa-98c8e70e7c1f" providerId="ADAL" clId="{F7B46F0E-D74F-4D63-912E-FAD1AEFA799D}" dt="2021-11-04T18:16:07.257" v="681" actId="20577"/>
          <ac:spMkLst>
            <pc:docMk/>
            <pc:sldMk cId="1378299942" sldId="276"/>
            <ac:spMk id="2" creationId="{93A9C700-2EF2-433F-B20C-6C4E8241E2A1}"/>
          </ac:spMkLst>
        </pc:spChg>
        <pc:spChg chg="mod">
          <ac:chgData name="Young, Benjamin" userId="7da6a715-4f12-493f-adfa-98c8e70e7c1f" providerId="ADAL" clId="{F7B46F0E-D74F-4D63-912E-FAD1AEFA799D}" dt="2021-11-04T18:18:55.606" v="911" actId="20577"/>
          <ac:spMkLst>
            <pc:docMk/>
            <pc:sldMk cId="1378299942" sldId="276"/>
            <ac:spMk id="3" creationId="{38BB09C9-276A-4758-B64D-7626F58006DE}"/>
          </ac:spMkLst>
        </pc:spChg>
      </pc:sldChg>
      <pc:sldChg chg="addSp delSp modSp new mod">
        <pc:chgData name="Young, Benjamin" userId="7da6a715-4f12-493f-adfa-98c8e70e7c1f" providerId="ADAL" clId="{F7B46F0E-D74F-4D63-912E-FAD1AEFA799D}" dt="2021-11-04T18:23:12.987" v="1075" actId="20577"/>
        <pc:sldMkLst>
          <pc:docMk/>
          <pc:sldMk cId="3566282847" sldId="277"/>
        </pc:sldMkLst>
        <pc:spChg chg="mod">
          <ac:chgData name="Young, Benjamin" userId="7da6a715-4f12-493f-adfa-98c8e70e7c1f" providerId="ADAL" clId="{F7B46F0E-D74F-4D63-912E-FAD1AEFA799D}" dt="2021-11-04T18:19:02.433" v="928" actId="20577"/>
          <ac:spMkLst>
            <pc:docMk/>
            <pc:sldMk cId="3566282847" sldId="277"/>
            <ac:spMk id="2" creationId="{57AB6DD7-F71D-4C08-8669-56BB3ED503AF}"/>
          </ac:spMkLst>
        </pc:spChg>
        <pc:spChg chg="mod">
          <ac:chgData name="Young, Benjamin" userId="7da6a715-4f12-493f-adfa-98c8e70e7c1f" providerId="ADAL" clId="{F7B46F0E-D74F-4D63-912E-FAD1AEFA799D}" dt="2021-11-04T18:20:49.574" v="1023"/>
          <ac:spMkLst>
            <pc:docMk/>
            <pc:sldMk cId="3566282847" sldId="277"/>
            <ac:spMk id="3" creationId="{C41C65C7-76E9-446E-B95E-1D3B19EDEEED}"/>
          </ac:spMkLst>
        </pc:spChg>
        <pc:graphicFrameChg chg="add del mod">
          <ac:chgData name="Young, Benjamin" userId="7da6a715-4f12-493f-adfa-98c8e70e7c1f" providerId="ADAL" clId="{F7B46F0E-D74F-4D63-912E-FAD1AEFA799D}" dt="2021-11-04T18:21:53.902" v="1027" actId="3680"/>
          <ac:graphicFrameMkLst>
            <pc:docMk/>
            <pc:sldMk cId="3566282847" sldId="277"/>
            <ac:graphicFrameMk id="4" creationId="{504564F1-FE39-4641-9246-B99D98A50034}"/>
          </ac:graphicFrameMkLst>
        </pc:graphicFrameChg>
        <pc:graphicFrameChg chg="add mod modGraphic">
          <ac:chgData name="Young, Benjamin" userId="7da6a715-4f12-493f-adfa-98c8e70e7c1f" providerId="ADAL" clId="{F7B46F0E-D74F-4D63-912E-FAD1AEFA799D}" dt="2021-11-04T18:23:12.987" v="1075" actId="20577"/>
          <ac:graphicFrameMkLst>
            <pc:docMk/>
            <pc:sldMk cId="3566282847" sldId="277"/>
            <ac:graphicFrameMk id="5" creationId="{A1B9CD2E-52B9-4B37-8848-142DC0F881F3}"/>
          </ac:graphicFrameMkLst>
        </pc:graphicFrameChg>
      </pc:sldChg>
      <pc:sldChg chg="addSp modSp new mod">
        <pc:chgData name="Young, Benjamin" userId="7da6a715-4f12-493f-adfa-98c8e70e7c1f" providerId="ADAL" clId="{F7B46F0E-D74F-4D63-912E-FAD1AEFA799D}" dt="2021-11-04T18:40:06.959" v="1691" actId="1076"/>
        <pc:sldMkLst>
          <pc:docMk/>
          <pc:sldMk cId="385831508" sldId="278"/>
        </pc:sldMkLst>
        <pc:spChg chg="mod">
          <ac:chgData name="Young, Benjamin" userId="7da6a715-4f12-493f-adfa-98c8e70e7c1f" providerId="ADAL" clId="{F7B46F0E-D74F-4D63-912E-FAD1AEFA799D}" dt="2021-11-04T18:23:32.154" v="1092" actId="20577"/>
          <ac:spMkLst>
            <pc:docMk/>
            <pc:sldMk cId="385831508" sldId="278"/>
            <ac:spMk id="2" creationId="{3CC8FFA6-246F-4AFC-90BC-9136FA4599D4}"/>
          </ac:spMkLst>
        </pc:spChg>
        <pc:spChg chg="mod">
          <ac:chgData name="Young, Benjamin" userId="7da6a715-4f12-493f-adfa-98c8e70e7c1f" providerId="ADAL" clId="{F7B46F0E-D74F-4D63-912E-FAD1AEFA799D}" dt="2021-11-04T18:24:25.261" v="1318" actId="20577"/>
          <ac:spMkLst>
            <pc:docMk/>
            <pc:sldMk cId="385831508" sldId="278"/>
            <ac:spMk id="3" creationId="{98A4CCB1-833A-4150-A978-89DBD030E5C7}"/>
          </ac:spMkLst>
        </pc:spChg>
        <pc:graphicFrameChg chg="add mod modGraphic">
          <ac:chgData name="Young, Benjamin" userId="7da6a715-4f12-493f-adfa-98c8e70e7c1f" providerId="ADAL" clId="{F7B46F0E-D74F-4D63-912E-FAD1AEFA799D}" dt="2021-11-04T18:40:06.959" v="1691" actId="1076"/>
          <ac:graphicFrameMkLst>
            <pc:docMk/>
            <pc:sldMk cId="385831508" sldId="278"/>
            <ac:graphicFrameMk id="4" creationId="{FE7BCBE9-B0BB-4ACB-B2D0-F811F51CD362}"/>
          </ac:graphicFrameMkLst>
        </pc:graphicFrameChg>
      </pc:sldChg>
      <pc:sldChg chg="modSp new del mod">
        <pc:chgData name="Young, Benjamin" userId="7da6a715-4f12-493f-adfa-98c8e70e7c1f" providerId="ADAL" clId="{F7B46F0E-D74F-4D63-912E-FAD1AEFA799D}" dt="2021-11-04T18:37:23.039" v="1371" actId="47"/>
        <pc:sldMkLst>
          <pc:docMk/>
          <pc:sldMk cId="1684158912" sldId="279"/>
        </pc:sldMkLst>
        <pc:spChg chg="mod">
          <ac:chgData name="Young, Benjamin" userId="7da6a715-4f12-493f-adfa-98c8e70e7c1f" providerId="ADAL" clId="{F7B46F0E-D74F-4D63-912E-FAD1AEFA799D}" dt="2021-11-04T18:28:33.674" v="1365" actId="20577"/>
          <ac:spMkLst>
            <pc:docMk/>
            <pc:sldMk cId="1684158912" sldId="279"/>
            <ac:spMk id="2" creationId="{80A6C5D3-F30D-4267-BACE-F3117E29B62D}"/>
          </ac:spMkLst>
        </pc:spChg>
        <pc:spChg chg="mod">
          <ac:chgData name="Young, Benjamin" userId="7da6a715-4f12-493f-adfa-98c8e70e7c1f" providerId="ADAL" clId="{F7B46F0E-D74F-4D63-912E-FAD1AEFA799D}" dt="2021-11-04T18:28:50.220" v="1369"/>
          <ac:spMkLst>
            <pc:docMk/>
            <pc:sldMk cId="1684158912" sldId="279"/>
            <ac:spMk id="3" creationId="{9DCA77D6-5FD6-41F4-AF5C-7A54ABCB8672}"/>
          </ac:spMkLst>
        </pc:spChg>
      </pc:sldChg>
      <pc:sldChg chg="addSp delSp modSp add mod">
        <pc:chgData name="Young, Benjamin" userId="7da6a715-4f12-493f-adfa-98c8e70e7c1f" providerId="ADAL" clId="{F7B46F0E-D74F-4D63-912E-FAD1AEFA799D}" dt="2021-11-08T20:35:41.699" v="2530" actId="20577"/>
        <pc:sldMkLst>
          <pc:docMk/>
          <pc:sldMk cId="2151773016" sldId="280"/>
        </pc:sldMkLst>
        <pc:spChg chg="mod">
          <ac:chgData name="Young, Benjamin" userId="7da6a715-4f12-493f-adfa-98c8e70e7c1f" providerId="ADAL" clId="{F7B46F0E-D74F-4D63-912E-FAD1AEFA799D}" dt="2021-11-04T18:37:27.234" v="1376" actId="20577"/>
          <ac:spMkLst>
            <pc:docMk/>
            <pc:sldMk cId="2151773016" sldId="280"/>
            <ac:spMk id="2" creationId="{3CC8FFA6-246F-4AFC-90BC-9136FA4599D4}"/>
          </ac:spMkLst>
        </pc:spChg>
        <pc:spChg chg="mod">
          <ac:chgData name="Young, Benjamin" userId="7da6a715-4f12-493f-adfa-98c8e70e7c1f" providerId="ADAL" clId="{F7B46F0E-D74F-4D63-912E-FAD1AEFA799D}" dt="2021-11-08T20:35:41.699" v="2530" actId="20577"/>
          <ac:spMkLst>
            <pc:docMk/>
            <pc:sldMk cId="2151773016" sldId="280"/>
            <ac:spMk id="3" creationId="{98A4CCB1-833A-4150-A978-89DBD030E5C7}"/>
          </ac:spMkLst>
        </pc:spChg>
        <pc:graphicFrameChg chg="mod modGraphic">
          <ac:chgData name="Young, Benjamin" userId="7da6a715-4f12-493f-adfa-98c8e70e7c1f" providerId="ADAL" clId="{F7B46F0E-D74F-4D63-912E-FAD1AEFA799D}" dt="2021-11-04T18:39:53.867" v="1686" actId="1076"/>
          <ac:graphicFrameMkLst>
            <pc:docMk/>
            <pc:sldMk cId="2151773016" sldId="280"/>
            <ac:graphicFrameMk id="4" creationId="{FE7BCBE9-B0BB-4ACB-B2D0-F811F51CD362}"/>
          </ac:graphicFrameMkLst>
        </pc:graphicFrameChg>
        <pc:inkChg chg="add del">
          <ac:chgData name="Young, Benjamin" userId="7da6a715-4f12-493f-adfa-98c8e70e7c1f" providerId="ADAL" clId="{F7B46F0E-D74F-4D63-912E-FAD1AEFA799D}" dt="2021-11-04T18:39:58.942" v="1689" actId="478"/>
          <ac:inkMkLst>
            <pc:docMk/>
            <pc:sldMk cId="2151773016" sldId="280"/>
            <ac:inkMk id="5" creationId="{A5D8ACA0-720C-4403-BC20-71A0A153888E}"/>
          </ac:inkMkLst>
        </pc:inkChg>
        <pc:inkChg chg="add del">
          <ac:chgData name="Young, Benjamin" userId="7da6a715-4f12-493f-adfa-98c8e70e7c1f" providerId="ADAL" clId="{F7B46F0E-D74F-4D63-912E-FAD1AEFA799D}" dt="2021-11-04T18:39:55.411" v="1687" actId="478"/>
          <ac:inkMkLst>
            <pc:docMk/>
            <pc:sldMk cId="2151773016" sldId="280"/>
            <ac:inkMk id="6" creationId="{78405B55-E14E-46F9-B1F8-FAA641F63B2D}"/>
          </ac:inkMkLst>
        </pc:inkChg>
        <pc:inkChg chg="add del">
          <ac:chgData name="Young, Benjamin" userId="7da6a715-4f12-493f-adfa-98c8e70e7c1f" providerId="ADAL" clId="{F7B46F0E-D74F-4D63-912E-FAD1AEFA799D}" dt="2021-11-04T18:39:57.142" v="1688" actId="478"/>
          <ac:inkMkLst>
            <pc:docMk/>
            <pc:sldMk cId="2151773016" sldId="280"/>
            <ac:inkMk id="7" creationId="{67CA3720-556A-48CC-9A6E-5E7C65F058A5}"/>
          </ac:inkMkLst>
        </pc:inkChg>
        <pc:inkChg chg="add del">
          <ac:chgData name="Young, Benjamin" userId="7da6a715-4f12-493f-adfa-98c8e70e7c1f" providerId="ADAL" clId="{F7B46F0E-D74F-4D63-912E-FAD1AEFA799D}" dt="2021-11-04T18:38:47.988" v="1607" actId="9405"/>
          <ac:inkMkLst>
            <pc:docMk/>
            <pc:sldMk cId="2151773016" sldId="280"/>
            <ac:inkMk id="8" creationId="{1BB19444-FD6C-47E3-8317-70E2A768CA91}"/>
          </ac:inkMkLst>
        </pc:inkChg>
        <pc:inkChg chg="add del">
          <ac:chgData name="Young, Benjamin" userId="7da6a715-4f12-493f-adfa-98c8e70e7c1f" providerId="ADAL" clId="{F7B46F0E-D74F-4D63-912E-FAD1AEFA799D}" dt="2021-11-04T18:38:47.626" v="1606" actId="9405"/>
          <ac:inkMkLst>
            <pc:docMk/>
            <pc:sldMk cId="2151773016" sldId="280"/>
            <ac:inkMk id="9" creationId="{CF39DF90-CC39-4CC1-ADBB-191124439C88}"/>
          </ac:inkMkLst>
        </pc:inkChg>
        <pc:inkChg chg="add">
          <ac:chgData name="Young, Benjamin" userId="7da6a715-4f12-493f-adfa-98c8e70e7c1f" providerId="ADAL" clId="{F7B46F0E-D74F-4D63-912E-FAD1AEFA799D}" dt="2021-11-04T18:40:16.950" v="1692" actId="9405"/>
          <ac:inkMkLst>
            <pc:docMk/>
            <pc:sldMk cId="2151773016" sldId="280"/>
            <ac:inkMk id="10" creationId="{06352ADE-3703-463D-A54E-0E0B33BF3C46}"/>
          </ac:inkMkLst>
        </pc:inkChg>
        <pc:inkChg chg="add del">
          <ac:chgData name="Young, Benjamin" userId="7da6a715-4f12-493f-adfa-98c8e70e7c1f" providerId="ADAL" clId="{F7B46F0E-D74F-4D63-912E-FAD1AEFA799D}" dt="2021-11-04T18:40:24.931" v="1694" actId="9405"/>
          <ac:inkMkLst>
            <pc:docMk/>
            <pc:sldMk cId="2151773016" sldId="280"/>
            <ac:inkMk id="11" creationId="{CB3DF102-914E-46C9-9350-0F58A86C4E92}"/>
          </ac:inkMkLst>
        </pc:inkChg>
        <pc:inkChg chg="add del">
          <ac:chgData name="Young, Benjamin" userId="7da6a715-4f12-493f-adfa-98c8e70e7c1f" providerId="ADAL" clId="{F7B46F0E-D74F-4D63-912E-FAD1AEFA799D}" dt="2021-11-04T18:40:27.914" v="1696" actId="9405"/>
          <ac:inkMkLst>
            <pc:docMk/>
            <pc:sldMk cId="2151773016" sldId="280"/>
            <ac:inkMk id="12" creationId="{BFF36F0F-E9FB-4F8A-81A6-C813F1CE6DC9}"/>
          </ac:inkMkLst>
        </pc:inkChg>
        <pc:inkChg chg="add del">
          <ac:chgData name="Young, Benjamin" userId="7da6a715-4f12-493f-adfa-98c8e70e7c1f" providerId="ADAL" clId="{F7B46F0E-D74F-4D63-912E-FAD1AEFA799D}" dt="2021-11-04T18:40:34.310" v="1698" actId="9405"/>
          <ac:inkMkLst>
            <pc:docMk/>
            <pc:sldMk cId="2151773016" sldId="280"/>
            <ac:inkMk id="13" creationId="{53645FF6-F3E5-4850-B29B-3BD0966FFF32}"/>
          </ac:inkMkLst>
        </pc:inkChg>
        <pc:inkChg chg="add">
          <ac:chgData name="Young, Benjamin" userId="7da6a715-4f12-493f-adfa-98c8e70e7c1f" providerId="ADAL" clId="{F7B46F0E-D74F-4D63-912E-FAD1AEFA799D}" dt="2021-11-04T18:40:41.890" v="1699" actId="9405"/>
          <ac:inkMkLst>
            <pc:docMk/>
            <pc:sldMk cId="2151773016" sldId="280"/>
            <ac:inkMk id="14" creationId="{B783743A-A977-4327-BDA1-16CD8C473445}"/>
          </ac:inkMkLst>
        </pc:inkChg>
        <pc:inkChg chg="add del">
          <ac:chgData name="Young, Benjamin" userId="7da6a715-4f12-493f-adfa-98c8e70e7c1f" providerId="ADAL" clId="{F7B46F0E-D74F-4D63-912E-FAD1AEFA799D}" dt="2021-11-04T18:40:47.801" v="1701" actId="9405"/>
          <ac:inkMkLst>
            <pc:docMk/>
            <pc:sldMk cId="2151773016" sldId="280"/>
            <ac:inkMk id="15" creationId="{6E4E74F2-1A32-412F-99E1-8FF2BC084165}"/>
          </ac:inkMkLst>
        </pc:inkChg>
        <pc:inkChg chg="add del">
          <ac:chgData name="Young, Benjamin" userId="7da6a715-4f12-493f-adfa-98c8e70e7c1f" providerId="ADAL" clId="{F7B46F0E-D74F-4D63-912E-FAD1AEFA799D}" dt="2021-11-04T18:40:53.814" v="1703" actId="9405"/>
          <ac:inkMkLst>
            <pc:docMk/>
            <pc:sldMk cId="2151773016" sldId="280"/>
            <ac:inkMk id="16" creationId="{41D8670E-26AC-45D1-AC91-B2A1871B6258}"/>
          </ac:inkMkLst>
        </pc:inkChg>
        <pc:inkChg chg="add del">
          <ac:chgData name="Young, Benjamin" userId="7da6a715-4f12-493f-adfa-98c8e70e7c1f" providerId="ADAL" clId="{F7B46F0E-D74F-4D63-912E-FAD1AEFA799D}" dt="2021-11-04T18:40:56.464" v="1705" actId="9405"/>
          <ac:inkMkLst>
            <pc:docMk/>
            <pc:sldMk cId="2151773016" sldId="280"/>
            <ac:inkMk id="17" creationId="{C60C9139-0687-4CA6-B5C5-7760BE3D5EC9}"/>
          </ac:inkMkLst>
        </pc:inkChg>
        <pc:inkChg chg="add">
          <ac:chgData name="Young, Benjamin" userId="7da6a715-4f12-493f-adfa-98c8e70e7c1f" providerId="ADAL" clId="{F7B46F0E-D74F-4D63-912E-FAD1AEFA799D}" dt="2021-11-04T18:41:03.259" v="1706" actId="9405"/>
          <ac:inkMkLst>
            <pc:docMk/>
            <pc:sldMk cId="2151773016" sldId="280"/>
            <ac:inkMk id="18" creationId="{05EAE87C-E455-4973-A825-34BB2E8AE918}"/>
          </ac:inkMkLst>
        </pc:inkChg>
      </pc:sldChg>
      <pc:sldChg chg="addSp delSp modSp add mod">
        <pc:chgData name="Young, Benjamin" userId="7da6a715-4f12-493f-adfa-98c8e70e7c1f" providerId="ADAL" clId="{F7B46F0E-D74F-4D63-912E-FAD1AEFA799D}" dt="2021-11-04T18:45:36.544" v="2023" actId="1076"/>
        <pc:sldMkLst>
          <pc:docMk/>
          <pc:sldMk cId="3664280679" sldId="281"/>
        </pc:sldMkLst>
        <pc:spChg chg="mod">
          <ac:chgData name="Young, Benjamin" userId="7da6a715-4f12-493f-adfa-98c8e70e7c1f" providerId="ADAL" clId="{F7B46F0E-D74F-4D63-912E-FAD1AEFA799D}" dt="2021-11-04T18:45:24.218" v="2020" actId="20577"/>
          <ac:spMkLst>
            <pc:docMk/>
            <pc:sldMk cId="3664280679" sldId="281"/>
            <ac:spMk id="3" creationId="{98A4CCB1-833A-4150-A978-89DBD030E5C7}"/>
          </ac:spMkLst>
        </pc:spChg>
        <pc:graphicFrameChg chg="mod modGraphic">
          <ac:chgData name="Young, Benjamin" userId="7da6a715-4f12-493f-adfa-98c8e70e7c1f" providerId="ADAL" clId="{F7B46F0E-D74F-4D63-912E-FAD1AEFA799D}" dt="2021-11-04T18:45:36.544" v="2023" actId="1076"/>
          <ac:graphicFrameMkLst>
            <pc:docMk/>
            <pc:sldMk cId="3664280679" sldId="281"/>
            <ac:graphicFrameMk id="4" creationId="{FE7BCBE9-B0BB-4ACB-B2D0-F811F51CD362}"/>
          </ac:graphicFrameMkLst>
        </pc:graphicFrameChg>
        <pc:inkChg chg="add">
          <ac:chgData name="Young, Benjamin" userId="7da6a715-4f12-493f-adfa-98c8e70e7c1f" providerId="ADAL" clId="{F7B46F0E-D74F-4D63-912E-FAD1AEFA799D}" dt="2021-11-04T18:42:18.835" v="1708" actId="9405"/>
          <ac:inkMkLst>
            <pc:docMk/>
            <pc:sldMk cId="3664280679" sldId="281"/>
            <ac:inkMk id="5" creationId="{B70CB9F2-F05F-4163-8132-33427D68E528}"/>
          </ac:inkMkLst>
        </pc:inkChg>
        <pc:inkChg chg="add del">
          <ac:chgData name="Young, Benjamin" userId="7da6a715-4f12-493f-adfa-98c8e70e7c1f" providerId="ADAL" clId="{F7B46F0E-D74F-4D63-912E-FAD1AEFA799D}" dt="2021-11-04T18:42:20.581" v="1710" actId="9405"/>
          <ac:inkMkLst>
            <pc:docMk/>
            <pc:sldMk cId="3664280679" sldId="281"/>
            <ac:inkMk id="6" creationId="{4B156C93-F050-4EBF-A56F-36F646EA4E42}"/>
          </ac:inkMkLst>
        </pc:inkChg>
        <pc:inkChg chg="add del">
          <ac:chgData name="Young, Benjamin" userId="7da6a715-4f12-493f-adfa-98c8e70e7c1f" providerId="ADAL" clId="{F7B46F0E-D74F-4D63-912E-FAD1AEFA799D}" dt="2021-11-04T18:42:24.766" v="1712" actId="9405"/>
          <ac:inkMkLst>
            <pc:docMk/>
            <pc:sldMk cId="3664280679" sldId="281"/>
            <ac:inkMk id="7" creationId="{ED1FF50F-C428-4CD4-9F34-1F13C4604F9F}"/>
          </ac:inkMkLst>
        </pc:inkChg>
      </pc:sldChg>
      <pc:sldChg chg="modSp new mod">
        <pc:chgData name="Young, Benjamin" userId="7da6a715-4f12-493f-adfa-98c8e70e7c1f" providerId="ADAL" clId="{F7B46F0E-D74F-4D63-912E-FAD1AEFA799D}" dt="2021-11-04T18:54:16.519" v="2494" actId="20577"/>
        <pc:sldMkLst>
          <pc:docMk/>
          <pc:sldMk cId="4245246244" sldId="282"/>
        </pc:sldMkLst>
        <pc:spChg chg="mod">
          <ac:chgData name="Young, Benjamin" userId="7da6a715-4f12-493f-adfa-98c8e70e7c1f" providerId="ADAL" clId="{F7B46F0E-D74F-4D63-912E-FAD1AEFA799D}" dt="2021-11-04T18:46:08.907" v="2037" actId="20577"/>
          <ac:spMkLst>
            <pc:docMk/>
            <pc:sldMk cId="4245246244" sldId="282"/>
            <ac:spMk id="2" creationId="{872FB3BB-12FD-4319-853B-A1C214075981}"/>
          </ac:spMkLst>
        </pc:spChg>
        <pc:spChg chg="mod">
          <ac:chgData name="Young, Benjamin" userId="7da6a715-4f12-493f-adfa-98c8e70e7c1f" providerId="ADAL" clId="{F7B46F0E-D74F-4D63-912E-FAD1AEFA799D}" dt="2021-11-04T18:54:16.519" v="2494" actId="20577"/>
          <ac:spMkLst>
            <pc:docMk/>
            <pc:sldMk cId="4245246244" sldId="282"/>
            <ac:spMk id="3" creationId="{EC290E45-F753-458A-A061-7DABD2201798}"/>
          </ac:spMkLst>
        </pc:spChg>
      </pc:sldChg>
    </pc:docChg>
  </pc:docChgLst>
  <pc:docChgLst>
    <pc:chgData name="Young, Benjamin" userId="7da6a715-4f12-493f-adfa-98c8e70e7c1f" providerId="ADAL" clId="{A3057171-D839-4622-94D2-19E8DB455702}"/>
    <pc:docChg chg="undo custSel addSld modSld sldOrd">
      <pc:chgData name="Young, Benjamin" userId="7da6a715-4f12-493f-adfa-98c8e70e7c1f" providerId="ADAL" clId="{A3057171-D839-4622-94D2-19E8DB455702}" dt="2021-11-04T02:44:52.459" v="5172" actId="6549"/>
      <pc:docMkLst>
        <pc:docMk/>
      </pc:docMkLst>
      <pc:sldChg chg="modSp new mod modNotesTx">
        <pc:chgData name="Young, Benjamin" userId="7da6a715-4f12-493f-adfa-98c8e70e7c1f" providerId="ADAL" clId="{A3057171-D839-4622-94D2-19E8DB455702}" dt="2021-11-03T21:44:30.682" v="378" actId="20577"/>
        <pc:sldMkLst>
          <pc:docMk/>
          <pc:sldMk cId="1510883792" sldId="257"/>
        </pc:sldMkLst>
        <pc:spChg chg="mod">
          <ac:chgData name="Young, Benjamin" userId="7da6a715-4f12-493f-adfa-98c8e70e7c1f" providerId="ADAL" clId="{A3057171-D839-4622-94D2-19E8DB455702}" dt="2021-11-03T21:41:21.913" v="23" actId="20577"/>
          <ac:spMkLst>
            <pc:docMk/>
            <pc:sldMk cId="1510883792" sldId="257"/>
            <ac:spMk id="2" creationId="{2670BCA0-3A37-4E38-99D6-E8C848F1DA8B}"/>
          </ac:spMkLst>
        </pc:spChg>
        <pc:spChg chg="mod">
          <ac:chgData name="Young, Benjamin" userId="7da6a715-4f12-493f-adfa-98c8e70e7c1f" providerId="ADAL" clId="{A3057171-D839-4622-94D2-19E8DB455702}" dt="2021-11-03T21:44:30.682" v="378" actId="20577"/>
          <ac:spMkLst>
            <pc:docMk/>
            <pc:sldMk cId="1510883792" sldId="257"/>
            <ac:spMk id="3" creationId="{15BE7E16-5933-4F31-8629-C1F8B70FFFC2}"/>
          </ac:spMkLst>
        </pc:spChg>
      </pc:sldChg>
      <pc:sldChg chg="modSp new mod modNotesTx">
        <pc:chgData name="Young, Benjamin" userId="7da6a715-4f12-493f-adfa-98c8e70e7c1f" providerId="ADAL" clId="{A3057171-D839-4622-94D2-19E8DB455702}" dt="2021-11-03T21:46:13.194" v="622" actId="20577"/>
        <pc:sldMkLst>
          <pc:docMk/>
          <pc:sldMk cId="2596051076" sldId="258"/>
        </pc:sldMkLst>
        <pc:spChg chg="mod">
          <ac:chgData name="Young, Benjamin" userId="7da6a715-4f12-493f-adfa-98c8e70e7c1f" providerId="ADAL" clId="{A3057171-D839-4622-94D2-19E8DB455702}" dt="2021-11-03T21:44:38.052" v="396" actId="20577"/>
          <ac:spMkLst>
            <pc:docMk/>
            <pc:sldMk cId="2596051076" sldId="258"/>
            <ac:spMk id="2" creationId="{F5AD4008-41BF-48F4-BC44-6D3973970EA2}"/>
          </ac:spMkLst>
        </pc:spChg>
        <pc:spChg chg="mod">
          <ac:chgData name="Young, Benjamin" userId="7da6a715-4f12-493f-adfa-98c8e70e7c1f" providerId="ADAL" clId="{A3057171-D839-4622-94D2-19E8DB455702}" dt="2021-11-03T21:46:13.194" v="622" actId="20577"/>
          <ac:spMkLst>
            <pc:docMk/>
            <pc:sldMk cId="2596051076" sldId="258"/>
            <ac:spMk id="3" creationId="{0689E92C-1805-42D4-8B9D-6A448F099ECF}"/>
          </ac:spMkLst>
        </pc:spChg>
      </pc:sldChg>
      <pc:sldChg chg="modSp new mod">
        <pc:chgData name="Young, Benjamin" userId="7da6a715-4f12-493f-adfa-98c8e70e7c1f" providerId="ADAL" clId="{A3057171-D839-4622-94D2-19E8DB455702}" dt="2021-11-03T21:46:31.671" v="698" actId="20577"/>
        <pc:sldMkLst>
          <pc:docMk/>
          <pc:sldMk cId="1743920974" sldId="259"/>
        </pc:sldMkLst>
        <pc:spChg chg="mod">
          <ac:chgData name="Young, Benjamin" userId="7da6a715-4f12-493f-adfa-98c8e70e7c1f" providerId="ADAL" clId="{A3057171-D839-4622-94D2-19E8DB455702}" dt="2021-11-03T21:46:19.916" v="640" actId="20577"/>
          <ac:spMkLst>
            <pc:docMk/>
            <pc:sldMk cId="1743920974" sldId="259"/>
            <ac:spMk id="2" creationId="{D059D311-B6C9-45AC-B390-D7417137A711}"/>
          </ac:spMkLst>
        </pc:spChg>
        <pc:spChg chg="mod">
          <ac:chgData name="Young, Benjamin" userId="7da6a715-4f12-493f-adfa-98c8e70e7c1f" providerId="ADAL" clId="{A3057171-D839-4622-94D2-19E8DB455702}" dt="2021-11-03T21:46:31.671" v="698" actId="20577"/>
          <ac:spMkLst>
            <pc:docMk/>
            <pc:sldMk cId="1743920974" sldId="259"/>
            <ac:spMk id="3" creationId="{50E910EC-9F60-4EF1-8066-0F4F448ECAFB}"/>
          </ac:spMkLst>
        </pc:spChg>
      </pc:sldChg>
      <pc:sldChg chg="addSp modSp new mod">
        <pc:chgData name="Young, Benjamin" userId="7da6a715-4f12-493f-adfa-98c8e70e7c1f" providerId="ADAL" clId="{A3057171-D839-4622-94D2-19E8DB455702}" dt="2021-11-03T22:57:06.370" v="799" actId="14100"/>
        <pc:sldMkLst>
          <pc:docMk/>
          <pc:sldMk cId="1805259868" sldId="260"/>
        </pc:sldMkLst>
        <pc:spChg chg="mod">
          <ac:chgData name="Young, Benjamin" userId="7da6a715-4f12-493f-adfa-98c8e70e7c1f" providerId="ADAL" clId="{A3057171-D839-4622-94D2-19E8DB455702}" dt="2021-11-03T22:53:01.639" v="710" actId="20577"/>
          <ac:spMkLst>
            <pc:docMk/>
            <pc:sldMk cId="1805259868" sldId="260"/>
            <ac:spMk id="2" creationId="{86F19A28-7A27-45C6-853E-22FEFE44942E}"/>
          </ac:spMkLst>
        </pc:spChg>
        <pc:spChg chg="mod">
          <ac:chgData name="Young, Benjamin" userId="7da6a715-4f12-493f-adfa-98c8e70e7c1f" providerId="ADAL" clId="{A3057171-D839-4622-94D2-19E8DB455702}" dt="2021-11-03T22:56:36.973" v="795" actId="20577"/>
          <ac:spMkLst>
            <pc:docMk/>
            <pc:sldMk cId="1805259868" sldId="260"/>
            <ac:spMk id="3" creationId="{4BBE0B91-B02F-4625-95BA-261C3DC57A51}"/>
          </ac:spMkLst>
        </pc:spChg>
        <pc:picChg chg="add mod">
          <ac:chgData name="Young, Benjamin" userId="7da6a715-4f12-493f-adfa-98c8e70e7c1f" providerId="ADAL" clId="{A3057171-D839-4622-94D2-19E8DB455702}" dt="2021-11-03T22:57:06.370" v="799" actId="14100"/>
          <ac:picMkLst>
            <pc:docMk/>
            <pc:sldMk cId="1805259868" sldId="260"/>
            <ac:picMk id="5" creationId="{A7136ED9-AA68-4302-B73F-2E3A8F9A211C}"/>
          </ac:picMkLst>
        </pc:picChg>
      </pc:sldChg>
      <pc:sldChg chg="addSp delSp modSp new mod">
        <pc:chgData name="Young, Benjamin" userId="7da6a715-4f12-493f-adfa-98c8e70e7c1f" providerId="ADAL" clId="{A3057171-D839-4622-94D2-19E8DB455702}" dt="2021-11-03T23:01:20.384" v="1009"/>
        <pc:sldMkLst>
          <pc:docMk/>
          <pc:sldMk cId="160420514" sldId="261"/>
        </pc:sldMkLst>
        <pc:spChg chg="mod">
          <ac:chgData name="Young, Benjamin" userId="7da6a715-4f12-493f-adfa-98c8e70e7c1f" providerId="ADAL" clId="{A3057171-D839-4622-94D2-19E8DB455702}" dt="2021-11-03T22:57:44.521" v="820" actId="20577"/>
          <ac:spMkLst>
            <pc:docMk/>
            <pc:sldMk cId="160420514" sldId="261"/>
            <ac:spMk id="2" creationId="{3F7E87E0-52E8-4BBE-84AD-CA5F80376E75}"/>
          </ac:spMkLst>
        </pc:spChg>
        <pc:spChg chg="add del mod">
          <ac:chgData name="Young, Benjamin" userId="7da6a715-4f12-493f-adfa-98c8e70e7c1f" providerId="ADAL" clId="{A3057171-D839-4622-94D2-19E8DB455702}" dt="2021-11-03T23:00:29.860" v="977" actId="20577"/>
          <ac:spMkLst>
            <pc:docMk/>
            <pc:sldMk cId="160420514" sldId="261"/>
            <ac:spMk id="3" creationId="{4B58614D-C88C-44E5-941A-8A544F49A32E}"/>
          </ac:spMkLst>
        </pc:spChg>
        <pc:grpChg chg="mod">
          <ac:chgData name="Young, Benjamin" userId="7da6a715-4f12-493f-adfa-98c8e70e7c1f" providerId="ADAL" clId="{A3057171-D839-4622-94D2-19E8DB455702}" dt="2021-11-03T23:00:53.614" v="988"/>
          <ac:grpSpMkLst>
            <pc:docMk/>
            <pc:sldMk cId="160420514" sldId="261"/>
            <ac:grpSpMk id="10" creationId="{48403788-6251-4BD3-9EAB-7D31BC330B71}"/>
          </ac:grpSpMkLst>
        </pc:grpChg>
        <pc:grpChg chg="del mod">
          <ac:chgData name="Young, Benjamin" userId="7da6a715-4f12-493f-adfa-98c8e70e7c1f" providerId="ADAL" clId="{A3057171-D839-4622-94D2-19E8DB455702}" dt="2021-11-03T23:01:08.328" v="998"/>
          <ac:grpSpMkLst>
            <pc:docMk/>
            <pc:sldMk cId="160420514" sldId="261"/>
            <ac:grpSpMk id="15" creationId="{39995BF7-5F48-4D71-B11D-65E888700F92}"/>
          </ac:grpSpMkLst>
        </pc:grpChg>
        <pc:grpChg chg="del mod">
          <ac:chgData name="Young, Benjamin" userId="7da6a715-4f12-493f-adfa-98c8e70e7c1f" providerId="ADAL" clId="{A3057171-D839-4622-94D2-19E8DB455702}" dt="2021-11-03T23:01:16.999" v="1005"/>
          <ac:grpSpMkLst>
            <pc:docMk/>
            <pc:sldMk cId="160420514" sldId="261"/>
            <ac:grpSpMk id="18" creationId="{9671AA8E-77BC-4262-8B6A-CBDD70AEC961}"/>
          </ac:grpSpMkLst>
        </pc:grpChg>
        <pc:grpChg chg="mod">
          <ac:chgData name="Young, Benjamin" userId="7da6a715-4f12-493f-adfa-98c8e70e7c1f" providerId="ADAL" clId="{A3057171-D839-4622-94D2-19E8DB455702}" dt="2021-11-03T23:01:16.999" v="1005"/>
          <ac:grpSpMkLst>
            <pc:docMk/>
            <pc:sldMk cId="160420514" sldId="261"/>
            <ac:grpSpMk id="25" creationId="{8BA6E6A3-2D34-41DA-AAFE-DBCAD5C1C3C4}"/>
          </ac:grpSpMkLst>
        </pc:grpChg>
        <pc:grpChg chg="mod">
          <ac:chgData name="Young, Benjamin" userId="7da6a715-4f12-493f-adfa-98c8e70e7c1f" providerId="ADAL" clId="{A3057171-D839-4622-94D2-19E8DB455702}" dt="2021-11-03T23:01:20.384" v="1009"/>
          <ac:grpSpMkLst>
            <pc:docMk/>
            <pc:sldMk cId="160420514" sldId="261"/>
            <ac:grpSpMk id="29" creationId="{0A0790B8-6435-44B7-8AA1-8D30EAC215E3}"/>
          </ac:grpSpMkLst>
        </pc:grpChg>
        <pc:picChg chg="add del mod">
          <ac:chgData name="Young, Benjamin" userId="7da6a715-4f12-493f-adfa-98c8e70e7c1f" providerId="ADAL" clId="{A3057171-D839-4622-94D2-19E8DB455702}" dt="2021-11-03T22:58:39.259" v="826"/>
          <ac:picMkLst>
            <pc:docMk/>
            <pc:sldMk cId="160420514" sldId="261"/>
            <ac:picMk id="4" creationId="{16BF0A73-A7B3-4ACF-AFFC-4324D7B6231A}"/>
          </ac:picMkLst>
        </pc:picChg>
        <pc:picChg chg="add mod">
          <ac:chgData name="Young, Benjamin" userId="7da6a715-4f12-493f-adfa-98c8e70e7c1f" providerId="ADAL" clId="{A3057171-D839-4622-94D2-19E8DB455702}" dt="2021-11-03T23:00:39.964" v="980" actId="1076"/>
          <ac:picMkLst>
            <pc:docMk/>
            <pc:sldMk cId="160420514" sldId="261"/>
            <ac:picMk id="5" creationId="{66C75628-CF65-48D9-A116-90E3A78253F7}"/>
          </ac:picMkLst>
        </pc:picChg>
        <pc:inkChg chg="add del">
          <ac:chgData name="Young, Benjamin" userId="7da6a715-4f12-493f-adfa-98c8e70e7c1f" providerId="ADAL" clId="{A3057171-D839-4622-94D2-19E8DB455702}" dt="2021-11-03T23:00:47.332" v="982" actId="9405"/>
          <ac:inkMkLst>
            <pc:docMk/>
            <pc:sldMk cId="160420514" sldId="261"/>
            <ac:inkMk id="6" creationId="{FF6DF79D-4ABC-4441-8F17-DA1F5A574FDB}"/>
          </ac:inkMkLst>
        </pc:inkChg>
        <pc:inkChg chg="add del mod">
          <ac:chgData name="Young, Benjamin" userId="7da6a715-4f12-493f-adfa-98c8e70e7c1f" providerId="ADAL" clId="{A3057171-D839-4622-94D2-19E8DB455702}" dt="2021-11-03T23:00:54.060" v="990" actId="9405"/>
          <ac:inkMkLst>
            <pc:docMk/>
            <pc:sldMk cId="160420514" sldId="261"/>
            <ac:inkMk id="7" creationId="{A33893A3-502E-4788-A767-D8C90DAF3931}"/>
          </ac:inkMkLst>
        </pc:inkChg>
        <pc:inkChg chg="add del mod">
          <ac:chgData name="Young, Benjamin" userId="7da6a715-4f12-493f-adfa-98c8e70e7c1f" providerId="ADAL" clId="{A3057171-D839-4622-94D2-19E8DB455702}" dt="2021-11-03T23:00:53.847" v="989" actId="9405"/>
          <ac:inkMkLst>
            <pc:docMk/>
            <pc:sldMk cId="160420514" sldId="261"/>
            <ac:inkMk id="8" creationId="{F74A3491-0E5E-420E-BDDC-6960F88824EB}"/>
          </ac:inkMkLst>
        </pc:inkChg>
        <pc:inkChg chg="add del mod">
          <ac:chgData name="Young, Benjamin" userId="7da6a715-4f12-493f-adfa-98c8e70e7c1f" providerId="ADAL" clId="{A3057171-D839-4622-94D2-19E8DB455702}" dt="2021-11-03T23:00:53.614" v="988"/>
          <ac:inkMkLst>
            <pc:docMk/>
            <pc:sldMk cId="160420514" sldId="261"/>
            <ac:inkMk id="9" creationId="{27BC6DFD-F025-4257-8B58-7CAF24D43C1F}"/>
          </ac:inkMkLst>
        </pc:inkChg>
        <pc:inkChg chg="add">
          <ac:chgData name="Young, Benjamin" userId="7da6a715-4f12-493f-adfa-98c8e70e7c1f" providerId="ADAL" clId="{A3057171-D839-4622-94D2-19E8DB455702}" dt="2021-11-03T23:00:57.555" v="991" actId="9405"/>
          <ac:inkMkLst>
            <pc:docMk/>
            <pc:sldMk cId="160420514" sldId="261"/>
            <ac:inkMk id="11" creationId="{ACC899EE-2EE8-4EDB-913D-DAB9DD0F62FC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2" creationId="{011D6203-077B-4B57-B47B-CD45828FE5C0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3" creationId="{C85D4DBB-1E7B-47B7-B1A3-38FB450E8BBE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4" creationId="{F69632CE-CAEA-4F9A-9643-9BE4386FDEEB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6" creationId="{E3ED8129-0347-4E94-A810-BB16B702F2FC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7" creationId="{0BA48B5D-181C-42E6-9D55-EC3B989B9BB8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19" creationId="{901BD91D-2A47-4C27-B646-A7980CEEC5C4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20" creationId="{F981DEEF-339F-495A-B7E7-CC449E5C6F57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21" creationId="{F282AFC6-E642-4E7F-A00C-2D2BA1123F4D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22" creationId="{F748B221-0A59-4337-AFEC-4D9EE41CADDB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23" creationId="{E79CC07C-D322-44C0-9DE1-3F733CE93C68}"/>
          </ac:inkMkLst>
        </pc:inkChg>
        <pc:inkChg chg="add mod">
          <ac:chgData name="Young, Benjamin" userId="7da6a715-4f12-493f-adfa-98c8e70e7c1f" providerId="ADAL" clId="{A3057171-D839-4622-94D2-19E8DB455702}" dt="2021-11-03T23:01:16.999" v="1005"/>
          <ac:inkMkLst>
            <pc:docMk/>
            <pc:sldMk cId="160420514" sldId="261"/>
            <ac:inkMk id="24" creationId="{67FF8CC9-2929-4486-9D2D-495EB7D4EBAA}"/>
          </ac:inkMkLst>
        </pc:inkChg>
        <pc:inkChg chg="add mod">
          <ac:chgData name="Young, Benjamin" userId="7da6a715-4f12-493f-adfa-98c8e70e7c1f" providerId="ADAL" clId="{A3057171-D839-4622-94D2-19E8DB455702}" dt="2021-11-03T23:01:20.384" v="1009"/>
          <ac:inkMkLst>
            <pc:docMk/>
            <pc:sldMk cId="160420514" sldId="261"/>
            <ac:inkMk id="26" creationId="{C6A7FC79-ABAF-4890-A26D-741CBA83EC47}"/>
          </ac:inkMkLst>
        </pc:inkChg>
        <pc:inkChg chg="add mod">
          <ac:chgData name="Young, Benjamin" userId="7da6a715-4f12-493f-adfa-98c8e70e7c1f" providerId="ADAL" clId="{A3057171-D839-4622-94D2-19E8DB455702}" dt="2021-11-03T23:01:20.384" v="1009"/>
          <ac:inkMkLst>
            <pc:docMk/>
            <pc:sldMk cId="160420514" sldId="261"/>
            <ac:inkMk id="27" creationId="{E5E66194-17CF-49D1-939D-888E299F15E7}"/>
          </ac:inkMkLst>
        </pc:inkChg>
        <pc:inkChg chg="add mod">
          <ac:chgData name="Young, Benjamin" userId="7da6a715-4f12-493f-adfa-98c8e70e7c1f" providerId="ADAL" clId="{A3057171-D839-4622-94D2-19E8DB455702}" dt="2021-11-03T23:01:20.384" v="1009"/>
          <ac:inkMkLst>
            <pc:docMk/>
            <pc:sldMk cId="160420514" sldId="261"/>
            <ac:inkMk id="28" creationId="{30C5C41F-99F1-46B8-9870-1A0BA1FF0F2B}"/>
          </ac:inkMkLst>
        </pc:inkChg>
      </pc:sldChg>
      <pc:sldChg chg="addSp delSp modSp new mod">
        <pc:chgData name="Young, Benjamin" userId="7da6a715-4f12-493f-adfa-98c8e70e7c1f" providerId="ADAL" clId="{A3057171-D839-4622-94D2-19E8DB455702}" dt="2021-11-03T23:05:39.459" v="1223" actId="9405"/>
        <pc:sldMkLst>
          <pc:docMk/>
          <pc:sldMk cId="1343984647" sldId="262"/>
        </pc:sldMkLst>
        <pc:spChg chg="mod">
          <ac:chgData name="Young, Benjamin" userId="7da6a715-4f12-493f-adfa-98c8e70e7c1f" providerId="ADAL" clId="{A3057171-D839-4622-94D2-19E8DB455702}" dt="2021-11-03T23:02:56.633" v="1031" actId="20577"/>
          <ac:spMkLst>
            <pc:docMk/>
            <pc:sldMk cId="1343984647" sldId="262"/>
            <ac:spMk id="2" creationId="{94B9DCD9-47F3-4538-ABAC-70675544E667}"/>
          </ac:spMkLst>
        </pc:spChg>
        <pc:spChg chg="mod">
          <ac:chgData name="Young, Benjamin" userId="7da6a715-4f12-493f-adfa-98c8e70e7c1f" providerId="ADAL" clId="{A3057171-D839-4622-94D2-19E8DB455702}" dt="2021-11-03T23:04:27.657" v="1208" actId="20577"/>
          <ac:spMkLst>
            <pc:docMk/>
            <pc:sldMk cId="1343984647" sldId="262"/>
            <ac:spMk id="3" creationId="{9B70ABA3-534D-41E7-B454-17157B113E0B}"/>
          </ac:spMkLst>
        </pc:spChg>
        <pc:picChg chg="add mod">
          <ac:chgData name="Young, Benjamin" userId="7da6a715-4f12-493f-adfa-98c8e70e7c1f" providerId="ADAL" clId="{A3057171-D839-4622-94D2-19E8DB455702}" dt="2021-11-03T23:04:53.247" v="1211" actId="1076"/>
          <ac:picMkLst>
            <pc:docMk/>
            <pc:sldMk cId="1343984647" sldId="262"/>
            <ac:picMk id="4" creationId="{9CDC774E-5F5D-4D30-AC75-6D9C31B52F5B}"/>
          </ac:picMkLst>
        </pc:picChg>
        <pc:inkChg chg="add del">
          <ac:chgData name="Young, Benjamin" userId="7da6a715-4f12-493f-adfa-98c8e70e7c1f" providerId="ADAL" clId="{A3057171-D839-4622-94D2-19E8DB455702}" dt="2021-11-03T23:04:59.264" v="1213" actId="9405"/>
          <ac:inkMkLst>
            <pc:docMk/>
            <pc:sldMk cId="1343984647" sldId="262"/>
            <ac:inkMk id="5" creationId="{02C6C898-901A-4407-8DA5-7169BFBBD7DA}"/>
          </ac:inkMkLst>
        </pc:inkChg>
        <pc:inkChg chg="add">
          <ac:chgData name="Young, Benjamin" userId="7da6a715-4f12-493f-adfa-98c8e70e7c1f" providerId="ADAL" clId="{A3057171-D839-4622-94D2-19E8DB455702}" dt="2021-11-03T23:05:02.924" v="1214" actId="9405"/>
          <ac:inkMkLst>
            <pc:docMk/>
            <pc:sldMk cId="1343984647" sldId="262"/>
            <ac:inkMk id="6" creationId="{D4C27044-65F1-4397-A6F2-90F83FC570B5}"/>
          </ac:inkMkLst>
        </pc:inkChg>
        <pc:inkChg chg="add">
          <ac:chgData name="Young, Benjamin" userId="7da6a715-4f12-493f-adfa-98c8e70e7c1f" providerId="ADAL" clId="{A3057171-D839-4622-94D2-19E8DB455702}" dt="2021-11-03T23:05:04.981" v="1215" actId="9405"/>
          <ac:inkMkLst>
            <pc:docMk/>
            <pc:sldMk cId="1343984647" sldId="262"/>
            <ac:inkMk id="7" creationId="{0CE6E996-2F4A-4CDA-A60B-30858D65A211}"/>
          </ac:inkMkLst>
        </pc:inkChg>
        <pc:inkChg chg="add">
          <ac:chgData name="Young, Benjamin" userId="7da6a715-4f12-493f-adfa-98c8e70e7c1f" providerId="ADAL" clId="{A3057171-D839-4622-94D2-19E8DB455702}" dt="2021-11-03T23:05:07.356" v="1216" actId="9405"/>
          <ac:inkMkLst>
            <pc:docMk/>
            <pc:sldMk cId="1343984647" sldId="262"/>
            <ac:inkMk id="8" creationId="{CB6ACC2D-2A35-494F-98C8-EEEAC7194A66}"/>
          </ac:inkMkLst>
        </pc:inkChg>
        <pc:inkChg chg="add">
          <ac:chgData name="Young, Benjamin" userId="7da6a715-4f12-493f-adfa-98c8e70e7c1f" providerId="ADAL" clId="{A3057171-D839-4622-94D2-19E8DB455702}" dt="2021-11-03T23:05:09.800" v="1217" actId="9405"/>
          <ac:inkMkLst>
            <pc:docMk/>
            <pc:sldMk cId="1343984647" sldId="262"/>
            <ac:inkMk id="9" creationId="{770B92E2-C797-4094-9DA2-54D7B4EA7432}"/>
          </ac:inkMkLst>
        </pc:inkChg>
        <pc:inkChg chg="add">
          <ac:chgData name="Young, Benjamin" userId="7da6a715-4f12-493f-adfa-98c8e70e7c1f" providerId="ADAL" clId="{A3057171-D839-4622-94D2-19E8DB455702}" dt="2021-11-03T23:05:15.173" v="1218" actId="9405"/>
          <ac:inkMkLst>
            <pc:docMk/>
            <pc:sldMk cId="1343984647" sldId="262"/>
            <ac:inkMk id="10" creationId="{19CFE81E-07A9-459F-82DC-D03C5218E8A7}"/>
          </ac:inkMkLst>
        </pc:inkChg>
        <pc:inkChg chg="add">
          <ac:chgData name="Young, Benjamin" userId="7da6a715-4f12-493f-adfa-98c8e70e7c1f" providerId="ADAL" clId="{A3057171-D839-4622-94D2-19E8DB455702}" dt="2021-11-03T23:05:25.392" v="1219" actId="9405"/>
          <ac:inkMkLst>
            <pc:docMk/>
            <pc:sldMk cId="1343984647" sldId="262"/>
            <ac:inkMk id="11" creationId="{443656C8-CE16-4D00-977C-49F8F27144DB}"/>
          </ac:inkMkLst>
        </pc:inkChg>
        <pc:inkChg chg="add">
          <ac:chgData name="Young, Benjamin" userId="7da6a715-4f12-493f-adfa-98c8e70e7c1f" providerId="ADAL" clId="{A3057171-D839-4622-94D2-19E8DB455702}" dt="2021-11-03T23:05:33.111" v="1220" actId="9405"/>
          <ac:inkMkLst>
            <pc:docMk/>
            <pc:sldMk cId="1343984647" sldId="262"/>
            <ac:inkMk id="12" creationId="{E3AF5337-AE37-424A-BF66-3F39E53DCA00}"/>
          </ac:inkMkLst>
        </pc:inkChg>
        <pc:inkChg chg="add">
          <ac:chgData name="Young, Benjamin" userId="7da6a715-4f12-493f-adfa-98c8e70e7c1f" providerId="ADAL" clId="{A3057171-D839-4622-94D2-19E8DB455702}" dt="2021-11-03T23:05:36.705" v="1221" actId="9405"/>
          <ac:inkMkLst>
            <pc:docMk/>
            <pc:sldMk cId="1343984647" sldId="262"/>
            <ac:inkMk id="13" creationId="{39C5258D-93CB-417B-BB81-559BA001FEA8}"/>
          </ac:inkMkLst>
        </pc:inkChg>
        <pc:inkChg chg="add">
          <ac:chgData name="Young, Benjamin" userId="7da6a715-4f12-493f-adfa-98c8e70e7c1f" providerId="ADAL" clId="{A3057171-D839-4622-94D2-19E8DB455702}" dt="2021-11-03T23:05:38.240" v="1222" actId="9405"/>
          <ac:inkMkLst>
            <pc:docMk/>
            <pc:sldMk cId="1343984647" sldId="262"/>
            <ac:inkMk id="14" creationId="{8E23E542-52CB-4D69-9322-7919217B7A42}"/>
          </ac:inkMkLst>
        </pc:inkChg>
        <pc:inkChg chg="add">
          <ac:chgData name="Young, Benjamin" userId="7da6a715-4f12-493f-adfa-98c8e70e7c1f" providerId="ADAL" clId="{A3057171-D839-4622-94D2-19E8DB455702}" dt="2021-11-03T23:05:39.459" v="1223" actId="9405"/>
          <ac:inkMkLst>
            <pc:docMk/>
            <pc:sldMk cId="1343984647" sldId="262"/>
            <ac:inkMk id="15" creationId="{695F7549-AD3E-4AAC-84B0-5FFA50879293}"/>
          </ac:inkMkLst>
        </pc:inkChg>
      </pc:sldChg>
      <pc:sldChg chg="addSp delSp modSp new mod ord">
        <pc:chgData name="Young, Benjamin" userId="7da6a715-4f12-493f-adfa-98c8e70e7c1f" providerId="ADAL" clId="{A3057171-D839-4622-94D2-19E8DB455702}" dt="2021-11-03T23:08:35.169" v="1458"/>
        <pc:sldMkLst>
          <pc:docMk/>
          <pc:sldMk cId="1522375742" sldId="263"/>
        </pc:sldMkLst>
        <pc:spChg chg="mod">
          <ac:chgData name="Young, Benjamin" userId="7da6a715-4f12-493f-adfa-98c8e70e7c1f" providerId="ADAL" clId="{A3057171-D839-4622-94D2-19E8DB455702}" dt="2021-11-03T23:06:45.814" v="1260" actId="20577"/>
          <ac:spMkLst>
            <pc:docMk/>
            <pc:sldMk cId="1522375742" sldId="263"/>
            <ac:spMk id="2" creationId="{D18300E1-A94B-4A85-8E3C-B3737C946EBB}"/>
          </ac:spMkLst>
        </pc:spChg>
        <pc:spChg chg="mod">
          <ac:chgData name="Young, Benjamin" userId="7da6a715-4f12-493f-adfa-98c8e70e7c1f" providerId="ADAL" clId="{A3057171-D839-4622-94D2-19E8DB455702}" dt="2021-11-03T23:07:44.662" v="1436" actId="20577"/>
          <ac:spMkLst>
            <pc:docMk/>
            <pc:sldMk cId="1522375742" sldId="263"/>
            <ac:spMk id="3" creationId="{04FB38F6-FEC0-4641-85CC-6CADFB6C295A}"/>
          </ac:spMkLst>
        </pc:spChg>
        <pc:grpChg chg="del mod">
          <ac:chgData name="Young, Benjamin" userId="7da6a715-4f12-493f-adfa-98c8e70e7c1f" providerId="ADAL" clId="{A3057171-D839-4622-94D2-19E8DB455702}" dt="2021-11-03T23:08:35.169" v="1458"/>
          <ac:grpSpMkLst>
            <pc:docMk/>
            <pc:sldMk cId="1522375742" sldId="263"/>
            <ac:grpSpMk id="19" creationId="{DB5B2D53-3EFF-4417-ABCE-F86A8793671C}"/>
          </ac:grpSpMkLst>
        </pc:grpChg>
        <pc:grpChg chg="mod">
          <ac:chgData name="Young, Benjamin" userId="7da6a715-4f12-493f-adfa-98c8e70e7c1f" providerId="ADAL" clId="{A3057171-D839-4622-94D2-19E8DB455702}" dt="2021-11-03T23:08:35.169" v="1458"/>
          <ac:grpSpMkLst>
            <pc:docMk/>
            <pc:sldMk cId="1522375742" sldId="263"/>
            <ac:grpSpMk id="22" creationId="{0CFCDAD6-CAF7-4E28-AAD3-AC9399BA22A5}"/>
          </ac:grpSpMkLst>
        </pc:grpChg>
        <pc:picChg chg="add mod">
          <ac:chgData name="Young, Benjamin" userId="7da6a715-4f12-493f-adfa-98c8e70e7c1f" providerId="ADAL" clId="{A3057171-D839-4622-94D2-19E8DB455702}" dt="2021-11-03T23:07:48.542" v="1438" actId="1076"/>
          <ac:picMkLst>
            <pc:docMk/>
            <pc:sldMk cId="1522375742" sldId="263"/>
            <ac:picMk id="4" creationId="{FBB5732F-6C30-481A-95B0-6B83B959DF8D}"/>
          </ac:picMkLst>
        </pc:picChg>
        <pc:inkChg chg="add del">
          <ac:chgData name="Young, Benjamin" userId="7da6a715-4f12-493f-adfa-98c8e70e7c1f" providerId="ADAL" clId="{A3057171-D839-4622-94D2-19E8DB455702}" dt="2021-11-03T23:08:07.058" v="1442" actId="9405"/>
          <ac:inkMkLst>
            <pc:docMk/>
            <pc:sldMk cId="1522375742" sldId="263"/>
            <ac:inkMk id="5" creationId="{0D558E27-735D-4769-AE36-FB5C78791180}"/>
          </ac:inkMkLst>
        </pc:inkChg>
        <pc:inkChg chg="add del">
          <ac:chgData name="Young, Benjamin" userId="7da6a715-4f12-493f-adfa-98c8e70e7c1f" providerId="ADAL" clId="{A3057171-D839-4622-94D2-19E8DB455702}" dt="2021-11-03T23:08:06.712" v="1441" actId="9405"/>
          <ac:inkMkLst>
            <pc:docMk/>
            <pc:sldMk cId="1522375742" sldId="263"/>
            <ac:inkMk id="6" creationId="{81D87F5C-ECE4-4BC6-9276-2471A1ADFB7F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7" creationId="{8CEE7CCD-A123-4D53-B217-FC946681D3EC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8" creationId="{D8F0CB42-002E-4B84-8C5D-CFA2BD1FDB8A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9" creationId="{0AD26AA5-C523-44FA-9CE0-DFFEE25C2DAD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0" creationId="{B926466D-B271-450D-B98C-6C2E0069B8AC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1" creationId="{AD8205F5-2858-4B8E-818A-0FA8B4055BB7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2" creationId="{A99B623B-B896-43A0-84CD-9EB5677A0E94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3" creationId="{A0088715-A2BE-45F4-8CEC-CF5699165C07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4" creationId="{FB344C30-8304-471A-A84F-B2CD085CCAED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5" creationId="{3260FEFD-4DE1-436A-951C-725EC2033A1F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6" creationId="{0B6C95C7-568C-4C9D-B1CF-CA0EA93D6CF7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7" creationId="{EAAC2B96-DF42-4878-B9E1-3CE2F61BC056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18" creationId="{CF2C3965-C1D8-4F7A-BD5C-0685A2701179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20" creationId="{3F702F66-08BC-48B7-B986-988459A22891}"/>
          </ac:inkMkLst>
        </pc:inkChg>
        <pc:inkChg chg="add mod">
          <ac:chgData name="Young, Benjamin" userId="7da6a715-4f12-493f-adfa-98c8e70e7c1f" providerId="ADAL" clId="{A3057171-D839-4622-94D2-19E8DB455702}" dt="2021-11-03T23:08:35.169" v="1458"/>
          <ac:inkMkLst>
            <pc:docMk/>
            <pc:sldMk cId="1522375742" sldId="263"/>
            <ac:inkMk id="21" creationId="{B5AF924E-6688-4D13-B775-A6C98D39B7D9}"/>
          </ac:inkMkLst>
        </pc:inkChg>
      </pc:sldChg>
      <pc:sldChg chg="addSp delSp modSp new mod">
        <pc:chgData name="Young, Benjamin" userId="7da6a715-4f12-493f-adfa-98c8e70e7c1f" providerId="ADAL" clId="{A3057171-D839-4622-94D2-19E8DB455702}" dt="2021-11-03T23:13:26.022" v="1677" actId="20577"/>
        <pc:sldMkLst>
          <pc:docMk/>
          <pc:sldMk cId="1527303019" sldId="264"/>
        </pc:sldMkLst>
        <pc:spChg chg="mod">
          <ac:chgData name="Young, Benjamin" userId="7da6a715-4f12-493f-adfa-98c8e70e7c1f" providerId="ADAL" clId="{A3057171-D839-4622-94D2-19E8DB455702}" dt="2021-11-03T23:12:17.523" v="1505" actId="20577"/>
          <ac:spMkLst>
            <pc:docMk/>
            <pc:sldMk cId="1527303019" sldId="264"/>
            <ac:spMk id="2" creationId="{1AA5461F-44F3-4AB0-B6E2-F2728D8EF301}"/>
          </ac:spMkLst>
        </pc:spChg>
        <pc:spChg chg="mod">
          <ac:chgData name="Young, Benjamin" userId="7da6a715-4f12-493f-adfa-98c8e70e7c1f" providerId="ADAL" clId="{A3057171-D839-4622-94D2-19E8DB455702}" dt="2021-11-03T23:13:26.022" v="1677" actId="20577"/>
          <ac:spMkLst>
            <pc:docMk/>
            <pc:sldMk cId="1527303019" sldId="264"/>
            <ac:spMk id="3" creationId="{6EAF791C-9ED4-4D46-A597-CF7FBB6D4543}"/>
          </ac:spMkLst>
        </pc:spChg>
        <pc:inkChg chg="add del">
          <ac:chgData name="Young, Benjamin" userId="7da6a715-4f12-493f-adfa-98c8e70e7c1f" providerId="ADAL" clId="{A3057171-D839-4622-94D2-19E8DB455702}" dt="2021-11-03T23:11:37.302" v="1463" actId="9405"/>
          <ac:inkMkLst>
            <pc:docMk/>
            <pc:sldMk cId="1527303019" sldId="264"/>
            <ac:inkMk id="4" creationId="{62D967AC-6575-4297-93ED-0653E153818C}"/>
          </ac:inkMkLst>
        </pc:inkChg>
        <pc:inkChg chg="add del">
          <ac:chgData name="Young, Benjamin" userId="7da6a715-4f12-493f-adfa-98c8e70e7c1f" providerId="ADAL" clId="{A3057171-D839-4622-94D2-19E8DB455702}" dt="2021-11-03T23:11:37.022" v="1462" actId="9405"/>
          <ac:inkMkLst>
            <pc:docMk/>
            <pc:sldMk cId="1527303019" sldId="264"/>
            <ac:inkMk id="5" creationId="{366227A2-F639-490D-82E8-B4B04BC52527}"/>
          </ac:inkMkLst>
        </pc:inkChg>
        <pc:inkChg chg="add del">
          <ac:chgData name="Young, Benjamin" userId="7da6a715-4f12-493f-adfa-98c8e70e7c1f" providerId="ADAL" clId="{A3057171-D839-4622-94D2-19E8DB455702}" dt="2021-11-03T23:11:42.355" v="1467" actId="9405"/>
          <ac:inkMkLst>
            <pc:docMk/>
            <pc:sldMk cId="1527303019" sldId="264"/>
            <ac:inkMk id="6" creationId="{3419B14F-E8A9-4F07-B96E-C76F56167448}"/>
          </ac:inkMkLst>
        </pc:inkChg>
        <pc:inkChg chg="add del">
          <ac:chgData name="Young, Benjamin" userId="7da6a715-4f12-493f-adfa-98c8e70e7c1f" providerId="ADAL" clId="{A3057171-D839-4622-94D2-19E8DB455702}" dt="2021-11-03T23:11:42.138" v="1466" actId="9405"/>
          <ac:inkMkLst>
            <pc:docMk/>
            <pc:sldMk cId="1527303019" sldId="264"/>
            <ac:inkMk id="7" creationId="{EBCF0C21-6AC7-4B7D-AEBD-45D104E9F34F}"/>
          </ac:inkMkLst>
        </pc:inkChg>
        <pc:inkChg chg="add del">
          <ac:chgData name="Young, Benjamin" userId="7da6a715-4f12-493f-adfa-98c8e70e7c1f" providerId="ADAL" clId="{A3057171-D839-4622-94D2-19E8DB455702}" dt="2021-11-03T23:11:47.143" v="1469" actId="9405"/>
          <ac:inkMkLst>
            <pc:docMk/>
            <pc:sldMk cId="1527303019" sldId="264"/>
            <ac:inkMk id="8" creationId="{E1DDB385-1865-43A9-B034-E054BD03D575}"/>
          </ac:inkMkLst>
        </pc:inkChg>
        <pc:inkChg chg="add del">
          <ac:chgData name="Young, Benjamin" userId="7da6a715-4f12-493f-adfa-98c8e70e7c1f" providerId="ADAL" clId="{A3057171-D839-4622-94D2-19E8DB455702}" dt="2021-11-03T23:11:55.393" v="1473" actId="9405"/>
          <ac:inkMkLst>
            <pc:docMk/>
            <pc:sldMk cId="1527303019" sldId="264"/>
            <ac:inkMk id="9" creationId="{33F115CA-B42A-419C-A003-850A604DB2F3}"/>
          </ac:inkMkLst>
        </pc:inkChg>
        <pc:inkChg chg="add del">
          <ac:chgData name="Young, Benjamin" userId="7da6a715-4f12-493f-adfa-98c8e70e7c1f" providerId="ADAL" clId="{A3057171-D839-4622-94D2-19E8DB455702}" dt="2021-11-03T23:11:55.141" v="1472" actId="9405"/>
          <ac:inkMkLst>
            <pc:docMk/>
            <pc:sldMk cId="1527303019" sldId="264"/>
            <ac:inkMk id="10" creationId="{E1CE2680-27E9-4EC8-A291-9B08C4114488}"/>
          </ac:inkMkLst>
        </pc:inkChg>
      </pc:sldChg>
      <pc:sldChg chg="modSp new mod">
        <pc:chgData name="Young, Benjamin" userId="7da6a715-4f12-493f-adfa-98c8e70e7c1f" providerId="ADAL" clId="{A3057171-D839-4622-94D2-19E8DB455702}" dt="2021-11-03T23:16:50.427" v="2091" actId="20577"/>
        <pc:sldMkLst>
          <pc:docMk/>
          <pc:sldMk cId="3305005697" sldId="265"/>
        </pc:sldMkLst>
        <pc:spChg chg="mod">
          <ac:chgData name="Young, Benjamin" userId="7da6a715-4f12-493f-adfa-98c8e70e7c1f" providerId="ADAL" clId="{A3057171-D839-4622-94D2-19E8DB455702}" dt="2021-11-03T23:14:28.355" v="1698" actId="313"/>
          <ac:spMkLst>
            <pc:docMk/>
            <pc:sldMk cId="3305005697" sldId="265"/>
            <ac:spMk id="2" creationId="{50DA9AC7-883C-4728-A758-61E1CB2ACC18}"/>
          </ac:spMkLst>
        </pc:spChg>
        <pc:spChg chg="mod">
          <ac:chgData name="Young, Benjamin" userId="7da6a715-4f12-493f-adfa-98c8e70e7c1f" providerId="ADAL" clId="{A3057171-D839-4622-94D2-19E8DB455702}" dt="2021-11-03T23:16:50.427" v="2091" actId="20577"/>
          <ac:spMkLst>
            <pc:docMk/>
            <pc:sldMk cId="3305005697" sldId="265"/>
            <ac:spMk id="3" creationId="{156070EB-30C0-40C4-A6D4-1B1EF673EE44}"/>
          </ac:spMkLst>
        </pc:spChg>
      </pc:sldChg>
      <pc:sldChg chg="modSp new mod">
        <pc:chgData name="Young, Benjamin" userId="7da6a715-4f12-493f-adfa-98c8e70e7c1f" providerId="ADAL" clId="{A3057171-D839-4622-94D2-19E8DB455702}" dt="2021-11-03T23:21:29.442" v="2547" actId="20577"/>
        <pc:sldMkLst>
          <pc:docMk/>
          <pc:sldMk cId="1646420181" sldId="266"/>
        </pc:sldMkLst>
        <pc:spChg chg="mod">
          <ac:chgData name="Young, Benjamin" userId="7da6a715-4f12-493f-adfa-98c8e70e7c1f" providerId="ADAL" clId="{A3057171-D839-4622-94D2-19E8DB455702}" dt="2021-11-03T23:19:13.105" v="2105" actId="20577"/>
          <ac:spMkLst>
            <pc:docMk/>
            <pc:sldMk cId="1646420181" sldId="266"/>
            <ac:spMk id="2" creationId="{1AEB5641-FD91-4A6B-B868-A607D2C54E51}"/>
          </ac:spMkLst>
        </pc:spChg>
        <pc:spChg chg="mod">
          <ac:chgData name="Young, Benjamin" userId="7da6a715-4f12-493f-adfa-98c8e70e7c1f" providerId="ADAL" clId="{A3057171-D839-4622-94D2-19E8DB455702}" dt="2021-11-03T23:21:29.442" v="2547" actId="20577"/>
          <ac:spMkLst>
            <pc:docMk/>
            <pc:sldMk cId="1646420181" sldId="266"/>
            <ac:spMk id="3" creationId="{385AC1D6-0270-4C90-BFE1-3B1C9318244D}"/>
          </ac:spMkLst>
        </pc:spChg>
      </pc:sldChg>
      <pc:sldChg chg="modSp new mod">
        <pc:chgData name="Young, Benjamin" userId="7da6a715-4f12-493f-adfa-98c8e70e7c1f" providerId="ADAL" clId="{A3057171-D839-4622-94D2-19E8DB455702}" dt="2021-11-03T23:25:25.616" v="2884" actId="20577"/>
        <pc:sldMkLst>
          <pc:docMk/>
          <pc:sldMk cId="1608665298" sldId="267"/>
        </pc:sldMkLst>
        <pc:spChg chg="mod">
          <ac:chgData name="Young, Benjamin" userId="7da6a715-4f12-493f-adfa-98c8e70e7c1f" providerId="ADAL" clId="{A3057171-D839-4622-94D2-19E8DB455702}" dt="2021-11-03T23:23:48.797" v="2559" actId="20577"/>
          <ac:spMkLst>
            <pc:docMk/>
            <pc:sldMk cId="1608665298" sldId="267"/>
            <ac:spMk id="2" creationId="{AD3B3388-6ED0-4ACE-B7C1-C3F95911059A}"/>
          </ac:spMkLst>
        </pc:spChg>
        <pc:spChg chg="mod">
          <ac:chgData name="Young, Benjamin" userId="7da6a715-4f12-493f-adfa-98c8e70e7c1f" providerId="ADAL" clId="{A3057171-D839-4622-94D2-19E8DB455702}" dt="2021-11-03T23:25:25.616" v="2884" actId="20577"/>
          <ac:spMkLst>
            <pc:docMk/>
            <pc:sldMk cId="1608665298" sldId="267"/>
            <ac:spMk id="3" creationId="{E9E78718-1534-4F4D-92EA-A5C00387365B}"/>
          </ac:spMkLst>
        </pc:spChg>
      </pc:sldChg>
      <pc:sldChg chg="addSp delSp modSp new mod">
        <pc:chgData name="Young, Benjamin" userId="7da6a715-4f12-493f-adfa-98c8e70e7c1f" providerId="ADAL" clId="{A3057171-D839-4622-94D2-19E8DB455702}" dt="2021-11-03T23:28:51.863" v="3101" actId="20577"/>
        <pc:sldMkLst>
          <pc:docMk/>
          <pc:sldMk cId="470545104" sldId="268"/>
        </pc:sldMkLst>
        <pc:spChg chg="mod">
          <ac:chgData name="Young, Benjamin" userId="7da6a715-4f12-493f-adfa-98c8e70e7c1f" providerId="ADAL" clId="{A3057171-D839-4622-94D2-19E8DB455702}" dt="2021-11-03T23:25:48.894" v="2892" actId="20577"/>
          <ac:spMkLst>
            <pc:docMk/>
            <pc:sldMk cId="470545104" sldId="268"/>
            <ac:spMk id="2" creationId="{3CC4DEFA-2D25-48CF-B891-47E5A70A7444}"/>
          </ac:spMkLst>
        </pc:spChg>
        <pc:spChg chg="mod">
          <ac:chgData name="Young, Benjamin" userId="7da6a715-4f12-493f-adfa-98c8e70e7c1f" providerId="ADAL" clId="{A3057171-D839-4622-94D2-19E8DB455702}" dt="2021-11-03T23:28:51.863" v="3101" actId="20577"/>
          <ac:spMkLst>
            <pc:docMk/>
            <pc:sldMk cId="470545104" sldId="268"/>
            <ac:spMk id="3" creationId="{451210BF-606C-4F35-8D99-DBD6A8FE1369}"/>
          </ac:spMkLst>
        </pc:spChg>
        <pc:picChg chg="add del mod">
          <ac:chgData name="Young, Benjamin" userId="7da6a715-4f12-493f-adfa-98c8e70e7c1f" providerId="ADAL" clId="{A3057171-D839-4622-94D2-19E8DB455702}" dt="2021-11-03T23:27:51.170" v="2900" actId="22"/>
          <ac:picMkLst>
            <pc:docMk/>
            <pc:sldMk cId="470545104" sldId="268"/>
            <ac:picMk id="5" creationId="{67A7D3CA-FC43-4913-94B5-7A7C6FA8A720}"/>
          </ac:picMkLst>
        </pc:picChg>
        <pc:picChg chg="add mod">
          <ac:chgData name="Young, Benjamin" userId="7da6a715-4f12-493f-adfa-98c8e70e7c1f" providerId="ADAL" clId="{A3057171-D839-4622-94D2-19E8DB455702}" dt="2021-11-03T23:28:04.639" v="2903" actId="1076"/>
          <ac:picMkLst>
            <pc:docMk/>
            <pc:sldMk cId="470545104" sldId="268"/>
            <ac:picMk id="7" creationId="{147476D3-3E22-4849-8500-CAEA61699328}"/>
          </ac:picMkLst>
        </pc:picChg>
      </pc:sldChg>
      <pc:sldChg chg="addSp modSp new mod">
        <pc:chgData name="Young, Benjamin" userId="7da6a715-4f12-493f-adfa-98c8e70e7c1f" providerId="ADAL" clId="{A3057171-D839-4622-94D2-19E8DB455702}" dt="2021-11-03T23:32:51.660" v="3328" actId="1076"/>
        <pc:sldMkLst>
          <pc:docMk/>
          <pc:sldMk cId="3361692233" sldId="269"/>
        </pc:sldMkLst>
        <pc:spChg chg="mod">
          <ac:chgData name="Young, Benjamin" userId="7da6a715-4f12-493f-adfa-98c8e70e7c1f" providerId="ADAL" clId="{A3057171-D839-4622-94D2-19E8DB455702}" dt="2021-11-03T23:31:50.664" v="3117" actId="20577"/>
          <ac:spMkLst>
            <pc:docMk/>
            <pc:sldMk cId="3361692233" sldId="269"/>
            <ac:spMk id="2" creationId="{7C39BB76-35A6-42FA-9C9A-73E99FE6D5BC}"/>
          </ac:spMkLst>
        </pc:spChg>
        <pc:spChg chg="mod">
          <ac:chgData name="Young, Benjamin" userId="7da6a715-4f12-493f-adfa-98c8e70e7c1f" providerId="ADAL" clId="{A3057171-D839-4622-94D2-19E8DB455702}" dt="2021-11-03T23:32:38.303" v="3325" actId="20577"/>
          <ac:spMkLst>
            <pc:docMk/>
            <pc:sldMk cId="3361692233" sldId="269"/>
            <ac:spMk id="3" creationId="{4BA23136-0E1E-457B-A42A-C13E03E3BF3E}"/>
          </ac:spMkLst>
        </pc:spChg>
        <pc:picChg chg="add mod">
          <ac:chgData name="Young, Benjamin" userId="7da6a715-4f12-493f-adfa-98c8e70e7c1f" providerId="ADAL" clId="{A3057171-D839-4622-94D2-19E8DB455702}" dt="2021-11-03T23:32:51.660" v="3328" actId="1076"/>
          <ac:picMkLst>
            <pc:docMk/>
            <pc:sldMk cId="3361692233" sldId="269"/>
            <ac:picMk id="5" creationId="{7BB478B3-80ED-490B-8AAD-3A4EBE43EF8D}"/>
          </ac:picMkLst>
        </pc:picChg>
      </pc:sldChg>
      <pc:sldChg chg="addSp modSp new mod">
        <pc:chgData name="Young, Benjamin" userId="7da6a715-4f12-493f-adfa-98c8e70e7c1f" providerId="ADAL" clId="{A3057171-D839-4622-94D2-19E8DB455702}" dt="2021-11-03T23:46:19.194" v="3759" actId="1076"/>
        <pc:sldMkLst>
          <pc:docMk/>
          <pc:sldMk cId="1715572987" sldId="270"/>
        </pc:sldMkLst>
        <pc:spChg chg="mod">
          <ac:chgData name="Young, Benjamin" userId="7da6a715-4f12-493f-adfa-98c8e70e7c1f" providerId="ADAL" clId="{A3057171-D839-4622-94D2-19E8DB455702}" dt="2021-11-03T23:37:41.697" v="3348" actId="20577"/>
          <ac:spMkLst>
            <pc:docMk/>
            <pc:sldMk cId="1715572987" sldId="270"/>
            <ac:spMk id="2" creationId="{CAD1BB38-8AA1-4F28-B398-F3F20E30C845}"/>
          </ac:spMkLst>
        </pc:spChg>
        <pc:spChg chg="mod">
          <ac:chgData name="Young, Benjamin" userId="7da6a715-4f12-493f-adfa-98c8e70e7c1f" providerId="ADAL" clId="{A3057171-D839-4622-94D2-19E8DB455702}" dt="2021-11-03T23:46:19.194" v="3759" actId="1076"/>
          <ac:spMkLst>
            <pc:docMk/>
            <pc:sldMk cId="1715572987" sldId="270"/>
            <ac:spMk id="3" creationId="{B0556AFE-E23B-4F73-933F-EAEC4894413F}"/>
          </ac:spMkLst>
        </pc:spChg>
        <pc:picChg chg="add mod">
          <ac:chgData name="Young, Benjamin" userId="7da6a715-4f12-493f-adfa-98c8e70e7c1f" providerId="ADAL" clId="{A3057171-D839-4622-94D2-19E8DB455702}" dt="2021-11-03T23:46:16.331" v="3757" actId="1076"/>
          <ac:picMkLst>
            <pc:docMk/>
            <pc:sldMk cId="1715572987" sldId="270"/>
            <ac:picMk id="5" creationId="{79D97EE3-AEB2-45CD-82E1-A4B2E2B83AC9}"/>
          </ac:picMkLst>
        </pc:picChg>
      </pc:sldChg>
      <pc:sldChg chg="addSp delSp modSp new mod">
        <pc:chgData name="Young, Benjamin" userId="7da6a715-4f12-493f-adfa-98c8e70e7c1f" providerId="ADAL" clId="{A3057171-D839-4622-94D2-19E8DB455702}" dt="2021-11-03T23:58:39.090" v="4257" actId="14100"/>
        <pc:sldMkLst>
          <pc:docMk/>
          <pc:sldMk cId="1086832160" sldId="271"/>
        </pc:sldMkLst>
        <pc:spChg chg="mod">
          <ac:chgData name="Young, Benjamin" userId="7da6a715-4f12-493f-adfa-98c8e70e7c1f" providerId="ADAL" clId="{A3057171-D839-4622-94D2-19E8DB455702}" dt="2021-11-03T23:55:33.079" v="3800" actId="20577"/>
          <ac:spMkLst>
            <pc:docMk/>
            <pc:sldMk cId="1086832160" sldId="271"/>
            <ac:spMk id="2" creationId="{872B9E68-9622-44FC-835A-7BBE540EF3C5}"/>
          </ac:spMkLst>
        </pc:spChg>
        <pc:spChg chg="mod">
          <ac:chgData name="Young, Benjamin" userId="7da6a715-4f12-493f-adfa-98c8e70e7c1f" providerId="ADAL" clId="{A3057171-D839-4622-94D2-19E8DB455702}" dt="2021-11-03T23:58:17.497" v="4248" actId="255"/>
          <ac:spMkLst>
            <pc:docMk/>
            <pc:sldMk cId="1086832160" sldId="271"/>
            <ac:spMk id="3" creationId="{84A5C617-C277-450C-9C07-90D8D997BBCD}"/>
          </ac:spMkLst>
        </pc:spChg>
        <pc:picChg chg="add del mod">
          <ac:chgData name="Young, Benjamin" userId="7da6a715-4f12-493f-adfa-98c8e70e7c1f" providerId="ADAL" clId="{A3057171-D839-4622-94D2-19E8DB455702}" dt="2021-11-03T23:58:33.040" v="4253" actId="478"/>
          <ac:picMkLst>
            <pc:docMk/>
            <pc:sldMk cId="1086832160" sldId="271"/>
            <ac:picMk id="5" creationId="{C4AE6302-0EC3-40D0-BAF4-7C854E075C19}"/>
          </ac:picMkLst>
        </pc:picChg>
        <pc:picChg chg="add mod">
          <ac:chgData name="Young, Benjamin" userId="7da6a715-4f12-493f-adfa-98c8e70e7c1f" providerId="ADAL" clId="{A3057171-D839-4622-94D2-19E8DB455702}" dt="2021-11-03T23:58:39.090" v="4257" actId="14100"/>
          <ac:picMkLst>
            <pc:docMk/>
            <pc:sldMk cId="1086832160" sldId="271"/>
            <ac:picMk id="7" creationId="{784014F3-6A00-4A5A-8E59-A5B41A204C4D}"/>
          </ac:picMkLst>
        </pc:picChg>
      </pc:sldChg>
      <pc:sldChg chg="modSp new mod ord">
        <pc:chgData name="Young, Benjamin" userId="7da6a715-4f12-493f-adfa-98c8e70e7c1f" providerId="ADAL" clId="{A3057171-D839-4622-94D2-19E8DB455702}" dt="2021-11-04T00:01:03.370" v="4289" actId="20577"/>
        <pc:sldMkLst>
          <pc:docMk/>
          <pc:sldMk cId="147543595" sldId="272"/>
        </pc:sldMkLst>
        <pc:spChg chg="mod">
          <ac:chgData name="Young, Benjamin" userId="7da6a715-4f12-493f-adfa-98c8e70e7c1f" providerId="ADAL" clId="{A3057171-D839-4622-94D2-19E8DB455702}" dt="2021-11-04T00:01:03.370" v="4289" actId="20577"/>
          <ac:spMkLst>
            <pc:docMk/>
            <pc:sldMk cId="147543595" sldId="272"/>
            <ac:spMk id="2" creationId="{78706A97-8C1F-4286-9307-EBA8FF1CE218}"/>
          </ac:spMkLst>
        </pc:spChg>
      </pc:sldChg>
      <pc:sldChg chg="modSp new mod">
        <pc:chgData name="Young, Benjamin" userId="7da6a715-4f12-493f-adfa-98c8e70e7c1f" providerId="ADAL" clId="{A3057171-D839-4622-94D2-19E8DB455702}" dt="2021-11-04T02:39:50.161" v="4707" actId="20577"/>
        <pc:sldMkLst>
          <pc:docMk/>
          <pc:sldMk cId="280495920" sldId="273"/>
        </pc:sldMkLst>
        <pc:spChg chg="mod">
          <ac:chgData name="Young, Benjamin" userId="7da6a715-4f12-493f-adfa-98c8e70e7c1f" providerId="ADAL" clId="{A3057171-D839-4622-94D2-19E8DB455702}" dt="2021-11-04T02:37:19.237" v="4314" actId="20577"/>
          <ac:spMkLst>
            <pc:docMk/>
            <pc:sldMk cId="280495920" sldId="273"/>
            <ac:spMk id="2" creationId="{08205257-67AE-4BAE-8599-6A4A9EFC91A4}"/>
          </ac:spMkLst>
        </pc:spChg>
        <pc:spChg chg="mod">
          <ac:chgData name="Young, Benjamin" userId="7da6a715-4f12-493f-adfa-98c8e70e7c1f" providerId="ADAL" clId="{A3057171-D839-4622-94D2-19E8DB455702}" dt="2021-11-04T02:39:50.161" v="4707" actId="20577"/>
          <ac:spMkLst>
            <pc:docMk/>
            <pc:sldMk cId="280495920" sldId="273"/>
            <ac:spMk id="3" creationId="{F87B940C-174B-4E0A-98DE-FEDC24E7F91B}"/>
          </ac:spMkLst>
        </pc:spChg>
      </pc:sldChg>
      <pc:sldChg chg="modSp new mod">
        <pc:chgData name="Young, Benjamin" userId="7da6a715-4f12-493f-adfa-98c8e70e7c1f" providerId="ADAL" clId="{A3057171-D839-4622-94D2-19E8DB455702}" dt="2021-11-04T02:44:52.459" v="5172" actId="6549"/>
        <pc:sldMkLst>
          <pc:docMk/>
          <pc:sldMk cId="1757877947" sldId="274"/>
        </pc:sldMkLst>
        <pc:spChg chg="mod">
          <ac:chgData name="Young, Benjamin" userId="7da6a715-4f12-493f-adfa-98c8e70e7c1f" providerId="ADAL" clId="{A3057171-D839-4622-94D2-19E8DB455702}" dt="2021-11-04T02:41:51.240" v="4720" actId="20577"/>
          <ac:spMkLst>
            <pc:docMk/>
            <pc:sldMk cId="1757877947" sldId="274"/>
            <ac:spMk id="2" creationId="{3FF78C15-C8FD-44DB-8A93-FD85D96E1E4D}"/>
          </ac:spMkLst>
        </pc:spChg>
        <pc:spChg chg="mod">
          <ac:chgData name="Young, Benjamin" userId="7da6a715-4f12-493f-adfa-98c8e70e7c1f" providerId="ADAL" clId="{A3057171-D839-4622-94D2-19E8DB455702}" dt="2021-11-04T02:44:52.459" v="5172" actId="6549"/>
          <ac:spMkLst>
            <pc:docMk/>
            <pc:sldMk cId="1757877947" sldId="274"/>
            <ac:spMk id="3" creationId="{9ED7C3F1-E962-4DDB-B07E-473960E6882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0:1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63 324 24575,'0'1887'0,"-2"-1848"0,-9 52 0,-2 17 0,8 477 0,7-327 0,-4-163 0,5 100 0,-3-193 0,1 0 0,-1-1 0,0 1 0,1 0 0,-1 0 0,1-1 0,0 1 0,0 0 0,0-1 0,0 1 0,0-1 0,0 1 0,0-1 0,0 1 0,1-1 0,-1 0 0,0 1 0,1-1 0,-1 0 0,1 0 0,-1 0 0,1 0 0,1 0 0,5 2 0,0 0 0,-1-1 0,1 0 0,9 1 0,-1 0 0,75 17 0,1-3 0,1-5 0,150 1 0,454-16 0,-401 4 0,-41 13 0,7 0 0,335-15 0,-594 1 0,0 0 0,0 0 0,0 0 0,0-1 0,0 1 0,-1-1 0,1 0 0,0 0 0,0 0 0,-1 0 0,1 0 0,-1-1 0,1 1 0,-1-1 0,1 1 0,-1-1 0,4-4 0,0-1 0,-1 0 0,0-1 0,-1 1 0,0-1 0,5-11 0,20-53-86,33-119 0,5-90-240,-64 266 309,51-258-851,32-446 1,-77 44 2813,-8 647-1880,1 0 1,1 0-1,2 1 0,8-29 1,2-18-95,7-80 28,-6-1 0,-7-223 0,-9 366 0,0 1 0,-1 0 0,-4-16 0,4 21 0,-1 0 0,-1 1 0,1-1 0,-1 1 0,0 0 0,0 0 0,-1 0 0,-4-6 0,-46-59 0,-45-78 0,76 96 0,19 40 0,-1 0 0,-1 1 0,-7-14 0,11 22 0,-1 0 0,1 0 0,0 0 0,-1 1 0,1-1 0,-1 1 0,0-1 0,0 1 0,0 0 0,0 0 0,0 0 0,-1 1 0,1-1 0,0 1 0,-7-2 0,-9 0 0,0 1 0,0 1 0,0 1 0,0 0 0,-22 4 0,-19 0 0,-710-1 0,401-5 0,-1148 2 0,1514 0 0,-1 0 0,1 0 0,-1 0 0,1 1 0,-1 0 0,1-1 0,-1 1 0,1 0 0,0 1 0,-1-1 0,1 0 0,0 1 0,0 0 0,0 0 0,0 0 0,-3 3 0,3-2 0,1 0 0,-1 1 0,1-1 0,-1 1 0,1 0 0,0 0 0,1 0 0,-1 0 0,1 0 0,-1 0 0,1 0 0,1 0 0,-2 5 0,0 19-36,1 0 0,3 38-1,-1-34-1219,0 0-5570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0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24575,'8'0'0,"-1"-1"0,1 0 0,-1-1 0,9-2 0,27-5 0,-1 7 0,62 4 0,-103-2 0,1 0 0,0 0 0,-1 1 0,1-1 0,0 1 0,-1-1 0,1 1 0,0-1 0,-1 1 0,1 0 0,-1 0 0,1 0 0,-1 0 0,1 0 0,-1 0 0,0 0 0,0 0 0,1 1 0,-1-1 0,0 0 0,1 3 0,-1-1 0,0 0 0,0 0 0,0 0 0,0 0 0,0 0 0,-1 0 0,1 0 0,-1 0 0,0 0 0,0 1 0,0 2 0,-2 3 0,1 0 0,-1 0 0,0-1 0,-1 1 0,0 0 0,0-1 0,-7 12 0,-3 2-136,-2-1-1,0 0 1,-2-1-1,0-1 1,-1 0-1,-1-2 1,0 0-1,-1-1 0,-35 21 1,44-32-6690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0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309 242 24575,'-70'-1'0,"-77"2"0,143-1 0,0 1 0,-1-1 0,1 1 0,0 0 0,0 0 0,0 0 0,0 0 0,0 1 0,0 0 0,0 0 0,0 0 0,1 0 0,-1 0 0,1 1 0,-1 0 0,-4 5 0,5-4 0,0 0 0,1 1 0,0-1 0,0 1 0,0-1 0,0 1 0,1 0 0,0 0 0,0 0 0,0 0 0,1 0 0,-1 0 0,1 9 0,0-3 0,1 0 0,0 0 0,0 0 0,1 1 0,1-1 0,0-1 0,0 1 0,5 11 0,-4-15 0,0 1 0,1-1 0,0 0 0,0-1 0,0 1 0,1-1 0,-1 0 0,2 0 0,-1-1 0,1 0 0,11 7 0,3 0 0,1 0 0,0-2 0,1-1 0,0-1 0,0 0 0,1-2 0,0-1 0,0-1 0,1-1 0,-1-1 0,40-2 0,-58 0 0,-1 0 0,0 0 0,1-1 0,-1 1 0,0-1 0,1-1 0,-1 1 0,9-4 0,-12 3 0,1 1 0,-1-1 0,0 0 0,1 0 0,-1 0 0,0 0 0,0 0 0,0-1 0,-1 1 0,1-1 0,0 1 0,-1-1 0,0 0 0,1 1 0,-1-1 0,0 0 0,0-3 0,5-14 0,2-2 0,-2 1 0,-1-1 0,0 0 0,-2 0 0,1-29 0,-4 26 0,-1 1 0,-1-1 0,-1 0 0,-2 1 0,0 0 0,-10-25 0,12 40 0,0 0 0,-1 0 0,0 1 0,-1 0 0,0 0 0,0 0 0,-1 0 0,0 1 0,0 0 0,0 0 0,-1 0 0,0 1 0,-1 0 0,1 1 0,-1 0 0,0 0 0,-1 0 0,1 1 0,-10-3 0,-10-1 0,-50-6 0,72 14 0,-151-23 0,139 21-1365,2-2-5461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0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6000 3597 24575,'0'-5'0,"-1"1"0,0-1 0,0 0 0,-1 0 0,0 1 0,1-1 0,-1 1 0,-1 0 0,1 0 0,-1-1 0,0 1 0,0 1 0,-6-7 0,-48-45 0,54 53 0,-41-33 0,-1 1 0,-1 3 0,-80-40 0,-90-17 0,180 73 0,-54-16 0,12 5 0,-6-1 0,47 16 0,-51-22 0,-8-9 0,-125-36 0,88 34 0,-72-20 0,125 35 0,12 3 0,-50-14 0,-21-6 0,75 28 0,-103-42 0,-13-12 0,124 51 0,32 13 0,-34-17 0,-33-15 0,43 20 0,-103-42 0,-63-33 0,170 73 0,-8-2 0,0-3 0,2-1 0,-83-65 0,51 31 0,46 33 0,-111-99 0,16 5 0,56 65 0,-34-32 0,23 22 0,-52-40 0,31 27 0,-46-24 0,52 38 0,32 23 0,-80-38 0,41 24 0,-68-57 0,124 79 0,-75-42 0,36 24 0,-15-12 0,94 57 0,1 0 0,-1-1 0,-10-13 0,12 13 0,0 0 0,-1 0 0,-15-10 0,-116-84 0,28 13 0,88 68 0,0 0 0,2-2 0,1-1 0,-26-35 0,48 59 0,0 1 0,0 0 0,0-1 0,0 1 0,0-1 0,0 1 0,0-1 0,0 0 0,1 1 0,-1-1 0,1 0 0,-1 1 0,1-1 0,0 0 0,-1 0 0,1 1 0,0-1 0,0 0 0,1-3 0,0 4 0,0-1 0,0 1 0,1-1 0,-1 1 0,0 0 0,1-1 0,-1 1 0,1 0 0,0 0 0,-1 0 0,1 0 0,0 0 0,0 0 0,0 1 0,-1-1 0,1 1 0,0-1 0,3 1 0,30-8 0,1 1 0,0 2 0,0 2 0,42 1 0,-62 2 0,0-2 0,24-5 0,-22 4 0,-1 0 0,19 0 0,69-6 0,-68 5 0,38 0 0,844 4 0,-902-1 0,-1 0 0,23-6 0,-22 4 0,0 0 0,20 0 0,-36 3 0,20 0 0,1-1 0,-1-1 0,30-6 0,-29 5 18,-1 0-1,1 1 1,23 1-1,-29 1-196,0 0-1,-1-1 1,1-1-1,0 0 1,-1-1 0,1 0-1,20-9 1,-25 7-6647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0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24575,'53'-16'0,"26"11"0,90 6 0,-55 1 0,-105-2 0,0 1 0,0 0 0,0 0 0,0 1 0,0 0 0,-1 0 0,17 8 0,-24-10 0,-1 1 0,1-1 0,-1 0 0,1 0 0,-1 1 0,1-1 0,-1 1 0,1-1 0,-1 0 0,1 1 0,-1-1 0,0 1 0,1-1 0,-1 1 0,0-1 0,0 1 0,1-1 0,-1 1 0,0 0 0,0-1 0,0 1 0,1-1 0,-1 1 0,0-1 0,0 1 0,0 0 0,0-1 0,0 1 0,0-1 0,-1 2 0,-11 17 0,-24 10 0,19-19 0,1-1 0,0 1 0,1 0 0,0 1 0,-23 23 0,15-10-97,-62 60-1171,77-78-5558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24575,'15'-1'0,"1"0"0,-1-1 0,0-1 0,1 0 0,23-9 0,72-36 0,-92 39 0,17-5 0,68-19 0,-20 8 0,35-4 0,-13 3 0,262-68 0,-97 51 0,-209 34 0,-35 5 0,46-2 0,-56 6 0,0-2 0,21-4 0,-21 2 0,1 2 0,18-1 0,45-6 0,-58 5 0,36-1 0,12-4 0,-53 5 0,0 2 0,19-1 0,-11 2 0,53-10 0,-72 10 0,60-5 0,-47 5 0,-1-1 0,22-4 0,85-13 0,11 1 0,33-18 0,-152 32 0,1 1 0,30-1 0,20-3 0,17-3-1365,-74 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24575,'94'-1'0,"101"3"0,-180 0 0,1 0 0,23 7 0,-33-7 0,-1-1 0,-1 1 0,1 0 0,0 0 0,0 0 0,-1 1 0,1 0 0,-1 0 0,0 0 0,0 0 0,6 7 0,-9-8 0,1 0 0,0 0 0,-1 1 0,0-1 0,1 1 0,-1-1 0,0 1 0,0-1 0,-1 1 0,1 0 0,0-1 0,-1 1 0,0 0 0,1 0 0,-1 0 0,0-1 0,0 1 0,-1 0 0,1 0 0,-1-1 0,1 1 0,-1 0 0,0-1 0,0 1 0,0 0 0,0-1 0,-1 0 0,-1 4 0,-1 0 0,-1-1 0,0 1 0,0-1 0,0 0 0,-1 0 0,1 0 0,-1-1 0,0 1 0,-9 3 0,-24 15-455,2 1 0,-47 39 0,76-56-6371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24575,'-2'0'0,"0"0"0,0 0 0,0 1 0,0-1 0,0 1 0,0-1 0,0 1 0,0 0 0,0-1 0,1 1 0,-1 0 0,0 0 0,1 0 0,-1 1 0,0-1 0,1 0 0,-1 1 0,1-1 0,0 0 0,0 1 0,-1 0 0,1-1 0,0 1 0,0 0 0,0 0 0,0 1 0,-3 7 0,1 0 0,0 0 0,1 0 0,-1 11 0,-2 6 0,-19 94 0,17-87 48,-13 37 0,11-42-535,1-1 0,-5 41 0,12-55-6339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24575,'1424'0'0,"-1403"1"0,39 7 0,-38-4 0,37 2 0,1093-7 0,-1134 2 0,-1 0 0,23 6 0,30 3 0,77 8 0,-61-9 0,-58-5 0,35 1 0,21 4 0,-6 0 0,-70-9-273,-1 0 0,1 1 0,-1 1 0,10 2 0,-6 0-6553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24575,'8'6'0,"1"0"0,-1-1 0,1 0 0,0 0 0,18 6 0,-7-3 0,99 45 0,-115-51 0,-1 0 0,1 1 0,-1 0 0,0 0 0,0 0 0,0 0 0,0 0 0,-1 0 0,1 1 0,-1-1 0,0 1 0,0 0 0,0 0 0,-1 0 0,1 0 0,-1 0 0,0 0 0,0 0 0,1 7 0,-1-1 0,-1 1 0,1-1 0,-2 1 0,1 0 0,-1-1 0,-5 21 0,4-27 0,0 1 0,-1-1 0,1 1 0,-1-1 0,1 0 0,-1 0 0,-1 0 0,1 0 0,0-1 0,-1 1 0,0-1 0,0 0 0,-6 4 0,-7 4 0,-34 16 0,36-23-1365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24575,'2'70'0,"-4"77"0,-2-124 0,0 1 0,-15 43 0,12-48 0,2 0 0,0 0 0,1 0 0,1 0 0,-1 23 0,4-15 40,-1 0 0,-6 33 0,5-50-205,-1 1 0,1-1 0,-2 0 0,1 0 0,-2-1 0,1 1 0,-1-1 0,-11 16 0,9-17-6661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0:41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1 828 24575,'0'1609'0,"0"-1603"0,0 0 0,0-1 0,1 1 0,0 0 0,0-1 0,2 8 0,-2-10 0,0-1 0,1 1 0,-1-1 0,0 0 0,1 1 0,0-1 0,-1 0 0,1 0 0,0 0 0,0-1 0,0 1 0,0 0 0,1-1 0,-1 1 0,0-1 0,5 2 0,7 2 0,-1 0 0,1-1 0,1 0 0,-1-1 0,25 1 0,79-1 0,-82-3 0,1143-7 0,-759 23-298,376 96-2042,-123-43 2181,-2-61-292,-551-9 637,512-20 2367,15-62-4056,-292 33 1502,703-55 2,-743 79-318,101-6 80,345 1 2803,1521 33-2566,-2275-2 0,0 0 0,0 0 0,0-1 0,0 0 0,13-3 0,-17 3 0,-1 0 0,0-1 0,1 1 0,-1 0 0,0-1 0,0 1 0,0-1 0,0 0 0,0 0 0,0 0 0,-1 0 0,1 0 0,-1 0 0,1 0 0,-1 0 0,0-1 0,0 1 0,0 0 0,1-4 0,4-19 0,-1 1 0,-1 0 0,-1-1 0,-1 0 0,-2-41 0,0 36 0,-9-420 0,7 428 0,0 1 0,-8-29 0,5 26 0,-3-35 0,4-406 0,6 258 0,-3-315 0,1 520 0,1-4 0,-1 0 0,0 0 0,-1 0 0,0 1 0,0-1 0,-2-9 0,2 14 0,0-1 0,0 0 0,0 1 0,0-1 0,0 1 0,0-1 0,0 1 0,-1 0 0,1-1 0,0 1 0,-1 0 0,1 0 0,-1 0 0,0 0 0,1 0 0,-1 1 0,0-1 0,1 0 0,-1 1 0,0-1 0,0 1 0,1-1 0,-1 1 0,0 0 0,-2 0 0,-13 0 0,0 0 0,0 2 0,0 0 0,-32 8 0,35-7 0,-108 28 0,-132 50 0,-114 66 0,297-118 0,37-15 0,-1-2 0,0-2 0,0-1 0,-1-2 0,-1-1 0,1-2 0,-1-1 0,-64-5 0,-466-4 0,334 8 0,-531-2 0,734-1 0,1-1 0,0-2 0,0-1 0,0-1 0,0-1 0,1-2 0,-40-18 0,27 10 0,0 2 0,-1 2 0,-1 1 0,0 3 0,-1 1 0,0 2 0,0 2 0,-69 3 0,-429 6 0,335-6 0,172 0 0,0-2 0,1-1 0,-1-1 0,-45-14 0,18-1 0,-83-39 0,108 42 0,0 2 0,-2 1 0,1 2 0,-1 1 0,-1 2 0,0 2 0,0 2 0,-45 0 0,-63 9 0,70 0 0,-135-12 0,185 3 0,1-2 0,-1-2 0,1 0 0,1-2 0,-45-24 0,-17-7 0,44 25 0,-1 2 0,0 2 0,-2 2 0,1 1 0,-1 3 0,0 2 0,-80 2 0,-894 8 0,996-6 0,0-2 0,0-1 0,1-1 0,-35-11 0,37 9 0,0 1 0,0 1 0,0 1 0,-1 1 0,-34 0 0,48 3 0,-1 1 0,1 1 0,0 0 0,0 0 0,0 1 0,0 0 0,1 0 0,-16 10 0,1 1 0,-36 30 0,46-33 0,0 0 0,-1-1 0,0-1 0,-1 0 0,0-1 0,0 0 0,-21 6 0,-13-2 0,-1-3 0,-61 3 0,94-10 0,-76 10 0,49-5 0,-47 1 0,-453-7 0,259-2 0,-765 1 0,1037 0 0,0 0 0,0 1 0,0 0 0,-18 5 0,28-5 0,-1 0 0,1 1 0,-1-1 0,1 0 0,0 1 0,-1 0 0,1 0 0,0 0 0,0 0 0,0 0 0,1 0 0,-1 1 0,1 0 0,-1-1 0,1 1 0,0 0 0,0 0 0,0 0 0,0 0 0,-1 5 0,-10 29 0,7-17 0,-2 0 0,-14 30 0,5-20 0,-17 43 0,29-60 0,1 0 0,0 1 0,1-1 0,0 1 0,2 0 0,-1 18 0,5 108-1365,-3-115-5461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24575,'12'-1'0,"0"-1"0,0 0 0,0-1 0,0 0 0,15-7 0,11-2 0,-12 4 0,112-24 0,-57 15 0,18-2 0,-45 11 0,-27 4 0,36-2 0,-34 4 0,35-7 0,-12 2 0,-3-1 0,-27 4 0,36-2 0,-21 3 0,65-12 0,-67 8 0,1 2 0,39-1 0,-55 5 0,0-1 0,21-5 0,3-1 0,65-13 0,82-39 0,-184 58 0,116-45 0,-66 31 0,91-14 0,-108 26 0,1 1 0,53 5 0,-20 0 0,-51 0 0,1 2 0,-1 1 0,0 1 0,-1 0 0,1 2 0,22 11 0,-9-4 0,69 18 0,3-5 0,33 7 0,-105-27-24,-21-5-423,0 0 0,30 3 0,-30-6-6379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24575,'30'0'0,"-14"-1"0,-1 1 0,1 0 0,0 1 0,-1 0 0,1 2 0,-1 0 0,1 0 0,23 10 0,-2 3 0,-18-8 0,32 18 0,-46-23 0,0 0 0,1 1 0,-2 0 0,1 0 0,0 1 0,-1-1 0,0 1 0,0 0 0,-1 0 0,5 7 0,-4-5 0,0 1 0,-1 0 0,0-1 0,0 1 0,-1 0 0,0 1 0,1 14 0,-2-20 0,-1 1 0,0 0 0,-1 0 0,1-1 0,-1 1 0,0 0 0,0-1 0,0 1 0,0 0 0,0-1 0,-1 1 0,0-1 0,1 0 0,-1 0 0,-1 1 0,1-1 0,0-1 0,-1 1 0,-4 4 0,-4 3 0,-1 0 0,0-2 0,-1 1 0,1-1 0,-2-1 0,1 0 0,-25 8 0,-52 21-1365,80-32-5461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1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56 24575,'-4'0'0,"-1"0"0,1 0 0,0 1 0,0 0 0,-1 0 0,1 0 0,0 0 0,0 0 0,0 1 0,0 0 0,0 0 0,1 0 0,-1 0 0,1 1 0,-7 5 0,5-3 0,0 1 0,1-1 0,-1 1 0,2 0 0,-1 0 0,0 1 0,1-1 0,-4 14 0,2-3 0,1-1 0,1 1 0,0 0 0,1 0 0,1 1 0,1-1 0,2 21 0,-2-34 0,1-1 0,0 0 0,0 0 0,0 0 0,0 0 0,1 0 0,-1 0 0,1 0 0,0 0 0,0-1 0,0 1 0,0 0 0,0-1 0,0 0 0,1 0 0,-1 1 0,1-1 0,0-1 0,-1 1 0,1 0 0,0-1 0,0 1 0,0-1 0,0 0 0,0 0 0,7 1 0,7 2 0,0-1 0,0-1 0,31 0 0,367-3 0,-411 1 0,0 0 0,0 0 0,-1 0 0,1-1 0,0 1 0,0-1 0,-1 0 0,1 0 0,0-1 0,-1 1 0,1-1 0,-1 1 0,0-1 0,1 0 0,-1 0 0,0-1 0,0 1 0,0-1 0,-1 1 0,5-7 0,-5 6 0,0-1 0,0 0 0,0 0 0,-1 0 0,0 0 0,1 0 0,-2 0 0,1 0 0,0-1 0,-1 1 0,0 0 0,0 0 0,0-1 0,0 1 0,-1 0 0,0 0 0,0-1 0,-2-5 0,-1-4 0,-2 1 0,1-1 0,-2 1 0,0 1 0,0-1 0,-1 1 0,-1 0 0,0 1 0,0 0 0,-1 0 0,-1 1 0,0 0 0,-18-12 0,-3-3 0,27 20 0,0 1 0,0 0 0,0 0 0,-1 0 0,1 0 0,-1 1 0,0 0 0,0 1 0,-11-4 0,-15-1 0,-2 2 0,1 1 0,-66 2 0,90 2 0,-1 0 0,1 1 0,0 0 0,0 0 0,-1 1 0,1 0 0,0 1 0,0 0 0,1 0 0,-1 1 0,1 0 0,-1 0 0,1 1 0,0 1 0,1-1 0,0 1 0,-13 12 0,3 0-1365,10-9-5461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24575,'16'53'0,"5"129"0,-3-92 0,-12-56 0,-2-9 0,0-1 0,0 36 0,-4-34-341,1-1 0,1 0-1,5 26 1,-4-36-6485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0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153 236 24575,'0'-1'0,"0"0"0,0 1 0,-1-1 0,1 1 0,0-1 0,0 1 0,0-1 0,0 1 0,0-1 0,-1 1 0,1-1 0,0 1 0,0-1 0,-1 1 0,1 0 0,0-1 0,-1 1 0,1-1 0,-1 1 0,1 0 0,0-1 0,-1 1 0,1 0 0,-1-1 0,1 1 0,-1 0 0,1 0 0,-1 0 0,1-1 0,-1 1 0,1 0 0,-1 0 0,1 0 0,-1 0 0,1 0 0,-1 0 0,0 0 0,1 0 0,-1 0 0,1 0 0,-1 0 0,1 0 0,-1 1 0,1-1 0,-1 0 0,1 0 0,-1 0 0,1 1 0,-1-1 0,0 1 0,-24 15 0,20-11 0,1 1 0,-1 0 0,1 1 0,1-1 0,-1 1 0,1 0 0,1 0 0,-1 0 0,1 0 0,0 0 0,0 0 0,1 1 0,0-1 0,1 0 0,-1 1 0,2-1 0,-1 1 0,1-1 0,0 1 0,0-1 0,1 0 0,0 0 0,0 0 0,1 0 0,0 0 0,0 0 0,0 0 0,8 9 0,-1 2 0,-6-10 0,1 0 0,-1 0 0,1 0 0,1-1 0,-1 0 0,1 0 0,1-1 0,-1 0 0,1 0 0,8 6 0,18 11 0,-27-18 0,0 0 0,1 0 0,-1-1 0,1 0 0,0-1 0,0 1 0,0-1 0,8 2 0,1-1 0,-1-1 0,1 0 0,-1-1 0,1 0 0,22-2 0,-33 0 0,0-1 0,0 1 0,0-1 0,-1-1 0,1 1 0,0-1 0,0 0 0,-1 0 0,1 0 0,-1-1 0,1 1 0,-1-1 0,0 0 0,0 0 0,0-1 0,-1 1 0,1-1 0,-1 0 0,0 0 0,5-8 0,-1 0 0,-1-1 0,-1 0 0,0-1 0,0 1 0,-1-1 0,-1 0 0,0 0 0,0-17 0,-1-119 0,-4 84 0,3 59 0,-2 1 0,1-1 0,-1 1 0,0-1 0,0 1 0,-1-1 0,0 1 0,0 0 0,0 0 0,-1 0 0,0 0 0,0 0 0,0 1 0,-1-1 0,0 1 0,0 0 0,0 0 0,-1 0 0,1 1 0,-8-6 0,2 1 0,-1 0 0,1 0 0,-1 1 0,-1 1 0,0 0 0,0 0 0,0 1 0,-1 1 0,0 0 0,0 1 0,0 0 0,0 1 0,-1 1 0,0 0 0,1 0 0,-19 1 0,22 1 0,0 0 0,0 1 0,0 0 0,0 1 0,-13 3 0,18-3 0,-1 0 0,1 1 0,0 0 0,-1 0 0,1 0 0,1 1 0,-1-1 0,0 1 0,1 0 0,-5 6 0,-1 2 0,1 0 0,0 0 0,1 1 0,1 0 0,0 0 0,0 1 0,-5 19 0,1 5 0,-11 60 0,19-83-1365,-2-4-5461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0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99 112 24575,'-1'1'0,"-1"-1"0,0 0 0,0 1 0,1-1 0,-1 1 0,1-1 0,-1 1 0,0 0 0,1 0 0,-1-1 0,1 1 0,0 0 0,-1 0 0,1 1 0,0-1 0,-1 0 0,1 0 0,0 1 0,0-1 0,0 1 0,0-1 0,0 1 0,1-1 0,-1 1 0,0-1 0,1 1 0,-1 0 0,1-1 0,0 1 0,-1 0 0,1-1 0,0 3 0,-2 10 0,1-1 0,1 1 0,1 15 0,0-13 0,-1-11 0,0 8 0,0-1 0,1 1 0,5 21 0,-5-30 0,0 1 0,1-1 0,0 0 0,0 1 0,0-1 0,1 0 0,-1-1 0,1 1 0,0 0 0,0-1 0,0 1 0,1-1 0,5 4 0,16 11 0,0-1 0,1-1 0,1-2 0,0 0 0,1-2 0,42 12 0,-29-10 0,-27-8 0,1-1 0,0-1 0,1 0 0,16 2 0,-27-6 0,-1 0 0,1 0 0,-1 0 0,1 0 0,-1-1 0,1 1 0,-1-1 0,1-1 0,-1 1 0,0 0 0,0-1 0,1 0 0,-1 0 0,0 0 0,-1-1 0,1 1 0,0-1 0,5-6 0,-4 4 0,-1-1 0,1 0 0,-1-1 0,0 1 0,-1-1 0,1 0 0,-2 0 0,1 0 0,-1 0 0,0 0 0,0 0 0,1-12 0,0-12 0,-1-51 0,-2 71 0,-1 3 0,0-1 0,-1 1 0,1 0 0,-2 0 0,1 0 0,-1 0 0,0 0 0,-7-11 0,1 4 0,0 0 0,-1 0 0,-13-14 0,14 21 0,0 0 0,0 1 0,-1 0 0,0 1 0,0 0 0,-16-7 0,11 5 0,0 0 0,-16-12 0,26 17 0,1 0 0,-1 0 0,0 1 0,0-1 0,0 1 0,0 0 0,0 1 0,-1-1 0,1 1 0,0 0 0,-1 1 0,1-1 0,-1 1 0,1 0 0,-6 1 0,-12 1 0,1 2 0,-33 10 0,38-9 0,-1 0 0,0-2 0,-25 3 0,16-7-33,18 1-233,-1-1-1,1 2 1,0-1-1,-14 4 1,11-1-6560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0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110 201 24575,'-24'-2'0,"22"1"0,0 1 0,1-1 0,-1 1 0,0 0 0,1-1 0,-1 1 0,0 0 0,1 0 0,-1 0 0,0 1 0,1-1 0,-1 0 0,0 1 0,1-1 0,-1 1 0,0-1 0,1 1 0,-1 0 0,1-1 0,-1 1 0,1 0 0,0 0 0,-1 0 0,1 0 0,0 0 0,0 1 0,0-1 0,0 0 0,-1 1 0,2-1 0,-2 2 0,-3 5 0,0-1 0,1 1 0,0 0 0,0 0 0,1 0 0,0 1 0,1-1 0,0 1 0,0 0 0,1-1 0,0 1 0,0 0 0,1 0 0,1 11 0,-1-12 0,1-1 0,1 0 0,-1 0 0,1 0 0,1 0 0,-1-1 0,1 1 0,0 0 0,0-1 0,1 0 0,0 0 0,0 0 0,1 0 0,-1-1 0,1 1 0,0-1 0,1 0 0,5 4 0,-5-7 0,-1 1 0,0-1 0,1 0 0,0 0 0,-1 0 0,1-1 0,0 0 0,0 0 0,0-1 0,9 1 0,61-6 0,-61 2 0,-1-1 0,0-1 0,0 0 0,0-1 0,-1-1 0,1 0 0,-2 0 0,16-13 0,15-6 0,-14 9 0,-1 0 0,0-2 0,45-40 0,-69 54 0,0 1 0,0 0 0,0-1 0,-1 1 0,0-1 0,0 0 0,0 0 0,-1-1 0,1 1 0,-1 0 0,-1-1 0,1 0 0,-1 1 0,0-1 0,0 0 0,0 1 0,-1-1 0,0 0 0,0 0 0,-1 0 0,1 1 0,-1-1 0,-1 0 0,1 1 0,-4-10 0,1 7 0,0-1 0,0 1 0,-1 0 0,0 0 0,0 1 0,-1-1 0,0 1 0,0 1 0,-1-1 0,0 1 0,0 0 0,-1 0 0,1 1 0,-1 0 0,-10-4 0,6 4 0,-1 0 0,0 1 0,0 1 0,0 0 0,-1 0 0,-19 0 0,-86 4 0,48 1 0,66-2 0,0 0 0,0 0 0,0 0 0,0 1 0,0-1 0,0 1 0,0 1 0,-7 1 0,11-2 0,-1 1 0,0-1 0,1 0 0,-1 1 0,1-1 0,-1 1 0,1-1 0,0 1 0,0 0 0,0-1 0,0 1 0,0 0 0,0 0 0,0 0 0,0 0 0,1 0 0,-1 0 0,1 0 0,-1 0 0,1 0 0,0 0 0,0 0 0,0 3 0,0 31 6,1-26-280,-1 0-1,0-1 1,-1 1 0,-3 18 0,0-16-6552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1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55 149 24575,'0'0'0,"-1"0"0,0 0 0,1 0 0,-1 1 0,0-1 0,1 0 0,-1 1 0,0-1 0,1 0 0,-1 1 0,1-1 0,-1 1 0,1-1 0,-1 1 0,1-1 0,-1 1 0,1 0 0,0-1 0,-1 1 0,1-1 0,0 1 0,-1 0 0,1-1 0,0 1 0,0 0 0,-7 24 0,5-13 0,-7 20 0,1 2 0,-4 45 0,11-75 0,0 5 0,0-1 0,0 1 0,1 0 0,0-1 0,0 1 0,1-1 0,0 1 0,1-1 0,0 1 0,4 8 0,-5-13 0,1 0 0,1 0 0,-1 0 0,0-1 0,1 0 0,0 1 0,0-1 0,0 0 0,0 0 0,0 0 0,1-1 0,-1 1 0,1-1 0,0 0 0,0 0 0,0 0 0,0 0 0,0-1 0,0 0 0,0 0 0,0 0 0,6 1 0,-5-2 0,0 1 0,0-1 0,0 0 0,0 0 0,1-1 0,-1 0 0,0 0 0,0 0 0,0 0 0,0-1 0,0 0 0,-1 0 0,1 0 0,0 0 0,-1-1 0,0 0 0,1 0 0,-1 0 0,0 0 0,-1-1 0,1 1 0,-1-1 0,5-5 0,5-10 0,-1 0 0,0-1 0,17-40 0,-25 52 0,17-41 0,16-58 0,-34 98 0,-1-1 0,0 1 0,-1 0 0,0-1 0,0 1 0,-1 0 0,-1-11 0,1 16 0,0 1 0,-1-1 0,0 1 0,0-1 0,0 1 0,0 0 0,0-1 0,-1 1 0,1 0 0,-1 0 0,0 0 0,0 0 0,0 0 0,0 0 0,-1 1 0,1-1 0,-1 1 0,0 0 0,1-1 0,-1 1 0,-4-2 0,-8-1 0,0 0 0,0 0 0,-1 2 0,1 0 0,-1 1 0,0 0 0,0 1 0,0 1 0,1 1 0,-24 3 0,-20 10-1365,46-12-5461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2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24575,'16'54'0,"-12"-15"0,5 39 0,-4-44 0,-1 1 0,-2-1 0,-4 65 0,0-20 0,2-70-115,-3 32-1135,-1-29-5576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3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38 129 24575,'-2'0'0,"1"1"0,-1 0 0,1-1 0,0 1 0,0 0 0,-1 0 0,1 0 0,0 0 0,0 0 0,0 0 0,0 0 0,0 0 0,0 1 0,1-1 0,-1 0 0,0 1 0,0-1 0,1 0 0,-1 3 0,-11 29 0,11-25 0,0 0 0,0 1 0,0-1 0,1 0 0,0 1 0,1-1 0,0 0 0,0 1 0,1-1 0,0 0 0,0 0 0,1 0 0,0 0 0,0-1 0,1 1 0,0-1 0,10 14 0,-10-14 0,1 0 0,0-1 0,0 1 0,1-1 0,-1 0 0,1-1 0,1 1 0,-1-1 0,1 0 0,0-1 0,0 0 0,0 0 0,1 0 0,-1-1 0,1 0 0,0 0 0,0-1 0,0 0 0,10 1 0,21 3 0,-32-4 0,1 0 0,0-1 0,0 0 0,-1-1 0,1 1 0,0-1 0,8-2 0,-13 2 0,-1-1 0,1 0 0,0 0 0,-1-1 0,1 1 0,-1 0 0,0-1 0,1 1 0,-1-1 0,0 0 0,0 0 0,0 0 0,0 0 0,-1 0 0,1 0 0,0-1 0,-1 1 0,1 0 0,-1-1 0,0 1 0,0-1 0,0 0 0,0 1 0,0-6 0,2-4 0,0-1 0,-1 0 0,-1 0 0,-1 0 0,1 0 0,-2 0 0,0 0 0,0 0 0,-1 0 0,-1 1 0,0-1 0,-1 1 0,-6-14 0,4 18 0,1 0 0,-2 1 0,1 0 0,-1 1 0,0-1 0,-14-9 0,-14-12 0,24 18 0,-1 0 0,-1 1 0,-14-8 0,13 9 0,1-1 0,-22-18 0,13 10 120,21 16-191,0 0 1,0 1-1,0-1 0,0 0 0,0 1 1,0-1-1,0 1 0,0-1 1,0 1-1,0 0 0,0-1 0,0 1 1,0 0-1,0 0 0,-1 0 1,1 0-1,0 0 0,0 0 0,0 0 1,-2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1:03.2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9 461 24575,'5'17'0,"67"238"0,-59-196 0,-2 2 0,4 83 0,-15 380 0,-3-239 0,3 60 0,0-338 0,0 1 0,1 0 0,-1 0 0,1-1 0,1 1 0,3 10 0,-4-15 0,0 0 0,1-1 0,-1 1 0,1 0 0,-1-1 0,1 0 0,0 1 0,0-1 0,0 0 0,0 0 0,1 0 0,-1 0 0,0-1 0,1 1 0,-1 0 0,1-1 0,0 0 0,-1 0 0,1 0 0,5 2 0,13 0 0,-1 0 0,1-1 0,0-2 0,38-2 0,-16 0 0,1-2 0,-1-2 0,0-1 0,46-15 0,65-12 0,139 12 0,3 24 0,-135 0 0,597 0 0,-615 0 0,81 12-471,590 48-1988,977 68 1504,-1234-109 132,-185-21 4985,-312 2-4027,0 3 1,67 14-1,52 6 5,385-17-140,-350-10 0,-134 2 0,41 1 0,158-19 0,-159-1 0,-1-5 0,130-43 0,-75 10 0,331-106 0,-415 135 0,6-4 0,1 5 0,127-18 0,-34 18 0,115-11 0,-192 29 0,217-10 0,308 20 0,-634-1 0,0 0 0,0 0 0,0-1 0,0 1 0,0-1 0,0 0 0,0 0 0,-1 0 0,1-1 0,0 1 0,-1-1 0,1 0 0,3-2 0,-5 2 0,0 0 0,0-1 0,0 1 0,0 0 0,0-1 0,0 1 0,-1-1 0,1 1 0,-1-1 0,0 0 0,1 1 0,-1-1 0,-1 0 0,1 0 0,0 0 0,-1 0 0,1 0 0,-1-3 0,0-2 0,0 0 0,-1 1 0,0-1 0,0 1 0,0-1 0,-1 1 0,0-1 0,-1 1 0,-5-11 0,-4-5 0,-22-32 0,-5-8 0,22 25 0,1-2 0,2 0 0,2-1 0,-11-61 0,15 43 0,5 34 0,-9-39 0,6 35 0,1 0 0,2 0 0,-1-44 0,1 2 0,2 63 0,-21-401 0,24 323 0,-4-106 0,2 189 0,-1 0 0,1 0 0,-1-1 0,0 1 0,0 0 0,0 0 0,-1 0 0,1 0 0,-1 0 0,1 0 0,-1 1 0,0-1 0,0 1 0,-1-1 0,1 1 0,0-1 0,-1 1 0,1 0 0,-1 0 0,0 1 0,1-1 0,-1 0 0,0 1 0,0 0 0,-4-2 0,-9-2 0,1 1 0,-1 1 0,1 0 0,-18 0 0,3-1 0,-303-22 0,-5 27 0,127 1 0,61-4 0,-170 5 0,196 9 0,-30 1 0,-676-8 0,463-7 0,-25 2 0,384 0 0,1 0 0,0 0 0,0-1 0,0 0 0,0 0 0,0-1 0,0 0 0,0 0 0,0-1 0,1 0 0,-1 0 0,1 0 0,0-1 0,-7-5 0,2 2 0,1 0 0,-2 1 0,1 0 0,-1 0 0,1 2 0,-1-1 0,-1 2 0,1-1 0,-1 2 0,-20-3 0,-13 3 0,-76 4 0,41 1 0,-810-3 0,857-2 0,0-2 0,0-1 0,0-2 0,-57-19 0,59 15 0,-1 2 0,-1 1 0,0 1 0,0 2 0,-34 0 0,-222 9 0,257-2 0,0 2 0,1 2 0,-1 1 0,2 1 0,-40 16 0,-54 13 0,67-26 0,0-2 0,-84 1 0,-122-12 0,120-1 0,-2143 1 0,1184 4 0,258-2 0,838 0 0,0 0 0,0 0 0,1 1 0,-1 0 0,0 0 0,0 0 0,-7 4 0,12-4 0,0 0 0,-1 0 0,1 1 0,0-1 0,0 1 0,0-1 0,0 1 0,0 0 0,0 0 0,0 0 0,1 0 0,-1 0 0,1 0 0,0 1 0,-1-1 0,1 0 0,0 1 0,0-1 0,1 1 0,-1-1 0,-1 6 0,-1 18 0,2 0 0,0 0 0,5 46 0,0-4 0,-3 88-1365,-1-132-5461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3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92 24575,'-2'0'0,"1"0"0,0 0 0,0 0 0,-1 0 0,1 1 0,0-1 0,-1 0 0,1 1 0,0-1 0,0 1 0,0 0 0,0-1 0,-1 1 0,1 0 0,0 0 0,0-1 0,0 1 0,1 0 0,-1 0 0,0 0 0,0 0 0,0 2 0,-1 0 0,0 0 0,1 1 0,-1-1 0,1 1 0,0-1 0,0 1 0,-1 7 0,1-2 0,1 1 0,0-1 0,0 1 0,1 0 0,3 15 0,-2-21 0,0 1 0,0 0 0,1-1 0,-1 1 0,1-1 0,0 0 0,1 0 0,-1 0 0,0 0 0,1 0 0,0-1 0,0 0 0,0 0 0,1 0 0,-1 0 0,0 0 0,1-1 0,7 3 0,-2-1 0,0 0 0,1-1 0,-1 0 0,1-1 0,0 0 0,-1-1 0,22 1 0,-28-3 0,-1 1 0,0-1 0,-1 0 0,1 0 0,0-1 0,0 1 0,0 0 0,-1-1 0,1 0 0,0 1 0,-1-1 0,0 0 0,1 0 0,-1-1 0,0 1 0,0 0 0,0-1 0,-1 1 0,1-1 0,0 0 0,-1 1 0,2-6 0,4-8 0,-1 0 0,7-30 0,-11 38 0,1-2 0,0-1 0,-1 0 0,-1 0 0,0 1 0,-1-1 0,0 0 0,0 0 0,-3-13 0,3 21 0,-1 0 0,0 0 0,0 0 0,0 0 0,0 0 0,0 0 0,-1 0 0,1 0 0,-1 0 0,0 0 0,0 1 0,0-1 0,0 1 0,0 0 0,-1-1 0,1 1 0,-1 0 0,1 0 0,-1 0 0,0 1 0,0-1 0,0 1 0,0 0 0,0-1 0,0 1 0,0 0 0,0 1 0,0-1 0,0 1 0,-6-1 0,-25 0-1365,18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3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41 24575,'-10'-1'0,"0"2"0,0-1 0,-1 1 0,-19 5 0,27-5 0,-1 0 0,1 1 0,0-1 0,0 1 0,0 0 0,0 0 0,0 0 0,0 0 0,0 1 0,1-1 0,-1 1 0,1 0 0,0 0 0,0 0 0,0 0 0,0 0 0,-2 5 0,-1 4 0,1 0 0,-1 0 0,2 0 0,0 0 0,1 1 0,0 0 0,0-1 0,2 1 0,-1 0 0,2-1 0,1 15 0,-1-25 0,-1 1 0,1-1 0,0 0 0,0 0 0,0 0 0,0 0 0,0 0 0,0 0 0,0 0 0,1-1 0,-1 1 0,1 0 0,-1-1 0,1 1 0,0-1 0,-1 1 0,1-1 0,0 0 0,0 0 0,0 0 0,0 0 0,0 0 0,0 0 0,0 0 0,1-1 0,-1 1 0,0-1 0,0 0 0,0 1 0,5-1 0,9 0 0,-1 0 0,1 0 0,19-4 0,-26 3 0,-3 1 0,-1-1 0,0 0 0,1 0 0,-1-1 0,0 0 0,0 1 0,0-2 0,0 1 0,8-6 0,-10 6 0,0 0 0,-1-1 0,1 1 0,-1-1 0,1 0 0,-1 0 0,0 0 0,0 0 0,-1 0 0,1 0 0,0 0 0,-1-1 0,0 1 0,0-1 0,1-3 0,16-99 120,-17 95-306,0 0 1,-1 0-1,0 0 0,-1 0 1,-1-1-1,1 1 1,-6-15-1,3 14-6640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5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24575,'-1'1'0,"0"-1"0,-1 1 0,1 0 0,0-1 0,0 1 0,-1 0 0,1 0 0,0 0 0,0 0 0,0 0 0,0 0 0,0 0 0,0 1 0,0-1 0,1 0 0,-1 0 0,0 1 0,1-1 0,-2 3 0,-9 29 0,7-1 0,1 0 0,2 0 0,3 48 0,1-4 0,-5-31-49,1-28-214,0-1 0,1 1 0,1 0-1,5 29 1,-2-34-6563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0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24575,'2'0'0,"0"1"0,-1-1 0,1 1 0,-1-1 0,1 1 0,-1 0 0,1-1 0,-1 1 0,0 0 0,1 0 0,-1 0 0,0 0 0,0 0 0,1 1 0,-1-1 0,0 0 0,0 0 0,0 1 0,-1-1 0,1 1 0,0-1 0,0 0 0,-1 1 0,1 0 0,-1-1 0,1 1 0,-1-1 0,0 1 0,1 1 0,4 50 0,-5-52 0,1 16 0,-1 3 0,1 0 0,1 0 0,4 21 0,-2-22 0,-2 1 0,1 20 0,-2-20 0,1-1 0,4 24 0,-3-29 0,0-1 0,-2 0 0,0 1 0,0-1 0,-1 1 0,-4 24 0,-3-2 0,-13 43 0,20-78 0,-6 28-1365,5-15-5461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24575,'-1'37'0,"-2"0"0,-7 38 0,6-44 0,2 0 0,4 55 0,-1-47 0,-3 40 0,-6-25 0,-2 16 0,7-35-1365,-1-23-5461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1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60 24575,'-6'1'0,"1"-1"0,0 1 0,0 1 0,-1-1 0,1 0 0,0 1 0,0 0 0,0 1 0,1-1 0,-1 1 0,0 0 0,1 0 0,0 0 0,0 0 0,-6 6 0,-1 3 0,0 1 0,1-1 0,-17 28 0,18-25 0,1 0 0,1 1 0,0-1 0,1 2 0,0-1 0,2 1 0,0-1 0,-3 30 0,0-1 0,4-31 0,1 0 0,1 1 0,0-1 0,0 0 0,4 25 0,-3-35 0,1 0 0,1 0 0,-1 0 0,1 0 0,-1 0 0,1 0 0,0 0 0,0 0 0,1-1 0,-1 1 0,1-1 0,0 0 0,0 0 0,0 0 0,0 0 0,0 0 0,1-1 0,-1 1 0,1-1 0,0 0 0,0 0 0,0-1 0,7 3 0,4 2 0,1-2 0,-1 0 0,1-1 0,-1 0 0,29 0 0,-38-3 0,0 0 0,1 0 0,-1-1 0,0 0 0,1 0 0,-1-1 0,0 0 0,0 0 0,0 0 0,0-1 0,0 1 0,-1-1 0,1-1 0,-1 1 0,0-1 0,9-8 0,-3-1 0,0 1 0,0-1 0,-1-1 0,-1 0 0,0-1 0,-1 1 0,-1-2 0,0 1 0,-1-1 0,-1 0 0,0 0 0,-1 0 0,-1-1 0,-1 0 0,0 1 0,-1-30 0,-1 28 0,-1 0 0,-3-22 0,2 32 0,0 1 0,0-1 0,-1 1 0,0 0 0,0 0 0,-1 0 0,-8-12 0,8 12 0,-1 0 0,-1 1 0,1-1 0,-1 1 0,0 0 0,-1 1 0,1-1 0,-1 1 0,0 1 0,0-1 0,-1 1 0,1 0 0,-1 1 0,0 0 0,0 0 0,0 1 0,-1 0 0,-14-2 0,7 2-195,0 0 0,1-1 0,-1-1 0,0-1 0,1 0 0,-18-8 0,24 6-6631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1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52 24575,'-2'0'0,"1"0"0,0 0 0,-1 1 0,1-1 0,0 0 0,-1 0 0,1 1 0,0-1 0,0 1 0,-1-1 0,1 1 0,0 0 0,0-1 0,0 1 0,0 0 0,0 0 0,0-1 0,0 1 0,0 0 0,0 0 0,0 0 0,-1 2 0,1 1 0,-1-1 0,1 0 0,0 0 0,0 0 0,0 1 0,0-1 0,0 0 0,1 7 0,-1 2 0,2 1 0,0-1 0,0 0 0,4 14 0,-2-14 0,0 0 0,1 0 0,0 0 0,1 0 0,1 0 0,0-1 0,0 0 0,14 18 0,-15-24 0,-1 0 0,1 0 0,0-1 0,0 1 0,1-1 0,-1 0 0,1 0 0,0-1 0,0 0 0,0 0 0,0-1 0,1 1 0,-1-1 0,1 0 0,0-1 0,-1 0 0,13 1 0,8-1 0,-6 1 0,1-2 0,0 0 0,0-1 0,24-5 0,-43 5 0,0-1 0,-1 1 0,1 0 0,-1-1 0,1 0 0,-1 1 0,0-1 0,1 0 0,-1 0 0,0-1 0,0 1 0,-1 0 0,1 0 0,0-1 0,-1 0 0,1 1 0,-1-1 0,0 1 0,0-1 0,0 0 0,0 0 0,0 0 0,-1 0 0,1 0 0,-1 0 0,0-5 0,1-3 0,-1 0 0,0-1 0,-1 1 0,0 0 0,-1 0 0,-3-11 0,3 15 0,-1 0 0,0 1 0,0-1 0,-1 1 0,0 0 0,0 0 0,0 0 0,-10-10 0,-47-39 0,36 34 0,15 14-151,0 0-1,-1 0 0,1 1 0,-1 1 1,-1 0-1,1 0 0,-1 1 1,-12-2-1,12 2-6674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1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24575,'-2'1'0,"0"1"0,0 0 0,0 0 0,0 0 0,1 0 0,-1 1 0,1-1 0,-1 0 0,1 1 0,0-1 0,0 1 0,0-1 0,0 1 0,-1 4 0,0 0 0,-3 12 0,1 0 0,0 0 0,2 1 0,0-1 0,1 1 0,1-1 0,4 28 0,-2 15 0,-2 154-1365,0-201-5461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24575,'37'1'0,"-1"1"0,40 8 0,-55-6 0,115 16 0,-81-12 0,17 1 0,-45-7 0,0 1 0,35 10 0,-36-7 0,1-2 0,39 4 0,-27-8 0,-8 0 0,0 1 0,47 8 0,-33-3 0,-1-2 0,0-2 0,55-4 0,-10 0 0,2473 2 0,-2541-2 0,0 0 0,0-2 0,21-6 0,-22 5 0,7 0 0,0 2 0,33-1 0,-11 1 0,5-5 0,-37 4 0,0 2 0,20-1 0,28-6 0,-3 0 0,-11 1 74,-26 2-1513,-12 4-5387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24575,'49'-1'0,"-24"0"0,-1 0 0,39 6 0,-56-4 0,1 0 0,-1 1 0,0 0 0,0 0 0,0 1 0,-1 0 0,1 0 0,-1 1 0,1-1 0,-1 1 0,0 1 0,-1-1 0,6 6 0,-6-5 0,0 0 0,-1 0 0,0 1 0,0-1 0,0 1 0,-1 0 0,0 0 0,0 0 0,0 0 0,-1 1 0,2 6 0,-3-9 0,-1-1 0,1 1 0,-1 0 0,0 0 0,0-1 0,-1 1 0,1 0 0,-1-1 0,0 1 0,0 0 0,0-1 0,0 1 0,0-1 0,-1 0 0,0 1 0,0-1 0,1 0 0,-2 0 0,1 0 0,0 0 0,-4 3 0,-9 9-151,0-2-1,-1 0 0,0 0 0,-1-2 1,0 0-1,-1-1 0,0 0 1,-26 8-1,33-14-6674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0:1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63 324 24575,'0'1887'0,"-2"-1848"0,-9 52 0,-2 17 0,8 477 0,7-327 0,-4-163 0,5 100 0,-3-193 0,1 0 0,-1-1 0,0 1 0,1 0 0,-1 0 0,1-1 0,0 1 0,0 0 0,0-1 0,0 1 0,0-1 0,0 1 0,0-1 0,0 1 0,1-1 0,-1 0 0,0 1 0,1-1 0,-1 0 0,1 0 0,-1 0 0,1 0 0,1 0 0,5 2 0,0 0 0,-1-1 0,1 0 0,9 1 0,-1 0 0,75 17 0,1-3 0,1-5 0,150 1 0,454-16 0,-401 4 0,-41 13 0,7 0 0,335-15 0,-594 1 0,0 0 0,0 0 0,0 0 0,0-1 0,0 1 0,-1-1 0,1 0 0,0 0 0,0 0 0,-1 0 0,1 0 0,-1-1 0,1 1 0,-1-1 0,1 1 0,-1-1 0,4-4 0,0-1 0,-1 0 0,0-1 0,-1 1 0,0-1 0,5-11 0,20-53-86,33-119 0,5-90-240,-64 266 309,51-258-851,32-446 1,-77 44 2813,-8 647-1880,1 0 1,1 0-1,2 1 0,8-29 1,2-18-95,7-80 28,-6-1 0,-7-223 0,-9 366 0,0 1 0,-1 0 0,-4-16 0,4 21 0,-1 0 0,-1 1 0,1-1 0,-1 1 0,0 0 0,0 0 0,-1 0 0,-4-6 0,-46-59 0,-45-78 0,76 96 0,19 40 0,-1 0 0,-1 1 0,-7-14 0,11 22 0,-1 0 0,1 0 0,0 0 0,-1 1 0,1-1 0,-1 1 0,0-1 0,0 1 0,0 0 0,0 0 0,0 0 0,-1 1 0,1-1 0,0 1 0,-7-2 0,-9 0 0,0 1 0,0 1 0,0 1 0,0 0 0,-22 4 0,-19 0 0,-710-1 0,401-5 0,-1148 2 0,1514 0 0,-1 0 0,1 0 0,-1 0 0,1 1 0,-1 0 0,1-1 0,-1 1 0,1 0 0,0 1 0,-1-1 0,1 0 0,0 1 0,0 0 0,0 0 0,0 0 0,-3 3 0,3-2 0,1 0 0,-1 1 0,1-1 0,-1 1 0,1 0 0,0 0 0,1 0 0,-1 0 0,1 0 0,-1 0 0,1 0 0,1 0 0,-2 5 0,0 19-36,1 0 0,3 38-1,-1-34-1219,0 0-5570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24575,'555'0'-2580,"-269"0"-603,-211 3 4338,83 15 1,-19-1 1599,-25-1-2367,-67-8-234,78 3 1,-74-8-155,83 15 0,-46-4 0,11 1 0,-51-6 0,95 5 0,10 1 0,23-6 0,100 1 0,-168 0 0,-72-6 0,38 1 0,393-6 0,-446 2 0,39 8 0,-38-6 0,37 3 0,50-7 0,-34-1 0,133 15 0,-176-10 0,50-1 0,6 1 0,-34 6 0,-39-6 0,1 0 0,25 1 0,-22-3 0,1 1 0,-1 1 0,29 9 0,-29-7 0,0-1 0,0-1 0,34 3 0,-36-5 0,1 0 0,19 5 0,35 3 0,-34-8 0,73 11 0,-79-8-1365,-18-3-5461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24575,'0'0'0,"1"-1"0,-1 0 0,0 0 0,1 0 0,-1 1 0,1-1 0,-1 0 0,1 1 0,-1-1 0,1 0 0,0 1 0,-1-1 0,1 1 0,0-1 0,-1 1 0,1-1 0,0 1 0,0-1 0,-1 1 0,1 0 0,0-1 0,0 1 0,0 0 0,0 0 0,-1 0 0,1-1 0,1 1 0,28-3 0,-27 3 0,5-1 0,0 1 0,0 0 0,0 0 0,0 1 0,0 0 0,-1 1 0,1-1 0,0 1 0,-1 1 0,13 5 0,-15-5 0,0 0 0,-1 0 0,1 1 0,-1-1 0,0 1 0,0 0 0,-1 0 0,1 0 0,-1 1 0,0-1 0,0 1 0,0 0 0,-1 0 0,0 0 0,0 0 0,3 8 0,-3-6 0,0 0 0,0 0 0,-1 1 0,0-1 0,0 0 0,0 1 0,-1-1 0,0 0 0,-1 1 0,0-1 0,0 0 0,0 0 0,-1 0 0,0 0 0,-1 0 0,1 0 0,-1 0 0,0-1 0,-1 1 0,0-1 0,0 0 0,0 0 0,-1 0 0,-8 8 0,2-4-95,7-5-117,-1-1 1,0 1-1,0-1 0,0 0 1,-9 5-1,3-5-6614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6508 0 24575,'0'4'0,"-1"0"0,1 0 0,-1 0 0,0 0 0,-1 0 0,1 0 0,-1 0 0,0 0 0,0 0 0,0-1 0,0 1 0,-1-1 0,1 0 0,-1 0 0,-5 5 0,-7 6 0,0-1 0,-18 11 0,10-8 0,-70 53 0,-140 78 0,-142 62 0,252-150 0,46-25 0,68-29 0,-37 18 0,-72 23 0,102-39 0,-1 0 0,-28 17 0,-18 8 0,-190 68 0,-16 2 0,258-98 0,-123 41 0,119-40 0,0 1 0,0 0 0,0 1 0,-15 10 0,-9 4 0,-92 35 0,-6 3 0,-181 95 0,284-138 0,-89 48 0,90-46 0,-58 22 0,38-17 0,-207 87 0,230-97 0,-22 8 0,1 3 0,-54 34 0,73-40 0,-40 18 0,-19 11 0,-164 85 0,196-104 0,-162 85 0,65-15 0,50-29 0,-146 133 0,132-96 0,-54 52 0,162-146 0,-1-1 0,-17 11 0,-8 6 0,-104 76 0,48-37 0,-134 95 0,212-150 0,-29 29 0,5-4 0,-60 51 0,-7 15 0,30-25 0,38-34 0,31-34 0,-1 0 0,1-1 0,-1 0 0,-13 10 0,-13 9 0,-37 38 0,-2 2 0,43-39 0,-48 56 0,11-10 0,65-71 0,0 0 0,0 0 0,0 1 0,1-1 0,0 1 0,0 0 0,0 0 0,0-1 0,1 1 0,0 0 0,0 0 0,0 1 0,0-1 0,1 0 0,0 0 0,1 6 0,0 13 0,2-1 0,6 27 0,-7-40 0,0-1 0,1 0 0,0 0 0,0 0 0,0 0 0,1 0 0,1-1 0,0 0 0,7 10 0,4 2 0,32 29 0,4 6 0,-44-45 0,-1 0 0,0 1 0,10 21 0,-15-25 0,1 0 0,1 0 0,-1 0 0,1-1 0,0 1 0,1-1 0,0 0 0,0 0 0,0-1 0,0 1 0,1-1 0,0 0 0,0-1 0,7 5 0,3-3 0,-1-1 0,1 0 0,0-1 0,0-1 0,1 0 0,-1-1 0,0-1 0,1 0 0,23-3 0,-38 2 0,43 0 0,-1 2 0,52 9 0,-48-6 0,0-2 0,69-5 0,-28 0 0,-40 3 0,-19 0 0,-1-1 0,1-1 0,56-11 0,63-34 0,-143 43 0,24-5 0,0 1 0,49-5 0,-78 12 0,254-39 0,-240 37 0,0 0 0,-1-1 0,1 0 0,-1-1 0,0-1 0,25-12 0,-33 11-1365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24575,'53'-2'0,"-35"1"0,1 0 0,0 1 0,-1 1 0,1 0 0,34 9 0,-48-9 0,-1 0 0,0 1 0,0 0 0,0 0 0,-1 0 0,1 0 0,0 1 0,-1-1 0,1 1 0,-1 0 0,0 0 0,0 0 0,0 1 0,-1-1 0,1 1 0,-1-1 0,1 1 0,-1 0 0,-1 0 0,1 0 0,0 0 0,-1 0 0,0 1 0,1 6 0,-1-6 0,-1 1 0,0-1 0,0 1 0,-1-1 0,1 0 0,-1 1 0,0-1 0,-1 0 0,1 0 0,-1 0 0,0 0 0,-1 0 0,1 0 0,-1 0 0,0-1 0,0 1 0,0-1 0,-1 0 0,-5 6 0,-128 106 0,135-115-51,-1 2-95,-1 0 0,1 0 0,-1 0 0,0 0 0,0-1 0,0 1 0,0-1 0,-8 2 0,0-1-6680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2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24575,'21'6'0,"-19"-5"0,0 0 0,0 0 0,0 0 0,0-1 0,0 1 0,0 0 0,0-1 0,0 0 0,0 1 0,0-1 0,5 0 0,-1-1 0,0-1 0,-1 1 0,1-1 0,0 0 0,0-1 0,-1 1 0,0-1 0,1 0 0,-1-1 0,0 1 0,-1-1 0,6-5 0,6-6 0,-2-2 0,15-19 0,17-20 0,-37 45 15,0 1 0,0-1 0,-1 0 0,-1-1 0,0 0 0,0 0 0,7-22 0,-12 29-33,-1 0-1,1 1 1,-1-1 0,0 0 0,-1 0-1,1 0 1,-1 0 0,0 0 0,-1 0-1,-1-9 1,2 11-46,-1 0 0,-1 0-1,1 0 1,0 0 0,-1 1 0,1-1 0,-1 0-1,0 1 1,0 0 0,0-1 0,0 1 0,0 0-1,0 0 1,-1 0 0,1 0 0,-1 0 0,1 1-1,-1-1 1,-3 0 0,-5-3-6762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3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24575,'0'3'0,"0"0"0,0 0 0,0 0 0,0 0 0,1 0 0,0 0 0,-1 0 0,1 0 0,0 0 0,0 0 0,1 0 0,-1-1 0,1 1 0,-1-1 0,1 1 0,0-1 0,0 1 0,0-1 0,0 0 0,0 0 0,3 2 0,2 0 0,-1 0 0,1-1 0,1 0 0,-1 0 0,0-1 0,1 0 0,9 2 0,32 4 0,-1-3 0,55 0 0,0 0 0,-47 4 0,13 0 0,16-1 0,-55-3 0,35 0 0,206 18-1456,-179-11 1169,90 16-65,-45-5 119,-38-12 855,40 6-677,271 49 549,-163-23 773,-90-15-1267,127-9 0,-198-18 0,79-3 0,-150 0 0,-1-1 0,1-1 0,-1 0 0,23-10 0,-20 7 0,0 1 0,20-5 0,4 3 0,10-3 0,-1 2 0,57-2 0,-54 11-1365,-37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8:3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24575,'82'-1'0,"89"3"0,-169-2 0,0 0 0,0 0 0,0 0 0,0 0 0,0 1 0,0-1 0,0 1 0,0-1 0,0 1 0,0 0 0,0-1 0,-1 1 0,1 0 0,0 0 0,0 0 0,-1 1 0,1-1 0,-1 0 0,1 1 0,-1-1 0,0 1 0,1-1 0,-1 1 0,0 0 0,0-1 0,0 1 0,0 0 0,0 0 0,-1 0 0,2 2 0,-2 0 0,0-1 0,0 0 0,-1 0 0,1 1 0,-1-1 0,1 0 0,-1 0 0,0 0 0,0 0 0,-1 0 0,1 0 0,-1 0 0,1 0 0,-1-1 0,0 1 0,0 0 0,0-1 0,-4 3 0,-114 113 0,97-98 0,18-17 0,1 0 0,0 1 0,0 0 0,0 0 0,0 0 0,1 0 0,-6 8 0,-6 15-1365,10-16-5461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0:41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1 828 24575,'0'1609'0,"0"-1603"0,0 0 0,0-1 0,1 1 0,0 0 0,0-1 0,2 8 0,-2-10 0,0-1 0,1 1 0,-1-1 0,0 0 0,1 1 0,0-1 0,-1 0 0,1 0 0,0 0 0,0-1 0,0 1 0,0 0 0,1-1 0,-1 1 0,0-1 0,5 2 0,7 2 0,-1 0 0,1-1 0,1 0 0,-1-1 0,25 1 0,79-1 0,-82-3 0,1143-7 0,-759 23-298,376 96-2042,-123-43 2181,-2-61-292,-551-9 637,512-20 2367,15-62-4056,-292 33 1502,703-55 2,-743 79-318,101-6 80,345 1 2803,1521 33-2566,-2275-2 0,0 0 0,0 0 0,0-1 0,0 0 0,13-3 0,-17 3 0,-1 0 0,0-1 0,1 1 0,-1 0 0,0-1 0,0 1 0,0-1 0,0 0 0,0 0 0,0 0 0,-1 0 0,1 0 0,-1 0 0,1 0 0,-1 0 0,0-1 0,0 1 0,0 0 0,1-4 0,4-19 0,-1 1 0,-1 0 0,-1-1 0,-1 0 0,-2-41 0,0 36 0,-9-420 0,7 428 0,0 1 0,-8-29 0,5 26 0,-3-35 0,4-406 0,6 258 0,-3-315 0,1 520 0,1-4 0,-1 0 0,0 0 0,-1 0 0,0 1 0,0-1 0,-2-9 0,2 14 0,0-1 0,0 0 0,0 1 0,0-1 0,0 1 0,0-1 0,0 1 0,-1 0 0,1-1 0,0 1 0,-1 0 0,1 0 0,-1 0 0,0 0 0,1 0 0,-1 1 0,0-1 0,1 0 0,-1 1 0,0-1 0,0 1 0,1-1 0,-1 1 0,0 0 0,-2 0 0,-13 0 0,0 0 0,0 2 0,0 0 0,-32 8 0,35-7 0,-108 28 0,-132 50 0,-114 66 0,297-118 0,37-15 0,-1-2 0,0-2 0,0-1 0,-1-2 0,-1-1 0,1-2 0,-1-1 0,-64-5 0,-466-4 0,334 8 0,-531-2 0,734-1 0,1-1 0,0-2 0,0-1 0,0-1 0,0-1 0,1-2 0,-40-18 0,27 10 0,0 2 0,-1 2 0,-1 1 0,0 3 0,-1 1 0,0 2 0,0 2 0,-69 3 0,-429 6 0,335-6 0,172 0 0,0-2 0,1-1 0,-1-1 0,-45-14 0,18-1 0,-83-39 0,108 42 0,0 2 0,-2 1 0,1 2 0,-1 1 0,-1 2 0,0 2 0,0 2 0,-45 0 0,-63 9 0,70 0 0,-135-12 0,185 3 0,1-2 0,-1-2 0,1 0 0,1-2 0,-45-24 0,-17-7 0,44 25 0,-1 2 0,0 2 0,-2 2 0,1 1 0,-1 3 0,0 2 0,-80 2 0,-894 8 0,996-6 0,0-2 0,0-1 0,1-1 0,-35-11 0,37 9 0,0 1 0,0 1 0,0 1 0,-1 1 0,-34 0 0,48 3 0,-1 1 0,1 1 0,0 0 0,0 0 0,0 1 0,0 0 0,1 0 0,-16 10 0,1 1 0,-36 30 0,46-33 0,0 0 0,-1-1 0,0-1 0,-1 0 0,0-1 0,0 0 0,-21 6 0,-13-2 0,-1-3 0,-61 3 0,94-10 0,-76 10 0,49-5 0,-47 1 0,-453-7 0,259-2 0,-765 1 0,1037 0 0,0 0 0,0 1 0,0 0 0,-18 5 0,28-5 0,-1 0 0,1 1 0,-1-1 0,1 0 0,0 1 0,-1 0 0,1 0 0,0 0 0,0 0 0,0 0 0,1 0 0,-1 1 0,1 0 0,-1-1 0,1 1 0,0 0 0,0 0 0,0 0 0,0 0 0,-1 5 0,-10 29 0,7-17 0,-2 0 0,-14 30 0,5-20 0,-17 43 0,29-60 0,1 0 0,0 1 0,1-1 0,0 1 0,2 0 0,-1 18 0,5 108-1365,-3-115-5461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1:03.2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9 461 24575,'5'17'0,"67"238"0,-59-196 0,-2 2 0,4 83 0,-15 380 0,-3-239 0,3 60 0,0-338 0,0 1 0,1 0 0,-1 0 0,1-1 0,1 1 0,3 10 0,-4-15 0,0 0 0,1-1 0,-1 1 0,1 0 0,-1-1 0,1 0 0,0 1 0,0-1 0,0 0 0,0 0 0,1 0 0,-1 0 0,0-1 0,1 1 0,-1 0 0,1-1 0,0 0 0,-1 0 0,1 0 0,5 2 0,13 0 0,-1 0 0,1-1 0,0-2 0,38-2 0,-16 0 0,1-2 0,-1-2 0,0-1 0,46-15 0,65-12 0,139 12 0,3 24 0,-135 0 0,597 0 0,-615 0 0,81 12-471,590 48-1988,977 68 1504,-1234-109 132,-185-21 4985,-312 2-4027,0 3 1,67 14-1,52 6 5,385-17-140,-350-10 0,-134 2 0,41 1 0,158-19 0,-159-1 0,-1-5 0,130-43 0,-75 10 0,331-106 0,-415 135 0,6-4 0,1 5 0,127-18 0,-34 18 0,115-11 0,-192 29 0,217-10 0,308 20 0,-634-1 0,0 0 0,0 0 0,0-1 0,0 1 0,0-1 0,0 0 0,0 0 0,-1 0 0,1-1 0,0 1 0,-1-1 0,1 0 0,3-2 0,-5 2 0,0 0 0,0-1 0,0 1 0,0 0 0,0-1 0,0 1 0,-1-1 0,1 1 0,-1-1 0,0 0 0,1 1 0,-1-1 0,-1 0 0,1 0 0,0 0 0,-1 0 0,1 0 0,-1-3 0,0-2 0,0 0 0,-1 1 0,0-1 0,0 1 0,0-1 0,-1 1 0,0-1 0,-1 1 0,-5-11 0,-4-5 0,-22-32 0,-5-8 0,22 25 0,1-2 0,2 0 0,2-1 0,-11-61 0,15 43 0,5 34 0,-9-39 0,6 35 0,1 0 0,2 0 0,-1-44 0,1 2 0,2 63 0,-21-401 0,24 323 0,-4-106 0,2 189 0,-1 0 0,1 0 0,-1-1 0,0 1 0,0 0 0,0 0 0,-1 0 0,1 0 0,-1 0 0,1 0 0,-1 1 0,0-1 0,0 1 0,-1-1 0,1 1 0,0-1 0,-1 1 0,1 0 0,-1 0 0,0 1 0,1-1 0,-1 0 0,0 1 0,0 0 0,-4-2 0,-9-2 0,1 1 0,-1 1 0,1 0 0,-18 0 0,3-1 0,-303-22 0,-5 27 0,127 1 0,61-4 0,-170 5 0,196 9 0,-30 1 0,-676-8 0,463-7 0,-25 2 0,384 0 0,1 0 0,0 0 0,0-1 0,0 0 0,0 0 0,0-1 0,0 0 0,0 0 0,0-1 0,1 0 0,-1 0 0,1 0 0,0-1 0,-7-5 0,2 2 0,1 0 0,-2 1 0,1 0 0,-1 0 0,1 2 0,-1-1 0,-1 2 0,1-1 0,-1 2 0,-20-3 0,-13 3 0,-76 4 0,41 1 0,-810-3 0,857-2 0,0-2 0,0-1 0,0-2 0,-57-19 0,59 15 0,-1 2 0,-1 1 0,0 1 0,0 2 0,-34 0 0,-222 9 0,257-2 0,0 2 0,1 2 0,-1 1 0,2 1 0,-40 16 0,-54 13 0,67-26 0,0-2 0,-84 1 0,-122-12 0,120-1 0,-2143 1 0,1184 4 0,258-2 0,838 0 0,0 0 0,0 0 0,1 1 0,-1 0 0,0 0 0,0 0 0,-7 4 0,12-4 0,0 0 0,-1 0 0,1 1 0,0-1 0,0 1 0,0-1 0,0 1 0,0 0 0,0 0 0,0 0 0,1 0 0,-1 0 0,1 0 0,0 1 0,-1-1 0,1 0 0,0 1 0,0-1 0,1 1 0,-1-1 0,-1 6 0,-1 18 0,2 0 0,0 0 0,5 46 0,0-4 0,-3 88-1365,-1-132-5461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8:42:18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0:5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24575,'3'33'0,"0"0"0,3-1 0,0 0 0,2 0 0,23 56 0,-9-39 0,5 15 0,-12-13 0,39 118 0,-48-153 0,0-1 0,-2 1 0,4 21 0,-4-23-1365,0-3-5461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3:01:0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24575,'24'2'0,"0"1"0,0 1 0,0 1 0,-1 0 0,29 13 0,-17-7 0,0-3 0,64 9 0,-24-6 0,-64-9 0,31 7 0,1-3 0,58 2 0,-84-7 0,0 1 0,22 4 0,-21-3 0,-1 0 0,20 0 0,67 6 0,-67-5 0,38 1 0,-46-4 0,42 7 0,-43-4 0,43 2 0,39-9 0,121 5 0,-177 7 0,-38-6 0,1 0 0,22 0 0,38-3 0,-33-2 0,0 3 0,80 11 0,-78-7 0,0-1 0,0-2 0,50-4 0,-6 0 0,-59 3 0,36 7 0,-37-4 0,41 1 0,39-7 0,121 4 0,-177 7 0,-38-6 0,1 0 0,22 0 0,72-5 0,85 4 0,-143 6 0,-36-4 0,-1-1 0,24 0 0,339-4 0,-359 2 0,0 1 0,21 5 0,-20-3 0,39 2 0,753-6 0,-365-1 0,-435 0 0,0 0 0,0-1 0,12-4 0,36-3 0,104 11 0,67-4 0,-125-17 0,-21 3 0,-60 10 0,-1 1 0,0 1 0,30 0 0,-40 3 0,-1 0 0,0-1 0,0 0 0,1-1 0,-2-1 0,1 0 0,18-8 0,2-5 0,50-31 0,-67 39 0,0 1 0,24-9 0,-1 1 0,-7 2 0,0 2 0,2 1 0,-1 1 0,1 2 0,1 1 0,-1 2 0,45 0 0,-48 3 0,34-5 0,-34 2 0,37 1 0,65-7 0,-71 3 0,-5 0 0,-35 4 0,40-2 0,1-2 0,-2-1 0,-45 7 0,0 0 0,-1-1 0,1-1 0,-1-1 0,17-6 0,-18 5 0,1 0 0,0 2 0,0 0 0,1 1 0,21-2 0,25 6 0,-36 0 0,0-1 0,0-1 0,53-9 0,-66 7 26,0 1 0,1 1 0,20 1 0,-22 0-271,-1 0 0,1-1 1,-1 0-1,0-1 0,13-3 0,-13 1-6581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C28D-25C1-41CD-AA1D-446A0AEA711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3BF3-F1A5-4FA9-AF5F-138C37EE5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Q1: How can you check for overflow during subtraction when using one-bit (full) adders?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Q2: </a:t>
            </a:r>
            <a:r>
              <a:rPr lang="en-US" b="1" dirty="0"/>
              <a:t>What is the result of 11011010 ⊕ 01101110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Q3: When dealing with tables representing the boolean logic of a circuit, what does an X represent for a particular input?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83BF3-F1A5-4FA9-AF5F-138C37EE5A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Q4: </a:t>
            </a:r>
            <a:r>
              <a:rPr lang="en-US" b="1" dirty="0"/>
              <a:t>What hardware component outputs one of it's inputs based on a select?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Q5: </a:t>
            </a:r>
            <a:r>
              <a:rPr lang="en-US" b="1" dirty="0"/>
              <a:t>Which of the following is a key difference between a multiplexer and a software if-else statement?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83BF3-F1A5-4FA9-AF5F-138C37EE5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0741-4666-4FBE-91A0-1B8D242B2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98AC-8122-4768-B4EF-3A7305D0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3AA2-4171-4421-9CA3-58071D2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96C-AB01-476B-B387-247D0AA6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B110-E0EC-41D7-8E39-7728503B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F387-982F-4A38-9E6C-801C7134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B43F-41D9-484B-A74B-AA893B0FE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24E0-3869-411D-8D22-09FB321D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B852-3E25-4AC2-8BDB-DD00684B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9D65-0297-4854-99C0-CA4D4E35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22619-2F77-4A85-A211-6D925D5FB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92A0-96B9-4C19-9E11-0E7393185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13FC-1BE9-4258-B19B-F4F08D57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973BD-5A28-4E04-BA14-6604BA1B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CDF1-7B44-473A-8F51-78821E9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0779-F860-4E9A-8627-AF520D29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E8D4-2167-494D-9B2F-0AB1F5F6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BC46-228E-48B9-86FD-B508855D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B96D-25A2-4F94-8686-D0BDF2DE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23CB-F358-48D0-83CE-243FF0AB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6E03-6078-4BBC-BC14-066B8C9B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519-0470-44ED-9740-F7E06E63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6DCD-3661-41FA-99FB-7A892D1A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A332-9EFD-415C-B0EA-7EE34F63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9C3E-5E26-48A1-9BB5-D21922B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2ED0-ADC2-452B-A2FA-3340CB16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9202-3BCF-466A-BBF0-8632BBCE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B3FB-4AB1-4B52-978C-771CBE42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5FC4-6690-4E62-BD13-95FB855E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9588-4919-4CB0-9190-032F0381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D1B0-A11D-415D-893A-532BEFA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68E-CC9F-4127-806F-A1527BFD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2598-981F-44E8-B116-6851A4E1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62060-3333-432E-AE67-72DF7F95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AB8E2-DE97-4EAE-B41F-274536493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5A90A-F059-495D-BDAE-FDC9FA144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F27F0-68F0-4063-B495-277433C6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5F524-FD37-43DF-9490-22C63978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879CE-AE5F-4EBA-8EA6-D28925E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BDB8-09AE-4D88-B2D7-15DE1BC6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C4AD1-0B8A-402B-BF9A-7049256E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67FB4-528C-4BF7-817C-1FD1A64B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30DB-45DC-469C-B341-E2DC9E0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96510-88D5-4DF4-A2A4-59222D17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2BF33-7B4C-497E-8013-AA2C5894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8AE4-3270-4DD4-B2A1-F33EAFC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94D5-DA1B-4910-994A-90E8159E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FF98-AEBC-4BD5-8A42-746FD20D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FEFC-E5CF-480E-B73F-3AA91298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B763-1142-4614-B3AC-1C74B7AB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9E68-0C82-4F43-A90D-86B1EB53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54F9-ACE1-4BFB-87D4-7C941C11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4DF0-8586-4685-944F-145E8D10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5E44-FE3F-4165-967D-6963A4C41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81C87-9F9E-45E7-9E22-A3FC6BB5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F652-72FB-447C-957D-639307A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880D5-888A-4310-AB9D-BE0A3B1A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D083-12C4-4810-80DF-7E4E9EE1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60D2-6C3B-4946-A539-D8D896A1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78E8-C612-47EC-B677-7FE608DC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9792-C8CF-4F23-BCE6-5A92620FC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65EA-0F5F-4E28-9B0A-0D01E17A9D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239A-4679-402A-A2CD-1944A58ED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0B2C-F4DD-410C-A088-235B543E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401F-52B0-49D4-83CF-F2590E1C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.png"/><Relationship Id="rId4" Type="http://schemas.openxmlformats.org/officeDocument/2006/relationships/customXml" Target="../ink/ink5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1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6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12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14.png"/><Relationship Id="rId10" Type="http://schemas.openxmlformats.org/officeDocument/2006/relationships/image" Target="../media/image50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" Type="http://schemas.openxmlformats.org/officeDocument/2006/relationships/image" Target="../media/image210.png"/><Relationship Id="rId9" Type="http://schemas.openxmlformats.org/officeDocument/2006/relationships/customXml" Target="../ink/ink1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0.xml"/><Relationship Id="rId30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8.xml"/><Relationship Id="rId18" Type="http://schemas.openxmlformats.org/officeDocument/2006/relationships/image" Target="../media/image24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21.png"/><Relationship Id="rId17" Type="http://schemas.openxmlformats.org/officeDocument/2006/relationships/customXml" Target="../ink/ink30.xml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0.png"/><Relationship Id="rId19" Type="http://schemas.openxmlformats.org/officeDocument/2006/relationships/customXml" Target="../ink/ink31.xml"/><Relationship Id="rId4" Type="http://schemas.openxmlformats.org/officeDocument/2006/relationships/image" Target="../media/image17.png"/><Relationship Id="rId9" Type="http://schemas.openxmlformats.org/officeDocument/2006/relationships/customXml" Target="../ink/ink26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8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31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5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7.xml"/><Relationship Id="rId24" Type="http://schemas.openxmlformats.org/officeDocument/2006/relationships/image" Target="../media/image37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41.xml"/><Relationship Id="rId4" Type="http://schemas.openxmlformats.org/officeDocument/2006/relationships/image" Target="../media/image27.png"/><Relationship Id="rId9" Type="http://schemas.openxmlformats.org/officeDocument/2006/relationships/customXml" Target="../ink/ink36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45.xml"/><Relationship Id="rId30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A6A2-65E0-4EE2-BDD8-0C8C1EBF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C317F-F119-4001-B926-146CC0C5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FFA6-246F-4AFC-90BC-9136FA4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CCB1-833A-4150-A978-89DBD030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rectangles of 1s!</a:t>
            </a:r>
          </a:p>
          <a:p>
            <a:pPr lvl="1"/>
            <a:r>
              <a:rPr lang="en-US" dirty="0"/>
              <a:t>If we have “don’t cares” those can also be part of our rectangles</a:t>
            </a:r>
          </a:p>
          <a:p>
            <a:r>
              <a:rPr lang="en-US" dirty="0"/>
              <a:t>The sides of the rectangles must have a length that’s a power of 2</a:t>
            </a:r>
          </a:p>
          <a:p>
            <a:pPr lvl="1"/>
            <a:r>
              <a:rPr lang="en-US" dirty="0"/>
              <a:t>1, 2, 4, …</a:t>
            </a:r>
          </a:p>
          <a:p>
            <a:r>
              <a:rPr lang="en-US" dirty="0"/>
              <a:t>They can also wrap around top to bottom or side to side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7BCBE9-B0BB-4ACB-B2D0-F811F51C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5693"/>
              </p:ext>
            </p:extLst>
          </p:nvPr>
        </p:nvGraphicFramePr>
        <p:xfrm>
          <a:off x="838200" y="4130686"/>
          <a:ext cx="9779855" cy="188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971">
                  <a:extLst>
                    <a:ext uri="{9D8B030D-6E8A-4147-A177-3AD203B41FA5}">
                      <a16:colId xmlns:a16="http://schemas.microsoft.com/office/drawing/2014/main" val="3020927870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694841052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519975931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2920031651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2896678802"/>
                    </a:ext>
                  </a:extLst>
                </a:gridCol>
              </a:tblGrid>
              <a:tr h="6299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18828"/>
                  </a:ext>
                </a:extLst>
              </a:tr>
              <a:tr h="629990">
                <a:tc>
                  <a:txBody>
                    <a:bodyPr/>
                    <a:lstStyle/>
                    <a:p>
                      <a:r>
                        <a:rPr lang="en-US" dirty="0"/>
                        <a:t>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85011"/>
                  </a:ext>
                </a:extLst>
              </a:tr>
              <a:tr h="62999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180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352ADE-3703-463D-A54E-0E0B33BF3C46}"/>
                  </a:ext>
                </a:extLst>
              </p14:cNvPr>
              <p14:cNvContentPartPr/>
              <p14:nvPr/>
            </p14:nvContentPartPr>
            <p14:xfrm>
              <a:off x="6727231" y="4506282"/>
              <a:ext cx="1163520" cy="133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352ADE-3703-463D-A54E-0E0B33BF3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8591" y="4497642"/>
                <a:ext cx="1181160" cy="13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83743A-A977-4327-BDA1-16CD8C473445}"/>
                  </a:ext>
                </a:extLst>
              </p14:cNvPr>
              <p14:cNvContentPartPr/>
              <p14:nvPr/>
            </p14:nvContentPartPr>
            <p14:xfrm>
              <a:off x="4746511" y="5126202"/>
              <a:ext cx="3866760" cy="98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83743A-A977-4327-BDA1-16CD8C473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871" y="5117562"/>
                <a:ext cx="388440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EAE87C-E455-4973-A825-34BB2E8AE918}"/>
                  </a:ext>
                </a:extLst>
              </p14:cNvPr>
              <p14:cNvContentPartPr/>
              <p14:nvPr/>
            </p14:nvContentPartPr>
            <p14:xfrm>
              <a:off x="6613471" y="5320242"/>
              <a:ext cx="4019040" cy="885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EAE87C-E455-4973-A825-34BB2E8AE9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4471" y="5311602"/>
                <a:ext cx="4036680" cy="9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7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FFA6-246F-4AFC-90BC-9136FA4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CCB1-833A-4150-A978-89DBD030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rectangle represents an adjacency</a:t>
            </a:r>
          </a:p>
          <a:p>
            <a:pPr lvl="1"/>
            <a:r>
              <a:rPr lang="en-US" dirty="0"/>
              <a:t>The “output” from a rectangle is the terms involved that did not change</a:t>
            </a:r>
          </a:p>
          <a:p>
            <a:r>
              <a:rPr lang="en-US" dirty="0"/>
              <a:t>So here: </a:t>
            </a:r>
            <a:r>
              <a:rPr lang="en-US" dirty="0">
                <a:solidFill>
                  <a:srgbClr val="FF0000"/>
                </a:solidFill>
              </a:rPr>
              <a:t>red = AB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blue = BC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green = AC</a:t>
            </a:r>
            <a:endParaRPr lang="en-US" dirty="0"/>
          </a:p>
          <a:p>
            <a:r>
              <a:rPr lang="en-US" dirty="0"/>
              <a:t>Or those terms together: AB + BC + AC</a:t>
            </a:r>
          </a:p>
          <a:p>
            <a:r>
              <a:rPr lang="en-US" dirty="0"/>
              <a:t>And that’s our minimized expression!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7BCBE9-B0BB-4ACB-B2D0-F811F51C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2949"/>
              </p:ext>
            </p:extLst>
          </p:nvPr>
        </p:nvGraphicFramePr>
        <p:xfrm>
          <a:off x="790064" y="4181217"/>
          <a:ext cx="9779855" cy="188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971">
                  <a:extLst>
                    <a:ext uri="{9D8B030D-6E8A-4147-A177-3AD203B41FA5}">
                      <a16:colId xmlns:a16="http://schemas.microsoft.com/office/drawing/2014/main" val="3020927870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694841052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519975931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2920031651"/>
                    </a:ext>
                  </a:extLst>
                </a:gridCol>
                <a:gridCol w="1955971">
                  <a:extLst>
                    <a:ext uri="{9D8B030D-6E8A-4147-A177-3AD203B41FA5}">
                      <a16:colId xmlns:a16="http://schemas.microsoft.com/office/drawing/2014/main" val="2896678802"/>
                    </a:ext>
                  </a:extLst>
                </a:gridCol>
              </a:tblGrid>
              <a:tr h="6299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18828"/>
                  </a:ext>
                </a:extLst>
              </a:tr>
              <a:tr h="629990">
                <a:tc>
                  <a:txBody>
                    <a:bodyPr/>
                    <a:lstStyle/>
                    <a:p>
                      <a:r>
                        <a:rPr lang="en-US" dirty="0"/>
                        <a:t>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85011"/>
                  </a:ext>
                </a:extLst>
              </a:tr>
              <a:tr h="62999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180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352ADE-3703-463D-A54E-0E0B33BF3C46}"/>
                  </a:ext>
                </a:extLst>
              </p14:cNvPr>
              <p14:cNvContentPartPr/>
              <p14:nvPr/>
            </p14:nvContentPartPr>
            <p14:xfrm>
              <a:off x="6727231" y="4506282"/>
              <a:ext cx="1163520" cy="133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352ADE-3703-463D-A54E-0E0B33BF3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8591" y="4497642"/>
                <a:ext cx="1181160" cy="13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83743A-A977-4327-BDA1-16CD8C473445}"/>
                  </a:ext>
                </a:extLst>
              </p14:cNvPr>
              <p14:cNvContentPartPr/>
              <p14:nvPr/>
            </p14:nvContentPartPr>
            <p14:xfrm>
              <a:off x="4746511" y="5126202"/>
              <a:ext cx="3866760" cy="98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83743A-A977-4327-BDA1-16CD8C473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871" y="5117562"/>
                <a:ext cx="388440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EAE87C-E455-4973-A825-34BB2E8AE918}"/>
                  </a:ext>
                </a:extLst>
              </p14:cNvPr>
              <p14:cNvContentPartPr/>
              <p14:nvPr/>
            </p14:nvContentPartPr>
            <p14:xfrm>
              <a:off x="6613471" y="5320242"/>
              <a:ext cx="4019040" cy="885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EAE87C-E455-4973-A825-34BB2E8AE9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4471" y="5311602"/>
                <a:ext cx="403668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0CB9F2-F05F-4163-8132-33427D68E528}"/>
                  </a:ext>
                </a:extLst>
              </p14:cNvPr>
              <p14:cNvContentPartPr/>
              <p14:nvPr/>
            </p14:nvContentPartPr>
            <p14:xfrm>
              <a:off x="8897311" y="389356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0CB9F2-F05F-4163-8132-33427D68E5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8671" y="38845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28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3BB-12FD-4319-853B-A1C2140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0E45-F753-458A-A061-7DABD220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i="1" dirty="0"/>
              <a:t>must</a:t>
            </a:r>
            <a:r>
              <a:rPr lang="en-US" dirty="0"/>
              <a:t> encode the inputs using Gray Code</a:t>
            </a:r>
          </a:p>
          <a:p>
            <a:pPr lvl="1"/>
            <a:r>
              <a:rPr lang="en-US" dirty="0"/>
              <a:t>Otherwise more than one variable could change at once, and the K-Map won’t work</a:t>
            </a:r>
          </a:p>
          <a:p>
            <a:r>
              <a:rPr lang="en-US" dirty="0"/>
              <a:t>Try to use the </a:t>
            </a:r>
            <a:r>
              <a:rPr lang="en-US" i="1" dirty="0"/>
              <a:t>largest</a:t>
            </a:r>
            <a:r>
              <a:rPr lang="en-US" dirty="0"/>
              <a:t> rectangles possible and the </a:t>
            </a:r>
            <a:r>
              <a:rPr lang="en-US" i="1" dirty="0"/>
              <a:t>fewest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This ensures our minimized function is indeed minimal</a:t>
            </a:r>
          </a:p>
          <a:p>
            <a:r>
              <a:rPr lang="en-US" dirty="0"/>
              <a:t>Rectangles can overlap, as well as reach around the borders of the map</a:t>
            </a:r>
          </a:p>
          <a:p>
            <a:r>
              <a:rPr lang="en-US" dirty="0"/>
              <a:t>Don’t cares can be used as either 1s or 0s – </a:t>
            </a:r>
            <a:r>
              <a:rPr lang="en-US"/>
              <a:t>whichever helps you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4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9A28-7A27-45C6-853E-22FEFE44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S/R Latches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0B91-B02F-4625-95BA-261C3DC5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pretty wild</a:t>
            </a:r>
          </a:p>
          <a:p>
            <a:r>
              <a:rPr lang="en-US" dirty="0"/>
              <a:t>We can use an S/R latch to store a value using circuitry!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36ED9-AA68-4302-B73F-2E3A8F9A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46" y="3009577"/>
            <a:ext cx="6997429" cy="33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87E0-52E8-4BBE-84AD-CA5F803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 S/R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614D-C88C-44E5-941A-8A544F49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value of an S/R latch to 1 by setting S to 1</a:t>
            </a:r>
          </a:p>
          <a:p>
            <a:r>
              <a:rPr lang="en-US" dirty="0"/>
              <a:t>The 1 sort of works its way over to Q</a:t>
            </a:r>
          </a:p>
          <a:p>
            <a:r>
              <a:rPr lang="en-US" dirty="0"/>
              <a:t>And then the latch now holds a 1!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5628-CF65-48D9-A116-90E3A782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5" y="3429000"/>
            <a:ext cx="5538279" cy="26565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899EE-2EE8-4EDB-913D-DAB9DD0F62FC}"/>
                  </a:ext>
                </a:extLst>
              </p14:cNvPr>
              <p14:cNvContentPartPr/>
              <p14:nvPr/>
            </p14:nvContentPartPr>
            <p14:xfrm>
              <a:off x="2645737" y="5564053"/>
              <a:ext cx="74880" cy="24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899EE-2EE8-4EDB-913D-DAB9DD0F6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737" y="5555053"/>
                <a:ext cx="925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6E6A3-2D34-41DA-AAFE-DBCAD5C1C3C4}"/>
              </a:ext>
            </a:extLst>
          </p:cNvPr>
          <p:cNvGrpSpPr/>
          <p:nvPr/>
        </p:nvGrpSpPr>
        <p:grpSpPr>
          <a:xfrm>
            <a:off x="2794777" y="3573253"/>
            <a:ext cx="4475880" cy="2218680"/>
            <a:chOff x="2794777" y="3573253"/>
            <a:chExt cx="4475880" cy="22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1D6203-077B-4B57-B47B-CD45828FE5C0}"/>
                    </a:ext>
                  </a:extLst>
                </p14:cNvPr>
                <p14:cNvContentPartPr/>
                <p14:nvPr/>
              </p14:nvContentPartPr>
              <p14:xfrm>
                <a:off x="2794777" y="5631373"/>
                <a:ext cx="2874960" cy="160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1D6203-077B-4B57-B47B-CD45828FE5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6137" y="5622373"/>
                  <a:ext cx="2892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5D4DBB-1E7B-47B7-B1A3-38FB450E8BBE}"/>
                    </a:ext>
                  </a:extLst>
                </p14:cNvPr>
                <p14:cNvContentPartPr/>
                <p14:nvPr/>
              </p14:nvContentPartPr>
              <p14:xfrm>
                <a:off x="5628697" y="5556853"/>
                <a:ext cx="99360" cy="12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5D4DBB-1E7B-47B7-B1A3-38FB450E8B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0057" y="5548213"/>
                  <a:ext cx="117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9632CE-CAEA-4F9A-9643-9BE4386FDEEB}"/>
                    </a:ext>
                  </a:extLst>
                </p14:cNvPr>
                <p14:cNvContentPartPr/>
                <p14:nvPr/>
              </p14:nvContentPartPr>
              <p14:xfrm>
                <a:off x="6023617" y="5289013"/>
                <a:ext cx="196200" cy="22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9632CE-CAEA-4F9A-9643-9BE4386FDE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4617" y="5280013"/>
                  <a:ext cx="213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ED8129-0347-4E94-A810-BB16B702F2FC}"/>
                    </a:ext>
                  </a:extLst>
                </p14:cNvPr>
                <p14:cNvContentPartPr/>
                <p14:nvPr/>
              </p14:nvContentPartPr>
              <p14:xfrm>
                <a:off x="3831937" y="4146013"/>
                <a:ext cx="2160360" cy="129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ED8129-0347-4E94-A810-BB16B702F2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22937" y="4137013"/>
                  <a:ext cx="217800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A48B5D-181C-42E6-9D55-EC3B989B9BB8}"/>
                    </a:ext>
                  </a:extLst>
                </p14:cNvPr>
                <p14:cNvContentPartPr/>
                <p14:nvPr/>
              </p14:nvContentPartPr>
              <p14:xfrm>
                <a:off x="4500457" y="4058173"/>
                <a:ext cx="184320" cy="10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A48B5D-181C-42E6-9D55-EC3B989B9B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91817" y="4049533"/>
                  <a:ext cx="201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1BD91D-2A47-4C27-B646-A7980CEEC5C4}"/>
                    </a:ext>
                  </a:extLst>
                </p14:cNvPr>
                <p14:cNvContentPartPr/>
                <p14:nvPr/>
              </p14:nvContentPartPr>
              <p14:xfrm>
                <a:off x="4662457" y="3849013"/>
                <a:ext cx="1041120" cy="19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1BD91D-2A47-4C27-B646-A7980CEEC5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3817" y="3840373"/>
                  <a:ext cx="1058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1DEEF-339F-495A-B7E7-CC449E5C6F57}"/>
                    </a:ext>
                  </a:extLst>
                </p14:cNvPr>
                <p14:cNvContentPartPr/>
                <p14:nvPr/>
              </p14:nvContentPartPr>
              <p14:xfrm>
                <a:off x="5622577" y="3773413"/>
                <a:ext cx="15696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1DEEF-339F-495A-B7E7-CC449E5C6F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13577" y="3764773"/>
                  <a:ext cx="174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82AFC6-E642-4E7F-A00C-2D2BA1123F4D}"/>
                    </a:ext>
                  </a:extLst>
                </p14:cNvPr>
                <p14:cNvContentPartPr/>
                <p14:nvPr/>
              </p14:nvContentPartPr>
              <p14:xfrm>
                <a:off x="5803657" y="3663973"/>
                <a:ext cx="52560" cy="17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82AFC6-E642-4E7F-A00C-2D2BA1123F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5017" y="3654973"/>
                  <a:ext cx="70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48B221-0A59-4337-AFEC-4D9EE41CADDB}"/>
                    </a:ext>
                  </a:extLst>
                </p14:cNvPr>
                <p14:cNvContentPartPr/>
                <p14:nvPr/>
              </p14:nvContentPartPr>
              <p14:xfrm>
                <a:off x="5855857" y="3754333"/>
                <a:ext cx="1234440" cy="3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48B221-0A59-4337-AFEC-4D9EE41CAD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47217" y="3745693"/>
                  <a:ext cx="1252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9CC07C-D322-44C0-9DE1-3F733CE93C68}"/>
                    </a:ext>
                  </a:extLst>
                </p14:cNvPr>
                <p14:cNvContentPartPr/>
                <p14:nvPr/>
              </p14:nvContentPartPr>
              <p14:xfrm>
                <a:off x="7062217" y="3702853"/>
                <a:ext cx="92880" cy="13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9CC07C-D322-44C0-9DE1-3F733CE93C6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53217" y="3693853"/>
                  <a:ext cx="11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FF8CC9-2929-4486-9D2D-495EB7D4EBAA}"/>
                    </a:ext>
                  </a:extLst>
                </p14:cNvPr>
                <p14:cNvContentPartPr/>
                <p14:nvPr/>
              </p14:nvContentPartPr>
              <p14:xfrm>
                <a:off x="7228537" y="3573253"/>
                <a:ext cx="42120" cy="25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FF8CC9-2929-4486-9D2D-495EB7D4EB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19537" y="3564253"/>
                  <a:ext cx="597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790B8-6435-44B7-8AA1-8D30EAC215E3}"/>
              </a:ext>
            </a:extLst>
          </p:cNvPr>
          <p:cNvGrpSpPr/>
          <p:nvPr/>
        </p:nvGrpSpPr>
        <p:grpSpPr>
          <a:xfrm>
            <a:off x="6231697" y="5187493"/>
            <a:ext cx="1466280" cy="214920"/>
            <a:chOff x="6231697" y="5187493"/>
            <a:chExt cx="1466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A7FC79-ABAF-4890-A26D-741CBA83EC47}"/>
                    </a:ext>
                  </a:extLst>
                </p14:cNvPr>
                <p14:cNvContentPartPr/>
                <p14:nvPr/>
              </p14:nvContentPartPr>
              <p14:xfrm>
                <a:off x="6231697" y="5258053"/>
                <a:ext cx="1037160" cy="144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7FC79-ABAF-4890-A26D-741CBA83EC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3057" y="5249053"/>
                  <a:ext cx="1054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E66194-17CF-49D1-939D-888E299F15E7}"/>
                    </a:ext>
                  </a:extLst>
                </p14:cNvPr>
                <p14:cNvContentPartPr/>
                <p14:nvPr/>
              </p14:nvContentPartPr>
              <p14:xfrm>
                <a:off x="7224217" y="5226013"/>
                <a:ext cx="136440" cy="14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E66194-17CF-49D1-939D-888E299F15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15217" y="5217373"/>
                  <a:ext cx="154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C5C41F-99F1-46B8-9870-1A0BA1FF0F2B}"/>
                    </a:ext>
                  </a:extLst>
                </p14:cNvPr>
                <p14:cNvContentPartPr/>
                <p14:nvPr/>
              </p14:nvContentPartPr>
              <p14:xfrm>
                <a:off x="7456777" y="5187493"/>
                <a:ext cx="241200" cy="13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C5C41F-99F1-46B8-9870-1A0BA1FF0F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48137" y="5178853"/>
                  <a:ext cx="258840" cy="15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42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DCD9-47F3-4538-ABAC-70675544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Latching an S/R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ABA3-534D-41E7-B454-17157B11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maintain the current value in the latch, we set both S and R to 0</a:t>
            </a:r>
          </a:p>
          <a:p>
            <a:r>
              <a:rPr lang="en-US" dirty="0"/>
              <a:t>This will work regardless of whether we’re trying to maintain a 0 or a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C774E-5F5D-4D30-AC75-6D9C31B5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12" y="3596961"/>
            <a:ext cx="5538279" cy="26565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C27044-65F1-4397-A6F2-90F83FC570B5}"/>
                  </a:ext>
                </a:extLst>
              </p14:cNvPr>
              <p14:cNvContentPartPr/>
              <p14:nvPr/>
            </p14:nvContentPartPr>
            <p14:xfrm>
              <a:off x="7587097" y="3612133"/>
              <a:ext cx="31320" cy="21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C27044-65F1-4397-A6F2-90F83FC57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8457" y="3603133"/>
                <a:ext cx="48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E6E996-2F4A-4CDA-A60B-30858D65A211}"/>
                  </a:ext>
                </a:extLst>
              </p14:cNvPr>
              <p14:cNvContentPartPr/>
              <p14:nvPr/>
            </p14:nvContentPartPr>
            <p14:xfrm>
              <a:off x="7629937" y="5304133"/>
              <a:ext cx="191880" cy="22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E6E996-2F4A-4CDA-A60B-30858D65A2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0937" y="5295133"/>
                <a:ext cx="2095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6ACC2D-2A35-494F-98C8-EEEAC7194A66}"/>
                  </a:ext>
                </a:extLst>
              </p14:cNvPr>
              <p14:cNvContentPartPr/>
              <p14:nvPr/>
            </p14:nvContentPartPr>
            <p14:xfrm>
              <a:off x="2558257" y="3779173"/>
              <a:ext cx="217440" cy="19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6ACC2D-2A35-494F-98C8-EEEAC7194A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9257" y="3770533"/>
                <a:ext cx="235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B92E2-C797-4094-9DA2-54D7B4EA7432}"/>
                  </a:ext>
                </a:extLst>
              </p14:cNvPr>
              <p14:cNvContentPartPr/>
              <p14:nvPr/>
            </p14:nvContentPartPr>
            <p14:xfrm>
              <a:off x="2599657" y="5919733"/>
              <a:ext cx="215640" cy="17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B92E2-C797-4094-9DA2-54D7B4EA74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1017" y="5910733"/>
                <a:ext cx="233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CFE81E-07A9-459F-82DC-D03C5218E8A7}"/>
                  </a:ext>
                </a:extLst>
              </p14:cNvPr>
              <p14:cNvContentPartPr/>
              <p14:nvPr/>
            </p14:nvContentPartPr>
            <p14:xfrm>
              <a:off x="4746697" y="5802373"/>
              <a:ext cx="124560" cy="18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CFE81E-07A9-459F-82DC-D03C5218E8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8057" y="5793373"/>
                <a:ext cx="142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3656C8-CE16-4D00-977C-49F8F27144DB}"/>
                  </a:ext>
                </a:extLst>
              </p14:cNvPr>
              <p14:cNvContentPartPr/>
              <p14:nvPr/>
            </p14:nvContentPartPr>
            <p14:xfrm>
              <a:off x="4772977" y="5349853"/>
              <a:ext cx="14760" cy="18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3656C8-CE16-4D00-977C-49F8F27144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3977" y="5340853"/>
                <a:ext cx="32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AF5337-AE37-424A-BF66-3F39E53DCA00}"/>
                  </a:ext>
                </a:extLst>
              </p14:cNvPr>
              <p14:cNvContentPartPr/>
              <p14:nvPr/>
            </p14:nvContentPartPr>
            <p14:xfrm>
              <a:off x="6445537" y="5498173"/>
              <a:ext cx="125640" cy="161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AF5337-AE37-424A-BF66-3F39E53DCA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36897" y="5489533"/>
                <a:ext cx="143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C5258D-93CB-417B-BB81-559BA001FEA8}"/>
                  </a:ext>
                </a:extLst>
              </p14:cNvPr>
              <p14:cNvContentPartPr/>
              <p14:nvPr/>
            </p14:nvContentPartPr>
            <p14:xfrm>
              <a:off x="4862257" y="4156093"/>
              <a:ext cx="100080" cy="110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C5258D-93CB-417B-BB81-559BA001FE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3617" y="4147093"/>
                <a:ext cx="117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23E542-52CB-4D69-9322-7919217B7A42}"/>
                  </a:ext>
                </a:extLst>
              </p14:cNvPr>
              <p14:cNvContentPartPr/>
              <p14:nvPr/>
            </p14:nvContentPartPr>
            <p14:xfrm>
              <a:off x="4752097" y="3701053"/>
              <a:ext cx="93960" cy="10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23E542-52CB-4D69-9322-7919217B7A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3097" y="3692053"/>
                <a:ext cx="111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5F7549-AD3E-4AAC-84B0-5FFA50879293}"/>
                  </a:ext>
                </a:extLst>
              </p14:cNvPr>
              <p14:cNvContentPartPr/>
              <p14:nvPr/>
            </p14:nvContentPartPr>
            <p14:xfrm>
              <a:off x="6495937" y="3787093"/>
              <a:ext cx="15120" cy="17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5F7549-AD3E-4AAC-84B0-5FFA508792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7297" y="3778093"/>
                <a:ext cx="3276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98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00E1-A94B-4A85-8E3C-B3737C94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an S/R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38F6-FEC0-4641-85CC-6CADFB6C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reset an S/R latch by setting R to be 1</a:t>
            </a:r>
          </a:p>
          <a:p>
            <a:r>
              <a:rPr lang="en-US" dirty="0"/>
              <a:t>More or less the same thing happens as when we set S to one, but now Q becomes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5732F-6C30-481A-95B0-6B83B959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32" y="3169596"/>
            <a:ext cx="5538279" cy="265657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CFCDAD6-CAF7-4E28-AAD3-AC9399BA22A5}"/>
              </a:ext>
            </a:extLst>
          </p:cNvPr>
          <p:cNvGrpSpPr/>
          <p:nvPr/>
        </p:nvGrpSpPr>
        <p:grpSpPr>
          <a:xfrm>
            <a:off x="2678137" y="3280213"/>
            <a:ext cx="3969720" cy="2006280"/>
            <a:chOff x="2678137" y="3280213"/>
            <a:chExt cx="3969720" cy="20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EE7CCD-A123-4D53-B217-FC946681D3EC}"/>
                    </a:ext>
                  </a:extLst>
                </p14:cNvPr>
                <p14:cNvContentPartPr/>
                <p14:nvPr/>
              </p14:nvContentPartPr>
              <p14:xfrm>
                <a:off x="2678137" y="3320173"/>
                <a:ext cx="26640" cy="23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EE7CCD-A123-4D53-B217-FC946681D3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9137" y="3311173"/>
                  <a:ext cx="44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F0CB42-002E-4B84-8C5D-CFA2BD1FDB8A}"/>
                    </a:ext>
                  </a:extLst>
                </p14:cNvPr>
                <p14:cNvContentPartPr/>
                <p14:nvPr/>
              </p14:nvContentPartPr>
              <p14:xfrm>
                <a:off x="4698817" y="3281293"/>
                <a:ext cx="15840" cy="21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F0CB42-002E-4B84-8C5D-CFA2BD1FDB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89817" y="3272293"/>
                  <a:ext cx="33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26AA5-C523-44FA-9CE0-DFFEE25C2DAD}"/>
                    </a:ext>
                  </a:extLst>
                </p14:cNvPr>
                <p14:cNvContentPartPr/>
                <p14:nvPr/>
              </p14:nvContentPartPr>
              <p14:xfrm>
                <a:off x="6498457" y="3376333"/>
                <a:ext cx="149400" cy="21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26AA5-C523-44FA-9CE0-DFFEE25C2D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9457" y="3367333"/>
                  <a:ext cx="167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26466D-B271-450D-B98C-6C2E0069B8AC}"/>
                    </a:ext>
                  </a:extLst>
                </p14:cNvPr>
                <p14:cNvContentPartPr/>
                <p14:nvPr/>
              </p14:nvContentPartPr>
              <p14:xfrm>
                <a:off x="4862977" y="5033053"/>
                <a:ext cx="139320" cy="130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26466D-B271-450D-B98C-6C2E0069B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53977" y="5024053"/>
                  <a:ext cx="156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8205F5-2858-4B8E-818A-0FA8B4055BB7}"/>
                    </a:ext>
                  </a:extLst>
                </p14:cNvPr>
                <p14:cNvContentPartPr/>
                <p14:nvPr/>
              </p14:nvContentPartPr>
              <p14:xfrm>
                <a:off x="6469657" y="5083813"/>
                <a:ext cx="15480" cy="18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8205F5-2858-4B8E-818A-0FA8B4055B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60657" y="5075173"/>
                  <a:ext cx="3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9B623B-B896-43A0-84CD-9EB5677A0E94}"/>
                    </a:ext>
                  </a:extLst>
                </p14:cNvPr>
                <p14:cNvContentPartPr/>
                <p14:nvPr/>
              </p14:nvContentPartPr>
              <p14:xfrm>
                <a:off x="2898817" y="3339613"/>
                <a:ext cx="1569600" cy="4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9B623B-B896-43A0-84CD-9EB5677A0E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817" y="3330973"/>
                  <a:ext cx="1587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088715-A2BE-45F4-8CEC-CF5699165C07}"/>
                    </a:ext>
                  </a:extLst>
                </p14:cNvPr>
                <p14:cNvContentPartPr/>
                <p14:nvPr/>
              </p14:nvContentPartPr>
              <p14:xfrm>
                <a:off x="4461577" y="3280213"/>
                <a:ext cx="109440" cy="11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088715-A2BE-45F4-8CEC-CF5699165C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52577" y="3271213"/>
                  <a:ext cx="127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344C30-8304-471A-A84F-B2CD085CCAED}"/>
                    </a:ext>
                  </a:extLst>
                </p14:cNvPr>
                <p14:cNvContentPartPr/>
                <p14:nvPr/>
              </p14:nvContentPartPr>
              <p14:xfrm>
                <a:off x="4753177" y="3365533"/>
                <a:ext cx="1724760" cy="11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344C30-8304-471A-A84F-B2CD085CCA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44537" y="3356533"/>
                  <a:ext cx="1742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60FEFD-4DE1-436A-951C-725EC2033A1F}"/>
                    </a:ext>
                  </a:extLst>
                </p14:cNvPr>
                <p14:cNvContentPartPr/>
                <p14:nvPr/>
              </p14:nvContentPartPr>
              <p14:xfrm>
                <a:off x="6394057" y="3429973"/>
                <a:ext cx="79920" cy="11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60FEFD-4DE1-436A-951C-725EC2033A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85057" y="3421333"/>
                  <a:ext cx="97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6C95C7-568C-4C9D-B1CF-CA0EA93D6CF7}"/>
                    </a:ext>
                  </a:extLst>
                </p14:cNvPr>
                <p14:cNvContentPartPr/>
                <p14:nvPr/>
              </p14:nvContentPartPr>
              <p14:xfrm>
                <a:off x="4077097" y="3534373"/>
                <a:ext cx="2343240" cy="165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6C95C7-568C-4C9D-B1CF-CA0EA93D6C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68097" y="3525373"/>
                  <a:ext cx="236088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AC2B96-DF42-4878-B9E1-3CE2F61BC056}"/>
                    </a:ext>
                  </a:extLst>
                </p14:cNvPr>
                <p14:cNvContentPartPr/>
                <p14:nvPr/>
              </p14:nvContentPartPr>
              <p14:xfrm>
                <a:off x="4643017" y="5062933"/>
                <a:ext cx="98280" cy="12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AC2B96-DF42-4878-B9E1-3CE2F61BC0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4017" y="5054293"/>
                  <a:ext cx="115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2C3965-C1D8-4F7A-BD5C-0685A2701179}"/>
                    </a:ext>
                  </a:extLst>
                </p14:cNvPr>
                <p14:cNvContentPartPr/>
                <p14:nvPr/>
              </p14:nvContentPartPr>
              <p14:xfrm>
                <a:off x="4655977" y="5110453"/>
                <a:ext cx="111240" cy="14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2C3965-C1D8-4F7A-BD5C-0685A27011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47337" y="5101453"/>
                  <a:ext cx="12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702F66-08BC-48B7-B986-988459A22891}"/>
                    </a:ext>
                  </a:extLst>
                </p14:cNvPr>
                <p14:cNvContentPartPr/>
                <p14:nvPr/>
              </p14:nvContentPartPr>
              <p14:xfrm>
                <a:off x="5038657" y="5103613"/>
                <a:ext cx="1244520" cy="15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702F66-08BC-48B7-B986-988459A228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30017" y="5094613"/>
                  <a:ext cx="1262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AF924E-6688-4D13-B775-A6C98D39B7D9}"/>
                    </a:ext>
                  </a:extLst>
                </p14:cNvPr>
                <p14:cNvContentPartPr/>
                <p14:nvPr/>
              </p14:nvContentPartPr>
              <p14:xfrm>
                <a:off x="6206137" y="5174173"/>
                <a:ext cx="109080" cy="1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AF924E-6688-4D13-B775-A6C98D39B7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7137" y="5165533"/>
                  <a:ext cx="1267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237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461F-44F3-4AB0-B6E2-F2728D8E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S/R Latches and Sequential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791C-9ED4-4D46-A597-CF7FBB6D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latch is an example of sequential logic</a:t>
            </a:r>
          </a:p>
          <a:p>
            <a:r>
              <a:rPr lang="en-US" dirty="0"/>
              <a:t>The state of the latch depends on its previous state</a:t>
            </a:r>
          </a:p>
          <a:p>
            <a:r>
              <a:rPr lang="en-US" dirty="0"/>
              <a:t>Sequential logic will come up often in the rest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52730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9AC7-883C-4728-A758-61E1CB2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0EB-30C0-40C4-A6D4-1B1EF673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state of a latch depends on its previous state, then Q at time = 1 is different than it was at time = 0</a:t>
            </a:r>
          </a:p>
          <a:p>
            <a:r>
              <a:rPr lang="en-US" dirty="0"/>
              <a:t>The amount of time it takes for the change to occur is bounded by propagation delay</a:t>
            </a:r>
          </a:p>
          <a:p>
            <a:r>
              <a:rPr lang="en-US" dirty="0"/>
              <a:t>Propagation delay is the amount of time it takes a signal to travel from an input to an output</a:t>
            </a:r>
          </a:p>
          <a:p>
            <a:pPr lvl="1"/>
            <a:r>
              <a:rPr lang="en-US" dirty="0"/>
              <a:t>During that delay, the outputs are invalid</a:t>
            </a:r>
          </a:p>
          <a:p>
            <a:pPr lvl="1"/>
            <a:r>
              <a:rPr lang="en-US" dirty="0"/>
              <a:t>After the delay, they’re valid</a:t>
            </a:r>
          </a:p>
        </p:txBody>
      </p:sp>
    </p:spTree>
    <p:extLst>
      <p:ext uri="{BB962C8B-B14F-4D97-AF65-F5344CB8AC3E}">
        <p14:creationId xmlns:p14="http://schemas.microsoft.com/office/powerpoint/2010/main" val="330500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5641-FD91-4A6B-B868-A607D2C5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C1D6-0270-4C90-BFE1-3B1C9318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critical path is the path through a circuit that has the longest series of sequential operations</a:t>
            </a:r>
          </a:p>
          <a:p>
            <a:pPr lvl="1"/>
            <a:r>
              <a:rPr lang="en-US" dirty="0"/>
              <a:t>That is, operations that depend on each other</a:t>
            </a:r>
          </a:p>
          <a:p>
            <a:pPr lvl="1"/>
            <a:r>
              <a:rPr lang="en-US" dirty="0"/>
              <a:t>They therefore cannot be parallelized</a:t>
            </a:r>
          </a:p>
          <a:p>
            <a:r>
              <a:rPr lang="en-US" dirty="0"/>
              <a:t>The longest propagation delay is the one found on the critical path</a:t>
            </a:r>
          </a:p>
          <a:p>
            <a:r>
              <a:rPr lang="en-US" dirty="0"/>
              <a:t>Let’s say we have a component connected to an S/R latch that depends on the latch’s output</a:t>
            </a:r>
          </a:p>
          <a:p>
            <a:pPr lvl="1"/>
            <a:r>
              <a:rPr lang="en-US" dirty="0"/>
              <a:t>It needs to wait until the latch’s output is updated</a:t>
            </a:r>
          </a:p>
        </p:txBody>
      </p:sp>
    </p:spTree>
    <p:extLst>
      <p:ext uri="{BB962C8B-B14F-4D97-AF65-F5344CB8AC3E}">
        <p14:creationId xmlns:p14="http://schemas.microsoft.com/office/powerpoint/2010/main" val="16464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BCA0-3A37-4E38-99D6-E8C848F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7E16-5933-4F31-8629-C1F8B70F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</a:t>
            </a:r>
          </a:p>
          <a:p>
            <a:pPr lvl="1"/>
            <a:r>
              <a:rPr lang="en-US" dirty="0"/>
              <a:t>A: By checking if the two MSBs are different</a:t>
            </a:r>
          </a:p>
          <a:p>
            <a:pPr lvl="1"/>
            <a:r>
              <a:rPr lang="en-US" dirty="0"/>
              <a:t>This is the same procedure as for addition, since subtraction is defined as adding a negative</a:t>
            </a:r>
          </a:p>
          <a:p>
            <a:r>
              <a:rPr lang="en-US" dirty="0"/>
              <a:t>Q2</a:t>
            </a:r>
          </a:p>
          <a:p>
            <a:pPr lvl="1"/>
            <a:r>
              <a:rPr lang="en-US" dirty="0"/>
              <a:t>A: 10110100</a:t>
            </a:r>
          </a:p>
          <a:p>
            <a:pPr lvl="1"/>
            <a:r>
              <a:rPr lang="en-US" dirty="0"/>
              <a:t>This is an XOR, so the output is 1 when one (but not both) inputs are 1.</a:t>
            </a:r>
          </a:p>
          <a:p>
            <a:r>
              <a:rPr lang="en-US" dirty="0"/>
              <a:t>Q3</a:t>
            </a:r>
          </a:p>
          <a:p>
            <a:pPr lvl="1"/>
            <a:r>
              <a:rPr lang="en-US" dirty="0"/>
              <a:t>A: We don't care what that value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3388-6ED0-4ACE-B7C1-C3F9591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8718-1534-4F4D-92EA-A5C00387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logic is based on time, so we need some way to keep track of time</a:t>
            </a:r>
          </a:p>
          <a:p>
            <a:r>
              <a:rPr lang="en-US" dirty="0"/>
              <a:t>We use a clock signal: it oscillates between 0 and 1</a:t>
            </a:r>
          </a:p>
          <a:p>
            <a:pPr lvl="1"/>
            <a:r>
              <a:rPr lang="en-US" dirty="0"/>
              <a:t>1, 0, 1, 0, 1, 0 … </a:t>
            </a:r>
          </a:p>
          <a:p>
            <a:r>
              <a:rPr lang="en-US" dirty="0"/>
              <a:t>Each period is called a clock cycle</a:t>
            </a:r>
          </a:p>
          <a:p>
            <a:r>
              <a:rPr lang="en-US" dirty="0"/>
              <a:t>We can sync our circuits either a high (1) or low (0) state of the clock</a:t>
            </a:r>
          </a:p>
        </p:txBody>
      </p:sp>
    </p:spTree>
    <p:extLst>
      <p:ext uri="{BB962C8B-B14F-4D97-AF65-F5344CB8AC3E}">
        <p14:creationId xmlns:p14="http://schemas.microsoft.com/office/powerpoint/2010/main" val="160866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DEFA-2D25-48CF-B891-47E5A70A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10BF-606C-4F35-8D99-DBD6A8FE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a clock onto an S/R latch to create a D-latch</a:t>
            </a:r>
          </a:p>
          <a:p>
            <a:r>
              <a:rPr lang="en-US" dirty="0"/>
              <a:t>C is the clock and D is the data to store</a:t>
            </a:r>
          </a:p>
          <a:p>
            <a:r>
              <a:rPr lang="en-US" dirty="0"/>
              <a:t>This will change when the clock is 1 and latch when it is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476D3-3E22-4849-8500-CAEA6169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13" y="3683584"/>
            <a:ext cx="6657164" cy="24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BB76-35A6-42FA-9C9A-73E99FE6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3136-0E1E-457B-A42A-C13E03E3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clock is connected directly to the D-latch, we have to constantly keep D set</a:t>
            </a:r>
          </a:p>
          <a:p>
            <a:pPr lvl="1"/>
            <a:r>
              <a:rPr lang="en-US" dirty="0"/>
              <a:t>Otherwise the value in the latch will change</a:t>
            </a:r>
          </a:p>
          <a:p>
            <a:r>
              <a:rPr lang="en-US" dirty="0"/>
              <a:t>Solution: Add a write-enable input that turns on writing to the latch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478B3-80ED-490B-8AAD-3A4EBE43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90" y="3620786"/>
            <a:ext cx="5745804" cy="21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9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BB38-8AA1-4F28-B398-F3F20E30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6AFE-E23B-4F73-933F-EAEC4894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connect 2 D-latches together to create a register</a:t>
            </a:r>
          </a:p>
          <a:p>
            <a:r>
              <a:rPr lang="en-US" dirty="0"/>
              <a:t>When the clock is high, D’ is computed, but Q is not</a:t>
            </a:r>
          </a:p>
          <a:p>
            <a:r>
              <a:rPr lang="en-US" dirty="0"/>
              <a:t>Then, on a falling clock (when the clock goes from high to low) edge, D’ is copied into the second latch</a:t>
            </a:r>
          </a:p>
          <a:p>
            <a:r>
              <a:rPr lang="en-US" dirty="0"/>
              <a:t>This is a one-bit register!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97EE3-AEB2-45CD-82E1-A4B2E2B8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4268997"/>
            <a:ext cx="7069683" cy="20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9E68-9622-44FC-835A-7BBE540E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Clock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C617-C277-450C-9C07-90D8D997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say it takes 5s for a signal to propagate through our critical path</a:t>
            </a:r>
          </a:p>
          <a:p>
            <a:r>
              <a:rPr lang="en-US" sz="2400" dirty="0"/>
              <a:t>If the time between clock cycles is less than 5 ns, we’ll get invalid outputs</a:t>
            </a:r>
          </a:p>
          <a:p>
            <a:r>
              <a:rPr lang="en-US" sz="2400" dirty="0"/>
              <a:t>If the time between cycles is more than 5ns, that’s fine</a:t>
            </a:r>
          </a:p>
          <a:p>
            <a:r>
              <a:rPr lang="en-US" sz="2400" dirty="0"/>
              <a:t>Clock speed is measured in hertz, which tells us how many times per second something happens</a:t>
            </a:r>
          </a:p>
          <a:p>
            <a:r>
              <a:rPr lang="en-US" sz="2400" dirty="0"/>
              <a:t>Therefore, the maximum possible clock speed is 1 divided by the critical path propagation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014F3-6A00-4A5A-8E59-A5B41A20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05" y="4594969"/>
            <a:ext cx="5097187" cy="14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5257-67AE-4BAE-8599-6A4A9EFC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40C-174B-4E0A-98DE-FEDC24E7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using K-Maps to minimize boolean expressions</a:t>
            </a:r>
          </a:p>
          <a:p>
            <a:r>
              <a:rPr lang="en-US" dirty="0"/>
              <a:t>Part A of the lab deals with doing this</a:t>
            </a:r>
          </a:p>
          <a:p>
            <a:r>
              <a:rPr lang="en-US" dirty="0"/>
              <a:t>However! Logisim has a built in tool to do this for you</a:t>
            </a:r>
          </a:p>
          <a:p>
            <a:pPr lvl="1"/>
            <a:r>
              <a:rPr lang="en-US" dirty="0"/>
              <a:t>Window -&gt; Combinatorial Analysis</a:t>
            </a:r>
          </a:p>
          <a:p>
            <a:r>
              <a:rPr lang="en-US" dirty="0"/>
              <a:t>Your task is to </a:t>
            </a:r>
            <a:r>
              <a:rPr lang="en-US"/>
              <a:t>use Logisim </a:t>
            </a:r>
            <a:r>
              <a:rPr lang="en-US" dirty="0"/>
              <a:t>to minimize the given truth table and implement a circuit</a:t>
            </a:r>
          </a:p>
          <a:p>
            <a:r>
              <a:rPr lang="en-US" dirty="0"/>
              <a:t>It is still a good idea to do the minimization by hand to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8049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C15-C8FD-44DB-8A93-FD85D96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C3F1-E962-4DDB-B07E-473960E6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also deals with minimization</a:t>
            </a:r>
          </a:p>
          <a:p>
            <a:r>
              <a:rPr lang="en-US" dirty="0"/>
              <a:t>You are tasked with creating a minimized circuit that controls the 7-segment LED display</a:t>
            </a:r>
          </a:p>
          <a:p>
            <a:r>
              <a:rPr lang="en-US" dirty="0"/>
              <a:t>You should solve the K-map for each output, then build the circuit</a:t>
            </a:r>
          </a:p>
          <a:p>
            <a:r>
              <a:rPr lang="en-US" dirty="0"/>
              <a:t>It’s tempting to use Logisim’s tool again, but you won’t have it on the exam</a:t>
            </a:r>
          </a:p>
          <a:p>
            <a:pPr lvl="1"/>
            <a:r>
              <a:rPr lang="en-US" dirty="0"/>
              <a:t>So you should do this by hand to practice</a:t>
            </a:r>
          </a:p>
          <a:p>
            <a:r>
              <a:rPr lang="en-US" dirty="0"/>
              <a:t>Submit the circuit you build </a:t>
            </a:r>
            <a:r>
              <a:rPr lang="en-US"/>
              <a:t>that controls </a:t>
            </a:r>
            <a:r>
              <a:rPr lang="en-US" dirty="0"/>
              <a:t>the LED display</a:t>
            </a:r>
          </a:p>
        </p:txBody>
      </p:sp>
    </p:spTree>
    <p:extLst>
      <p:ext uri="{BB962C8B-B14F-4D97-AF65-F5344CB8AC3E}">
        <p14:creationId xmlns:p14="http://schemas.microsoft.com/office/powerpoint/2010/main" val="17578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008-41BF-48F4-BC44-6D397397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E92C-1805-42D4-8B9D-6A448F09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170"/>
            <a:ext cx="10515600" cy="4351338"/>
          </a:xfrm>
        </p:spPr>
        <p:txBody>
          <a:bodyPr/>
          <a:lstStyle/>
          <a:p>
            <a:r>
              <a:rPr lang="en-US" dirty="0"/>
              <a:t>Q4</a:t>
            </a:r>
          </a:p>
          <a:p>
            <a:pPr lvl="1"/>
            <a:r>
              <a:rPr lang="en-US" dirty="0"/>
              <a:t>A: Multiplexer</a:t>
            </a:r>
          </a:p>
          <a:p>
            <a:pPr lvl="1"/>
            <a:r>
              <a:rPr lang="en-US" dirty="0"/>
              <a:t>A multiplexer (mux) will send one of its inputs to its output based on a select</a:t>
            </a:r>
          </a:p>
          <a:p>
            <a:r>
              <a:rPr lang="en-US" dirty="0"/>
              <a:t>Q5</a:t>
            </a:r>
          </a:p>
          <a:p>
            <a:pPr lvl="1"/>
            <a:r>
              <a:rPr lang="en-US" dirty="0"/>
              <a:t>A: A multiplexer does all of the possible actions, and ignores the ones we don't care about</a:t>
            </a:r>
          </a:p>
          <a:p>
            <a:pPr lvl="1"/>
            <a:r>
              <a:rPr lang="en-US" dirty="0"/>
              <a:t>All of the inputs to the mux “happen” – we just only use one of them.</a:t>
            </a:r>
          </a:p>
        </p:txBody>
      </p:sp>
    </p:spTree>
    <p:extLst>
      <p:ext uri="{BB962C8B-B14F-4D97-AF65-F5344CB8AC3E}">
        <p14:creationId xmlns:p14="http://schemas.microsoft.com/office/powerpoint/2010/main" val="25960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D311-B6C9-45AC-B390-D7417137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10EC-9F60-4EF1-8066-0F4F448E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minutes to work on the quiz as usual</a:t>
            </a:r>
          </a:p>
        </p:txBody>
      </p:sp>
    </p:spTree>
    <p:extLst>
      <p:ext uri="{BB962C8B-B14F-4D97-AF65-F5344CB8AC3E}">
        <p14:creationId xmlns:p14="http://schemas.microsoft.com/office/powerpoint/2010/main" val="174392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A97-8C1F-4286-9307-EBA8FF1C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A1E9-7C70-48ED-97AF-3317EA0B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Minimization means to use the smallest possible number of gates/transistors to implement a boolean function</a:t>
            </a:r>
          </a:p>
          <a:p>
            <a:r>
              <a:rPr lang="en-US" dirty="0"/>
              <a:t>We want to minimize circuits because</a:t>
            </a:r>
          </a:p>
          <a:p>
            <a:pPr lvl="1"/>
            <a:r>
              <a:rPr lang="en-US" dirty="0"/>
              <a:t>Transistors cost money</a:t>
            </a:r>
          </a:p>
          <a:p>
            <a:pPr lvl="1"/>
            <a:r>
              <a:rPr lang="en-US" dirty="0"/>
              <a:t>We can fit more onto one chip</a:t>
            </a:r>
          </a:p>
          <a:p>
            <a:pPr lvl="1"/>
            <a:r>
              <a:rPr lang="en-US" dirty="0"/>
              <a:t>There is a lower chance that a given circuit has a manufacturing defect</a:t>
            </a:r>
          </a:p>
          <a:p>
            <a:pPr lvl="1"/>
            <a:r>
              <a:rPr lang="en-US" dirty="0"/>
              <a:t>Circuits will be faster</a:t>
            </a:r>
          </a:p>
        </p:txBody>
      </p:sp>
    </p:spTree>
    <p:extLst>
      <p:ext uri="{BB962C8B-B14F-4D97-AF65-F5344CB8AC3E}">
        <p14:creationId xmlns:p14="http://schemas.microsoft.com/office/powerpoint/2010/main" val="1475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5AEF-03D2-4EA1-9846-303B0267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956F-FA9A-402C-9705-B2FE01C2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minimize this function: Q = AB + A~B</a:t>
            </a:r>
          </a:p>
          <a:p>
            <a:r>
              <a:rPr lang="en-US" dirty="0"/>
              <a:t>If, when two terms are </a:t>
            </a:r>
            <a:r>
              <a:rPr lang="en-US" dirty="0" err="1"/>
              <a:t>OR’d</a:t>
            </a:r>
            <a:r>
              <a:rPr lang="en-US" dirty="0"/>
              <a:t>, only one variable changes, we can remove that variable!</a:t>
            </a:r>
          </a:p>
          <a:p>
            <a:r>
              <a:rPr lang="en-US" dirty="0"/>
              <a:t>AB + A~B = A(B + ~B)</a:t>
            </a:r>
          </a:p>
          <a:p>
            <a:pPr lvl="1"/>
            <a:r>
              <a:rPr lang="en-US" dirty="0"/>
              <a:t>B or ~B is always true! Expression becomes A and 1</a:t>
            </a:r>
          </a:p>
          <a:p>
            <a:r>
              <a:rPr lang="en-US" dirty="0"/>
              <a:t>A and 1 is just A: Q = A</a:t>
            </a:r>
          </a:p>
          <a:p>
            <a:r>
              <a:rPr lang="en-US" dirty="0"/>
              <a:t>However: with more complex functions this becomes difficult</a:t>
            </a:r>
          </a:p>
        </p:txBody>
      </p:sp>
    </p:spTree>
    <p:extLst>
      <p:ext uri="{BB962C8B-B14F-4D97-AF65-F5344CB8AC3E}">
        <p14:creationId xmlns:p14="http://schemas.microsoft.com/office/powerpoint/2010/main" val="12644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C700-2EF2-433F-B20C-6C4E824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09C9-276A-4758-B64D-7626F580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relying on boolean algebra, we use Karnaugh maps (K-maps)</a:t>
            </a:r>
          </a:p>
          <a:p>
            <a:r>
              <a:rPr lang="en-US" dirty="0"/>
              <a:t>A K-map is a visual tool we can use to minimize a boolean function</a:t>
            </a:r>
          </a:p>
          <a:p>
            <a:r>
              <a:rPr lang="en-US" dirty="0"/>
              <a:t>It’s much easier to work with than boolean algebra!</a:t>
            </a:r>
          </a:p>
        </p:txBody>
      </p:sp>
    </p:spTree>
    <p:extLst>
      <p:ext uri="{BB962C8B-B14F-4D97-AF65-F5344CB8AC3E}">
        <p14:creationId xmlns:p14="http://schemas.microsoft.com/office/powerpoint/2010/main" val="137829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6DD7-F71D-4C08-8669-56BB3ED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65C7-76E9-446E-B95E-1D3B19ED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the truth table for the carry-out of a full adder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9CD2E-52B9-4B37-8848-142DC0F88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43423"/>
              </p:ext>
            </p:extLst>
          </p:nvPr>
        </p:nvGraphicFramePr>
        <p:xfrm>
          <a:off x="1672405" y="251793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1542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715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7888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551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C_out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7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3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7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8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6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6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8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FFA6-246F-4AFC-90BC-9136FA4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CCB1-833A-4150-A978-89DBD030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the variables along the edges of a rectangle using </a:t>
            </a:r>
            <a:r>
              <a:rPr lang="en-US" i="1" dirty="0"/>
              <a:t>gray code</a:t>
            </a:r>
            <a:endParaRPr lang="en-US" dirty="0"/>
          </a:p>
          <a:p>
            <a:pPr lvl="1"/>
            <a:r>
              <a:rPr lang="en-US" dirty="0"/>
              <a:t>In a way that only one variable changes at once</a:t>
            </a:r>
          </a:p>
          <a:p>
            <a:r>
              <a:rPr lang="en-US" dirty="0"/>
              <a:t>If there are more than two variables, we just write two of them on the same axis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7BCBE9-B0BB-4ACB-B2D0-F811F51C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12220"/>
              </p:ext>
            </p:extLst>
          </p:nvPr>
        </p:nvGraphicFramePr>
        <p:xfrm>
          <a:off x="1313950" y="4039822"/>
          <a:ext cx="9564100" cy="184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820">
                  <a:extLst>
                    <a:ext uri="{9D8B030D-6E8A-4147-A177-3AD203B41FA5}">
                      <a16:colId xmlns:a16="http://schemas.microsoft.com/office/drawing/2014/main" val="3020927870"/>
                    </a:ext>
                  </a:extLst>
                </a:gridCol>
                <a:gridCol w="1912820">
                  <a:extLst>
                    <a:ext uri="{9D8B030D-6E8A-4147-A177-3AD203B41FA5}">
                      <a16:colId xmlns:a16="http://schemas.microsoft.com/office/drawing/2014/main" val="694841052"/>
                    </a:ext>
                  </a:extLst>
                </a:gridCol>
                <a:gridCol w="1912820">
                  <a:extLst>
                    <a:ext uri="{9D8B030D-6E8A-4147-A177-3AD203B41FA5}">
                      <a16:colId xmlns:a16="http://schemas.microsoft.com/office/drawing/2014/main" val="519975931"/>
                    </a:ext>
                  </a:extLst>
                </a:gridCol>
                <a:gridCol w="1912820">
                  <a:extLst>
                    <a:ext uri="{9D8B030D-6E8A-4147-A177-3AD203B41FA5}">
                      <a16:colId xmlns:a16="http://schemas.microsoft.com/office/drawing/2014/main" val="2920031651"/>
                    </a:ext>
                  </a:extLst>
                </a:gridCol>
                <a:gridCol w="1912820">
                  <a:extLst>
                    <a:ext uri="{9D8B030D-6E8A-4147-A177-3AD203B41FA5}">
                      <a16:colId xmlns:a16="http://schemas.microsoft.com/office/drawing/2014/main" val="2896678802"/>
                    </a:ext>
                  </a:extLst>
                </a:gridCol>
              </a:tblGrid>
              <a:tr h="615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18828"/>
                  </a:ext>
                </a:extLst>
              </a:tr>
              <a:tr h="615010">
                <a:tc>
                  <a:txBody>
                    <a:bodyPr/>
                    <a:lstStyle/>
                    <a:p>
                      <a:r>
                        <a:rPr lang="en-US" dirty="0"/>
                        <a:t>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85011"/>
                  </a:ext>
                </a:extLst>
              </a:tr>
              <a:tr h="61501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1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1525</Words>
  <Application>Microsoft Office PowerPoint</Application>
  <PresentationFormat>Widescreen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CS 0447 Recitation 9</vt:lpstr>
      <vt:lpstr>Last Week’s Quiz</vt:lpstr>
      <vt:lpstr>Last Week’s Quiz</vt:lpstr>
      <vt:lpstr>This Week’s Quiz</vt:lpstr>
      <vt:lpstr>Minimization</vt:lpstr>
      <vt:lpstr>Minimizing Boolean Functions</vt:lpstr>
      <vt:lpstr>Karnaugh Maps</vt:lpstr>
      <vt:lpstr>Building a K-Map</vt:lpstr>
      <vt:lpstr>Building a K-Map</vt:lpstr>
      <vt:lpstr>Using a K-Map</vt:lpstr>
      <vt:lpstr>Using a K-Map</vt:lpstr>
      <vt:lpstr>K-Map Notes</vt:lpstr>
      <vt:lpstr>S/R Latches</vt:lpstr>
      <vt:lpstr>Setting an S/R Latch</vt:lpstr>
      <vt:lpstr>Latching an S/R Latch</vt:lpstr>
      <vt:lpstr>Resetting an S/R Latch</vt:lpstr>
      <vt:lpstr>S/R Latches and Sequential Logic</vt:lpstr>
      <vt:lpstr>Propagation Delay</vt:lpstr>
      <vt:lpstr>Critical Path</vt:lpstr>
      <vt:lpstr>The Clock</vt:lpstr>
      <vt:lpstr>D Latch</vt:lpstr>
      <vt:lpstr>D Latch Problem</vt:lpstr>
      <vt:lpstr>Creating a Register</vt:lpstr>
      <vt:lpstr>Determining Clock Speed</vt:lpstr>
      <vt:lpstr>Lab 9 Part A</vt:lpstr>
      <vt:lpstr>Lab 9 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9</dc:title>
  <dc:creator>Young, Benjamin</dc:creator>
  <cp:lastModifiedBy>Young, Benjamin</cp:lastModifiedBy>
  <cp:revision>3</cp:revision>
  <dcterms:created xsi:type="dcterms:W3CDTF">2021-11-03T21:38:04Z</dcterms:created>
  <dcterms:modified xsi:type="dcterms:W3CDTF">2021-11-08T20:46:12Z</dcterms:modified>
</cp:coreProperties>
</file>