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066E-7626-420F-B26F-5129AC13BE11}" v="1470" dt="2021-12-02T19:21:23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0B35066E-7626-420F-B26F-5129AC13BE11}"/>
    <pc:docChg chg="undo custSel addSld modSld">
      <pc:chgData name="Young, Benjamin" userId="7da6a715-4f12-493f-adfa-98c8e70e7c1f" providerId="ADAL" clId="{0B35066E-7626-420F-B26F-5129AC13BE11}" dt="2021-12-06T20:46:26.322" v="1481" actId="20577"/>
      <pc:docMkLst>
        <pc:docMk/>
      </pc:docMkLst>
      <pc:sldChg chg="modSp mod">
        <pc:chgData name="Young, Benjamin" userId="7da6a715-4f12-493f-adfa-98c8e70e7c1f" providerId="ADAL" clId="{0B35066E-7626-420F-B26F-5129AC13BE11}" dt="2021-12-02T19:12:50.764" v="403" actId="20577"/>
        <pc:sldMkLst>
          <pc:docMk/>
          <pc:sldMk cId="3980096993" sldId="260"/>
        </pc:sldMkLst>
        <pc:spChg chg="mod">
          <ac:chgData name="Young, Benjamin" userId="7da6a715-4f12-493f-adfa-98c8e70e7c1f" providerId="ADAL" clId="{0B35066E-7626-420F-B26F-5129AC13BE11}" dt="2021-12-02T19:10:55.304" v="28" actId="20577"/>
          <ac:spMkLst>
            <pc:docMk/>
            <pc:sldMk cId="3980096993" sldId="260"/>
            <ac:spMk id="2" creationId="{9AD81946-AC6A-46EB-84A6-B5ABB1DF2531}"/>
          </ac:spMkLst>
        </pc:spChg>
        <pc:spChg chg="mod">
          <ac:chgData name="Young, Benjamin" userId="7da6a715-4f12-493f-adfa-98c8e70e7c1f" providerId="ADAL" clId="{0B35066E-7626-420F-B26F-5129AC13BE11}" dt="2021-12-02T19:12:50.764" v="403" actId="20577"/>
          <ac:spMkLst>
            <pc:docMk/>
            <pc:sldMk cId="3980096993" sldId="260"/>
            <ac:spMk id="3" creationId="{FAEE0D0B-C2D8-4691-B022-216A374E7A5C}"/>
          </ac:spMkLst>
        </pc:spChg>
      </pc:sldChg>
      <pc:sldChg chg="modSp mod">
        <pc:chgData name="Young, Benjamin" userId="7da6a715-4f12-493f-adfa-98c8e70e7c1f" providerId="ADAL" clId="{0B35066E-7626-420F-B26F-5129AC13BE11}" dt="2021-12-06T20:44:46.153" v="1476" actId="20577"/>
        <pc:sldMkLst>
          <pc:docMk/>
          <pc:sldMk cId="3162432989" sldId="264"/>
        </pc:sldMkLst>
        <pc:spChg chg="mod">
          <ac:chgData name="Young, Benjamin" userId="7da6a715-4f12-493f-adfa-98c8e70e7c1f" providerId="ADAL" clId="{0B35066E-7626-420F-B26F-5129AC13BE11}" dt="2021-12-06T20:44:46.153" v="1476" actId="20577"/>
          <ac:spMkLst>
            <pc:docMk/>
            <pc:sldMk cId="3162432989" sldId="264"/>
            <ac:spMk id="3" creationId="{01E46DA3-2855-46CE-8C87-A318A1C058D6}"/>
          </ac:spMkLst>
        </pc:spChg>
      </pc:sldChg>
      <pc:sldChg chg="modSp mod">
        <pc:chgData name="Young, Benjamin" userId="7da6a715-4f12-493f-adfa-98c8e70e7c1f" providerId="ADAL" clId="{0B35066E-7626-420F-B26F-5129AC13BE11}" dt="2021-12-06T20:46:26.322" v="1481" actId="20577"/>
        <pc:sldMkLst>
          <pc:docMk/>
          <pc:sldMk cId="1812333249" sldId="267"/>
        </pc:sldMkLst>
        <pc:spChg chg="mod">
          <ac:chgData name="Young, Benjamin" userId="7da6a715-4f12-493f-adfa-98c8e70e7c1f" providerId="ADAL" clId="{0B35066E-7626-420F-B26F-5129AC13BE11}" dt="2021-12-06T20:46:26.322" v="1481" actId="20577"/>
          <ac:spMkLst>
            <pc:docMk/>
            <pc:sldMk cId="1812333249" sldId="267"/>
            <ac:spMk id="3" creationId="{F6A6709D-8788-4A18-A358-715CEA97845A}"/>
          </ac:spMkLst>
        </pc:spChg>
      </pc:sldChg>
      <pc:sldChg chg="addSp delSp modSp new mod setBg">
        <pc:chgData name="Young, Benjamin" userId="7da6a715-4f12-493f-adfa-98c8e70e7c1f" providerId="ADAL" clId="{0B35066E-7626-420F-B26F-5129AC13BE11}" dt="2021-12-02T19:14:44.239" v="593" actId="1076"/>
        <pc:sldMkLst>
          <pc:docMk/>
          <pc:sldMk cId="4258224543" sldId="268"/>
        </pc:sldMkLst>
        <pc:spChg chg="mod">
          <ac:chgData name="Young, Benjamin" userId="7da6a715-4f12-493f-adfa-98c8e70e7c1f" providerId="ADAL" clId="{0B35066E-7626-420F-B26F-5129AC13BE11}" dt="2021-12-02T19:14:40.651" v="591" actId="26606"/>
          <ac:spMkLst>
            <pc:docMk/>
            <pc:sldMk cId="4258224543" sldId="268"/>
            <ac:spMk id="2" creationId="{EA56DBAC-E9AE-4217-9F38-EB85822E02BB}"/>
          </ac:spMkLst>
        </pc:spChg>
        <pc:spChg chg="mod">
          <ac:chgData name="Young, Benjamin" userId="7da6a715-4f12-493f-adfa-98c8e70e7c1f" providerId="ADAL" clId="{0B35066E-7626-420F-B26F-5129AC13BE11}" dt="2021-12-02T19:14:40.651" v="591" actId="26606"/>
          <ac:spMkLst>
            <pc:docMk/>
            <pc:sldMk cId="4258224543" sldId="268"/>
            <ac:spMk id="3" creationId="{E00547C4-92EC-420C-94A1-A6178CAA702E}"/>
          </ac:spMkLst>
        </pc:spChg>
        <pc:spChg chg="add del">
          <ac:chgData name="Young, Benjamin" userId="7da6a715-4f12-493f-adfa-98c8e70e7c1f" providerId="ADAL" clId="{0B35066E-7626-420F-B26F-5129AC13BE11}" dt="2021-12-02T19:14:37.998" v="587" actId="26606"/>
          <ac:spMkLst>
            <pc:docMk/>
            <pc:sldMk cId="4258224543" sldId="268"/>
            <ac:spMk id="10" creationId="{1A95671B-3CC6-4792-9114-B74FAEA224E6}"/>
          </ac:spMkLst>
        </pc:spChg>
        <pc:spChg chg="add del">
          <ac:chgData name="Young, Benjamin" userId="7da6a715-4f12-493f-adfa-98c8e70e7c1f" providerId="ADAL" clId="{0B35066E-7626-420F-B26F-5129AC13BE11}" dt="2021-12-02T19:14:40.651" v="591" actId="26606"/>
          <ac:spMkLst>
            <pc:docMk/>
            <pc:sldMk cId="4258224543" sldId="268"/>
            <ac:spMk id="12" creationId="{72F84B47-E267-4194-8194-831DB7B5547F}"/>
          </ac:spMkLst>
        </pc:spChg>
        <pc:spChg chg="add del">
          <ac:chgData name="Young, Benjamin" userId="7da6a715-4f12-493f-adfa-98c8e70e7c1f" providerId="ADAL" clId="{0B35066E-7626-420F-B26F-5129AC13BE11}" dt="2021-12-02T19:14:40.651" v="591" actId="26606"/>
          <ac:spMkLst>
            <pc:docMk/>
            <pc:sldMk cId="4258224543" sldId="268"/>
            <ac:spMk id="13" creationId="{5E39A796-BE83-48B1-B33F-35C4A32AAB57}"/>
          </ac:spMkLst>
        </pc:spChg>
        <pc:picChg chg="add mod">
          <ac:chgData name="Young, Benjamin" userId="7da6a715-4f12-493f-adfa-98c8e70e7c1f" providerId="ADAL" clId="{0B35066E-7626-420F-B26F-5129AC13BE11}" dt="2021-12-02T19:14:44.239" v="593" actId="1076"/>
          <ac:picMkLst>
            <pc:docMk/>
            <pc:sldMk cId="4258224543" sldId="268"/>
            <ac:picMk id="5" creationId="{815049C4-698D-46C8-BDCF-91921873A6DA}"/>
          </ac:picMkLst>
        </pc:picChg>
      </pc:sldChg>
      <pc:sldChg chg="addSp delSp modSp new mod">
        <pc:chgData name="Young, Benjamin" userId="7da6a715-4f12-493f-adfa-98c8e70e7c1f" providerId="ADAL" clId="{0B35066E-7626-420F-B26F-5129AC13BE11}" dt="2021-12-02T19:18:27.947" v="1064" actId="20577"/>
        <pc:sldMkLst>
          <pc:docMk/>
          <pc:sldMk cId="3934970827" sldId="269"/>
        </pc:sldMkLst>
        <pc:spChg chg="mod">
          <ac:chgData name="Young, Benjamin" userId="7da6a715-4f12-493f-adfa-98c8e70e7c1f" providerId="ADAL" clId="{0B35066E-7626-420F-B26F-5129AC13BE11}" dt="2021-12-02T19:15:00.777" v="605" actId="20577"/>
          <ac:spMkLst>
            <pc:docMk/>
            <pc:sldMk cId="3934970827" sldId="269"/>
            <ac:spMk id="2" creationId="{CF7F0137-773A-4E44-AABE-75B7B55B5237}"/>
          </ac:spMkLst>
        </pc:spChg>
        <pc:spChg chg="mod">
          <ac:chgData name="Young, Benjamin" userId="7da6a715-4f12-493f-adfa-98c8e70e7c1f" providerId="ADAL" clId="{0B35066E-7626-420F-B26F-5129AC13BE11}" dt="2021-12-02T19:18:27.947" v="1064" actId="20577"/>
          <ac:spMkLst>
            <pc:docMk/>
            <pc:sldMk cId="3934970827" sldId="269"/>
            <ac:spMk id="3" creationId="{E82EC2F9-6B38-4DB1-B024-7BFAD331C3D4}"/>
          </ac:spMkLst>
        </pc:spChg>
        <pc:picChg chg="add del mod">
          <ac:chgData name="Young, Benjamin" userId="7da6a715-4f12-493f-adfa-98c8e70e7c1f" providerId="ADAL" clId="{0B35066E-7626-420F-B26F-5129AC13BE11}" dt="2021-12-02T19:18:11.351" v="1055" actId="21"/>
          <ac:picMkLst>
            <pc:docMk/>
            <pc:sldMk cId="3934970827" sldId="269"/>
            <ac:picMk id="5" creationId="{5EEDEF79-44CF-409C-AB1C-5EECCF51F402}"/>
          </ac:picMkLst>
        </pc:picChg>
      </pc:sldChg>
      <pc:sldChg chg="addSp delSp modSp new mod">
        <pc:chgData name="Young, Benjamin" userId="7da6a715-4f12-493f-adfa-98c8e70e7c1f" providerId="ADAL" clId="{0B35066E-7626-420F-B26F-5129AC13BE11}" dt="2021-12-02T19:19:52.205" v="1201" actId="1076"/>
        <pc:sldMkLst>
          <pc:docMk/>
          <pc:sldMk cId="4106722676" sldId="270"/>
        </pc:sldMkLst>
        <pc:spChg chg="mod">
          <ac:chgData name="Young, Benjamin" userId="7da6a715-4f12-493f-adfa-98c8e70e7c1f" providerId="ADAL" clId="{0B35066E-7626-420F-B26F-5129AC13BE11}" dt="2021-12-02T19:18:07.999" v="1054" actId="20577"/>
          <ac:spMkLst>
            <pc:docMk/>
            <pc:sldMk cId="4106722676" sldId="270"/>
            <ac:spMk id="2" creationId="{A39759B6-DA02-4358-AD9B-8CBAFA9B4867}"/>
          </ac:spMkLst>
        </pc:spChg>
        <pc:spChg chg="add del mod">
          <ac:chgData name="Young, Benjamin" userId="7da6a715-4f12-493f-adfa-98c8e70e7c1f" providerId="ADAL" clId="{0B35066E-7626-420F-B26F-5129AC13BE11}" dt="2021-12-02T19:19:48.312" v="1199" actId="255"/>
          <ac:spMkLst>
            <pc:docMk/>
            <pc:sldMk cId="4106722676" sldId="270"/>
            <ac:spMk id="3" creationId="{BA27B52B-C59C-4565-AE9A-68480F7DA2CB}"/>
          </ac:spMkLst>
        </pc:spChg>
        <pc:picChg chg="add del mod">
          <ac:chgData name="Young, Benjamin" userId="7da6a715-4f12-493f-adfa-98c8e70e7c1f" providerId="ADAL" clId="{0B35066E-7626-420F-B26F-5129AC13BE11}" dt="2021-12-02T19:18:21.033" v="1059"/>
          <ac:picMkLst>
            <pc:docMk/>
            <pc:sldMk cId="4106722676" sldId="270"/>
            <ac:picMk id="4" creationId="{09AF2F9C-4388-4D3C-AE1C-7F34B9DF11F0}"/>
          </ac:picMkLst>
        </pc:picChg>
        <pc:picChg chg="add mod">
          <ac:chgData name="Young, Benjamin" userId="7da6a715-4f12-493f-adfa-98c8e70e7c1f" providerId="ADAL" clId="{0B35066E-7626-420F-B26F-5129AC13BE11}" dt="2021-12-02T19:19:52.205" v="1201" actId="1076"/>
          <ac:picMkLst>
            <pc:docMk/>
            <pc:sldMk cId="4106722676" sldId="270"/>
            <ac:picMk id="6" creationId="{E241E309-C5EE-4193-9E9D-400F1460639A}"/>
          </ac:picMkLst>
        </pc:picChg>
      </pc:sldChg>
      <pc:sldChg chg="modSp new mod">
        <pc:chgData name="Young, Benjamin" userId="7da6a715-4f12-493f-adfa-98c8e70e7c1f" providerId="ADAL" clId="{0B35066E-7626-420F-B26F-5129AC13BE11}" dt="2021-12-02T19:21:23.203" v="1473" actId="20577"/>
        <pc:sldMkLst>
          <pc:docMk/>
          <pc:sldMk cId="4183331891" sldId="271"/>
        </pc:sldMkLst>
        <pc:spChg chg="mod">
          <ac:chgData name="Young, Benjamin" userId="7da6a715-4f12-493f-adfa-98c8e70e7c1f" providerId="ADAL" clId="{0B35066E-7626-420F-B26F-5129AC13BE11}" dt="2021-12-02T19:20:33.217" v="1228" actId="20577"/>
          <ac:spMkLst>
            <pc:docMk/>
            <pc:sldMk cId="4183331891" sldId="271"/>
            <ac:spMk id="2" creationId="{969C3018-F282-48CE-8251-8DBDE6E9A59A}"/>
          </ac:spMkLst>
        </pc:spChg>
        <pc:spChg chg="mod">
          <ac:chgData name="Young, Benjamin" userId="7da6a715-4f12-493f-adfa-98c8e70e7c1f" providerId="ADAL" clId="{0B35066E-7626-420F-B26F-5129AC13BE11}" dt="2021-12-02T19:21:23.203" v="1473" actId="20577"/>
          <ac:spMkLst>
            <pc:docMk/>
            <pc:sldMk cId="4183331891" sldId="271"/>
            <ac:spMk id="3" creationId="{C91D0B82-9793-46C0-91B5-9FD22F1B55EE}"/>
          </ac:spMkLst>
        </pc:spChg>
      </pc:sldChg>
    </pc:docChg>
  </pc:docChgLst>
  <pc:docChgLst>
    <pc:chgData name="Young, Benjamin" userId="7da6a715-4f12-493f-adfa-98c8e70e7c1f" providerId="ADAL" clId="{C2401E90-E79A-4992-9944-3B3FFF120035}"/>
    <pc:docChg chg="undo custSel addSld modSld">
      <pc:chgData name="Young, Benjamin" userId="7da6a715-4f12-493f-adfa-98c8e70e7c1f" providerId="ADAL" clId="{C2401E90-E79A-4992-9944-3B3FFF120035}" dt="2021-12-01T05:11:53.783" v="2669" actId="20577"/>
      <pc:docMkLst>
        <pc:docMk/>
      </pc:docMkLst>
      <pc:sldChg chg="modSp new mod modNotesTx">
        <pc:chgData name="Young, Benjamin" userId="7da6a715-4f12-493f-adfa-98c8e70e7c1f" providerId="ADAL" clId="{C2401E90-E79A-4992-9944-3B3FFF120035}" dt="2021-12-01T04:45:10.373" v="73"/>
        <pc:sldMkLst>
          <pc:docMk/>
          <pc:sldMk cId="1553435674" sldId="257"/>
        </pc:sldMkLst>
        <pc:spChg chg="mod">
          <ac:chgData name="Young, Benjamin" userId="7da6a715-4f12-493f-adfa-98c8e70e7c1f" providerId="ADAL" clId="{C2401E90-E79A-4992-9944-3B3FFF120035}" dt="2021-12-01T04:43:40.912" v="17" actId="20577"/>
          <ac:spMkLst>
            <pc:docMk/>
            <pc:sldMk cId="1553435674" sldId="257"/>
            <ac:spMk id="2" creationId="{CD4EDE47-981A-453C-B6C8-8C041ADD4E83}"/>
          </ac:spMkLst>
        </pc:spChg>
        <pc:spChg chg="mod">
          <ac:chgData name="Young, Benjamin" userId="7da6a715-4f12-493f-adfa-98c8e70e7c1f" providerId="ADAL" clId="{C2401E90-E79A-4992-9944-3B3FFF120035}" dt="2021-12-01T04:45:10.373" v="73"/>
          <ac:spMkLst>
            <pc:docMk/>
            <pc:sldMk cId="1553435674" sldId="257"/>
            <ac:spMk id="3" creationId="{B3926B21-FFA8-4FC1-91C0-E1D670D58CA5}"/>
          </ac:spMkLst>
        </pc:spChg>
      </pc:sldChg>
      <pc:sldChg chg="modSp new mod modNotesTx">
        <pc:chgData name="Young, Benjamin" userId="7da6a715-4f12-493f-adfa-98c8e70e7c1f" providerId="ADAL" clId="{C2401E90-E79A-4992-9944-3B3FFF120035}" dt="2021-12-01T04:46:31.963" v="225"/>
        <pc:sldMkLst>
          <pc:docMk/>
          <pc:sldMk cId="900194590" sldId="258"/>
        </pc:sldMkLst>
        <pc:spChg chg="mod">
          <ac:chgData name="Young, Benjamin" userId="7da6a715-4f12-493f-adfa-98c8e70e7c1f" providerId="ADAL" clId="{C2401E90-E79A-4992-9944-3B3FFF120035}" dt="2021-12-01T04:45:24.408" v="97" actId="20577"/>
          <ac:spMkLst>
            <pc:docMk/>
            <pc:sldMk cId="900194590" sldId="258"/>
            <ac:spMk id="2" creationId="{35721187-8F0D-4B3E-9568-2DC47BFDC171}"/>
          </ac:spMkLst>
        </pc:spChg>
        <pc:spChg chg="mod">
          <ac:chgData name="Young, Benjamin" userId="7da6a715-4f12-493f-adfa-98c8e70e7c1f" providerId="ADAL" clId="{C2401E90-E79A-4992-9944-3B3FFF120035}" dt="2021-12-01T04:46:22.452" v="220"/>
          <ac:spMkLst>
            <pc:docMk/>
            <pc:sldMk cId="900194590" sldId="258"/>
            <ac:spMk id="3" creationId="{9246FD98-2C67-4A85-B17F-1209C2C2ABCF}"/>
          </ac:spMkLst>
        </pc:spChg>
      </pc:sldChg>
      <pc:sldChg chg="modSp new mod">
        <pc:chgData name="Young, Benjamin" userId="7da6a715-4f12-493f-adfa-98c8e70e7c1f" providerId="ADAL" clId="{C2401E90-E79A-4992-9944-3B3FFF120035}" dt="2021-12-01T04:46:47.014" v="262" actId="20577"/>
        <pc:sldMkLst>
          <pc:docMk/>
          <pc:sldMk cId="1072300172" sldId="259"/>
        </pc:sldMkLst>
        <pc:spChg chg="mod">
          <ac:chgData name="Young, Benjamin" userId="7da6a715-4f12-493f-adfa-98c8e70e7c1f" providerId="ADAL" clId="{C2401E90-E79A-4992-9944-3B3FFF120035}" dt="2021-12-01T04:46:44.412" v="254" actId="20577"/>
          <ac:spMkLst>
            <pc:docMk/>
            <pc:sldMk cId="1072300172" sldId="259"/>
            <ac:spMk id="2" creationId="{8610C644-4426-4502-BAB3-C711033693C5}"/>
          </ac:spMkLst>
        </pc:spChg>
        <pc:spChg chg="mod">
          <ac:chgData name="Young, Benjamin" userId="7da6a715-4f12-493f-adfa-98c8e70e7c1f" providerId="ADAL" clId="{C2401E90-E79A-4992-9944-3B3FFF120035}" dt="2021-12-01T04:46:47.014" v="262" actId="20577"/>
          <ac:spMkLst>
            <pc:docMk/>
            <pc:sldMk cId="1072300172" sldId="259"/>
            <ac:spMk id="3" creationId="{B3BB8BA1-90E9-4A35-A90A-272B92E24C6B}"/>
          </ac:spMkLst>
        </pc:spChg>
      </pc:sldChg>
      <pc:sldChg chg="modSp new mod">
        <pc:chgData name="Young, Benjamin" userId="7da6a715-4f12-493f-adfa-98c8e70e7c1f" providerId="ADAL" clId="{C2401E90-E79A-4992-9944-3B3FFF120035}" dt="2021-12-01T04:48:08.292" v="294" actId="20577"/>
        <pc:sldMkLst>
          <pc:docMk/>
          <pc:sldMk cId="3980096993" sldId="260"/>
        </pc:sldMkLst>
        <pc:spChg chg="mod">
          <ac:chgData name="Young, Benjamin" userId="7da6a715-4f12-493f-adfa-98c8e70e7c1f" providerId="ADAL" clId="{C2401E90-E79A-4992-9944-3B3FFF120035}" dt="2021-12-01T04:48:08.292" v="294" actId="20577"/>
          <ac:spMkLst>
            <pc:docMk/>
            <pc:sldMk cId="3980096993" sldId="260"/>
            <ac:spMk id="2" creationId="{9AD81946-AC6A-46EB-84A6-B5ABB1DF2531}"/>
          </ac:spMkLst>
        </pc:spChg>
      </pc:sldChg>
      <pc:sldChg chg="modSp new mod">
        <pc:chgData name="Young, Benjamin" userId="7da6a715-4f12-493f-adfa-98c8e70e7c1f" providerId="ADAL" clId="{C2401E90-E79A-4992-9944-3B3FFF120035}" dt="2021-12-01T04:54:16.473" v="637" actId="20577"/>
        <pc:sldMkLst>
          <pc:docMk/>
          <pc:sldMk cId="2206348904" sldId="261"/>
        </pc:sldMkLst>
        <pc:spChg chg="mod">
          <ac:chgData name="Young, Benjamin" userId="7da6a715-4f12-493f-adfa-98c8e70e7c1f" providerId="ADAL" clId="{C2401E90-E79A-4992-9944-3B3FFF120035}" dt="2021-12-01T04:52:51.506" v="316" actId="20577"/>
          <ac:spMkLst>
            <pc:docMk/>
            <pc:sldMk cId="2206348904" sldId="261"/>
            <ac:spMk id="2" creationId="{2F294769-2C17-400F-A3FE-0118F7C9B0A1}"/>
          </ac:spMkLst>
        </pc:spChg>
        <pc:spChg chg="mod">
          <ac:chgData name="Young, Benjamin" userId="7da6a715-4f12-493f-adfa-98c8e70e7c1f" providerId="ADAL" clId="{C2401E90-E79A-4992-9944-3B3FFF120035}" dt="2021-12-01T04:54:16.473" v="637" actId="20577"/>
          <ac:spMkLst>
            <pc:docMk/>
            <pc:sldMk cId="2206348904" sldId="261"/>
            <ac:spMk id="3" creationId="{A791B405-5587-4FF9-A0F4-2A87AAD1205F}"/>
          </ac:spMkLst>
        </pc:spChg>
      </pc:sldChg>
      <pc:sldChg chg="addSp modSp new mod">
        <pc:chgData name="Young, Benjamin" userId="7da6a715-4f12-493f-adfa-98c8e70e7c1f" providerId="ADAL" clId="{C2401E90-E79A-4992-9944-3B3FFF120035}" dt="2021-12-01T04:56:04.912" v="862" actId="14100"/>
        <pc:sldMkLst>
          <pc:docMk/>
          <pc:sldMk cId="3781322708" sldId="262"/>
        </pc:sldMkLst>
        <pc:spChg chg="mod">
          <ac:chgData name="Young, Benjamin" userId="7da6a715-4f12-493f-adfa-98c8e70e7c1f" providerId="ADAL" clId="{C2401E90-E79A-4992-9944-3B3FFF120035}" dt="2021-12-01T04:54:40.600" v="649" actId="20577"/>
          <ac:spMkLst>
            <pc:docMk/>
            <pc:sldMk cId="3781322708" sldId="262"/>
            <ac:spMk id="2" creationId="{C5D0E203-3652-4CB0-9274-D2564481B541}"/>
          </ac:spMkLst>
        </pc:spChg>
        <pc:spChg chg="mod">
          <ac:chgData name="Young, Benjamin" userId="7da6a715-4f12-493f-adfa-98c8e70e7c1f" providerId="ADAL" clId="{C2401E90-E79A-4992-9944-3B3FFF120035}" dt="2021-12-01T04:56:04.912" v="862" actId="14100"/>
          <ac:spMkLst>
            <pc:docMk/>
            <pc:sldMk cId="3781322708" sldId="262"/>
            <ac:spMk id="3" creationId="{E8D54885-82DD-45DB-A680-4198349F8D17}"/>
          </ac:spMkLst>
        </pc:spChg>
        <pc:picChg chg="add mod">
          <ac:chgData name="Young, Benjamin" userId="7da6a715-4f12-493f-adfa-98c8e70e7c1f" providerId="ADAL" clId="{C2401E90-E79A-4992-9944-3B3FFF120035}" dt="2021-12-01T04:56:02.247" v="861" actId="1076"/>
          <ac:picMkLst>
            <pc:docMk/>
            <pc:sldMk cId="3781322708" sldId="262"/>
            <ac:picMk id="5" creationId="{AF39B344-ADB1-4894-8E84-44C2D3404946}"/>
          </ac:picMkLst>
        </pc:picChg>
      </pc:sldChg>
      <pc:sldChg chg="addSp modSp new mod">
        <pc:chgData name="Young, Benjamin" userId="7da6a715-4f12-493f-adfa-98c8e70e7c1f" providerId="ADAL" clId="{C2401E90-E79A-4992-9944-3B3FFF120035}" dt="2021-12-01T04:58:40.443" v="1222" actId="20577"/>
        <pc:sldMkLst>
          <pc:docMk/>
          <pc:sldMk cId="2225686461" sldId="263"/>
        </pc:sldMkLst>
        <pc:spChg chg="mod">
          <ac:chgData name="Young, Benjamin" userId="7da6a715-4f12-493f-adfa-98c8e70e7c1f" providerId="ADAL" clId="{C2401E90-E79A-4992-9944-3B3FFF120035}" dt="2021-12-01T04:56:37.663" v="883" actId="20577"/>
          <ac:spMkLst>
            <pc:docMk/>
            <pc:sldMk cId="2225686461" sldId="263"/>
            <ac:spMk id="2" creationId="{91ECD3EC-52DF-4E1F-A864-E61D621F6DC7}"/>
          </ac:spMkLst>
        </pc:spChg>
        <pc:spChg chg="mod">
          <ac:chgData name="Young, Benjamin" userId="7da6a715-4f12-493f-adfa-98c8e70e7c1f" providerId="ADAL" clId="{C2401E90-E79A-4992-9944-3B3FFF120035}" dt="2021-12-01T04:58:40.443" v="1222" actId="20577"/>
          <ac:spMkLst>
            <pc:docMk/>
            <pc:sldMk cId="2225686461" sldId="263"/>
            <ac:spMk id="3" creationId="{69C838F4-5C9C-4097-9A57-105105B6070C}"/>
          </ac:spMkLst>
        </pc:spChg>
        <pc:picChg chg="add mod">
          <ac:chgData name="Young, Benjamin" userId="7da6a715-4f12-493f-adfa-98c8e70e7c1f" providerId="ADAL" clId="{C2401E90-E79A-4992-9944-3B3FFF120035}" dt="2021-12-01T04:57:57.989" v="1007" actId="1076"/>
          <ac:picMkLst>
            <pc:docMk/>
            <pc:sldMk cId="2225686461" sldId="263"/>
            <ac:picMk id="5" creationId="{B5584ECF-93C5-46DA-921C-899ADA438EFD}"/>
          </ac:picMkLst>
        </pc:picChg>
      </pc:sldChg>
      <pc:sldChg chg="addSp modSp new mod">
        <pc:chgData name="Young, Benjamin" userId="7da6a715-4f12-493f-adfa-98c8e70e7c1f" providerId="ADAL" clId="{C2401E90-E79A-4992-9944-3B3FFF120035}" dt="2021-12-01T05:01:40.916" v="1498" actId="20577"/>
        <pc:sldMkLst>
          <pc:docMk/>
          <pc:sldMk cId="3162432989" sldId="264"/>
        </pc:sldMkLst>
        <pc:spChg chg="mod">
          <ac:chgData name="Young, Benjamin" userId="7da6a715-4f12-493f-adfa-98c8e70e7c1f" providerId="ADAL" clId="{C2401E90-E79A-4992-9944-3B3FFF120035}" dt="2021-12-01T04:59:55.447" v="1244" actId="20577"/>
          <ac:spMkLst>
            <pc:docMk/>
            <pc:sldMk cId="3162432989" sldId="264"/>
            <ac:spMk id="2" creationId="{47601E9F-B7F0-468D-8309-2B9426014CB9}"/>
          </ac:spMkLst>
        </pc:spChg>
        <pc:spChg chg="mod">
          <ac:chgData name="Young, Benjamin" userId="7da6a715-4f12-493f-adfa-98c8e70e7c1f" providerId="ADAL" clId="{C2401E90-E79A-4992-9944-3B3FFF120035}" dt="2021-12-01T05:01:40.916" v="1498" actId="20577"/>
          <ac:spMkLst>
            <pc:docMk/>
            <pc:sldMk cId="3162432989" sldId="264"/>
            <ac:spMk id="3" creationId="{01E46DA3-2855-46CE-8C87-A318A1C058D6}"/>
          </ac:spMkLst>
        </pc:spChg>
        <pc:picChg chg="add mod">
          <ac:chgData name="Young, Benjamin" userId="7da6a715-4f12-493f-adfa-98c8e70e7c1f" providerId="ADAL" clId="{C2401E90-E79A-4992-9944-3B3FFF120035}" dt="2021-12-01T05:00:54.856" v="1375" actId="1076"/>
          <ac:picMkLst>
            <pc:docMk/>
            <pc:sldMk cId="3162432989" sldId="264"/>
            <ac:picMk id="5" creationId="{6324CC97-523F-402D-B89C-3BCBA42AC003}"/>
          </ac:picMkLst>
        </pc:picChg>
      </pc:sldChg>
      <pc:sldChg chg="addSp delSp modSp new mod chgLayout">
        <pc:chgData name="Young, Benjamin" userId="7da6a715-4f12-493f-adfa-98c8e70e7c1f" providerId="ADAL" clId="{C2401E90-E79A-4992-9944-3B3FFF120035}" dt="2021-12-01T05:03:47.625" v="1912" actId="6264"/>
        <pc:sldMkLst>
          <pc:docMk/>
          <pc:sldMk cId="229214283" sldId="265"/>
        </pc:sldMkLst>
        <pc:spChg chg="mod ord">
          <ac:chgData name="Young, Benjamin" userId="7da6a715-4f12-493f-adfa-98c8e70e7c1f" providerId="ADAL" clId="{C2401E90-E79A-4992-9944-3B3FFF120035}" dt="2021-12-01T05:03:47.625" v="1912" actId="6264"/>
          <ac:spMkLst>
            <pc:docMk/>
            <pc:sldMk cId="229214283" sldId="265"/>
            <ac:spMk id="2" creationId="{279BE83E-9577-4017-AC96-0497A7717681}"/>
          </ac:spMkLst>
        </pc:spChg>
        <pc:spChg chg="mod ord">
          <ac:chgData name="Young, Benjamin" userId="7da6a715-4f12-493f-adfa-98c8e70e7c1f" providerId="ADAL" clId="{C2401E90-E79A-4992-9944-3B3FFF120035}" dt="2021-12-01T05:03:47.625" v="1912" actId="6264"/>
          <ac:spMkLst>
            <pc:docMk/>
            <pc:sldMk cId="229214283" sldId="265"/>
            <ac:spMk id="3" creationId="{462A735A-05AA-424E-842E-59DFC9193D4F}"/>
          </ac:spMkLst>
        </pc:spChg>
        <pc:spChg chg="add del mod">
          <ac:chgData name="Young, Benjamin" userId="7da6a715-4f12-493f-adfa-98c8e70e7c1f" providerId="ADAL" clId="{C2401E90-E79A-4992-9944-3B3FFF120035}" dt="2021-12-01T05:03:47.625" v="1912" actId="6264"/>
          <ac:spMkLst>
            <pc:docMk/>
            <pc:sldMk cId="229214283" sldId="265"/>
            <ac:spMk id="6" creationId="{9B16FF92-1BC3-4DC3-BECB-33ABA1292566}"/>
          </ac:spMkLst>
        </pc:spChg>
        <pc:spChg chg="add del mod">
          <ac:chgData name="Young, Benjamin" userId="7da6a715-4f12-493f-adfa-98c8e70e7c1f" providerId="ADAL" clId="{C2401E90-E79A-4992-9944-3B3FFF120035}" dt="2021-12-01T05:03:47.625" v="1912" actId="6264"/>
          <ac:spMkLst>
            <pc:docMk/>
            <pc:sldMk cId="229214283" sldId="265"/>
            <ac:spMk id="7" creationId="{3434FC3E-9A06-484B-8F8D-DE135CE7C421}"/>
          </ac:spMkLst>
        </pc:spChg>
        <pc:picChg chg="add mod">
          <ac:chgData name="Young, Benjamin" userId="7da6a715-4f12-493f-adfa-98c8e70e7c1f" providerId="ADAL" clId="{C2401E90-E79A-4992-9944-3B3FFF120035}" dt="2021-12-01T05:03:32.895" v="1874" actId="1076"/>
          <ac:picMkLst>
            <pc:docMk/>
            <pc:sldMk cId="229214283" sldId="265"/>
            <ac:picMk id="5" creationId="{C39FF96D-E7A4-419D-A51F-06C2449D3D18}"/>
          </ac:picMkLst>
        </pc:picChg>
      </pc:sldChg>
      <pc:sldChg chg="modSp new mod">
        <pc:chgData name="Young, Benjamin" userId="7da6a715-4f12-493f-adfa-98c8e70e7c1f" providerId="ADAL" clId="{C2401E90-E79A-4992-9944-3B3FFF120035}" dt="2021-12-01T05:09:31.589" v="2289" actId="20577"/>
        <pc:sldMkLst>
          <pc:docMk/>
          <pc:sldMk cId="1759046438" sldId="266"/>
        </pc:sldMkLst>
        <pc:spChg chg="mod">
          <ac:chgData name="Young, Benjamin" userId="7da6a715-4f12-493f-adfa-98c8e70e7c1f" providerId="ADAL" clId="{C2401E90-E79A-4992-9944-3B3FFF120035}" dt="2021-12-01T05:04:43.914" v="1919" actId="20577"/>
          <ac:spMkLst>
            <pc:docMk/>
            <pc:sldMk cId="1759046438" sldId="266"/>
            <ac:spMk id="2" creationId="{B0276563-B225-4894-BCCA-35523DF18766}"/>
          </ac:spMkLst>
        </pc:spChg>
        <pc:spChg chg="mod">
          <ac:chgData name="Young, Benjamin" userId="7da6a715-4f12-493f-adfa-98c8e70e7c1f" providerId="ADAL" clId="{C2401E90-E79A-4992-9944-3B3FFF120035}" dt="2021-12-01T05:09:31.589" v="2289" actId="20577"/>
          <ac:spMkLst>
            <pc:docMk/>
            <pc:sldMk cId="1759046438" sldId="266"/>
            <ac:spMk id="3" creationId="{E040CD12-3B2C-4889-8C1F-0DB3B2708362}"/>
          </ac:spMkLst>
        </pc:spChg>
      </pc:sldChg>
      <pc:sldChg chg="modSp new mod">
        <pc:chgData name="Young, Benjamin" userId="7da6a715-4f12-493f-adfa-98c8e70e7c1f" providerId="ADAL" clId="{C2401E90-E79A-4992-9944-3B3FFF120035}" dt="2021-12-01T05:11:53.783" v="2669" actId="20577"/>
        <pc:sldMkLst>
          <pc:docMk/>
          <pc:sldMk cId="1812333249" sldId="267"/>
        </pc:sldMkLst>
        <pc:spChg chg="mod">
          <ac:chgData name="Young, Benjamin" userId="7da6a715-4f12-493f-adfa-98c8e70e7c1f" providerId="ADAL" clId="{C2401E90-E79A-4992-9944-3B3FFF120035}" dt="2021-12-01T05:09:36.438" v="2296" actId="20577"/>
          <ac:spMkLst>
            <pc:docMk/>
            <pc:sldMk cId="1812333249" sldId="267"/>
            <ac:spMk id="2" creationId="{5CF79A0D-9A23-42B5-868C-82B817B82534}"/>
          </ac:spMkLst>
        </pc:spChg>
        <pc:spChg chg="mod">
          <ac:chgData name="Young, Benjamin" userId="7da6a715-4f12-493f-adfa-98c8e70e7c1f" providerId="ADAL" clId="{C2401E90-E79A-4992-9944-3B3FFF120035}" dt="2021-12-01T05:11:53.783" v="2669" actId="20577"/>
          <ac:spMkLst>
            <pc:docMk/>
            <pc:sldMk cId="1812333249" sldId="267"/>
            <ac:spMk id="3" creationId="{F6A6709D-8788-4A18-A358-715CEA9784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9699-D09D-41E4-9E9D-C07ECFA14BA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C1699-8F34-4F23-861C-5945748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Q1: </a:t>
            </a:r>
            <a:r>
              <a:rPr lang="en-US" b="1"/>
              <a:t>We say that jumps are absolute instructions, while branches are relative. What is the difference?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Q2: </a:t>
            </a:r>
            <a:r>
              <a:rPr lang="en-US" b="1"/>
              <a:t>What is the difference between a Von Neumann Architecture and a Harvard Architecture?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C1699-8F34-4F23-861C-5945748CB1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Q3: </a:t>
            </a:r>
            <a:r>
              <a:rPr lang="en-US" b="1"/>
              <a:t>What types of instructions cause single-cycle CPUs to be so slow?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Q4: </a:t>
            </a:r>
            <a:r>
              <a:rPr lang="en-US" b="1"/>
              <a:t>What is the critical path of a circuit?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C1699-8F34-4F23-861C-5945748CB1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9ACA-8B9F-4E2A-82F9-1E07B4710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09DE-A117-45D7-95F2-82AF52331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7C28-1A7C-4EA6-9E57-1C0944D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4A86-B365-44AC-8C03-71FE0B4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54EFC-6A9B-4042-9D63-6E2F5895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6366-9428-45F6-8DA2-F7108703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A600F-994B-4F01-842E-4A1CAF6D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5383-0DE8-43D5-B4CA-AC6CDB11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B598-1020-4E6A-8F38-0E862E52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01D1-C880-426A-9547-101F4023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0DA1F-33FE-4C10-BF72-F1E44284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0F23-7E64-4454-8411-725AB870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0E67-39A8-4860-857A-6CE9B8C4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C324-DE35-4014-8469-D72BACC3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5E95-61DE-4E86-AC00-B7FF304E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D2EC-59AA-45EC-B8CC-C23D5497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D434-F276-454B-913F-5C4908C4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FE93-EC93-4C4E-8E91-9189BD9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41A0-1812-416C-9FD8-2B4B80A1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9928-36F9-4A35-B9BD-4575EA43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A71E-2A20-411C-B539-B9542A1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E045-E2FE-4D2A-9062-B25CA698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48B5-6D92-42A3-966E-17F51C00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41F4-29E4-4E7E-9CE8-36CEA0F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F2B8C-BB51-47ED-B730-0E193D2D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7440-4FCD-4DFE-823C-9877E93D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EC79-8E78-49B5-AB1E-7D5C05DA4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40341-8E9C-48AD-B7C7-234FA50CE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56363-B1D4-4844-8536-122D05D4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519BC-A2A0-463A-A33F-FECF52B9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0BAC-F14F-4C14-8BFD-3136AC97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1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AB62-78FB-4EE8-A017-E09B8BAE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6E7AC-EBA1-4471-A7FB-3937CFF4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0FA9C-2848-43B9-9850-EFCAAC782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8EE31-CC79-4BF4-A1EC-5DE1F9F3E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E237-519D-427E-AB13-5BE41D2F0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A07CC-52B7-408B-984A-F1770F49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BC8C9-115A-44AB-9687-459269E0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B472E-2AD8-4041-91ED-DE3D3682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1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7A29-1E31-4C06-B1EA-0F7EF6FD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9AF1B-F325-4AD5-9528-D70C9724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A144A-EFBD-412A-8785-611CBA7E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98E96-352A-493B-B034-033ADD2E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A67BB-4F9C-49FC-B258-14488E1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BC512-46D3-4B65-A3A8-CEAAABCB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F472-197B-4F0A-8189-1E4AF54A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64EE-5A7A-4AA0-94AE-F88A7601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7591-E6B7-4E9E-B31D-81CCD0D3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DDC29-9497-45EA-9419-9A3E9D24C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99317-6AB1-4014-A184-042739F4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5AB9E-A09B-45D0-93C2-E3CD9852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2142-5F7F-48F2-A593-45E2C35B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E43B-88E6-4EC1-BCF2-7757A80E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AD05C-F7B1-4788-9347-3903ED12B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DAD05-2C75-46CA-9101-E83272E09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40A8-709D-4FC6-A662-ED95A2F5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0FB2-F5E6-4DC7-B618-0A04932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F2CB-D353-45AF-B777-29AD4B17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54AB7-CE19-482D-8AB8-7A4969F6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A3A1-C726-41C5-AC38-725AB7840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903C-D2DB-49D7-A20F-6B69659F5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8D60-3318-4723-94F3-EDA5A8F99DB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0ED0-1464-4F83-B808-DBCFDD104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1506-03FC-4A41-A662-FA4A13622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AE71-BFF3-4F78-ACB3-B12BDD36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18D1-D882-4AD0-9A90-A97450EC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 0447 Recitation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2FF51-79C3-485F-AA5B-8D9F5791D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4769-2C17-400F-A3FE-0118F7C9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B405-5587-4FF9-A0F4-2A87AAD1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finite state machine (FSM) is a model of computation</a:t>
            </a:r>
          </a:p>
          <a:p>
            <a:r>
              <a:rPr lang="en-US"/>
              <a:t>They are useful for problems where we have</a:t>
            </a:r>
          </a:p>
          <a:p>
            <a:pPr lvl="1"/>
            <a:r>
              <a:rPr lang="en-US"/>
              <a:t>A series of inputs </a:t>
            </a:r>
          </a:p>
          <a:p>
            <a:pPr lvl="1"/>
            <a:r>
              <a:rPr lang="en-US"/>
              <a:t>We need output(s)</a:t>
            </a:r>
          </a:p>
          <a:p>
            <a:pPr lvl="1"/>
            <a:r>
              <a:rPr lang="en-US"/>
              <a:t>The state stores some information</a:t>
            </a:r>
          </a:p>
          <a:p>
            <a:pPr lvl="1"/>
            <a:r>
              <a:rPr lang="en-US"/>
              <a:t>The input can change the current state and the output</a:t>
            </a:r>
          </a:p>
          <a:p>
            <a:r>
              <a:rPr lang="en-US"/>
              <a:t>You will discuss these </a:t>
            </a:r>
            <a:r>
              <a:rPr lang="en-US" i="1"/>
              <a:t>at length</a:t>
            </a:r>
            <a:r>
              <a:rPr lang="en-US"/>
              <a:t> in 1502</a:t>
            </a:r>
          </a:p>
        </p:txBody>
      </p:sp>
    </p:spTree>
    <p:extLst>
      <p:ext uri="{BB962C8B-B14F-4D97-AF65-F5344CB8AC3E}">
        <p14:creationId xmlns:p14="http://schemas.microsoft.com/office/powerpoint/2010/main" val="220634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E203-3652-4CB0-9274-D2564481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4885-82DD-45DB-A680-4198349F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078"/>
          </a:xfrm>
        </p:spPr>
        <p:txBody>
          <a:bodyPr/>
          <a:lstStyle/>
          <a:p>
            <a:r>
              <a:rPr lang="en-US"/>
              <a:t>A simple example: a ceiling fan</a:t>
            </a:r>
          </a:p>
          <a:p>
            <a:r>
              <a:rPr lang="en-US"/>
              <a:t>Whenever you pull the cord, you change the state of the fan</a:t>
            </a:r>
          </a:p>
          <a:p>
            <a:r>
              <a:rPr lang="en-US"/>
              <a:t>The state we move to depends on</a:t>
            </a:r>
          </a:p>
          <a:p>
            <a:pPr lvl="1"/>
            <a:r>
              <a:rPr lang="en-US"/>
              <a:t>The current state</a:t>
            </a:r>
          </a:p>
          <a:p>
            <a:pPr lvl="1"/>
            <a:r>
              <a:rPr lang="en-US"/>
              <a:t>The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9B344-ADB1-4894-8E84-44C2D340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92" y="4097194"/>
            <a:ext cx="7451387" cy="22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2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D3EC-52DF-4E1F-A864-E61D621F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Diagram to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38F4-5C9C-4097-9A57-105105B6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2149" cy="4351338"/>
          </a:xfrm>
        </p:spPr>
        <p:txBody>
          <a:bodyPr/>
          <a:lstStyle/>
          <a:p>
            <a:r>
              <a:rPr lang="en-US"/>
              <a:t>We can encode that state diagram into a table</a:t>
            </a:r>
          </a:p>
          <a:p>
            <a:r>
              <a:rPr lang="en-US"/>
              <a:t>In the left column we have the states, in the middle we have the inputs, and on the right we have the state to move to</a:t>
            </a:r>
          </a:p>
          <a:p>
            <a:r>
              <a:rPr lang="en-US"/>
              <a:t>Again, the state we move to depends on</a:t>
            </a:r>
          </a:p>
          <a:p>
            <a:pPr lvl="1"/>
            <a:r>
              <a:rPr lang="en-US"/>
              <a:t>The current state</a:t>
            </a:r>
          </a:p>
          <a:p>
            <a:pPr lvl="1"/>
            <a:r>
              <a:rPr lang="en-US"/>
              <a:t>The input that we see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84ECF-93C5-46DA-921C-899ADA43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36" y="1882741"/>
            <a:ext cx="2550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8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1E9F-B7F0-468D-8309-2B942601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FSMs and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6DA3-2855-46CE-8C87-A318A1C0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9723" cy="4351338"/>
          </a:xfrm>
        </p:spPr>
        <p:txBody>
          <a:bodyPr/>
          <a:lstStyle/>
          <a:p>
            <a:r>
              <a:rPr lang="en-US" dirty="0"/>
              <a:t>Let’s encode the inputs from the previous table using 1s and 0s</a:t>
            </a:r>
          </a:p>
          <a:p>
            <a:pPr lvl="1"/>
            <a:r>
              <a:rPr lang="en-US" dirty="0"/>
              <a:t>0 for no pull</a:t>
            </a:r>
          </a:p>
          <a:p>
            <a:pPr lvl="1"/>
            <a:r>
              <a:rPr lang="en-US" dirty="0"/>
              <a:t>1 for pull</a:t>
            </a:r>
          </a:p>
          <a:p>
            <a:r>
              <a:rPr lang="en-US" dirty="0"/>
              <a:t>This is just any truth table we’ve seen before!</a:t>
            </a:r>
          </a:p>
          <a:p>
            <a:r>
              <a:rPr lang="en-US" dirty="0"/>
              <a:t>It can be turned into a circuit!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4CC97-523F-402D-B89C-3BCBA42A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02" y="1825625"/>
            <a:ext cx="2686062" cy="45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E83E-9577-4017-AC96-0497A771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FSMs and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735A-05AA-424E-842E-59DFC919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The current state is stored in the state register</a:t>
            </a:r>
          </a:p>
          <a:p>
            <a:r>
              <a:rPr lang="en-US"/>
              <a:t>We have transition logic that decides what state we should move to – note that its inputs are the input and the current state!</a:t>
            </a:r>
          </a:p>
          <a:p>
            <a:r>
              <a:rPr lang="en-US"/>
              <a:t>The output depends only on the current state</a:t>
            </a:r>
          </a:p>
          <a:p>
            <a:r>
              <a:rPr lang="en-US"/>
              <a:t>We can create the transition and output logic from our truth table!</a:t>
            </a:r>
          </a:p>
          <a:p>
            <a:pPr lvl="1"/>
            <a:r>
              <a:rPr lang="en-US"/>
              <a:t>We could even minimize it with a K-map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FF96D-E7A4-419D-A51F-06C2449D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38" y="4572427"/>
            <a:ext cx="6115454" cy="22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563-B225-4894-BCCA-35523DF1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CD12-3B2C-4889-8C1F-0DB3B270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job is to </a:t>
            </a:r>
          </a:p>
          <a:p>
            <a:pPr lvl="1"/>
            <a:r>
              <a:rPr lang="en-US"/>
              <a:t>Design a state diagram for an FSM</a:t>
            </a:r>
          </a:p>
          <a:p>
            <a:pPr lvl="1"/>
            <a:r>
              <a:rPr lang="en-US"/>
              <a:t>Create the corresponding truth table</a:t>
            </a:r>
          </a:p>
          <a:p>
            <a:pPr lvl="1"/>
            <a:r>
              <a:rPr lang="en-US"/>
              <a:t>Implement the circuit in Logisim</a:t>
            </a:r>
          </a:p>
          <a:p>
            <a:r>
              <a:rPr lang="en-US"/>
              <a:t>Start with the state diagram</a:t>
            </a:r>
          </a:p>
          <a:p>
            <a:r>
              <a:rPr lang="en-US"/>
              <a:t>Remember that the next state depends on the input and the current state</a:t>
            </a:r>
          </a:p>
          <a:p>
            <a:r>
              <a:rPr lang="en-US"/>
              <a:t>Think about what states you might have</a:t>
            </a:r>
          </a:p>
          <a:p>
            <a:pPr lvl="1"/>
            <a:r>
              <a:rPr lang="en-US"/>
              <a:t>For example: having seen no 1s, having seen one 1, etc.</a:t>
            </a:r>
          </a:p>
        </p:txBody>
      </p:sp>
    </p:spTree>
    <p:extLst>
      <p:ext uri="{BB962C8B-B14F-4D97-AF65-F5344CB8AC3E}">
        <p14:creationId xmlns:p14="http://schemas.microsoft.com/office/powerpoint/2010/main" val="175904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9A0D-9A23-42B5-868C-82B817B8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709D-8788-4A18-A358-715CEA97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the state diagram drawn out, creating the truth table is simple</a:t>
            </a:r>
          </a:p>
          <a:p>
            <a:r>
              <a:rPr lang="en-US" dirty="0"/>
              <a:t>Your table </a:t>
            </a:r>
            <a:r>
              <a:rPr lang="en-US"/>
              <a:t>will have the </a:t>
            </a:r>
            <a:r>
              <a:rPr lang="en-US" dirty="0"/>
              <a:t>state transitions and outputs for all state-input combinations</a:t>
            </a:r>
          </a:p>
          <a:p>
            <a:pPr lvl="1"/>
            <a:r>
              <a:rPr lang="en-US" dirty="0"/>
              <a:t>Luckily, there’s only two possible inputs: 0 and 1</a:t>
            </a:r>
          </a:p>
          <a:p>
            <a:r>
              <a:rPr lang="en-US" dirty="0"/>
              <a:t>Once you have the truth table, you can plug it into Logisim to get a circuit</a:t>
            </a:r>
          </a:p>
        </p:txBody>
      </p:sp>
    </p:spTree>
    <p:extLst>
      <p:ext uri="{BB962C8B-B14F-4D97-AF65-F5344CB8AC3E}">
        <p14:creationId xmlns:p14="http://schemas.microsoft.com/office/powerpoint/2010/main" val="181233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DE47-981A-453C-B6C8-8C041ADD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6B21-FFA8-4FC1-91C0-E1D670D5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Q1</a:t>
            </a:r>
          </a:p>
          <a:p>
            <a:pPr lvl="1"/>
            <a:r>
              <a:rPr lang="en-US"/>
              <a:t>A: Jumps set the PC to a new value, while branches add an offset to the PC or do nothing</a:t>
            </a:r>
          </a:p>
          <a:p>
            <a:r>
              <a:rPr lang="en-US"/>
              <a:t>Q2</a:t>
            </a:r>
          </a:p>
          <a:p>
            <a:pPr lvl="1"/>
            <a:r>
              <a:rPr lang="en-US"/>
              <a:t>A: Von Neumann has one memory and uses multiple clock cycles to execute each instruction; Harvard has two memories and uses one clock cycle to execute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155343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1187-8F0D-4B3E-9568-2DC47BF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FD98-2C67-4A85-B17F-1209C2C2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Q3</a:t>
            </a:r>
          </a:p>
          <a:p>
            <a:pPr lvl="1"/>
            <a:r>
              <a:rPr lang="en-US"/>
              <a:t>A: Instructions that access memory</a:t>
            </a:r>
          </a:p>
          <a:p>
            <a:pPr lvl="1"/>
            <a:r>
              <a:rPr lang="en-US"/>
              <a:t>Memory is MUCH slower than the CPU, so accessing memory is the slowest type of operation.</a:t>
            </a:r>
          </a:p>
          <a:p>
            <a:r>
              <a:rPr lang="en-US"/>
              <a:t>Q4</a:t>
            </a:r>
          </a:p>
          <a:p>
            <a:pPr lvl="1"/>
            <a:r>
              <a:rPr lang="en-US"/>
              <a:t>A: The path that has the longest series of sequential operations</a:t>
            </a:r>
          </a:p>
        </p:txBody>
      </p:sp>
    </p:spTree>
    <p:extLst>
      <p:ext uri="{BB962C8B-B14F-4D97-AF65-F5344CB8AC3E}">
        <p14:creationId xmlns:p14="http://schemas.microsoft.com/office/powerpoint/2010/main" val="90019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C644-4426-4502-BAB3-C7110336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Quiz This Week!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8BA1-90E9-4A35-A90A-272B92E2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10723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1946-AC6A-46EB-84A6-B5ABB1DF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Multicycle CPU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0D0B-C2D8-4691-B022-216A374E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Single cycle CPUs are slow</a:t>
            </a:r>
          </a:p>
          <a:p>
            <a:pPr lvl="1"/>
            <a:r>
              <a:rPr lang="en-US"/>
              <a:t>Some instructions take much longer than others, thus slowing down the clock speed we can use</a:t>
            </a:r>
          </a:p>
          <a:p>
            <a:r>
              <a:rPr lang="en-US"/>
              <a:t>Solution: chop up instructions and have them take multiple clock cycles</a:t>
            </a:r>
          </a:p>
          <a:p>
            <a:r>
              <a:rPr lang="en-US"/>
              <a:t>Remember that instructions have different phases of execution</a:t>
            </a:r>
          </a:p>
          <a:p>
            <a:pPr lvl="1"/>
            <a:r>
              <a:rPr lang="en-US"/>
              <a:t>We can break instructions into pieces based on these phases</a:t>
            </a:r>
          </a:p>
        </p:txBody>
      </p:sp>
    </p:spTree>
    <p:extLst>
      <p:ext uri="{BB962C8B-B14F-4D97-AF65-F5344CB8AC3E}">
        <p14:creationId xmlns:p14="http://schemas.microsoft.com/office/powerpoint/2010/main" val="398009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DBAC-E9AE-4217-9F38-EB85822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Multicycle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47C4-92EC-420C-94A1-A6178CAA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phase of execution has its own “unit”</a:t>
            </a:r>
          </a:p>
          <a:p>
            <a:r>
              <a:rPr lang="en-US"/>
              <a:t>Between units, we insert registers to save data for the next phase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049C4-698D-46C8-BDCF-91921873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79" y="3245627"/>
            <a:ext cx="6790041" cy="29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2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0137-773A-4E44-AABE-75B7B55B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and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C2F9-6B38-4DB1-B024-7BFAD331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CPI – cycles per instruction</a:t>
            </a:r>
          </a:p>
          <a:p>
            <a:pPr lvl="1"/>
            <a:r>
              <a:rPr lang="en-US"/>
              <a:t>This is the measure of how many cycles the average instruction takes to compute</a:t>
            </a:r>
          </a:p>
          <a:p>
            <a:r>
              <a:rPr lang="en-US"/>
              <a:t>IPC – instructions per cycle</a:t>
            </a:r>
          </a:p>
          <a:p>
            <a:pPr lvl="1"/>
            <a:r>
              <a:rPr lang="en-US"/>
              <a:t>The reciprocal of CPI</a:t>
            </a:r>
          </a:p>
        </p:txBody>
      </p:sp>
    </p:spTree>
    <p:extLst>
      <p:ext uri="{BB962C8B-B14F-4D97-AF65-F5344CB8AC3E}">
        <p14:creationId xmlns:p14="http://schemas.microsoft.com/office/powerpoint/2010/main" val="39349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59B6-DA02-4358-AD9B-8CBAFA9B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and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B52B-C59C-4565-AE9A-68480F7D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Calculating CPI</a:t>
            </a:r>
          </a:p>
          <a:p>
            <a:pPr lvl="1"/>
            <a:r>
              <a:rPr lang="en-US" sz="2000"/>
              <a:t>It is different for each program</a:t>
            </a:r>
          </a:p>
          <a:p>
            <a:pPr lvl="1"/>
            <a:r>
              <a:rPr lang="en-US" sz="2000"/>
              <a:t>Each instruction falls into a category – ALU, branch, load, etc.</a:t>
            </a:r>
          </a:p>
          <a:p>
            <a:pPr lvl="1"/>
            <a:r>
              <a:rPr lang="en-US" sz="2000"/>
              <a:t>Multiply the percentage of instructions in a category by the number of cycles for that category and sum up</a:t>
            </a:r>
          </a:p>
          <a:p>
            <a:r>
              <a:rPr lang="en-US" sz="2000"/>
              <a:t>Performance equation: if we have </a:t>
            </a:r>
            <a:r>
              <a:rPr lang="en-US" sz="2000" i="1"/>
              <a:t>n</a:t>
            </a:r>
            <a:r>
              <a:rPr lang="en-US" sz="2000"/>
              <a:t> instructions, it takes </a:t>
            </a:r>
            <a:r>
              <a:rPr lang="en-US" sz="2000" i="1"/>
              <a:t>n</a:t>
            </a:r>
            <a:r>
              <a:rPr lang="en-US" sz="2000"/>
              <a:t> *CPI * time per cycle seconds to execute the program</a:t>
            </a:r>
          </a:p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1E309-C5EE-4193-9E9D-400F1460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45" y="4257913"/>
            <a:ext cx="7922500" cy="2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3018-F282-48CE-8251-8DBDE6E9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Multicycle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0B82-9793-46C0-91B5-9FD22F1B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Single cycle CPU aren’t very fast and the slowest instructions hold the other ones back</a:t>
            </a:r>
          </a:p>
          <a:p>
            <a:r>
              <a:rPr lang="en-US"/>
              <a:t>Solution: make instructions take multiple clock cycles to execute</a:t>
            </a:r>
          </a:p>
          <a:p>
            <a:r>
              <a:rPr lang="en-US"/>
              <a:t>This will give us a performance boost over a single cycle CPU</a:t>
            </a:r>
          </a:p>
        </p:txBody>
      </p:sp>
    </p:spTree>
    <p:extLst>
      <p:ext uri="{BB962C8B-B14F-4D97-AF65-F5344CB8AC3E}">
        <p14:creationId xmlns:p14="http://schemas.microsoft.com/office/powerpoint/2010/main" val="418333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Widescreen</PresentationFormat>
  <Paragraphs>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 0447 Recitation 12</vt:lpstr>
      <vt:lpstr>Last Week’s Quiz</vt:lpstr>
      <vt:lpstr>Last Week’s Quiz</vt:lpstr>
      <vt:lpstr>No Quiz This Week!</vt:lpstr>
      <vt:lpstr>Multicycle CPU Overview</vt:lpstr>
      <vt:lpstr>Multicycle Datapath</vt:lpstr>
      <vt:lpstr>CPI and IPC</vt:lpstr>
      <vt:lpstr>CPI and IPC</vt:lpstr>
      <vt:lpstr>Multicycle Summary</vt:lpstr>
      <vt:lpstr>Finite State Machines</vt:lpstr>
      <vt:lpstr>FSM Example</vt:lpstr>
      <vt:lpstr>FSM Diagram to Table</vt:lpstr>
      <vt:lpstr>FSMs and Circuits</vt:lpstr>
      <vt:lpstr>FSMs and Circuits</vt:lpstr>
      <vt:lpstr>Lab 12</vt:lpstr>
      <vt:lpstr>Lab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12</dc:title>
  <dc:creator>Young, Benjamin</dc:creator>
  <cp:lastModifiedBy>Young, Benjamin</cp:lastModifiedBy>
  <cp:revision>1</cp:revision>
  <dcterms:created xsi:type="dcterms:W3CDTF">2021-12-01T04:43:12Z</dcterms:created>
  <dcterms:modified xsi:type="dcterms:W3CDTF">2021-12-06T20:46:26Z</dcterms:modified>
</cp:coreProperties>
</file>