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9" r:id="rId10"/>
    <p:sldId id="270" r:id="rId11"/>
    <p:sldId id="260" r:id="rId12"/>
    <p:sldId id="261" r:id="rId13"/>
    <p:sldId id="262" r:id="rId14"/>
    <p:sldId id="263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EECD07-17E1-4530-A973-9CF7FFE89AD2}" v="2" dt="2021-10-09T19:10:24.4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363" autoAdjust="0"/>
  </p:normalViewPr>
  <p:slideViewPr>
    <p:cSldViewPr snapToGrid="0">
      <p:cViewPr varScale="1">
        <p:scale>
          <a:sx n="61" d="100"/>
          <a:sy n="61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ung, Benjamin" userId="7da6a715-4f12-493f-adfa-98c8e70e7c1f" providerId="ADAL" clId="{AFEECD07-17E1-4530-A973-9CF7FFE89AD2}"/>
    <pc:docChg chg="undo custSel addSld delSld modSld sldOrd">
      <pc:chgData name="Young, Benjamin" userId="7da6a715-4f12-493f-adfa-98c8e70e7c1f" providerId="ADAL" clId="{AFEECD07-17E1-4530-A973-9CF7FFE89AD2}" dt="2021-10-11T19:50:38.918" v="7486" actId="20577"/>
      <pc:docMkLst>
        <pc:docMk/>
      </pc:docMkLst>
      <pc:sldChg chg="modSp mod">
        <pc:chgData name="Young, Benjamin" userId="7da6a715-4f12-493f-adfa-98c8e70e7c1f" providerId="ADAL" clId="{AFEECD07-17E1-4530-A973-9CF7FFE89AD2}" dt="2021-10-09T18:58:02.074" v="7191" actId="20577"/>
        <pc:sldMkLst>
          <pc:docMk/>
          <pc:sldMk cId="3033808256" sldId="256"/>
        </pc:sldMkLst>
        <pc:spChg chg="mod">
          <ac:chgData name="Young, Benjamin" userId="7da6a715-4f12-493f-adfa-98c8e70e7c1f" providerId="ADAL" clId="{AFEECD07-17E1-4530-A973-9CF7FFE89AD2}" dt="2021-10-09T18:58:02.074" v="7191" actId="20577"/>
          <ac:spMkLst>
            <pc:docMk/>
            <pc:sldMk cId="3033808256" sldId="256"/>
            <ac:spMk id="3" creationId="{60389515-C66B-40D9-AC97-93E41FFAD99F}"/>
          </ac:spMkLst>
        </pc:spChg>
      </pc:sldChg>
      <pc:sldChg chg="modSp new mod modNotesTx">
        <pc:chgData name="Young, Benjamin" userId="7da6a715-4f12-493f-adfa-98c8e70e7c1f" providerId="ADAL" clId="{AFEECD07-17E1-4530-A973-9CF7FFE89AD2}" dt="2021-10-07T18:44:40.335" v="1115" actId="20577"/>
        <pc:sldMkLst>
          <pc:docMk/>
          <pc:sldMk cId="3986372320" sldId="257"/>
        </pc:sldMkLst>
        <pc:spChg chg="mod">
          <ac:chgData name="Young, Benjamin" userId="7da6a715-4f12-493f-adfa-98c8e70e7c1f" providerId="ADAL" clId="{AFEECD07-17E1-4530-A973-9CF7FFE89AD2}" dt="2021-10-07T18:32:57.343" v="19" actId="20577"/>
          <ac:spMkLst>
            <pc:docMk/>
            <pc:sldMk cId="3986372320" sldId="257"/>
            <ac:spMk id="2" creationId="{5A1762AE-01E7-4687-B64F-656032C6CB2C}"/>
          </ac:spMkLst>
        </pc:spChg>
        <pc:spChg chg="mod">
          <ac:chgData name="Young, Benjamin" userId="7da6a715-4f12-493f-adfa-98c8e70e7c1f" providerId="ADAL" clId="{AFEECD07-17E1-4530-A973-9CF7FFE89AD2}" dt="2021-10-07T18:44:24.014" v="1104" actId="20577"/>
          <ac:spMkLst>
            <pc:docMk/>
            <pc:sldMk cId="3986372320" sldId="257"/>
            <ac:spMk id="3" creationId="{7E649EE2-2EE5-4C0A-87ED-92CAC380CFB0}"/>
          </ac:spMkLst>
        </pc:spChg>
      </pc:sldChg>
      <pc:sldChg chg="modSp new mod modNotesTx">
        <pc:chgData name="Young, Benjamin" userId="7da6a715-4f12-493f-adfa-98c8e70e7c1f" providerId="ADAL" clId="{AFEECD07-17E1-4530-A973-9CF7FFE89AD2}" dt="2021-10-07T18:44:46.172" v="1117"/>
        <pc:sldMkLst>
          <pc:docMk/>
          <pc:sldMk cId="2355712373" sldId="258"/>
        </pc:sldMkLst>
        <pc:spChg chg="mod">
          <ac:chgData name="Young, Benjamin" userId="7da6a715-4f12-493f-adfa-98c8e70e7c1f" providerId="ADAL" clId="{AFEECD07-17E1-4530-A973-9CF7FFE89AD2}" dt="2021-10-07T18:42:36.389" v="764" actId="20577"/>
          <ac:spMkLst>
            <pc:docMk/>
            <pc:sldMk cId="2355712373" sldId="258"/>
            <ac:spMk id="2" creationId="{FB0630B7-94D6-406A-B93F-93BAD34C45FD}"/>
          </ac:spMkLst>
        </pc:spChg>
        <pc:spChg chg="mod">
          <ac:chgData name="Young, Benjamin" userId="7da6a715-4f12-493f-adfa-98c8e70e7c1f" providerId="ADAL" clId="{AFEECD07-17E1-4530-A973-9CF7FFE89AD2}" dt="2021-10-07T18:44:31.857" v="1114" actId="27636"/>
          <ac:spMkLst>
            <pc:docMk/>
            <pc:sldMk cId="2355712373" sldId="258"/>
            <ac:spMk id="3" creationId="{F414751C-54E2-40EC-A41F-3A78C1E141C9}"/>
          </ac:spMkLst>
        </pc:spChg>
      </pc:sldChg>
      <pc:sldChg chg="modSp new mod">
        <pc:chgData name="Young, Benjamin" userId="7da6a715-4f12-493f-adfa-98c8e70e7c1f" providerId="ADAL" clId="{AFEECD07-17E1-4530-A973-9CF7FFE89AD2}" dt="2021-10-07T18:46:14.310" v="1200" actId="20577"/>
        <pc:sldMkLst>
          <pc:docMk/>
          <pc:sldMk cId="1477248100" sldId="259"/>
        </pc:sldMkLst>
        <pc:spChg chg="mod">
          <ac:chgData name="Young, Benjamin" userId="7da6a715-4f12-493f-adfa-98c8e70e7c1f" providerId="ADAL" clId="{AFEECD07-17E1-4530-A973-9CF7FFE89AD2}" dt="2021-10-07T18:46:03.914" v="1141" actId="20577"/>
          <ac:spMkLst>
            <pc:docMk/>
            <pc:sldMk cId="1477248100" sldId="259"/>
            <ac:spMk id="2" creationId="{508999F2-8694-4F97-B9DA-D97B92BFF55E}"/>
          </ac:spMkLst>
        </pc:spChg>
        <pc:spChg chg="mod">
          <ac:chgData name="Young, Benjamin" userId="7da6a715-4f12-493f-adfa-98c8e70e7c1f" providerId="ADAL" clId="{AFEECD07-17E1-4530-A973-9CF7FFE89AD2}" dt="2021-10-07T18:46:14.310" v="1200" actId="20577"/>
          <ac:spMkLst>
            <pc:docMk/>
            <pc:sldMk cId="1477248100" sldId="259"/>
            <ac:spMk id="3" creationId="{660E0CD8-E675-4B93-9FC4-ADBE04C5511C}"/>
          </ac:spMkLst>
        </pc:spChg>
      </pc:sldChg>
      <pc:sldChg chg="addSp modSp new mod">
        <pc:chgData name="Young, Benjamin" userId="7da6a715-4f12-493f-adfa-98c8e70e7c1f" providerId="ADAL" clId="{AFEECD07-17E1-4530-A973-9CF7FFE89AD2}" dt="2021-10-09T17:55:19.015" v="1620" actId="1076"/>
        <pc:sldMkLst>
          <pc:docMk/>
          <pc:sldMk cId="3435559118" sldId="260"/>
        </pc:sldMkLst>
        <pc:spChg chg="mod">
          <ac:chgData name="Young, Benjamin" userId="7da6a715-4f12-493f-adfa-98c8e70e7c1f" providerId="ADAL" clId="{AFEECD07-17E1-4530-A973-9CF7FFE89AD2}" dt="2021-10-09T17:47:49.751" v="1213" actId="20577"/>
          <ac:spMkLst>
            <pc:docMk/>
            <pc:sldMk cId="3435559118" sldId="260"/>
            <ac:spMk id="2" creationId="{235B236F-3336-4927-B097-1700CD62820C}"/>
          </ac:spMkLst>
        </pc:spChg>
        <pc:spChg chg="mod">
          <ac:chgData name="Young, Benjamin" userId="7da6a715-4f12-493f-adfa-98c8e70e7c1f" providerId="ADAL" clId="{AFEECD07-17E1-4530-A973-9CF7FFE89AD2}" dt="2021-10-09T17:51:48.384" v="1429" actId="20577"/>
          <ac:spMkLst>
            <pc:docMk/>
            <pc:sldMk cId="3435559118" sldId="260"/>
            <ac:spMk id="3" creationId="{3008C6D0-F825-42F6-8C43-F136468A559A}"/>
          </ac:spMkLst>
        </pc:spChg>
        <pc:picChg chg="add mod">
          <ac:chgData name="Young, Benjamin" userId="7da6a715-4f12-493f-adfa-98c8e70e7c1f" providerId="ADAL" clId="{AFEECD07-17E1-4530-A973-9CF7FFE89AD2}" dt="2021-10-09T17:55:19.015" v="1620" actId="1076"/>
          <ac:picMkLst>
            <pc:docMk/>
            <pc:sldMk cId="3435559118" sldId="260"/>
            <ac:picMk id="5" creationId="{4DE20758-C3AB-4290-AF56-49C3AD432530}"/>
          </ac:picMkLst>
        </pc:picChg>
      </pc:sldChg>
      <pc:sldChg chg="modSp new mod">
        <pc:chgData name="Young, Benjamin" userId="7da6a715-4f12-493f-adfa-98c8e70e7c1f" providerId="ADAL" clId="{AFEECD07-17E1-4530-A973-9CF7FFE89AD2}" dt="2021-10-09T17:58:03.853" v="2008" actId="20577"/>
        <pc:sldMkLst>
          <pc:docMk/>
          <pc:sldMk cId="214354407" sldId="261"/>
        </pc:sldMkLst>
        <pc:spChg chg="mod">
          <ac:chgData name="Young, Benjamin" userId="7da6a715-4f12-493f-adfa-98c8e70e7c1f" providerId="ADAL" clId="{AFEECD07-17E1-4530-A973-9CF7FFE89AD2}" dt="2021-10-09T17:52:51.882" v="1490" actId="20577"/>
          <ac:spMkLst>
            <pc:docMk/>
            <pc:sldMk cId="214354407" sldId="261"/>
            <ac:spMk id="2" creationId="{8AFED962-7889-4F7A-8F5E-CB464F45BD86}"/>
          </ac:spMkLst>
        </pc:spChg>
        <pc:spChg chg="mod">
          <ac:chgData name="Young, Benjamin" userId="7da6a715-4f12-493f-adfa-98c8e70e7c1f" providerId="ADAL" clId="{AFEECD07-17E1-4530-A973-9CF7FFE89AD2}" dt="2021-10-09T17:58:03.853" v="2008" actId="20577"/>
          <ac:spMkLst>
            <pc:docMk/>
            <pc:sldMk cId="214354407" sldId="261"/>
            <ac:spMk id="3" creationId="{4B6C4B24-9344-43F1-8B82-AFFEAA4F123F}"/>
          </ac:spMkLst>
        </pc:spChg>
      </pc:sldChg>
      <pc:sldChg chg="addSp modSp new mod setBg">
        <pc:chgData name="Young, Benjamin" userId="7da6a715-4f12-493f-adfa-98c8e70e7c1f" providerId="ADAL" clId="{AFEECD07-17E1-4530-A973-9CF7FFE89AD2}" dt="2021-10-09T19:11:57.898" v="7273" actId="20577"/>
        <pc:sldMkLst>
          <pc:docMk/>
          <pc:sldMk cId="1331835793" sldId="262"/>
        </pc:sldMkLst>
        <pc:spChg chg="mod">
          <ac:chgData name="Young, Benjamin" userId="7da6a715-4f12-493f-adfa-98c8e70e7c1f" providerId="ADAL" clId="{AFEECD07-17E1-4530-A973-9CF7FFE89AD2}" dt="2021-10-09T19:10:33.280" v="7240" actId="26606"/>
          <ac:spMkLst>
            <pc:docMk/>
            <pc:sldMk cId="1331835793" sldId="262"/>
            <ac:spMk id="2" creationId="{65557741-695C-4441-8BC9-F0E0D96233A0}"/>
          </ac:spMkLst>
        </pc:spChg>
        <pc:spChg chg="mod">
          <ac:chgData name="Young, Benjamin" userId="7da6a715-4f12-493f-adfa-98c8e70e7c1f" providerId="ADAL" clId="{AFEECD07-17E1-4530-A973-9CF7FFE89AD2}" dt="2021-10-09T19:11:57.898" v="7273" actId="20577"/>
          <ac:spMkLst>
            <pc:docMk/>
            <pc:sldMk cId="1331835793" sldId="262"/>
            <ac:spMk id="3" creationId="{5094130E-9D9E-434A-9475-793767B7EA79}"/>
          </ac:spMkLst>
        </pc:spChg>
        <pc:picChg chg="add mod">
          <ac:chgData name="Young, Benjamin" userId="7da6a715-4f12-493f-adfa-98c8e70e7c1f" providerId="ADAL" clId="{AFEECD07-17E1-4530-A973-9CF7FFE89AD2}" dt="2021-10-09T19:10:33.280" v="7240" actId="26606"/>
          <ac:picMkLst>
            <pc:docMk/>
            <pc:sldMk cId="1331835793" sldId="262"/>
            <ac:picMk id="5" creationId="{39904A88-E2B3-4D88-A560-BA454BBDDBA0}"/>
          </ac:picMkLst>
        </pc:picChg>
      </pc:sldChg>
      <pc:sldChg chg="modSp new mod">
        <pc:chgData name="Young, Benjamin" userId="7da6a715-4f12-493f-adfa-98c8e70e7c1f" providerId="ADAL" clId="{AFEECD07-17E1-4530-A973-9CF7FFE89AD2}" dt="2021-10-09T18:03:24.527" v="2938" actId="20577"/>
        <pc:sldMkLst>
          <pc:docMk/>
          <pc:sldMk cId="43567564" sldId="263"/>
        </pc:sldMkLst>
        <pc:spChg chg="mod">
          <ac:chgData name="Young, Benjamin" userId="7da6a715-4f12-493f-adfa-98c8e70e7c1f" providerId="ADAL" clId="{AFEECD07-17E1-4530-A973-9CF7FFE89AD2}" dt="2021-10-09T18:02:04.720" v="2657" actId="20577"/>
          <ac:spMkLst>
            <pc:docMk/>
            <pc:sldMk cId="43567564" sldId="263"/>
            <ac:spMk id="2" creationId="{2DE7E334-3B15-498B-B1FE-D126989CBEA6}"/>
          </ac:spMkLst>
        </pc:spChg>
        <pc:spChg chg="mod">
          <ac:chgData name="Young, Benjamin" userId="7da6a715-4f12-493f-adfa-98c8e70e7c1f" providerId="ADAL" clId="{AFEECD07-17E1-4530-A973-9CF7FFE89AD2}" dt="2021-10-09T18:03:24.527" v="2938" actId="20577"/>
          <ac:spMkLst>
            <pc:docMk/>
            <pc:sldMk cId="43567564" sldId="263"/>
            <ac:spMk id="3" creationId="{8001AC17-197E-4E81-92EB-1216D6D3D1C0}"/>
          </ac:spMkLst>
        </pc:spChg>
      </pc:sldChg>
      <pc:sldChg chg="modSp new mod ord">
        <pc:chgData name="Young, Benjamin" userId="7da6a715-4f12-493f-adfa-98c8e70e7c1f" providerId="ADAL" clId="{AFEECD07-17E1-4530-A973-9CF7FFE89AD2}" dt="2021-10-09T19:03:51.962" v="7197" actId="20577"/>
        <pc:sldMkLst>
          <pc:docMk/>
          <pc:sldMk cId="373376024" sldId="264"/>
        </pc:sldMkLst>
        <pc:spChg chg="mod">
          <ac:chgData name="Young, Benjamin" userId="7da6a715-4f12-493f-adfa-98c8e70e7c1f" providerId="ADAL" clId="{AFEECD07-17E1-4530-A973-9CF7FFE89AD2}" dt="2021-10-09T18:29:58.460" v="5022" actId="20577"/>
          <ac:spMkLst>
            <pc:docMk/>
            <pc:sldMk cId="373376024" sldId="264"/>
            <ac:spMk id="2" creationId="{FD196318-09EE-4AB7-AC1D-F9686EDB99D6}"/>
          </ac:spMkLst>
        </pc:spChg>
        <pc:spChg chg="mod">
          <ac:chgData name="Young, Benjamin" userId="7da6a715-4f12-493f-adfa-98c8e70e7c1f" providerId="ADAL" clId="{AFEECD07-17E1-4530-A973-9CF7FFE89AD2}" dt="2021-10-09T19:03:51.962" v="7197" actId="20577"/>
          <ac:spMkLst>
            <pc:docMk/>
            <pc:sldMk cId="373376024" sldId="264"/>
            <ac:spMk id="3" creationId="{0AD41562-761C-413A-9F2C-7036C1348E1B}"/>
          </ac:spMkLst>
        </pc:spChg>
      </pc:sldChg>
      <pc:sldChg chg="addSp delSp modSp new mod">
        <pc:chgData name="Young, Benjamin" userId="7da6a715-4f12-493f-adfa-98c8e70e7c1f" providerId="ADAL" clId="{AFEECD07-17E1-4530-A973-9CF7FFE89AD2}" dt="2021-10-09T19:04:11.737" v="7212" actId="20577"/>
        <pc:sldMkLst>
          <pc:docMk/>
          <pc:sldMk cId="452455660" sldId="265"/>
        </pc:sldMkLst>
        <pc:spChg chg="mod">
          <ac:chgData name="Young, Benjamin" userId="7da6a715-4f12-493f-adfa-98c8e70e7c1f" providerId="ADAL" clId="{AFEECD07-17E1-4530-A973-9CF7FFE89AD2}" dt="2021-10-09T18:08:05.599" v="3457" actId="20577"/>
          <ac:spMkLst>
            <pc:docMk/>
            <pc:sldMk cId="452455660" sldId="265"/>
            <ac:spMk id="2" creationId="{5DF25FB4-89BE-4200-BA4D-3075D5D7A999}"/>
          </ac:spMkLst>
        </pc:spChg>
        <pc:spChg chg="mod">
          <ac:chgData name="Young, Benjamin" userId="7da6a715-4f12-493f-adfa-98c8e70e7c1f" providerId="ADAL" clId="{AFEECD07-17E1-4530-A973-9CF7FFE89AD2}" dt="2021-10-09T19:04:11.737" v="7212" actId="20577"/>
          <ac:spMkLst>
            <pc:docMk/>
            <pc:sldMk cId="452455660" sldId="265"/>
            <ac:spMk id="3" creationId="{0AB9EDA7-C0BD-43B1-9641-430E05EB8B59}"/>
          </ac:spMkLst>
        </pc:spChg>
        <pc:graphicFrameChg chg="add del mod">
          <ac:chgData name="Young, Benjamin" userId="7da6a715-4f12-493f-adfa-98c8e70e7c1f" providerId="ADAL" clId="{AFEECD07-17E1-4530-A973-9CF7FFE89AD2}" dt="2021-10-09T18:15:57.861" v="3838" actId="3680"/>
          <ac:graphicFrameMkLst>
            <pc:docMk/>
            <pc:sldMk cId="452455660" sldId="265"/>
            <ac:graphicFrameMk id="4" creationId="{A4F730B2-774D-4E80-975B-EA4ADA2DA113}"/>
          </ac:graphicFrameMkLst>
        </pc:graphicFrameChg>
        <pc:graphicFrameChg chg="add mod modGraphic">
          <ac:chgData name="Young, Benjamin" userId="7da6a715-4f12-493f-adfa-98c8e70e7c1f" providerId="ADAL" clId="{AFEECD07-17E1-4530-A973-9CF7FFE89AD2}" dt="2021-10-09T18:16:28.160" v="3864" actId="122"/>
          <ac:graphicFrameMkLst>
            <pc:docMk/>
            <pc:sldMk cId="452455660" sldId="265"/>
            <ac:graphicFrameMk id="5" creationId="{3A5F1818-FB16-4584-846E-4DA43A7055DC}"/>
          </ac:graphicFrameMkLst>
        </pc:graphicFrameChg>
      </pc:sldChg>
      <pc:sldChg chg="addSp modSp new mod">
        <pc:chgData name="Young, Benjamin" userId="7da6a715-4f12-493f-adfa-98c8e70e7c1f" providerId="ADAL" clId="{AFEECD07-17E1-4530-A973-9CF7FFE89AD2}" dt="2021-10-09T18:23:07.394" v="4549" actId="20577"/>
        <pc:sldMkLst>
          <pc:docMk/>
          <pc:sldMk cId="229150116" sldId="266"/>
        </pc:sldMkLst>
        <pc:spChg chg="mod">
          <ac:chgData name="Young, Benjamin" userId="7da6a715-4f12-493f-adfa-98c8e70e7c1f" providerId="ADAL" clId="{AFEECD07-17E1-4530-A973-9CF7FFE89AD2}" dt="2021-10-09T18:16:43.257" v="3877" actId="20577"/>
          <ac:spMkLst>
            <pc:docMk/>
            <pc:sldMk cId="229150116" sldId="266"/>
            <ac:spMk id="2" creationId="{DC6C806F-08C1-443E-8268-01BF39003F28}"/>
          </ac:spMkLst>
        </pc:spChg>
        <pc:spChg chg="mod">
          <ac:chgData name="Young, Benjamin" userId="7da6a715-4f12-493f-adfa-98c8e70e7c1f" providerId="ADAL" clId="{AFEECD07-17E1-4530-A973-9CF7FFE89AD2}" dt="2021-10-09T18:23:07.394" v="4549" actId="20577"/>
          <ac:spMkLst>
            <pc:docMk/>
            <pc:sldMk cId="229150116" sldId="266"/>
            <ac:spMk id="3" creationId="{5253F6D9-D903-4EF5-B27B-15837FEAC1DB}"/>
          </ac:spMkLst>
        </pc:spChg>
        <pc:spChg chg="add mod">
          <ac:chgData name="Young, Benjamin" userId="7da6a715-4f12-493f-adfa-98c8e70e7c1f" providerId="ADAL" clId="{AFEECD07-17E1-4530-A973-9CF7FFE89AD2}" dt="2021-10-09T18:20:25.330" v="4245" actId="20577"/>
          <ac:spMkLst>
            <pc:docMk/>
            <pc:sldMk cId="229150116" sldId="266"/>
            <ac:spMk id="5" creationId="{C7CEC10E-4384-4E7D-9B98-327D951FCB19}"/>
          </ac:spMkLst>
        </pc:spChg>
        <pc:graphicFrameChg chg="add mod modGraphic">
          <ac:chgData name="Young, Benjamin" userId="7da6a715-4f12-493f-adfa-98c8e70e7c1f" providerId="ADAL" clId="{AFEECD07-17E1-4530-A973-9CF7FFE89AD2}" dt="2021-10-09T18:20:10.529" v="4233" actId="20577"/>
          <ac:graphicFrameMkLst>
            <pc:docMk/>
            <pc:sldMk cId="229150116" sldId="266"/>
            <ac:graphicFrameMk id="4" creationId="{F7C9C62C-76D9-4B99-AA2E-713B51FD5756}"/>
          </ac:graphicFrameMkLst>
        </pc:graphicFrameChg>
        <pc:graphicFrameChg chg="add mod modGraphic">
          <ac:chgData name="Young, Benjamin" userId="7da6a715-4f12-493f-adfa-98c8e70e7c1f" providerId="ADAL" clId="{AFEECD07-17E1-4530-A973-9CF7FFE89AD2}" dt="2021-10-09T18:20:56.504" v="4264" actId="1076"/>
          <ac:graphicFrameMkLst>
            <pc:docMk/>
            <pc:sldMk cId="229150116" sldId="266"/>
            <ac:graphicFrameMk id="6" creationId="{C020AE80-21B9-4376-AAAB-290DB08E9D5A}"/>
          </ac:graphicFrameMkLst>
        </pc:graphicFrameChg>
      </pc:sldChg>
      <pc:sldChg chg="modSp new mod">
        <pc:chgData name="Young, Benjamin" userId="7da6a715-4f12-493f-adfa-98c8e70e7c1f" providerId="ADAL" clId="{AFEECD07-17E1-4530-A973-9CF7FFE89AD2}" dt="2021-10-11T19:50:38.918" v="7486" actId="20577"/>
        <pc:sldMkLst>
          <pc:docMk/>
          <pc:sldMk cId="2985523159" sldId="267"/>
        </pc:sldMkLst>
        <pc:spChg chg="mod">
          <ac:chgData name="Young, Benjamin" userId="7da6a715-4f12-493f-adfa-98c8e70e7c1f" providerId="ADAL" clId="{AFEECD07-17E1-4530-A973-9CF7FFE89AD2}" dt="2021-10-09T18:21:11.414" v="4276" actId="20577"/>
          <ac:spMkLst>
            <pc:docMk/>
            <pc:sldMk cId="2985523159" sldId="267"/>
            <ac:spMk id="2" creationId="{C07825A1-04D0-4712-B7E6-9B6A1EC21B75}"/>
          </ac:spMkLst>
        </pc:spChg>
        <pc:spChg chg="mod">
          <ac:chgData name="Young, Benjamin" userId="7da6a715-4f12-493f-adfa-98c8e70e7c1f" providerId="ADAL" clId="{AFEECD07-17E1-4530-A973-9CF7FFE89AD2}" dt="2021-10-11T19:50:38.918" v="7486" actId="20577"/>
          <ac:spMkLst>
            <pc:docMk/>
            <pc:sldMk cId="2985523159" sldId="267"/>
            <ac:spMk id="3" creationId="{70E57643-FBE0-456D-9069-F2FC22175148}"/>
          </ac:spMkLst>
        </pc:spChg>
      </pc:sldChg>
      <pc:sldChg chg="new del">
        <pc:chgData name="Young, Benjamin" userId="7da6a715-4f12-493f-adfa-98c8e70e7c1f" providerId="ADAL" clId="{AFEECD07-17E1-4530-A973-9CF7FFE89AD2}" dt="2021-10-09T18:40:14.234" v="5932" actId="47"/>
        <pc:sldMkLst>
          <pc:docMk/>
          <pc:sldMk cId="2484427130" sldId="268"/>
        </pc:sldMkLst>
      </pc:sldChg>
      <pc:sldChg chg="modSp new mod ord">
        <pc:chgData name="Young, Benjamin" userId="7da6a715-4f12-493f-adfa-98c8e70e7c1f" providerId="ADAL" clId="{AFEECD07-17E1-4530-A973-9CF7FFE89AD2}" dt="2021-10-09T18:39:35.301" v="5931" actId="20577"/>
        <pc:sldMkLst>
          <pc:docMk/>
          <pc:sldMk cId="2106486824" sldId="269"/>
        </pc:sldMkLst>
        <pc:spChg chg="mod">
          <ac:chgData name="Young, Benjamin" userId="7da6a715-4f12-493f-adfa-98c8e70e7c1f" providerId="ADAL" clId="{AFEECD07-17E1-4530-A973-9CF7FFE89AD2}" dt="2021-10-09T18:31:32.677" v="5165" actId="20577"/>
          <ac:spMkLst>
            <pc:docMk/>
            <pc:sldMk cId="2106486824" sldId="269"/>
            <ac:spMk id="2" creationId="{6E560998-1CAD-4890-8C0C-715A250EA5D3}"/>
          </ac:spMkLst>
        </pc:spChg>
        <pc:spChg chg="mod">
          <ac:chgData name="Young, Benjamin" userId="7da6a715-4f12-493f-adfa-98c8e70e7c1f" providerId="ADAL" clId="{AFEECD07-17E1-4530-A973-9CF7FFE89AD2}" dt="2021-10-09T18:39:35.301" v="5931" actId="20577"/>
          <ac:spMkLst>
            <pc:docMk/>
            <pc:sldMk cId="2106486824" sldId="269"/>
            <ac:spMk id="3" creationId="{0CF1A51A-82D4-463E-96B0-C56F62492A5A}"/>
          </ac:spMkLst>
        </pc:spChg>
      </pc:sldChg>
      <pc:sldChg chg="modSp new mod">
        <pc:chgData name="Young, Benjamin" userId="7da6a715-4f12-493f-adfa-98c8e70e7c1f" providerId="ADAL" clId="{AFEECD07-17E1-4530-A973-9CF7FFE89AD2}" dt="2021-10-09T18:38:07.894" v="5891"/>
        <pc:sldMkLst>
          <pc:docMk/>
          <pc:sldMk cId="3515979164" sldId="270"/>
        </pc:sldMkLst>
        <pc:spChg chg="mod">
          <ac:chgData name="Young, Benjamin" userId="7da6a715-4f12-493f-adfa-98c8e70e7c1f" providerId="ADAL" clId="{AFEECD07-17E1-4530-A973-9CF7FFE89AD2}" dt="2021-10-09T18:38:06.318" v="5890" actId="20577"/>
          <ac:spMkLst>
            <pc:docMk/>
            <pc:sldMk cId="3515979164" sldId="270"/>
            <ac:spMk id="2" creationId="{EF96F6FB-EF11-4DD1-927F-8EA97D8E732D}"/>
          </ac:spMkLst>
        </pc:spChg>
        <pc:spChg chg="mod">
          <ac:chgData name="Young, Benjamin" userId="7da6a715-4f12-493f-adfa-98c8e70e7c1f" providerId="ADAL" clId="{AFEECD07-17E1-4530-A973-9CF7FFE89AD2}" dt="2021-10-09T18:38:07.894" v="5891"/>
          <ac:spMkLst>
            <pc:docMk/>
            <pc:sldMk cId="3515979164" sldId="270"/>
            <ac:spMk id="3" creationId="{D119264D-2FF4-4E97-813F-87C53AA2E4B7}"/>
          </ac:spMkLst>
        </pc:spChg>
      </pc:sldChg>
      <pc:sldChg chg="modSp new mod modNotesTx">
        <pc:chgData name="Young, Benjamin" userId="7da6a715-4f12-493f-adfa-98c8e70e7c1f" providerId="ADAL" clId="{AFEECD07-17E1-4530-A973-9CF7FFE89AD2}" dt="2021-10-11T19:41:24.397" v="7336" actId="20577"/>
        <pc:sldMkLst>
          <pc:docMk/>
          <pc:sldMk cId="1404080297" sldId="271"/>
        </pc:sldMkLst>
        <pc:spChg chg="mod">
          <ac:chgData name="Young, Benjamin" userId="7da6a715-4f12-493f-adfa-98c8e70e7c1f" providerId="ADAL" clId="{AFEECD07-17E1-4530-A973-9CF7FFE89AD2}" dt="2021-10-09T18:40:25.331" v="5947" actId="20577"/>
          <ac:spMkLst>
            <pc:docMk/>
            <pc:sldMk cId="1404080297" sldId="271"/>
            <ac:spMk id="2" creationId="{757CE7CA-32BE-4CD7-B4DE-469A31DAB667}"/>
          </ac:spMkLst>
        </pc:spChg>
        <pc:spChg chg="mod">
          <ac:chgData name="Young, Benjamin" userId="7da6a715-4f12-493f-adfa-98c8e70e7c1f" providerId="ADAL" clId="{AFEECD07-17E1-4530-A973-9CF7FFE89AD2}" dt="2021-10-09T19:12:31.041" v="7274" actId="113"/>
          <ac:spMkLst>
            <pc:docMk/>
            <pc:sldMk cId="1404080297" sldId="271"/>
            <ac:spMk id="3" creationId="{A1295615-1537-4CBB-8568-84C47935A88A}"/>
          </ac:spMkLst>
        </pc:spChg>
      </pc:sldChg>
      <pc:sldChg chg="modSp new mod modNotesTx">
        <pc:chgData name="Young, Benjamin" userId="7da6a715-4f12-493f-adfa-98c8e70e7c1f" providerId="ADAL" clId="{AFEECD07-17E1-4530-A973-9CF7FFE89AD2}" dt="2021-10-11T19:43:50.314" v="7439" actId="20577"/>
        <pc:sldMkLst>
          <pc:docMk/>
          <pc:sldMk cId="1460334610" sldId="272"/>
        </pc:sldMkLst>
        <pc:spChg chg="mod">
          <ac:chgData name="Young, Benjamin" userId="7da6a715-4f12-493f-adfa-98c8e70e7c1f" providerId="ADAL" clId="{AFEECD07-17E1-4530-A973-9CF7FFE89AD2}" dt="2021-10-09T18:45:20.528" v="6300" actId="20577"/>
          <ac:spMkLst>
            <pc:docMk/>
            <pc:sldMk cId="1460334610" sldId="272"/>
            <ac:spMk id="2" creationId="{DD858D0A-0E8A-43DE-935D-4E70B733C502}"/>
          </ac:spMkLst>
        </pc:spChg>
        <pc:spChg chg="mod">
          <ac:chgData name="Young, Benjamin" userId="7da6a715-4f12-493f-adfa-98c8e70e7c1f" providerId="ADAL" clId="{AFEECD07-17E1-4530-A973-9CF7FFE89AD2}" dt="2021-10-09T18:52:21.170" v="6832" actId="20577"/>
          <ac:spMkLst>
            <pc:docMk/>
            <pc:sldMk cId="1460334610" sldId="272"/>
            <ac:spMk id="3" creationId="{2382F7CC-4599-46CA-8A3B-04AC663171F1}"/>
          </ac:spMkLst>
        </pc:spChg>
      </pc:sldChg>
      <pc:sldChg chg="modSp new mod modNotesTx">
        <pc:chgData name="Young, Benjamin" userId="7da6a715-4f12-493f-adfa-98c8e70e7c1f" providerId="ADAL" clId="{AFEECD07-17E1-4530-A973-9CF7FFE89AD2}" dt="2021-10-11T19:45:07.971" v="7481" actId="20577"/>
        <pc:sldMkLst>
          <pc:docMk/>
          <pc:sldMk cId="275869978" sldId="273"/>
        </pc:sldMkLst>
        <pc:spChg chg="mod">
          <ac:chgData name="Young, Benjamin" userId="7da6a715-4f12-493f-adfa-98c8e70e7c1f" providerId="ADAL" clId="{AFEECD07-17E1-4530-A973-9CF7FFE89AD2}" dt="2021-10-09T18:52:31.809" v="6845" actId="20577"/>
          <ac:spMkLst>
            <pc:docMk/>
            <pc:sldMk cId="275869978" sldId="273"/>
            <ac:spMk id="2" creationId="{33890E03-0720-43F3-B5AA-6D94BEEF344D}"/>
          </ac:spMkLst>
        </pc:spChg>
        <pc:spChg chg="mod">
          <ac:chgData name="Young, Benjamin" userId="7da6a715-4f12-493f-adfa-98c8e70e7c1f" providerId="ADAL" clId="{AFEECD07-17E1-4530-A973-9CF7FFE89AD2}" dt="2021-10-09T18:57:53.906" v="7190" actId="20577"/>
          <ac:spMkLst>
            <pc:docMk/>
            <pc:sldMk cId="275869978" sldId="273"/>
            <ac:spMk id="3" creationId="{2CA55018-D82C-4179-BBD7-FEE6ABC5B35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4F810-6986-4258-AA52-3FE9EACF79F1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4EA2A-1BBF-4691-B932-E0C920C50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00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Q1 – Read some loop code. Basically, a for loop from 10 to 1 where </a:t>
            </a:r>
            <a:r>
              <a:rPr lang="en-US" dirty="0" err="1"/>
              <a:t>i</a:t>
            </a:r>
            <a:r>
              <a:rPr lang="en-US" dirty="0"/>
              <a:t> is printed.</a:t>
            </a:r>
          </a:p>
          <a:p>
            <a:r>
              <a:rPr lang="en-US" dirty="0"/>
              <a:t>Q2 – What does the PC register do in MIPS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4EA2A-1BBF-4691-B932-E0C920C508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29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Q3 – What is wrong with this code?</a:t>
            </a:r>
          </a:p>
          <a:p>
            <a:r>
              <a:rPr lang="en-US" dirty="0"/>
              <a:t>Q4 – What is the Java equivalent to this MIPS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4EA2A-1BBF-4691-B932-E0C920C508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32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make a function follow calling conventions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4EA2A-1BBF-4691-B932-E0C920C5089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66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Fill out table, implement push/pop, write print statements &amp; make recursive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4EA2A-1BBF-4691-B932-E0C920C5089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55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Calculate addresses, print array/matrix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4EA2A-1BBF-4691-B932-E0C920C5089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22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FCCF1-746C-4BCB-AFA2-3E25A81F4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277C8-02D4-4464-B4B9-A0EF317ED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8AF4A-537E-436F-A0B7-7EC93C2E6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08CC-F11E-4404-9F04-D27C13E3CC5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27CD2-477F-48F7-BB7E-8DB8C83A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9819E-6B4A-427D-B013-F6375C1F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06C4-F862-4D6E-99AC-FFA333224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1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34803-2077-4249-B5A0-2E7D319A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1FEDE-3BA3-4D6C-A46D-347FF79C1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EC512-3784-4EE1-9082-2D3148E4D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08CC-F11E-4404-9F04-D27C13E3CC5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656FF-A684-4ADB-97E4-EA2A3836F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190FE-6DCD-4907-8889-5E7E1768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06C4-F862-4D6E-99AC-FFA333224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5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42888F-F9E8-4175-BBC4-588D48DCF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2A7C9-7ED1-4903-AA40-B0AA95AAC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9386D-40C1-48A2-A7BB-B1B4BB278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08CC-F11E-4404-9F04-D27C13E3CC5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5ED91-A67A-472B-934F-C1A67975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9C5C2-19DE-40D4-8A7B-F84E0659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06C4-F862-4D6E-99AC-FFA333224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6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85861-7EB7-4255-8266-37D9C97FC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A1378-C1B4-473B-A4F3-51A87589A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710D9-DD0C-46E9-A8C4-5B31D03B4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08CC-F11E-4404-9F04-D27C13E3CC5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B55DA-9995-4D59-AAC3-E2AA5D4A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C8F44-9D92-444C-80B9-69828DABA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06C4-F862-4D6E-99AC-FFA333224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3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F837-52AD-4EA6-BE7B-D90D418FE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704F-771F-4CD4-86DD-513A0830B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D564A-36DE-4F53-A724-B5A57978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08CC-F11E-4404-9F04-D27C13E3CC5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EF593-F82D-4A51-B84B-07CB10310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141CE-B583-48A3-A9D7-F2DD8B37C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06C4-F862-4D6E-99AC-FFA333224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9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319D3-F9D1-4588-BA48-E23989946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00D28-D3D6-4A0D-A740-DDA4B0CD8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354D7-95FF-49D9-8575-41EF48872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72E35-B244-4C9C-AA76-8445C686A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08CC-F11E-4404-9F04-D27C13E3CC5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94D70-A4F1-4727-8C5F-02213887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C1DBB-C634-4EDA-8CC7-42D99708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06C4-F862-4D6E-99AC-FFA333224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4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275DA-BC51-4441-8B25-95D6C1424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F3F2C-49DB-40D4-A69C-C6A6D3DFC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CDBBC-0297-42BC-A6F1-7D64C0BCE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7EE30D-E82A-4B96-9F1E-8A6DDD0E2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89742-63ED-43EE-BD62-A4E6BF01E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A94AB5-E602-491F-8E7F-7E61A3925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08CC-F11E-4404-9F04-D27C13E3CC5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DD1685-1C08-4749-967D-0E460C07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A75C2A-4AFD-4A76-BF99-58246B95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06C4-F862-4D6E-99AC-FFA333224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8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A1E63-C219-4F1F-AC47-377FC23F9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AB6B4B-0A67-465D-B215-B50A977B7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08CC-F11E-4404-9F04-D27C13E3CC5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9E971-D9F4-4D62-851F-D6467BF6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2F97B-C013-4693-AFC7-D76D35BF5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06C4-F862-4D6E-99AC-FFA333224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7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78BD91-41AA-489A-B562-3AFCA6C0D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08CC-F11E-4404-9F04-D27C13E3CC5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CA1290-E744-4D79-9D2A-4E35C1454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9D6AE-CD08-4D13-B101-CADB33761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06C4-F862-4D6E-99AC-FFA333224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4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782A-8F3A-4838-BD40-C6F875B94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ECB86-580A-4909-BF87-F083FDD21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66C8E-99C5-417D-BF4B-7061E2A1B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00113-3139-4B7D-A9B2-4B7E1CEA2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08CC-F11E-4404-9F04-D27C13E3CC5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89528-5ACE-4B16-AF9F-9BE285AA8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2A7F5-17D3-4F5A-8915-E5D8A6901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06C4-F862-4D6E-99AC-FFA333224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5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06BEC-5A3E-4308-9F29-A15C9D6FD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C389B7-9080-4E5B-B259-094843C5F9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E1DBD-8A34-4ECE-8767-DDA66AB8B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9C4E0-655E-41E6-AC91-DE6BB39C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08CC-F11E-4404-9F04-D27C13E3CC5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EF53F-FF3A-4129-B243-7A2F848AA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0E635-3A60-4374-8CC7-12497015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B06C4-F862-4D6E-99AC-FFA333224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4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BE8821-0694-4315-9582-B9B3D6735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37120-C0A1-4CE8-9D17-0A54B4560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867D9-FD61-4A4D-824A-47A6202DB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F08CC-F11E-4404-9F04-D27C13E3CC5C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16A86-98B8-42BE-BF91-A1F660EFB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36038-6D3C-4683-B995-9F5BB7EE7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B06C4-F862-4D6E-99AC-FFA333224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77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627AD-E5C7-4C7D-9BDB-F137EE83F1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</a:t>
            </a:r>
            <a:r>
              <a:rPr lang="en-US"/>
              <a:t>0447 Recitation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89515-C66B-40D9-AC97-93E41FFAD9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808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6F6FB-EF11-4DD1-927F-8EA97D8E7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 Tips/Advice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9264D-2FF4-4E97-813F-87C53AA2E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the project description carefully – it lays out how the calculator should work, and everything that your program needs to do</a:t>
            </a:r>
          </a:p>
          <a:p>
            <a:r>
              <a:rPr lang="en-US" dirty="0"/>
              <a:t>If you have questions, ask! Don’t struggle in silence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979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236F-3336-4927-B097-1700CD628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8C6D0-F825-42F6-8C43-F136468A5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matrix is just an array where each element is another array</a:t>
            </a:r>
          </a:p>
          <a:p>
            <a:r>
              <a:rPr lang="en-US" dirty="0"/>
              <a:t>This creates a grid shape with rows and columns</a:t>
            </a:r>
          </a:p>
          <a:p>
            <a:r>
              <a:rPr lang="en-US" dirty="0"/>
              <a:t>Don’t stress about matrices! They’re just arrays, except with other arrays as elements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E20758-C3AB-4290-AF56-49C3AD432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527" y="3468509"/>
            <a:ext cx="3102688" cy="338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559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ED962-7889-4F7A-8F5E-CB464F45B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Offsets in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C4B24-9344-43F1-8B82-AFFEAA4F1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the formula we used for normal arrays</a:t>
            </a:r>
          </a:p>
          <a:p>
            <a:pPr lvl="1"/>
            <a:r>
              <a:rPr lang="en-US" dirty="0"/>
              <a:t>Address = A + (</a:t>
            </a:r>
            <a:r>
              <a:rPr lang="en-US" dirty="0" err="1"/>
              <a:t>i</a:t>
            </a:r>
            <a:r>
              <a:rPr lang="en-US" dirty="0"/>
              <a:t> * b)</a:t>
            </a:r>
          </a:p>
          <a:p>
            <a:r>
              <a:rPr lang="en-US" dirty="0"/>
              <a:t>Let’s extend this to work with matrices</a:t>
            </a:r>
          </a:p>
          <a:p>
            <a:pPr lvl="1"/>
            <a:r>
              <a:rPr lang="en-US" dirty="0"/>
              <a:t>Begin by figuring out how to calculate the address of a row</a:t>
            </a:r>
          </a:p>
          <a:p>
            <a:pPr lvl="1"/>
            <a:r>
              <a:rPr lang="en-US" dirty="0"/>
              <a:t>We have the base address A of the matrix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 is just the index for the row we want</a:t>
            </a:r>
          </a:p>
          <a:p>
            <a:pPr lvl="1"/>
            <a:r>
              <a:rPr lang="en-US" dirty="0"/>
              <a:t>Now we need the size of each row to plug in for b</a:t>
            </a:r>
          </a:p>
          <a:p>
            <a:pPr lvl="2"/>
            <a:r>
              <a:rPr lang="en-US" dirty="0"/>
              <a:t>In our example, we have </a:t>
            </a:r>
            <a:r>
              <a:rPr lang="en-US" i="1" dirty="0"/>
              <a:t>5</a:t>
            </a:r>
            <a:r>
              <a:rPr lang="en-US" dirty="0"/>
              <a:t> elements that are </a:t>
            </a:r>
            <a:r>
              <a:rPr lang="en-US" i="1" dirty="0"/>
              <a:t>4 bytes</a:t>
            </a:r>
            <a:r>
              <a:rPr lang="en-US" dirty="0"/>
              <a:t> in size, so 5 * 4 = 20</a:t>
            </a:r>
          </a:p>
          <a:p>
            <a:r>
              <a:rPr lang="en-US" dirty="0"/>
              <a:t>Now we know how to get the address for a row!</a:t>
            </a:r>
          </a:p>
        </p:txBody>
      </p:sp>
    </p:spTree>
    <p:extLst>
      <p:ext uri="{BB962C8B-B14F-4D97-AF65-F5344CB8AC3E}">
        <p14:creationId xmlns:p14="http://schemas.microsoft.com/office/powerpoint/2010/main" val="214354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57741-695C-4441-8BC9-F0E0D9623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</p:spPr>
        <p:txBody>
          <a:bodyPr>
            <a:normAutofit/>
          </a:bodyPr>
          <a:lstStyle/>
          <a:p>
            <a:r>
              <a:rPr lang="en-US" sz="5400" dirty="0"/>
              <a:t>Calculating Offsets in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4130E-9D9E-434A-9475-793767B7E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4419600"/>
          </a:xfrm>
        </p:spPr>
        <p:txBody>
          <a:bodyPr>
            <a:noAutofit/>
          </a:bodyPr>
          <a:lstStyle/>
          <a:p>
            <a:r>
              <a:rPr lang="en-US" sz="2300" dirty="0"/>
              <a:t>To get the address of a cell within a row, we go back to </a:t>
            </a:r>
            <a:r>
              <a:rPr lang="en-US" sz="2300" dirty="0" err="1"/>
              <a:t>ol</a:t>
            </a:r>
            <a:r>
              <a:rPr lang="en-US" sz="2300" dirty="0"/>
              <a:t>’ reliable: </a:t>
            </a:r>
            <a:br>
              <a:rPr lang="en-US" sz="2300" dirty="0"/>
            </a:br>
            <a:r>
              <a:rPr lang="en-US" sz="2300" dirty="0"/>
              <a:t>address = A + (</a:t>
            </a:r>
            <a:r>
              <a:rPr lang="en-US" sz="2300" dirty="0" err="1"/>
              <a:t>i</a:t>
            </a:r>
            <a:r>
              <a:rPr lang="en-US" sz="2300" dirty="0"/>
              <a:t> * b)</a:t>
            </a:r>
          </a:p>
          <a:p>
            <a:pPr lvl="1"/>
            <a:r>
              <a:rPr lang="en-US" sz="2300" dirty="0"/>
              <a:t>Except now A is the address of the row</a:t>
            </a:r>
          </a:p>
          <a:p>
            <a:r>
              <a:rPr lang="en-US" sz="2300" dirty="0"/>
              <a:t>We can put everything together and get a formula for calculating the address of a cell in our matrix</a:t>
            </a:r>
          </a:p>
          <a:p>
            <a:pPr lvl="1"/>
            <a:r>
              <a:rPr lang="en-US" sz="2300" dirty="0"/>
              <a:t>address(</a:t>
            </a:r>
            <a:r>
              <a:rPr lang="en-US" sz="2300" dirty="0" err="1"/>
              <a:t>i</a:t>
            </a:r>
            <a:r>
              <a:rPr lang="en-US" sz="2300" dirty="0"/>
              <a:t>, j) = </a:t>
            </a:r>
            <a:r>
              <a:rPr lang="en-US" sz="2300" dirty="0" err="1"/>
              <a:t>matrix_addr</a:t>
            </a:r>
            <a:r>
              <a:rPr lang="en-US" sz="2300" dirty="0"/>
              <a:t> + (</a:t>
            </a:r>
            <a:r>
              <a:rPr lang="en-US" sz="2300" dirty="0" err="1"/>
              <a:t>i</a:t>
            </a:r>
            <a:r>
              <a:rPr lang="en-US" sz="2300" dirty="0"/>
              <a:t> * 20) + (j * 4)</a:t>
            </a:r>
          </a:p>
          <a:p>
            <a:r>
              <a:rPr lang="en-US" sz="2300" dirty="0"/>
              <a:t>Of course, if the cells or rows were different sizes, we would not use 20 and 4 specifically</a:t>
            </a:r>
          </a:p>
          <a:p>
            <a:r>
              <a:rPr lang="en-US" sz="2300" dirty="0"/>
              <a:t>To generalize, 20 would be replaced by (row length * cell size) and 4 would be replaced by cell size</a:t>
            </a:r>
          </a:p>
        </p:txBody>
      </p:sp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39904A88-E2B3-4D88-A560-BA454BBDDB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8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31835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7E334-3B15-498B-B1FE-D126989CB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up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1AC17-197E-4E81-92EB-1216D6D3D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matrix is just an array of arrays, which forms a 2-dimensional grid shape</a:t>
            </a:r>
          </a:p>
          <a:p>
            <a:r>
              <a:rPr lang="en-US" dirty="0"/>
              <a:t>They are useful for representing various ideas when programming</a:t>
            </a:r>
          </a:p>
          <a:p>
            <a:r>
              <a:rPr lang="en-US" dirty="0"/>
              <a:t>We can calculate the address of a cell in a matrix using an extended version of the same formula we use for normal arrays</a:t>
            </a:r>
          </a:p>
        </p:txBody>
      </p:sp>
    </p:spTree>
    <p:extLst>
      <p:ext uri="{BB962C8B-B14F-4D97-AF65-F5344CB8AC3E}">
        <p14:creationId xmlns:p14="http://schemas.microsoft.com/office/powerpoint/2010/main" val="43567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CE7CA-32BE-4CD7-B4DE-469A31DAB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5 Part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95615-1537-4CBB-8568-84C47935A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MODIFY HOW THE FUNCTION CALCULATES THE PRODUCT!!</a:t>
            </a:r>
          </a:p>
          <a:p>
            <a:r>
              <a:rPr lang="en-US" dirty="0"/>
              <a:t>The only thing wrong with the function is that it does not follow calling conventions!</a:t>
            </a:r>
          </a:p>
          <a:p>
            <a:r>
              <a:rPr lang="en-US" dirty="0"/>
              <a:t>Your job is to fix it so that it does</a:t>
            </a:r>
          </a:p>
          <a:p>
            <a:r>
              <a:rPr lang="en-US" dirty="0"/>
              <a:t>Remember: </a:t>
            </a:r>
            <a:r>
              <a:rPr lang="en-US" b="1" dirty="0"/>
              <a:t>a</a:t>
            </a:r>
            <a:r>
              <a:rPr lang="en-US" dirty="0"/>
              <a:t>rguments go in </a:t>
            </a:r>
            <a:r>
              <a:rPr lang="en-US" b="1" dirty="0"/>
              <a:t>a</a:t>
            </a:r>
            <a:r>
              <a:rPr lang="en-US" dirty="0"/>
              <a:t> registers, and return </a:t>
            </a:r>
            <a:r>
              <a:rPr lang="en-US" b="1" dirty="0"/>
              <a:t>v</a:t>
            </a:r>
            <a:r>
              <a:rPr lang="en-US" dirty="0"/>
              <a:t>alues go in </a:t>
            </a:r>
            <a:r>
              <a:rPr lang="en-US" b="1" dirty="0"/>
              <a:t>v</a:t>
            </a:r>
            <a:r>
              <a:rPr lang="en-US" dirty="0"/>
              <a:t> registers</a:t>
            </a:r>
          </a:p>
        </p:txBody>
      </p:sp>
    </p:spTree>
    <p:extLst>
      <p:ext uri="{BB962C8B-B14F-4D97-AF65-F5344CB8AC3E}">
        <p14:creationId xmlns:p14="http://schemas.microsoft.com/office/powerpoint/2010/main" val="1404080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58D0A-0E8A-43DE-935D-4E70B733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5 Part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2F7CC-4599-46CA-8A3B-04AC66317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B.1 – Follow along with the lab description and fill out the table – use breakpoints to pause your program and look at the data segment to look at mem[</a:t>
            </a:r>
            <a:r>
              <a:rPr lang="en-US" dirty="0" err="1"/>
              <a:t>sp</a:t>
            </a:r>
            <a:r>
              <a:rPr lang="en-US" dirty="0"/>
              <a:t>]</a:t>
            </a:r>
          </a:p>
          <a:p>
            <a:r>
              <a:rPr lang="en-US" dirty="0"/>
              <a:t>B.2 – Remember our discussions about how pushing/popping really works</a:t>
            </a:r>
          </a:p>
          <a:p>
            <a:pPr lvl="1"/>
            <a:r>
              <a:rPr lang="en-US" dirty="0"/>
              <a:t>To push: subtract from </a:t>
            </a:r>
            <a:r>
              <a:rPr lang="en-US" dirty="0" err="1"/>
              <a:t>sp</a:t>
            </a:r>
            <a:r>
              <a:rPr lang="en-US" dirty="0"/>
              <a:t> and store a word</a:t>
            </a:r>
          </a:p>
          <a:p>
            <a:pPr lvl="1"/>
            <a:r>
              <a:rPr lang="en-US" dirty="0"/>
              <a:t>To pop: Load from </a:t>
            </a:r>
            <a:r>
              <a:rPr lang="en-US" dirty="0" err="1"/>
              <a:t>sp</a:t>
            </a:r>
            <a:r>
              <a:rPr lang="en-US" dirty="0"/>
              <a:t>, then add to </a:t>
            </a:r>
            <a:r>
              <a:rPr lang="en-US" dirty="0" err="1"/>
              <a:t>sp</a:t>
            </a:r>
            <a:endParaRPr lang="en-US" dirty="0"/>
          </a:p>
          <a:p>
            <a:r>
              <a:rPr lang="en-US" dirty="0"/>
              <a:t>B.3 – All you need to do is translate the C code into MIPS – please don’t try to actually solve the Towers of Hanoi problem</a:t>
            </a:r>
          </a:p>
        </p:txBody>
      </p:sp>
    </p:spTree>
    <p:extLst>
      <p:ext uri="{BB962C8B-B14F-4D97-AF65-F5344CB8AC3E}">
        <p14:creationId xmlns:p14="http://schemas.microsoft.com/office/powerpoint/2010/main" val="1460334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90E03-0720-43F3-B5AA-6D94BEEF3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5 Part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55018-D82C-4179-BBD7-FEE6ABC5B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talked about matrices today – you know the necessary formulas to calculate the address of array and matrix entries</a:t>
            </a:r>
          </a:p>
          <a:p>
            <a:pPr lvl="1"/>
            <a:r>
              <a:rPr lang="en-US" dirty="0"/>
              <a:t>You can implement C.1 and C.2 using these formulas</a:t>
            </a:r>
          </a:p>
          <a:p>
            <a:r>
              <a:rPr lang="en-US" dirty="0"/>
              <a:t>C.3 and C.4 just involve calling the functions you wrote for C.1 and C.2</a:t>
            </a:r>
          </a:p>
          <a:p>
            <a:pPr lvl="1"/>
            <a:r>
              <a:rPr lang="en-US" dirty="0"/>
              <a:t>You’ll want to use loops here</a:t>
            </a:r>
          </a:p>
        </p:txBody>
      </p:sp>
    </p:spTree>
    <p:extLst>
      <p:ext uri="{BB962C8B-B14F-4D97-AF65-F5344CB8AC3E}">
        <p14:creationId xmlns:p14="http://schemas.microsoft.com/office/powerpoint/2010/main" val="275869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762AE-01E7-4687-B64F-656032C6C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Week’s Quiz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49EE2-2EE5-4C0A-87ED-92CAC380C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Q1</a:t>
            </a:r>
          </a:p>
          <a:p>
            <a:pPr lvl="1"/>
            <a:r>
              <a:rPr lang="en-US" dirty="0"/>
              <a:t>A: 10987654321 – The code loops as long as s0 is greater than 0 and prints the value in s0. This value is initialized to 10. The answer is not one long number – there just are no spaces/newlines printed</a:t>
            </a:r>
          </a:p>
          <a:p>
            <a:r>
              <a:rPr lang="en-US" dirty="0"/>
              <a:t>Q2</a:t>
            </a:r>
          </a:p>
          <a:p>
            <a:pPr lvl="1"/>
            <a:r>
              <a:rPr lang="en-US" dirty="0"/>
              <a:t>A: To store the address of the next instruction to execute – The PC register tells the CPU what it should be executing</a:t>
            </a:r>
          </a:p>
        </p:txBody>
      </p:sp>
    </p:spTree>
    <p:extLst>
      <p:ext uri="{BB962C8B-B14F-4D97-AF65-F5344CB8AC3E}">
        <p14:creationId xmlns:p14="http://schemas.microsoft.com/office/powerpoint/2010/main" val="3986372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630B7-94D6-406A-B93F-93BAD34C4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Week’s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4751C-54E2-40EC-A41F-3A78C1E14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Q3</a:t>
            </a:r>
          </a:p>
          <a:p>
            <a:pPr lvl="1"/>
            <a:r>
              <a:rPr lang="en-US" dirty="0"/>
              <a:t>A: Conventionally, you should be passing a0 and a1 into the function, not s0 and s1; The contents of t0 are unknown after calling </a:t>
            </a:r>
            <a:r>
              <a:rPr lang="en-US" dirty="0" err="1"/>
              <a:t>jal</a:t>
            </a:r>
            <a:r>
              <a:rPr lang="en-US" dirty="0"/>
              <a:t>. You should use s0 instead for the loop counter</a:t>
            </a:r>
          </a:p>
          <a:p>
            <a:pPr lvl="1"/>
            <a:r>
              <a:rPr lang="en-US" dirty="0"/>
              <a:t>Remember calling conventions – arguments go in a registers and t registers are not preserved</a:t>
            </a:r>
          </a:p>
          <a:p>
            <a:r>
              <a:rPr lang="en-US" dirty="0"/>
              <a:t>Q4 </a:t>
            </a:r>
          </a:p>
          <a:p>
            <a:pPr lvl="1"/>
            <a:r>
              <a:rPr lang="en-US" dirty="0"/>
              <a:t>A: if (t0 == 10 &amp;&amp; t1 == 25) { // do stuff }</a:t>
            </a:r>
          </a:p>
          <a:p>
            <a:pPr lvl="1"/>
            <a:r>
              <a:rPr lang="en-US" dirty="0"/>
              <a:t>In Java, we enter the if block if the condition is true. In this case, we have an AND statement, so both clauses need to be true. The MIPS code has applied </a:t>
            </a:r>
            <a:r>
              <a:rPr lang="en-US" dirty="0" err="1"/>
              <a:t>DeMorgan’s</a:t>
            </a:r>
            <a:r>
              <a:rPr lang="en-US" dirty="0"/>
              <a:t> Law, and will skip over the if when either clause is </a:t>
            </a:r>
            <a:r>
              <a:rPr lang="en-US" i="1" dirty="0"/>
              <a:t>false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71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999F2-8694-4F97-B9DA-D97B92BFF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Week’s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E0CD8-E675-4B93-9FC4-ADBE04C55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usual, you have 5 minutes to work on this week’s quiz</a:t>
            </a:r>
          </a:p>
        </p:txBody>
      </p:sp>
    </p:spTree>
    <p:extLst>
      <p:ext uri="{BB962C8B-B14F-4D97-AF65-F5344CB8AC3E}">
        <p14:creationId xmlns:p14="http://schemas.microsoft.com/office/powerpoint/2010/main" val="1477248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96318-09EE-4AB7-AC1D-F9686EDB9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41562-761C-413A-9F2C-7036C1348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Important!!! Meet with me by Friday the 15</a:t>
            </a:r>
            <a:r>
              <a:rPr lang="en-US" b="1" baseline="30000" dirty="0"/>
              <a:t>th</a:t>
            </a:r>
            <a:r>
              <a:rPr lang="en-US" b="1" dirty="0"/>
              <a:t> to discuss your plans for the project!!!!</a:t>
            </a:r>
            <a:endParaRPr lang="en-US" dirty="0"/>
          </a:p>
          <a:p>
            <a:pPr lvl="1"/>
            <a:r>
              <a:rPr lang="en-US" dirty="0"/>
              <a:t>I don’t expect you to have it entirely planned out, but show up with ideas for things like functions and data structures to implement, handling invalid input,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Each meeting should take 5-10 minutes at most</a:t>
            </a:r>
          </a:p>
          <a:p>
            <a:pPr lvl="1"/>
            <a:r>
              <a:rPr lang="en-US" dirty="0"/>
              <a:t>I’ll hang out for a little while after recitation, or you can come to my office hours</a:t>
            </a:r>
          </a:p>
          <a:p>
            <a:r>
              <a:rPr lang="en-US" dirty="0"/>
              <a:t>You need to do this or you will lose points!!</a:t>
            </a:r>
          </a:p>
          <a:p>
            <a:r>
              <a:rPr lang="en-US" dirty="0"/>
              <a:t>Don’t throw away what is essentially 10 free points</a:t>
            </a:r>
          </a:p>
        </p:txBody>
      </p:sp>
    </p:spTree>
    <p:extLst>
      <p:ext uri="{BB962C8B-B14F-4D97-AF65-F5344CB8AC3E}">
        <p14:creationId xmlns:p14="http://schemas.microsoft.com/office/powerpoint/2010/main" val="37337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25FB4-89BE-4200-BA4D-3075D5D7A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9EDA7-C0BD-43B1-9641-430E05EB8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/>
              <a:t>Your goal for this project is to implement a reverse-polish notation calculator</a:t>
            </a:r>
          </a:p>
          <a:p>
            <a:pPr lvl="1"/>
            <a:r>
              <a:rPr lang="en-US" dirty="0"/>
              <a:t>This basically means operators come </a:t>
            </a:r>
            <a:r>
              <a:rPr lang="en-US" i="1" dirty="0"/>
              <a:t>after</a:t>
            </a:r>
            <a:r>
              <a:rPr lang="en-US" dirty="0"/>
              <a:t> the numbers</a:t>
            </a:r>
          </a:p>
          <a:p>
            <a:pPr lvl="1"/>
            <a:r>
              <a:rPr lang="en-US" dirty="0"/>
              <a:t>There are examples in the project description</a:t>
            </a:r>
          </a:p>
          <a:p>
            <a:r>
              <a:rPr lang="en-US" dirty="0"/>
              <a:t>The calculator is based on a stack data structure</a:t>
            </a:r>
          </a:p>
          <a:p>
            <a:r>
              <a:rPr lang="en-US" dirty="0"/>
              <a:t>The stack has a capacity of 4, and each entry on the stack stores a number being used by the calculator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A5F1818-FB16-4584-846E-4DA43A705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427151"/>
              </p:ext>
            </p:extLst>
          </p:nvPr>
        </p:nvGraphicFramePr>
        <p:xfrm>
          <a:off x="1816242" y="474713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9236656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78939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251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58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122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482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271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455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C806F-08C1-443E-8268-01BF3900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3F6D9-D903-4EF5-B27B-15837FEAC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user inputs a number, it is written into R0</a:t>
            </a:r>
          </a:p>
          <a:p>
            <a:pPr lvl="1"/>
            <a:r>
              <a:rPr lang="en-US" dirty="0"/>
              <a:t>There are some special cases here that I will mention later</a:t>
            </a:r>
          </a:p>
          <a:p>
            <a:r>
              <a:rPr lang="en-US" dirty="0"/>
              <a:t>When the user presses enter, the number stored in R0 is duplicated and stored in R1</a:t>
            </a:r>
          </a:p>
          <a:p>
            <a:pPr lvl="1"/>
            <a:r>
              <a:rPr lang="en-US" dirty="0"/>
              <a:t>This can be thought of as a push – the numbers in R1 and R2 move down, and the number in R3 is discarded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7C9C62C-76D9-4B99-AA2E-713B51FD5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972935"/>
              </p:ext>
            </p:extLst>
          </p:nvPr>
        </p:nvGraphicFramePr>
        <p:xfrm>
          <a:off x="534255" y="4693603"/>
          <a:ext cx="456172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0864">
                  <a:extLst>
                    <a:ext uri="{9D8B030D-6E8A-4147-A177-3AD203B41FA5}">
                      <a16:colId xmlns:a16="http://schemas.microsoft.com/office/drawing/2014/main" val="4116164104"/>
                    </a:ext>
                  </a:extLst>
                </a:gridCol>
                <a:gridCol w="2280864">
                  <a:extLst>
                    <a:ext uri="{9D8B030D-6E8A-4147-A177-3AD203B41FA5}">
                      <a16:colId xmlns:a16="http://schemas.microsoft.com/office/drawing/2014/main" val="1127806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73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702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192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035182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C7CEC10E-4384-4E7D-9B98-327D951FCB19}"/>
              </a:ext>
            </a:extLst>
          </p:cNvPr>
          <p:cNvSpPr/>
          <p:nvPr/>
        </p:nvSpPr>
        <p:spPr>
          <a:xfrm>
            <a:off x="5445303" y="5250094"/>
            <a:ext cx="1387012" cy="595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Press Enter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020AE80-21B9-4376-AAAB-290DB08E9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573073"/>
              </p:ext>
            </p:extLst>
          </p:nvPr>
        </p:nvGraphicFramePr>
        <p:xfrm>
          <a:off x="7300216" y="4671114"/>
          <a:ext cx="44029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452">
                  <a:extLst>
                    <a:ext uri="{9D8B030D-6E8A-4147-A177-3AD203B41FA5}">
                      <a16:colId xmlns:a16="http://schemas.microsoft.com/office/drawing/2014/main" val="2870016391"/>
                    </a:ext>
                  </a:extLst>
                </a:gridCol>
                <a:gridCol w="2201452">
                  <a:extLst>
                    <a:ext uri="{9D8B030D-6E8A-4147-A177-3AD203B41FA5}">
                      <a16:colId xmlns:a16="http://schemas.microsoft.com/office/drawing/2014/main" val="1365298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63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322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28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991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15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825A1-04D0-4712-B7E6-9B6A1EC21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57643-FBE0-456D-9069-F2FC22175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user enters an operator, it is applied to the values in R1 and R0, and the result is written to R0</a:t>
            </a:r>
          </a:p>
          <a:p>
            <a:pPr lvl="1"/>
            <a:r>
              <a:rPr lang="en-US" dirty="0"/>
              <a:t>R1 is on the left for this – keep that in mind for subtraction and division</a:t>
            </a:r>
          </a:p>
          <a:p>
            <a:r>
              <a:rPr lang="en-US" dirty="0"/>
              <a:t>The user entering an operation effects the next action – if they input </a:t>
            </a:r>
            <a:r>
              <a:rPr lang="en-US"/>
              <a:t>a number next, </a:t>
            </a:r>
            <a:r>
              <a:rPr lang="en-US" dirty="0"/>
              <a:t>R0 must be duplicated as if they hit enter</a:t>
            </a:r>
          </a:p>
          <a:p>
            <a:r>
              <a:rPr lang="en-US" dirty="0"/>
              <a:t>When an operator is entered, the values in R1 and R0 are removed</a:t>
            </a:r>
          </a:p>
          <a:p>
            <a:pPr lvl="1"/>
            <a:r>
              <a:rPr lang="en-US" dirty="0"/>
              <a:t>R0 is replaced by the result of the operation</a:t>
            </a:r>
          </a:p>
          <a:p>
            <a:pPr lvl="1"/>
            <a:r>
              <a:rPr lang="en-US" dirty="0"/>
              <a:t>R1 is replaced by what was previously in R2 – the values move up</a:t>
            </a:r>
          </a:p>
          <a:p>
            <a:pPr lvl="1"/>
            <a:r>
              <a:rPr lang="en-US" dirty="0"/>
              <a:t>The value in R3 is copied to R2, and R3 is set to a copy of itself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523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60998-1CAD-4890-8C0C-715A250E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 Tips/Advice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1A51A-82D4-463E-96B0-C56F62492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early!</a:t>
            </a:r>
          </a:p>
          <a:p>
            <a:pPr lvl="1"/>
            <a:r>
              <a:rPr lang="en-US" dirty="0"/>
              <a:t>Trust me: your life will be less stressful the earlier you start assignments</a:t>
            </a:r>
          </a:p>
          <a:p>
            <a:r>
              <a:rPr lang="en-US" dirty="0"/>
              <a:t>Write functions to things your program will need to repeatedly do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: respond to an enter press, respond to an operator being input, displaying the calculator,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Break the project into smaller, more manageable bits – the project description suggests one way of doing so</a:t>
            </a:r>
          </a:p>
          <a:p>
            <a:pPr lvl="1"/>
            <a:r>
              <a:rPr lang="en-US" dirty="0"/>
              <a:t>Test things as you implement them!</a:t>
            </a:r>
          </a:p>
        </p:txBody>
      </p:sp>
    </p:spTree>
    <p:extLst>
      <p:ext uri="{BB962C8B-B14F-4D97-AF65-F5344CB8AC3E}">
        <p14:creationId xmlns:p14="http://schemas.microsoft.com/office/powerpoint/2010/main" val="2106486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2930</TotalTime>
  <Words>1345</Words>
  <Application>Microsoft Office PowerPoint</Application>
  <PresentationFormat>Widescreen</PresentationFormat>
  <Paragraphs>131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CS 0447 Recitation 5</vt:lpstr>
      <vt:lpstr>Last Week’s Quiz  </vt:lpstr>
      <vt:lpstr>Last Week’s Quiz</vt:lpstr>
      <vt:lpstr>This Week’s Quiz</vt:lpstr>
      <vt:lpstr>Project 1</vt:lpstr>
      <vt:lpstr>Project 1</vt:lpstr>
      <vt:lpstr>Project 1</vt:lpstr>
      <vt:lpstr>Project 1</vt:lpstr>
      <vt:lpstr>Project 1 Tips/Advice</vt:lpstr>
      <vt:lpstr>Project 1 Tips/Advice</vt:lpstr>
      <vt:lpstr>Matrices</vt:lpstr>
      <vt:lpstr>Calculating Offsets in Matrices</vt:lpstr>
      <vt:lpstr>Calculating Offsets in Matrices</vt:lpstr>
      <vt:lpstr>Summing up Matrices</vt:lpstr>
      <vt:lpstr>Lab 5 Part A</vt:lpstr>
      <vt:lpstr>Lab 5 Part B</vt:lpstr>
      <vt:lpstr>Lab 5 Part 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0447 Recitation 5</dc:title>
  <dc:creator>Young, Benjamin</dc:creator>
  <cp:lastModifiedBy>Young, Benjamin</cp:lastModifiedBy>
  <cp:revision>2</cp:revision>
  <dcterms:created xsi:type="dcterms:W3CDTF">2021-10-05T19:00:09Z</dcterms:created>
  <dcterms:modified xsi:type="dcterms:W3CDTF">2021-10-11T19:50:39Z</dcterms:modified>
</cp:coreProperties>
</file>