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ng, Benjamin" userId="7da6a715-4f12-493f-adfa-98c8e70e7c1f" providerId="ADAL" clId="{CF6C3B0A-2205-4F4D-B6DD-2794F1921412}"/>
    <pc:docChg chg="undo custSel addSld modSld">
      <pc:chgData name="Young, Benjamin" userId="7da6a715-4f12-493f-adfa-98c8e70e7c1f" providerId="ADAL" clId="{CF6C3B0A-2205-4F4D-B6DD-2794F1921412}" dt="2021-10-15T23:33:39.254" v="1795" actId="20577"/>
      <pc:docMkLst>
        <pc:docMk/>
      </pc:docMkLst>
      <pc:sldChg chg="modSp mod">
        <pc:chgData name="Young, Benjamin" userId="7da6a715-4f12-493f-adfa-98c8e70e7c1f" providerId="ADAL" clId="{CF6C3B0A-2205-4F4D-B6DD-2794F1921412}" dt="2021-10-15T23:15:46.522" v="125" actId="20577"/>
        <pc:sldMkLst>
          <pc:docMk/>
          <pc:sldMk cId="693771186" sldId="272"/>
        </pc:sldMkLst>
        <pc:spChg chg="mod">
          <ac:chgData name="Young, Benjamin" userId="7da6a715-4f12-493f-adfa-98c8e70e7c1f" providerId="ADAL" clId="{CF6C3B0A-2205-4F4D-B6DD-2794F1921412}" dt="2021-10-15T23:15:46.522" v="125" actId="20577"/>
          <ac:spMkLst>
            <pc:docMk/>
            <pc:sldMk cId="693771186" sldId="272"/>
            <ac:spMk id="3" creationId="{470AA75C-7A51-4BDB-AF05-8D82623805F0}"/>
          </ac:spMkLst>
        </pc:spChg>
      </pc:sldChg>
      <pc:sldChg chg="addSp delSp modSp new mod">
        <pc:chgData name="Young, Benjamin" userId="7da6a715-4f12-493f-adfa-98c8e70e7c1f" providerId="ADAL" clId="{CF6C3B0A-2205-4F4D-B6DD-2794F1921412}" dt="2021-10-15T23:20:36.018" v="451" actId="20577"/>
        <pc:sldMkLst>
          <pc:docMk/>
          <pc:sldMk cId="2886978189" sldId="273"/>
        </pc:sldMkLst>
        <pc:spChg chg="mod">
          <ac:chgData name="Young, Benjamin" userId="7da6a715-4f12-493f-adfa-98c8e70e7c1f" providerId="ADAL" clId="{CF6C3B0A-2205-4F4D-B6DD-2794F1921412}" dt="2021-10-15T23:15:58.281" v="156" actId="20577"/>
          <ac:spMkLst>
            <pc:docMk/>
            <pc:sldMk cId="2886978189" sldId="273"/>
            <ac:spMk id="2" creationId="{20323F53-06CB-4F41-AA6C-35FD2258C812}"/>
          </ac:spMkLst>
        </pc:spChg>
        <pc:spChg chg="add del mod">
          <ac:chgData name="Young, Benjamin" userId="7da6a715-4f12-493f-adfa-98c8e70e7c1f" providerId="ADAL" clId="{CF6C3B0A-2205-4F4D-B6DD-2794F1921412}" dt="2021-10-15T23:20:36.018" v="451" actId="20577"/>
          <ac:spMkLst>
            <pc:docMk/>
            <pc:sldMk cId="2886978189" sldId="273"/>
            <ac:spMk id="3" creationId="{C3789B57-AE65-4B35-994A-C965EF925751}"/>
          </ac:spMkLst>
        </pc:spChg>
        <pc:picChg chg="add del mod">
          <ac:chgData name="Young, Benjamin" userId="7da6a715-4f12-493f-adfa-98c8e70e7c1f" providerId="ADAL" clId="{CF6C3B0A-2205-4F4D-B6DD-2794F1921412}" dt="2021-10-15T23:18:41.719" v="162" actId="931"/>
          <ac:picMkLst>
            <pc:docMk/>
            <pc:sldMk cId="2886978189" sldId="273"/>
            <ac:picMk id="5" creationId="{16CF9756-32CA-41FA-860A-6EAEA145433A}"/>
          </ac:picMkLst>
        </pc:picChg>
        <pc:picChg chg="add mod">
          <ac:chgData name="Young, Benjamin" userId="7da6a715-4f12-493f-adfa-98c8e70e7c1f" providerId="ADAL" clId="{CF6C3B0A-2205-4F4D-B6DD-2794F1921412}" dt="2021-10-15T23:19:02.753" v="196" actId="1076"/>
          <ac:picMkLst>
            <pc:docMk/>
            <pc:sldMk cId="2886978189" sldId="273"/>
            <ac:picMk id="7" creationId="{D6D9443B-51D5-4B2D-8C29-890EAA342693}"/>
          </ac:picMkLst>
        </pc:picChg>
      </pc:sldChg>
      <pc:sldChg chg="modSp new mod">
        <pc:chgData name="Young, Benjamin" userId="7da6a715-4f12-493f-adfa-98c8e70e7c1f" providerId="ADAL" clId="{CF6C3B0A-2205-4F4D-B6DD-2794F1921412}" dt="2021-10-15T23:23:30.066" v="935" actId="20577"/>
        <pc:sldMkLst>
          <pc:docMk/>
          <pc:sldMk cId="3565427379" sldId="274"/>
        </pc:sldMkLst>
        <pc:spChg chg="mod">
          <ac:chgData name="Young, Benjamin" userId="7da6a715-4f12-493f-adfa-98c8e70e7c1f" providerId="ADAL" clId="{CF6C3B0A-2205-4F4D-B6DD-2794F1921412}" dt="2021-10-15T23:21:31.531" v="472" actId="20577"/>
          <ac:spMkLst>
            <pc:docMk/>
            <pc:sldMk cId="3565427379" sldId="274"/>
            <ac:spMk id="2" creationId="{739839E0-90F0-40A0-B76E-F06423F979EE}"/>
          </ac:spMkLst>
        </pc:spChg>
        <pc:spChg chg="mod">
          <ac:chgData name="Young, Benjamin" userId="7da6a715-4f12-493f-adfa-98c8e70e7c1f" providerId="ADAL" clId="{CF6C3B0A-2205-4F4D-B6DD-2794F1921412}" dt="2021-10-15T23:23:30.066" v="935" actId="20577"/>
          <ac:spMkLst>
            <pc:docMk/>
            <pc:sldMk cId="3565427379" sldId="274"/>
            <ac:spMk id="3" creationId="{9C91F0D7-A95B-4017-B4F4-DEAF6B64F08A}"/>
          </ac:spMkLst>
        </pc:spChg>
      </pc:sldChg>
      <pc:sldChg chg="modSp new mod modNotesTx">
        <pc:chgData name="Young, Benjamin" userId="7da6a715-4f12-493f-adfa-98c8e70e7c1f" providerId="ADAL" clId="{CF6C3B0A-2205-4F4D-B6DD-2794F1921412}" dt="2021-10-15T23:29:56.016" v="1477" actId="20577"/>
        <pc:sldMkLst>
          <pc:docMk/>
          <pc:sldMk cId="2390839629" sldId="275"/>
        </pc:sldMkLst>
        <pc:spChg chg="mod">
          <ac:chgData name="Young, Benjamin" userId="7da6a715-4f12-493f-adfa-98c8e70e7c1f" providerId="ADAL" clId="{CF6C3B0A-2205-4F4D-B6DD-2794F1921412}" dt="2021-10-15T23:25:35.031" v="968" actId="20577"/>
          <ac:spMkLst>
            <pc:docMk/>
            <pc:sldMk cId="2390839629" sldId="275"/>
            <ac:spMk id="2" creationId="{4957DE2E-3B6B-42FE-90D7-0961D10DA6AE}"/>
          </ac:spMkLst>
        </pc:spChg>
        <pc:spChg chg="mod">
          <ac:chgData name="Young, Benjamin" userId="7da6a715-4f12-493f-adfa-98c8e70e7c1f" providerId="ADAL" clId="{CF6C3B0A-2205-4F4D-B6DD-2794F1921412}" dt="2021-10-15T23:27:36.811" v="1314" actId="20577"/>
          <ac:spMkLst>
            <pc:docMk/>
            <pc:sldMk cId="2390839629" sldId="275"/>
            <ac:spMk id="3" creationId="{97F13C32-F649-49C3-A703-B5BE67AD741E}"/>
          </ac:spMkLst>
        </pc:spChg>
      </pc:sldChg>
      <pc:sldChg chg="addSp delSp modSp new mod modNotesTx">
        <pc:chgData name="Young, Benjamin" userId="7da6a715-4f12-493f-adfa-98c8e70e7c1f" providerId="ADAL" clId="{CF6C3B0A-2205-4F4D-B6DD-2794F1921412}" dt="2021-10-15T23:31:17.422" v="1652" actId="478"/>
        <pc:sldMkLst>
          <pc:docMk/>
          <pc:sldMk cId="3142207052" sldId="276"/>
        </pc:sldMkLst>
        <pc:spChg chg="mod">
          <ac:chgData name="Young, Benjamin" userId="7da6a715-4f12-493f-adfa-98c8e70e7c1f" providerId="ADAL" clId="{CF6C3B0A-2205-4F4D-B6DD-2794F1921412}" dt="2021-10-15T23:27:45.826" v="1345" actId="20577"/>
          <ac:spMkLst>
            <pc:docMk/>
            <pc:sldMk cId="3142207052" sldId="276"/>
            <ac:spMk id="2" creationId="{C6091706-9C26-4FCC-BB1C-DA21AE2350CB}"/>
          </ac:spMkLst>
        </pc:spChg>
        <pc:spChg chg="del">
          <ac:chgData name="Young, Benjamin" userId="7da6a715-4f12-493f-adfa-98c8e70e7c1f" providerId="ADAL" clId="{CF6C3B0A-2205-4F4D-B6DD-2794F1921412}" dt="2021-10-15T23:27:51.552" v="1346" actId="3680"/>
          <ac:spMkLst>
            <pc:docMk/>
            <pc:sldMk cId="3142207052" sldId="276"/>
            <ac:spMk id="3" creationId="{3784FE48-2122-499D-B1EF-2182984DED3F}"/>
          </ac:spMkLst>
        </pc:spChg>
        <pc:spChg chg="add del mod">
          <ac:chgData name="Young, Benjamin" userId="7da6a715-4f12-493f-adfa-98c8e70e7c1f" providerId="ADAL" clId="{CF6C3B0A-2205-4F4D-B6DD-2794F1921412}" dt="2021-10-15T23:31:17.422" v="1652" actId="478"/>
          <ac:spMkLst>
            <pc:docMk/>
            <pc:sldMk cId="3142207052" sldId="276"/>
            <ac:spMk id="5" creationId="{77F1FF3F-982E-42EE-880A-5DB574545668}"/>
          </ac:spMkLst>
        </pc:spChg>
        <pc:graphicFrameChg chg="add mod ord modGraphic">
          <ac:chgData name="Young, Benjamin" userId="7da6a715-4f12-493f-adfa-98c8e70e7c1f" providerId="ADAL" clId="{CF6C3B0A-2205-4F4D-B6DD-2794F1921412}" dt="2021-10-15T23:30:04.220" v="1479" actId="1076"/>
          <ac:graphicFrameMkLst>
            <pc:docMk/>
            <pc:sldMk cId="3142207052" sldId="276"/>
            <ac:graphicFrameMk id="4" creationId="{18884C6D-DE22-4C3E-BD84-64353BB5D79A}"/>
          </ac:graphicFrameMkLst>
        </pc:graphicFrameChg>
      </pc:sldChg>
      <pc:sldChg chg="modSp new mod">
        <pc:chgData name="Young, Benjamin" userId="7da6a715-4f12-493f-adfa-98c8e70e7c1f" providerId="ADAL" clId="{CF6C3B0A-2205-4F4D-B6DD-2794F1921412}" dt="2021-10-15T23:33:39.254" v="1795" actId="20577"/>
        <pc:sldMkLst>
          <pc:docMk/>
          <pc:sldMk cId="4129822826" sldId="277"/>
        </pc:sldMkLst>
        <pc:spChg chg="mod">
          <ac:chgData name="Young, Benjamin" userId="7da6a715-4f12-493f-adfa-98c8e70e7c1f" providerId="ADAL" clId="{CF6C3B0A-2205-4F4D-B6DD-2794F1921412}" dt="2021-10-15T23:32:01.874" v="1684" actId="20577"/>
          <ac:spMkLst>
            <pc:docMk/>
            <pc:sldMk cId="4129822826" sldId="277"/>
            <ac:spMk id="2" creationId="{094B0706-AFD8-4EA9-A1EF-FA24741C61C8}"/>
          </ac:spMkLst>
        </pc:spChg>
        <pc:spChg chg="mod">
          <ac:chgData name="Young, Benjamin" userId="7da6a715-4f12-493f-adfa-98c8e70e7c1f" providerId="ADAL" clId="{CF6C3B0A-2205-4F4D-B6DD-2794F1921412}" dt="2021-10-15T23:33:39.254" v="1795" actId="20577"/>
          <ac:spMkLst>
            <pc:docMk/>
            <pc:sldMk cId="4129822826" sldId="277"/>
            <ac:spMk id="3" creationId="{C0C39CED-FD01-48BB-BBC0-207BF1CAF6E8}"/>
          </ac:spMkLst>
        </pc:spChg>
      </pc:sldChg>
    </pc:docChg>
  </pc:docChgLst>
  <pc:docChgLst>
    <pc:chgData name="Young, Benjamin" userId="7da6a715-4f12-493f-adfa-98c8e70e7c1f" providerId="ADAL" clId="{3ED944CF-1513-482F-8809-8D7DD77B1CDE}"/>
    <pc:docChg chg="undo custSel addSld modSld">
      <pc:chgData name="Young, Benjamin" userId="7da6a715-4f12-493f-adfa-98c8e70e7c1f" providerId="ADAL" clId="{3ED944CF-1513-482F-8809-8D7DD77B1CDE}" dt="2021-10-17T20:05:14.856" v="6779" actId="20577"/>
      <pc:docMkLst>
        <pc:docMk/>
      </pc:docMkLst>
      <pc:sldChg chg="modSp new mod modNotesTx">
        <pc:chgData name="Young, Benjamin" userId="7da6a715-4f12-493f-adfa-98c8e70e7c1f" providerId="ADAL" clId="{3ED944CF-1513-482F-8809-8D7DD77B1CDE}" dt="2021-10-14T22:23:40.064" v="417" actId="20577"/>
        <pc:sldMkLst>
          <pc:docMk/>
          <pc:sldMk cId="3642788843" sldId="257"/>
        </pc:sldMkLst>
        <pc:spChg chg="mod">
          <ac:chgData name="Young, Benjamin" userId="7da6a715-4f12-493f-adfa-98c8e70e7c1f" providerId="ADAL" clId="{3ED944CF-1513-482F-8809-8D7DD77B1CDE}" dt="2021-10-14T22:20:09.292" v="17" actId="20577"/>
          <ac:spMkLst>
            <pc:docMk/>
            <pc:sldMk cId="3642788843" sldId="257"/>
            <ac:spMk id="2" creationId="{E0B7FD08-260E-4F4E-BED9-5CC29FC9F9E2}"/>
          </ac:spMkLst>
        </pc:spChg>
        <pc:spChg chg="mod">
          <ac:chgData name="Young, Benjamin" userId="7da6a715-4f12-493f-adfa-98c8e70e7c1f" providerId="ADAL" clId="{3ED944CF-1513-482F-8809-8D7DD77B1CDE}" dt="2021-10-14T22:23:40.064" v="417" actId="20577"/>
          <ac:spMkLst>
            <pc:docMk/>
            <pc:sldMk cId="3642788843" sldId="257"/>
            <ac:spMk id="3" creationId="{953C2D7D-A3DE-4097-8759-A75FADC656DC}"/>
          </ac:spMkLst>
        </pc:spChg>
      </pc:sldChg>
      <pc:sldChg chg="modSp new mod modNotesTx">
        <pc:chgData name="Young, Benjamin" userId="7da6a715-4f12-493f-adfa-98c8e70e7c1f" providerId="ADAL" clId="{3ED944CF-1513-482F-8809-8D7DD77B1CDE}" dt="2021-10-14T22:36:37.604" v="1565" actId="20577"/>
        <pc:sldMkLst>
          <pc:docMk/>
          <pc:sldMk cId="122709745" sldId="258"/>
        </pc:sldMkLst>
        <pc:spChg chg="mod">
          <ac:chgData name="Young, Benjamin" userId="7da6a715-4f12-493f-adfa-98c8e70e7c1f" providerId="ADAL" clId="{3ED944CF-1513-482F-8809-8D7DD77B1CDE}" dt="2021-10-14T22:23:47.499" v="435" actId="20577"/>
          <ac:spMkLst>
            <pc:docMk/>
            <pc:sldMk cId="122709745" sldId="258"/>
            <ac:spMk id="2" creationId="{5EF36AAF-0A1D-4E7A-A2CF-8222681267CC}"/>
          </ac:spMkLst>
        </pc:spChg>
        <pc:spChg chg="mod">
          <ac:chgData name="Young, Benjamin" userId="7da6a715-4f12-493f-adfa-98c8e70e7c1f" providerId="ADAL" clId="{3ED944CF-1513-482F-8809-8D7DD77B1CDE}" dt="2021-10-14T22:36:37.604" v="1565" actId="20577"/>
          <ac:spMkLst>
            <pc:docMk/>
            <pc:sldMk cId="122709745" sldId="258"/>
            <ac:spMk id="3" creationId="{5F09A2B5-55BC-418B-AC00-32A72EC01C1F}"/>
          </ac:spMkLst>
        </pc:spChg>
      </pc:sldChg>
      <pc:sldChg chg="modSp new mod">
        <pc:chgData name="Young, Benjamin" userId="7da6a715-4f12-493f-adfa-98c8e70e7c1f" providerId="ADAL" clId="{3ED944CF-1513-482F-8809-8D7DD77B1CDE}" dt="2021-10-14T22:27:29.915" v="884" actId="20577"/>
        <pc:sldMkLst>
          <pc:docMk/>
          <pc:sldMk cId="23189941" sldId="259"/>
        </pc:sldMkLst>
        <pc:spChg chg="mod">
          <ac:chgData name="Young, Benjamin" userId="7da6a715-4f12-493f-adfa-98c8e70e7c1f" providerId="ADAL" clId="{3ED944CF-1513-482F-8809-8D7DD77B1CDE}" dt="2021-10-14T22:27:21.059" v="835" actId="20577"/>
          <ac:spMkLst>
            <pc:docMk/>
            <pc:sldMk cId="23189941" sldId="259"/>
            <ac:spMk id="2" creationId="{675C47BC-E8D2-424E-B3C8-26E1D46A37C9}"/>
          </ac:spMkLst>
        </pc:spChg>
        <pc:spChg chg="mod">
          <ac:chgData name="Young, Benjamin" userId="7da6a715-4f12-493f-adfa-98c8e70e7c1f" providerId="ADAL" clId="{3ED944CF-1513-482F-8809-8D7DD77B1CDE}" dt="2021-10-14T22:27:29.915" v="884" actId="20577"/>
          <ac:spMkLst>
            <pc:docMk/>
            <pc:sldMk cId="23189941" sldId="259"/>
            <ac:spMk id="3" creationId="{3671B129-13C3-4656-9946-4AD42AC9E2C1}"/>
          </ac:spMkLst>
        </pc:spChg>
      </pc:sldChg>
      <pc:sldChg chg="modSp new mod">
        <pc:chgData name="Young, Benjamin" userId="7da6a715-4f12-493f-adfa-98c8e70e7c1f" providerId="ADAL" clId="{3ED944CF-1513-482F-8809-8D7DD77B1CDE}" dt="2021-10-14T22:38:35.887" v="1747" actId="20577"/>
        <pc:sldMkLst>
          <pc:docMk/>
          <pc:sldMk cId="1004413234" sldId="260"/>
        </pc:sldMkLst>
        <pc:spChg chg="mod">
          <ac:chgData name="Young, Benjamin" userId="7da6a715-4f12-493f-adfa-98c8e70e7c1f" providerId="ADAL" clId="{3ED944CF-1513-482F-8809-8D7DD77B1CDE}" dt="2021-10-14T22:28:35.055" v="908" actId="20577"/>
          <ac:spMkLst>
            <pc:docMk/>
            <pc:sldMk cId="1004413234" sldId="260"/>
            <ac:spMk id="2" creationId="{B7B481A8-ED10-4405-967E-632470B39190}"/>
          </ac:spMkLst>
        </pc:spChg>
        <pc:spChg chg="mod">
          <ac:chgData name="Young, Benjamin" userId="7da6a715-4f12-493f-adfa-98c8e70e7c1f" providerId="ADAL" clId="{3ED944CF-1513-482F-8809-8D7DD77B1CDE}" dt="2021-10-14T22:38:35.887" v="1747" actId="20577"/>
          <ac:spMkLst>
            <pc:docMk/>
            <pc:sldMk cId="1004413234" sldId="260"/>
            <ac:spMk id="3" creationId="{332BAB63-1EF7-4D00-BC64-4E6C0A37B003}"/>
          </ac:spMkLst>
        </pc:spChg>
      </pc:sldChg>
      <pc:sldChg chg="addSp delSp modSp new mod">
        <pc:chgData name="Young, Benjamin" userId="7da6a715-4f12-493f-adfa-98c8e70e7c1f" providerId="ADAL" clId="{3ED944CF-1513-482F-8809-8D7DD77B1CDE}" dt="2021-10-17T20:05:14.856" v="6779" actId="20577"/>
        <pc:sldMkLst>
          <pc:docMk/>
          <pc:sldMk cId="1725764625" sldId="261"/>
        </pc:sldMkLst>
        <pc:spChg chg="mod">
          <ac:chgData name="Young, Benjamin" userId="7da6a715-4f12-493f-adfa-98c8e70e7c1f" providerId="ADAL" clId="{3ED944CF-1513-482F-8809-8D7DD77B1CDE}" dt="2021-10-14T22:32:06.350" v="1309" actId="20577"/>
          <ac:spMkLst>
            <pc:docMk/>
            <pc:sldMk cId="1725764625" sldId="261"/>
            <ac:spMk id="2" creationId="{4D373EFB-9EE1-415A-8C56-C50A95BC55C8}"/>
          </ac:spMkLst>
        </pc:spChg>
        <pc:spChg chg="mod">
          <ac:chgData name="Young, Benjamin" userId="7da6a715-4f12-493f-adfa-98c8e70e7c1f" providerId="ADAL" clId="{3ED944CF-1513-482F-8809-8D7DD77B1CDE}" dt="2021-10-14T22:37:28.158" v="1685" actId="20577"/>
          <ac:spMkLst>
            <pc:docMk/>
            <pc:sldMk cId="1725764625" sldId="261"/>
            <ac:spMk id="3" creationId="{D90E9F01-16D2-40FE-B37E-72A003649404}"/>
          </ac:spMkLst>
        </pc:spChg>
        <pc:graphicFrameChg chg="add del">
          <ac:chgData name="Young, Benjamin" userId="7da6a715-4f12-493f-adfa-98c8e70e7c1f" providerId="ADAL" clId="{3ED944CF-1513-482F-8809-8D7DD77B1CDE}" dt="2021-10-14T22:32:31.008" v="1351" actId="3680"/>
          <ac:graphicFrameMkLst>
            <pc:docMk/>
            <pc:sldMk cId="1725764625" sldId="261"/>
            <ac:graphicFrameMk id="4" creationId="{3BE24BEB-630A-4C5D-A5F2-6E7B4E6F4DEC}"/>
          </ac:graphicFrameMkLst>
        </pc:graphicFrameChg>
        <pc:graphicFrameChg chg="add mod modGraphic">
          <ac:chgData name="Young, Benjamin" userId="7da6a715-4f12-493f-adfa-98c8e70e7c1f" providerId="ADAL" clId="{3ED944CF-1513-482F-8809-8D7DD77B1CDE}" dt="2021-10-17T20:05:14.856" v="6779" actId="20577"/>
          <ac:graphicFrameMkLst>
            <pc:docMk/>
            <pc:sldMk cId="1725764625" sldId="261"/>
            <ac:graphicFrameMk id="5" creationId="{20E609E6-2D23-424B-8CAD-93794E49533B}"/>
          </ac:graphicFrameMkLst>
        </pc:graphicFrameChg>
      </pc:sldChg>
      <pc:sldChg chg="addSp delSp modSp new mod">
        <pc:chgData name="Young, Benjamin" userId="7da6a715-4f12-493f-adfa-98c8e70e7c1f" providerId="ADAL" clId="{3ED944CF-1513-482F-8809-8D7DD77B1CDE}" dt="2021-10-14T22:34:58.014" v="1535" actId="20577"/>
        <pc:sldMkLst>
          <pc:docMk/>
          <pc:sldMk cId="3370489910" sldId="262"/>
        </pc:sldMkLst>
        <pc:spChg chg="mod">
          <ac:chgData name="Young, Benjamin" userId="7da6a715-4f12-493f-adfa-98c8e70e7c1f" providerId="ADAL" clId="{3ED944CF-1513-482F-8809-8D7DD77B1CDE}" dt="2021-10-14T22:33:25.003" v="1381" actId="20577"/>
          <ac:spMkLst>
            <pc:docMk/>
            <pc:sldMk cId="3370489910" sldId="262"/>
            <ac:spMk id="2" creationId="{9FA251CE-3210-47B8-BCB2-9C22D3A1EBF4}"/>
          </ac:spMkLst>
        </pc:spChg>
        <pc:spChg chg="mod">
          <ac:chgData name="Young, Benjamin" userId="7da6a715-4f12-493f-adfa-98c8e70e7c1f" providerId="ADAL" clId="{3ED944CF-1513-482F-8809-8D7DD77B1CDE}" dt="2021-10-14T22:34:40.601" v="1510" actId="20577"/>
          <ac:spMkLst>
            <pc:docMk/>
            <pc:sldMk cId="3370489910" sldId="262"/>
            <ac:spMk id="3" creationId="{623F7EFC-7D5E-4B6F-B771-923C7CF52888}"/>
          </ac:spMkLst>
        </pc:spChg>
        <pc:graphicFrameChg chg="add del">
          <ac:chgData name="Young, Benjamin" userId="7da6a715-4f12-493f-adfa-98c8e70e7c1f" providerId="ADAL" clId="{3ED944CF-1513-482F-8809-8D7DD77B1CDE}" dt="2021-10-14T22:34:18.090" v="1499" actId="3680"/>
          <ac:graphicFrameMkLst>
            <pc:docMk/>
            <pc:sldMk cId="3370489910" sldId="262"/>
            <ac:graphicFrameMk id="4" creationId="{4B5E82AE-3679-47DA-8807-33BA2140C43B}"/>
          </ac:graphicFrameMkLst>
        </pc:graphicFrameChg>
        <pc:graphicFrameChg chg="add mod modGraphic">
          <ac:chgData name="Young, Benjamin" userId="7da6a715-4f12-493f-adfa-98c8e70e7c1f" providerId="ADAL" clId="{3ED944CF-1513-482F-8809-8D7DD77B1CDE}" dt="2021-10-14T22:34:58.014" v="1535" actId="20577"/>
          <ac:graphicFrameMkLst>
            <pc:docMk/>
            <pc:sldMk cId="3370489910" sldId="262"/>
            <ac:graphicFrameMk id="5" creationId="{6F8148A2-A45F-44E2-BFDA-839E4B7BBAE6}"/>
          </ac:graphicFrameMkLst>
        </pc:graphicFrameChg>
      </pc:sldChg>
      <pc:sldChg chg="addSp modSp new mod">
        <pc:chgData name="Young, Benjamin" userId="7da6a715-4f12-493f-adfa-98c8e70e7c1f" providerId="ADAL" clId="{3ED944CF-1513-482F-8809-8D7DD77B1CDE}" dt="2021-10-14T22:38:28.712" v="1741" actId="1076"/>
        <pc:sldMkLst>
          <pc:docMk/>
          <pc:sldMk cId="4145871573" sldId="263"/>
        </pc:sldMkLst>
        <pc:spChg chg="mod">
          <ac:chgData name="Young, Benjamin" userId="7da6a715-4f12-493f-adfa-98c8e70e7c1f" providerId="ADAL" clId="{3ED944CF-1513-482F-8809-8D7DD77B1CDE}" dt="2021-10-14T22:35:34.824" v="1546" actId="20577"/>
          <ac:spMkLst>
            <pc:docMk/>
            <pc:sldMk cId="4145871573" sldId="263"/>
            <ac:spMk id="2" creationId="{2C16C2F9-FAFE-4CDC-A80F-722E81520639}"/>
          </ac:spMkLst>
        </pc:spChg>
        <pc:spChg chg="mod">
          <ac:chgData name="Young, Benjamin" userId="7da6a715-4f12-493f-adfa-98c8e70e7c1f" providerId="ADAL" clId="{3ED944CF-1513-482F-8809-8D7DD77B1CDE}" dt="2021-10-14T22:38:00.612" v="1717" actId="5793"/>
          <ac:spMkLst>
            <pc:docMk/>
            <pc:sldMk cId="4145871573" sldId="263"/>
            <ac:spMk id="3" creationId="{7360EE13-79E9-4A62-86C2-6C88D0369ACC}"/>
          </ac:spMkLst>
        </pc:spChg>
        <pc:graphicFrameChg chg="add mod modGraphic">
          <ac:chgData name="Young, Benjamin" userId="7da6a715-4f12-493f-adfa-98c8e70e7c1f" providerId="ADAL" clId="{3ED944CF-1513-482F-8809-8D7DD77B1CDE}" dt="2021-10-14T22:38:28.712" v="1741" actId="1076"/>
          <ac:graphicFrameMkLst>
            <pc:docMk/>
            <pc:sldMk cId="4145871573" sldId="263"/>
            <ac:graphicFrameMk id="4" creationId="{31BF758F-5779-4592-B9A0-3C970F5E62EE}"/>
          </ac:graphicFrameMkLst>
        </pc:graphicFrameChg>
      </pc:sldChg>
      <pc:sldChg chg="modSp new mod">
        <pc:chgData name="Young, Benjamin" userId="7da6a715-4f12-493f-adfa-98c8e70e7c1f" providerId="ADAL" clId="{3ED944CF-1513-482F-8809-8D7DD77B1CDE}" dt="2021-10-14T22:44:52.158" v="2021" actId="20577"/>
        <pc:sldMkLst>
          <pc:docMk/>
          <pc:sldMk cId="2603629987" sldId="264"/>
        </pc:sldMkLst>
        <pc:spChg chg="mod">
          <ac:chgData name="Young, Benjamin" userId="7da6a715-4f12-493f-adfa-98c8e70e7c1f" providerId="ADAL" clId="{3ED944CF-1513-482F-8809-8D7DD77B1CDE}" dt="2021-10-14T22:42:30.781" v="1764" actId="20577"/>
          <ac:spMkLst>
            <pc:docMk/>
            <pc:sldMk cId="2603629987" sldId="264"/>
            <ac:spMk id="2" creationId="{FB1B1573-C7A2-4E20-915B-1D65EB0DF354}"/>
          </ac:spMkLst>
        </pc:spChg>
        <pc:spChg chg="mod">
          <ac:chgData name="Young, Benjamin" userId="7da6a715-4f12-493f-adfa-98c8e70e7c1f" providerId="ADAL" clId="{3ED944CF-1513-482F-8809-8D7DD77B1CDE}" dt="2021-10-14T22:44:52.158" v="2021" actId="20577"/>
          <ac:spMkLst>
            <pc:docMk/>
            <pc:sldMk cId="2603629987" sldId="264"/>
            <ac:spMk id="3" creationId="{AB8D5CD5-B520-46D9-9D58-FC6C7814E601}"/>
          </ac:spMkLst>
        </pc:spChg>
      </pc:sldChg>
      <pc:sldChg chg="modSp new mod">
        <pc:chgData name="Young, Benjamin" userId="7da6a715-4f12-493f-adfa-98c8e70e7c1f" providerId="ADAL" clId="{3ED944CF-1513-482F-8809-8D7DD77B1CDE}" dt="2021-10-14T22:48:45.927" v="2571" actId="20577"/>
        <pc:sldMkLst>
          <pc:docMk/>
          <pc:sldMk cId="3746410813" sldId="265"/>
        </pc:sldMkLst>
        <pc:spChg chg="mod">
          <ac:chgData name="Young, Benjamin" userId="7da6a715-4f12-493f-adfa-98c8e70e7c1f" providerId="ADAL" clId="{3ED944CF-1513-482F-8809-8D7DD77B1CDE}" dt="2021-10-14T22:45:08.341" v="2034" actId="20577"/>
          <ac:spMkLst>
            <pc:docMk/>
            <pc:sldMk cId="3746410813" sldId="265"/>
            <ac:spMk id="2" creationId="{2E79758A-7A7C-44F1-BE5D-7BFF8C0A7863}"/>
          </ac:spMkLst>
        </pc:spChg>
        <pc:spChg chg="mod">
          <ac:chgData name="Young, Benjamin" userId="7da6a715-4f12-493f-adfa-98c8e70e7c1f" providerId="ADAL" clId="{3ED944CF-1513-482F-8809-8D7DD77B1CDE}" dt="2021-10-14T22:48:45.927" v="2571" actId="20577"/>
          <ac:spMkLst>
            <pc:docMk/>
            <pc:sldMk cId="3746410813" sldId="265"/>
            <ac:spMk id="3" creationId="{0562E4D3-8B39-4914-84C4-42132CE01E8C}"/>
          </ac:spMkLst>
        </pc:spChg>
      </pc:sldChg>
      <pc:sldChg chg="modSp new mod">
        <pc:chgData name="Young, Benjamin" userId="7da6a715-4f12-493f-adfa-98c8e70e7c1f" providerId="ADAL" clId="{3ED944CF-1513-482F-8809-8D7DD77B1CDE}" dt="2021-10-14T22:53:26.770" v="3106" actId="20577"/>
        <pc:sldMkLst>
          <pc:docMk/>
          <pc:sldMk cId="1785896702" sldId="266"/>
        </pc:sldMkLst>
        <pc:spChg chg="mod">
          <ac:chgData name="Young, Benjamin" userId="7da6a715-4f12-493f-adfa-98c8e70e7c1f" providerId="ADAL" clId="{3ED944CF-1513-482F-8809-8D7DD77B1CDE}" dt="2021-10-14T22:50:07.316" v="2581" actId="20577"/>
          <ac:spMkLst>
            <pc:docMk/>
            <pc:sldMk cId="1785896702" sldId="266"/>
            <ac:spMk id="2" creationId="{4F8D8ECB-816C-43DB-AC69-8E96ADB0E3A3}"/>
          </ac:spMkLst>
        </pc:spChg>
        <pc:spChg chg="mod">
          <ac:chgData name="Young, Benjamin" userId="7da6a715-4f12-493f-adfa-98c8e70e7c1f" providerId="ADAL" clId="{3ED944CF-1513-482F-8809-8D7DD77B1CDE}" dt="2021-10-14T22:53:26.770" v="3106" actId="20577"/>
          <ac:spMkLst>
            <pc:docMk/>
            <pc:sldMk cId="1785896702" sldId="266"/>
            <ac:spMk id="3" creationId="{725EEDA0-2411-4987-91C4-5DD1CEA179FF}"/>
          </ac:spMkLst>
        </pc:spChg>
      </pc:sldChg>
      <pc:sldChg chg="modSp new mod">
        <pc:chgData name="Young, Benjamin" userId="7da6a715-4f12-493f-adfa-98c8e70e7c1f" providerId="ADAL" clId="{3ED944CF-1513-482F-8809-8D7DD77B1CDE}" dt="2021-10-14T22:57:32.686" v="3587" actId="20577"/>
        <pc:sldMkLst>
          <pc:docMk/>
          <pc:sldMk cId="1667856386" sldId="267"/>
        </pc:sldMkLst>
        <pc:spChg chg="mod">
          <ac:chgData name="Young, Benjamin" userId="7da6a715-4f12-493f-adfa-98c8e70e7c1f" providerId="ADAL" clId="{3ED944CF-1513-482F-8809-8D7DD77B1CDE}" dt="2021-10-14T22:57:32.686" v="3587" actId="20577"/>
          <ac:spMkLst>
            <pc:docMk/>
            <pc:sldMk cId="1667856386" sldId="267"/>
            <ac:spMk id="2" creationId="{BE5195A1-86A2-4A93-9C4A-6CA88EFE9588}"/>
          </ac:spMkLst>
        </pc:spChg>
        <pc:spChg chg="mod">
          <ac:chgData name="Young, Benjamin" userId="7da6a715-4f12-493f-adfa-98c8e70e7c1f" providerId="ADAL" clId="{3ED944CF-1513-482F-8809-8D7DD77B1CDE}" dt="2021-10-14T22:56:54.427" v="3562" actId="20577"/>
          <ac:spMkLst>
            <pc:docMk/>
            <pc:sldMk cId="1667856386" sldId="267"/>
            <ac:spMk id="3" creationId="{1AD8FA78-8F66-48D3-BF6E-141FE098C97C}"/>
          </ac:spMkLst>
        </pc:spChg>
      </pc:sldChg>
      <pc:sldChg chg="addSp delSp modSp new mod">
        <pc:chgData name="Young, Benjamin" userId="7da6a715-4f12-493f-adfa-98c8e70e7c1f" providerId="ADAL" clId="{3ED944CF-1513-482F-8809-8D7DD77B1CDE}" dt="2021-10-14T22:59:47.254" v="3739" actId="20577"/>
        <pc:sldMkLst>
          <pc:docMk/>
          <pc:sldMk cId="3056049103" sldId="268"/>
        </pc:sldMkLst>
        <pc:spChg chg="mod">
          <ac:chgData name="Young, Benjamin" userId="7da6a715-4f12-493f-adfa-98c8e70e7c1f" providerId="ADAL" clId="{3ED944CF-1513-482F-8809-8D7DD77B1CDE}" dt="2021-10-14T22:57:40.339" v="3593" actId="20577"/>
          <ac:spMkLst>
            <pc:docMk/>
            <pc:sldMk cId="3056049103" sldId="268"/>
            <ac:spMk id="2" creationId="{79FFAB09-0EBC-4EE8-B363-884B410B39B2}"/>
          </ac:spMkLst>
        </pc:spChg>
        <pc:spChg chg="mod">
          <ac:chgData name="Young, Benjamin" userId="7da6a715-4f12-493f-adfa-98c8e70e7c1f" providerId="ADAL" clId="{3ED944CF-1513-482F-8809-8D7DD77B1CDE}" dt="2021-10-14T22:59:47.254" v="3739" actId="20577"/>
          <ac:spMkLst>
            <pc:docMk/>
            <pc:sldMk cId="3056049103" sldId="268"/>
            <ac:spMk id="3" creationId="{A08ACE51-35B6-493B-9F79-338ED5A74CB5}"/>
          </ac:spMkLst>
        </pc:spChg>
        <pc:spChg chg="add del mod">
          <ac:chgData name="Young, Benjamin" userId="7da6a715-4f12-493f-adfa-98c8e70e7c1f" providerId="ADAL" clId="{3ED944CF-1513-482F-8809-8D7DD77B1CDE}" dt="2021-10-14T22:58:06.972" v="3601"/>
          <ac:spMkLst>
            <pc:docMk/>
            <pc:sldMk cId="3056049103" sldId="268"/>
            <ac:spMk id="4" creationId="{B4DB15E8-6D3D-4FB2-B95E-F72BF383BA49}"/>
          </ac:spMkLst>
        </pc:spChg>
      </pc:sldChg>
      <pc:sldChg chg="modSp new mod">
        <pc:chgData name="Young, Benjamin" userId="7da6a715-4f12-493f-adfa-98c8e70e7c1f" providerId="ADAL" clId="{3ED944CF-1513-482F-8809-8D7DD77B1CDE}" dt="2021-10-14T23:04:14.933" v="4251" actId="20577"/>
        <pc:sldMkLst>
          <pc:docMk/>
          <pc:sldMk cId="77400147" sldId="269"/>
        </pc:sldMkLst>
        <pc:spChg chg="mod">
          <ac:chgData name="Young, Benjamin" userId="7da6a715-4f12-493f-adfa-98c8e70e7c1f" providerId="ADAL" clId="{3ED944CF-1513-482F-8809-8D7DD77B1CDE}" dt="2021-10-14T23:00:53.824" v="3773" actId="20577"/>
          <ac:spMkLst>
            <pc:docMk/>
            <pc:sldMk cId="77400147" sldId="269"/>
            <ac:spMk id="2" creationId="{11B587F0-7D41-4072-972A-98E28C1862FB}"/>
          </ac:spMkLst>
        </pc:spChg>
        <pc:spChg chg="mod">
          <ac:chgData name="Young, Benjamin" userId="7da6a715-4f12-493f-adfa-98c8e70e7c1f" providerId="ADAL" clId="{3ED944CF-1513-482F-8809-8D7DD77B1CDE}" dt="2021-10-14T23:04:14.933" v="4251" actId="20577"/>
          <ac:spMkLst>
            <pc:docMk/>
            <pc:sldMk cId="77400147" sldId="269"/>
            <ac:spMk id="3" creationId="{4084508F-3377-4284-ACFD-9FECAA19133F}"/>
          </ac:spMkLst>
        </pc:spChg>
      </pc:sldChg>
      <pc:sldChg chg="modSp new mod">
        <pc:chgData name="Young, Benjamin" userId="7da6a715-4f12-493f-adfa-98c8e70e7c1f" providerId="ADAL" clId="{3ED944CF-1513-482F-8809-8D7DD77B1CDE}" dt="2021-10-14T23:06:04.394" v="4448" actId="20577"/>
        <pc:sldMkLst>
          <pc:docMk/>
          <pc:sldMk cId="1203713422" sldId="270"/>
        </pc:sldMkLst>
        <pc:spChg chg="mod">
          <ac:chgData name="Young, Benjamin" userId="7da6a715-4f12-493f-adfa-98c8e70e7c1f" providerId="ADAL" clId="{3ED944CF-1513-482F-8809-8D7DD77B1CDE}" dt="2021-10-14T23:04:26.345" v="4298" actId="20577"/>
          <ac:spMkLst>
            <pc:docMk/>
            <pc:sldMk cId="1203713422" sldId="270"/>
            <ac:spMk id="2" creationId="{0E3DC23D-4B47-41E4-9A71-C591CA37EB9F}"/>
          </ac:spMkLst>
        </pc:spChg>
        <pc:spChg chg="mod">
          <ac:chgData name="Young, Benjamin" userId="7da6a715-4f12-493f-adfa-98c8e70e7c1f" providerId="ADAL" clId="{3ED944CF-1513-482F-8809-8D7DD77B1CDE}" dt="2021-10-14T23:06:04.394" v="4448" actId="20577"/>
          <ac:spMkLst>
            <pc:docMk/>
            <pc:sldMk cId="1203713422" sldId="270"/>
            <ac:spMk id="3" creationId="{076C0E40-F5DA-456C-9308-C882C9C0940E}"/>
          </ac:spMkLst>
        </pc:spChg>
      </pc:sldChg>
      <pc:sldChg chg="modSp new mod">
        <pc:chgData name="Young, Benjamin" userId="7da6a715-4f12-493f-adfa-98c8e70e7c1f" providerId="ADAL" clId="{3ED944CF-1513-482F-8809-8D7DD77B1CDE}" dt="2021-10-14T23:11:32.355" v="4895" actId="20577"/>
        <pc:sldMkLst>
          <pc:docMk/>
          <pc:sldMk cId="2095727268" sldId="271"/>
        </pc:sldMkLst>
        <pc:spChg chg="mod">
          <ac:chgData name="Young, Benjamin" userId="7da6a715-4f12-493f-adfa-98c8e70e7c1f" providerId="ADAL" clId="{3ED944CF-1513-482F-8809-8D7DD77B1CDE}" dt="2021-10-14T23:08:52.724" v="4477" actId="20577"/>
          <ac:spMkLst>
            <pc:docMk/>
            <pc:sldMk cId="2095727268" sldId="271"/>
            <ac:spMk id="2" creationId="{743F59CE-DEAB-43DE-809C-4F8FDDD6E762}"/>
          </ac:spMkLst>
        </pc:spChg>
        <pc:spChg chg="mod">
          <ac:chgData name="Young, Benjamin" userId="7da6a715-4f12-493f-adfa-98c8e70e7c1f" providerId="ADAL" clId="{3ED944CF-1513-482F-8809-8D7DD77B1CDE}" dt="2021-10-14T23:11:32.355" v="4895" actId="20577"/>
          <ac:spMkLst>
            <pc:docMk/>
            <pc:sldMk cId="2095727268" sldId="271"/>
            <ac:spMk id="3" creationId="{9F41E77E-90C7-4649-A5D1-A6E64B91D3D3}"/>
          </ac:spMkLst>
        </pc:spChg>
      </pc:sldChg>
      <pc:sldChg chg="modSp new mod">
        <pc:chgData name="Young, Benjamin" userId="7da6a715-4f12-493f-adfa-98c8e70e7c1f" providerId="ADAL" clId="{3ED944CF-1513-482F-8809-8D7DD77B1CDE}" dt="2021-10-14T23:17:00.620" v="5235" actId="20577"/>
        <pc:sldMkLst>
          <pc:docMk/>
          <pc:sldMk cId="693771186" sldId="272"/>
        </pc:sldMkLst>
        <pc:spChg chg="mod">
          <ac:chgData name="Young, Benjamin" userId="7da6a715-4f12-493f-adfa-98c8e70e7c1f" providerId="ADAL" clId="{3ED944CF-1513-482F-8809-8D7DD77B1CDE}" dt="2021-10-14T23:11:40.548" v="4924" actId="20577"/>
          <ac:spMkLst>
            <pc:docMk/>
            <pc:sldMk cId="693771186" sldId="272"/>
            <ac:spMk id="2" creationId="{D8D5E60F-0DF0-4200-929E-DD3F0A8A8E7A}"/>
          </ac:spMkLst>
        </pc:spChg>
        <pc:spChg chg="mod">
          <ac:chgData name="Young, Benjamin" userId="7da6a715-4f12-493f-adfa-98c8e70e7c1f" providerId="ADAL" clId="{3ED944CF-1513-482F-8809-8D7DD77B1CDE}" dt="2021-10-14T23:17:00.620" v="5235" actId="20577"/>
          <ac:spMkLst>
            <pc:docMk/>
            <pc:sldMk cId="693771186" sldId="272"/>
            <ac:spMk id="3" creationId="{470AA75C-7A51-4BDB-AF05-8D82623805F0}"/>
          </ac:spMkLst>
        </pc:spChg>
      </pc:sldChg>
      <pc:sldChg chg="modSp mod modNotesTx">
        <pc:chgData name="Young, Benjamin" userId="7da6a715-4f12-493f-adfa-98c8e70e7c1f" providerId="ADAL" clId="{3ED944CF-1513-482F-8809-8D7DD77B1CDE}" dt="2021-10-17T19:39:44.071" v="5516" actId="20577"/>
        <pc:sldMkLst>
          <pc:docMk/>
          <pc:sldMk cId="4129822826" sldId="277"/>
        </pc:sldMkLst>
        <pc:spChg chg="mod">
          <ac:chgData name="Young, Benjamin" userId="7da6a715-4f12-493f-adfa-98c8e70e7c1f" providerId="ADAL" clId="{3ED944CF-1513-482F-8809-8D7DD77B1CDE}" dt="2021-10-17T19:39:35.091" v="5479" actId="20577"/>
          <ac:spMkLst>
            <pc:docMk/>
            <pc:sldMk cId="4129822826" sldId="277"/>
            <ac:spMk id="3" creationId="{C0C39CED-FD01-48BB-BBC0-207BF1CAF6E8}"/>
          </ac:spMkLst>
        </pc:spChg>
      </pc:sldChg>
      <pc:sldChg chg="modSp new mod">
        <pc:chgData name="Young, Benjamin" userId="7da6a715-4f12-493f-adfa-98c8e70e7c1f" providerId="ADAL" clId="{3ED944CF-1513-482F-8809-8D7DD77B1CDE}" dt="2021-10-17T19:44:17.006" v="5715" actId="20577"/>
        <pc:sldMkLst>
          <pc:docMk/>
          <pc:sldMk cId="2205082193" sldId="278"/>
        </pc:sldMkLst>
        <pc:spChg chg="mod">
          <ac:chgData name="Young, Benjamin" userId="7da6a715-4f12-493f-adfa-98c8e70e7c1f" providerId="ADAL" clId="{3ED944CF-1513-482F-8809-8D7DD77B1CDE}" dt="2021-10-17T19:40:59.823" v="5551" actId="20577"/>
          <ac:spMkLst>
            <pc:docMk/>
            <pc:sldMk cId="2205082193" sldId="278"/>
            <ac:spMk id="2" creationId="{8AECA7D5-8EF6-48ED-8518-8B38219E0FCE}"/>
          </ac:spMkLst>
        </pc:spChg>
        <pc:spChg chg="mod">
          <ac:chgData name="Young, Benjamin" userId="7da6a715-4f12-493f-adfa-98c8e70e7c1f" providerId="ADAL" clId="{3ED944CF-1513-482F-8809-8D7DD77B1CDE}" dt="2021-10-17T19:44:17.006" v="5715" actId="20577"/>
          <ac:spMkLst>
            <pc:docMk/>
            <pc:sldMk cId="2205082193" sldId="278"/>
            <ac:spMk id="3" creationId="{51E35BB1-7386-4595-B397-2E460A0D762A}"/>
          </ac:spMkLst>
        </pc:spChg>
      </pc:sldChg>
      <pc:sldChg chg="modSp new mod">
        <pc:chgData name="Young, Benjamin" userId="7da6a715-4f12-493f-adfa-98c8e70e7c1f" providerId="ADAL" clId="{3ED944CF-1513-482F-8809-8D7DD77B1CDE}" dt="2021-10-17T19:47:03.284" v="5901" actId="20577"/>
        <pc:sldMkLst>
          <pc:docMk/>
          <pc:sldMk cId="1110922323" sldId="279"/>
        </pc:sldMkLst>
        <pc:spChg chg="mod">
          <ac:chgData name="Young, Benjamin" userId="7da6a715-4f12-493f-adfa-98c8e70e7c1f" providerId="ADAL" clId="{3ED944CF-1513-482F-8809-8D7DD77B1CDE}" dt="2021-10-17T19:45:14.375" v="5751" actId="20577"/>
          <ac:spMkLst>
            <pc:docMk/>
            <pc:sldMk cId="1110922323" sldId="279"/>
            <ac:spMk id="2" creationId="{2208FFEF-B947-490E-9A94-EDC47799F519}"/>
          </ac:spMkLst>
        </pc:spChg>
        <pc:spChg chg="mod">
          <ac:chgData name="Young, Benjamin" userId="7da6a715-4f12-493f-adfa-98c8e70e7c1f" providerId="ADAL" clId="{3ED944CF-1513-482F-8809-8D7DD77B1CDE}" dt="2021-10-17T19:47:03.284" v="5901" actId="20577"/>
          <ac:spMkLst>
            <pc:docMk/>
            <pc:sldMk cId="1110922323" sldId="279"/>
            <ac:spMk id="3" creationId="{60688996-97BB-4922-8271-6B610A8537CD}"/>
          </ac:spMkLst>
        </pc:spChg>
      </pc:sldChg>
      <pc:sldChg chg="modSp new mod">
        <pc:chgData name="Young, Benjamin" userId="7da6a715-4f12-493f-adfa-98c8e70e7c1f" providerId="ADAL" clId="{3ED944CF-1513-482F-8809-8D7DD77B1CDE}" dt="2021-10-17T19:57:41.702" v="6315" actId="20577"/>
        <pc:sldMkLst>
          <pc:docMk/>
          <pc:sldMk cId="160059252" sldId="280"/>
        </pc:sldMkLst>
        <pc:spChg chg="mod">
          <ac:chgData name="Young, Benjamin" userId="7da6a715-4f12-493f-adfa-98c8e70e7c1f" providerId="ADAL" clId="{3ED944CF-1513-482F-8809-8D7DD77B1CDE}" dt="2021-10-17T19:47:55.741" v="5917" actId="20577"/>
          <ac:spMkLst>
            <pc:docMk/>
            <pc:sldMk cId="160059252" sldId="280"/>
            <ac:spMk id="2" creationId="{2A3C32CD-C9FD-4EC8-AF3F-D07F23C576BD}"/>
          </ac:spMkLst>
        </pc:spChg>
        <pc:spChg chg="mod">
          <ac:chgData name="Young, Benjamin" userId="7da6a715-4f12-493f-adfa-98c8e70e7c1f" providerId="ADAL" clId="{3ED944CF-1513-482F-8809-8D7DD77B1CDE}" dt="2021-10-17T19:57:41.702" v="6315" actId="20577"/>
          <ac:spMkLst>
            <pc:docMk/>
            <pc:sldMk cId="160059252" sldId="280"/>
            <ac:spMk id="3" creationId="{91AC5C9B-26F2-45B8-86A1-5A571995896A}"/>
          </ac:spMkLst>
        </pc:spChg>
      </pc:sldChg>
      <pc:sldChg chg="modSp new mod">
        <pc:chgData name="Young, Benjamin" userId="7da6a715-4f12-493f-adfa-98c8e70e7c1f" providerId="ADAL" clId="{3ED944CF-1513-482F-8809-8D7DD77B1CDE}" dt="2021-10-17T20:03:52.541" v="6778" actId="20577"/>
        <pc:sldMkLst>
          <pc:docMk/>
          <pc:sldMk cId="1029154719" sldId="281"/>
        </pc:sldMkLst>
        <pc:spChg chg="mod">
          <ac:chgData name="Young, Benjamin" userId="7da6a715-4f12-493f-adfa-98c8e70e7c1f" providerId="ADAL" clId="{3ED944CF-1513-482F-8809-8D7DD77B1CDE}" dt="2021-10-17T19:57:50.072" v="6331" actId="20577"/>
          <ac:spMkLst>
            <pc:docMk/>
            <pc:sldMk cId="1029154719" sldId="281"/>
            <ac:spMk id="2" creationId="{98243F91-442E-4940-A67F-BE6BE933EE6A}"/>
          </ac:spMkLst>
        </pc:spChg>
        <pc:spChg chg="mod">
          <ac:chgData name="Young, Benjamin" userId="7da6a715-4f12-493f-adfa-98c8e70e7c1f" providerId="ADAL" clId="{3ED944CF-1513-482F-8809-8D7DD77B1CDE}" dt="2021-10-17T20:03:52.541" v="6778" actId="20577"/>
          <ac:spMkLst>
            <pc:docMk/>
            <pc:sldMk cId="1029154719" sldId="281"/>
            <ac:spMk id="3" creationId="{9808307A-3F4D-4811-AF05-CF5508EB62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1EE66-67B7-4E3F-B0F8-472A40AF72D9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6FF24-0B49-42AC-847E-38D7F8F7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9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Q1 - </a:t>
            </a:r>
            <a:r>
              <a:rPr lang="en-US" b="1" dirty="0"/>
              <a:t>What is the result of this bitwise operation: 10100010 &amp; 11001011?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Q2.1 In a world without pseudo instructions, how would you save s0 to the stack inside a function? {The semicolon separates 2 different instructions}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Q2.2 - How would you pop s0 from the stack inside that same function? {The semicolon separates 2 different instructions}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6FF24-0B49-42AC-847E-38D7F8F7C1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61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Q3 - </a:t>
            </a:r>
            <a:r>
              <a:rPr lang="en-US" b="1" dirty="0"/>
              <a:t>Given the number 160 (10100000 in binary), what is the decimal result of shifting it right by 3? </a:t>
            </a:r>
            <a:r>
              <a:rPr lang="en-US" b="1" dirty="0" err="1"/>
              <a:t>i.e</a:t>
            </a:r>
            <a:r>
              <a:rPr lang="en-US" b="1" dirty="0"/>
              <a:t> "160 &gt;&gt; 3"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Q4 - </a:t>
            </a:r>
            <a:r>
              <a:rPr lang="en-US" b="1" dirty="0" err="1"/>
              <a:t>Whats</a:t>
            </a:r>
            <a:r>
              <a:rPr lang="en-US" b="1" dirty="0"/>
              <a:t> the difference between the instructions </a:t>
            </a:r>
            <a:r>
              <a:rPr lang="en-US" b="1" dirty="0" err="1"/>
              <a:t>srl</a:t>
            </a:r>
            <a:r>
              <a:rPr lang="en-US" b="1" dirty="0"/>
              <a:t> and </a:t>
            </a:r>
            <a:r>
              <a:rPr lang="en-US" b="1" dirty="0" err="1"/>
              <a:t>sra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6FF24-0B49-42AC-847E-38D7F8F7C1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64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Bias constant is 127.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6FF24-0B49-42AC-847E-38D7F8F7C1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45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 bunch of zeroes after the fraction; omitted for clarity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6FF24-0B49-42AC-847E-38D7F8F7C1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0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the answer is already normalized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6FF24-0B49-42AC-847E-38D7F8F7C1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1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5EA6-A2E3-4D03-BD77-3051E4FAF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5C99C-0113-499D-9974-7DECD35DD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6B609-C1DD-4A0A-AE60-26845DF9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593-E69D-4CF8-8265-D45114B8FCF6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60C7B-5F33-4683-9714-81D24920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47DBA-0502-42FB-AE01-FDDDF813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6D86-C016-4B2C-81AE-F02CBF138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3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24AE-0B8B-45DE-A9F8-6369991D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45C8B-A7DE-4A3E-97EA-236B94E7C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91F50-A49A-4004-8C45-B76C9C58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593-E69D-4CF8-8265-D45114B8FCF6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880CC-2735-4F45-A9F7-C6172CEA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16868-CD0A-40F0-927D-10CB3CED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6D86-C016-4B2C-81AE-F02CBF138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9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9F661-1145-4664-B692-0780246B0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6E4A6-0565-4D47-86AC-9F20480CB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7B214-4D92-4516-91F0-CA318F5D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593-E69D-4CF8-8265-D45114B8FCF6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56D5C-F6A8-49EB-8DEE-5992F763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8B1DD-4ED0-43D0-AC34-997F76E6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6D86-C016-4B2C-81AE-F02CBF138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1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C022-CD02-4A1B-9AFB-2D2C5BFB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BD63D-A03D-4831-8424-4A8036203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2EA09-0888-495F-9414-F82DAD03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593-E69D-4CF8-8265-D45114B8FCF6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03552-99F8-4AEF-827F-901B1D63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AA2F-0CA6-4785-9F13-10867BE6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6D86-C016-4B2C-81AE-F02CBF138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1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D421-4F15-401C-849D-6544E738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1ED9E-2230-4846-A30B-6AF04974E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71F8F-E6BC-4440-B397-00AA6A69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593-E69D-4CF8-8265-D45114B8FCF6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8E382-35A3-49DB-B53B-8BD9D992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C2CB4-8F24-469D-A330-06FD20C1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6D86-C016-4B2C-81AE-F02CBF138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1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6974-021E-47D1-AFF7-368E1F41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50B0-7517-4EA8-87DC-92F397A63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93E50-5639-4B58-A295-7E04C5D5F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AA7BE-AA83-4051-BF40-B864B2CA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593-E69D-4CF8-8265-D45114B8FCF6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3E7B2-28B0-4C26-B312-9CD4EA8E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FEEE8-9DD6-4739-B28A-DB983892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6D86-C016-4B2C-81AE-F02CBF138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5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065A-A6C0-46CA-AD83-76510ED3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679AC-314F-4AD9-9F35-771F21BF2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750B0-3C9E-4F69-8DC5-A69EC1F4B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5C61D-B5F8-4FCC-A3AE-874717AB2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A9F09-617C-4FC2-A0CC-A2E0DEC99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3FB4E-81A1-4C57-BD63-A85B70A6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593-E69D-4CF8-8265-D45114B8FCF6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6B021-6171-425F-866B-27C0ACB6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B0220-97BD-4D1C-AA0D-F9BE9C13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6D86-C016-4B2C-81AE-F02CBF138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2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5A67-DB6E-423A-8056-DCC3321F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1D91A-D96C-4230-A4CF-C7C4632CF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593-E69D-4CF8-8265-D45114B8FCF6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C2C2E-747A-45B9-BB39-2BEF6135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5E80E-8C5B-41B9-8C4A-3A9FD069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6D86-C016-4B2C-81AE-F02CBF138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7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A23C6-5877-49B1-830C-F9E73596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593-E69D-4CF8-8265-D45114B8FCF6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D99AD4-1600-4AE0-901E-3CA3AF3E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BD53A-64F5-4122-93A7-1C8B7152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6D86-C016-4B2C-81AE-F02CBF138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6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DC54-78AE-423E-8071-9A8C7D51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B924-3509-4054-9FE8-DAF54C6FD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B97FB-1969-44F1-8D91-757192BF2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770C6-4313-4674-8F3E-18678AEC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593-E69D-4CF8-8265-D45114B8FCF6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33DAF-EB8E-4014-8C30-897A2B025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E7525-3812-45FB-8942-C474F4B2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6D86-C016-4B2C-81AE-F02CBF138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4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55B9-5159-4F18-B314-A03C4952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5A2E1-FEA1-4028-9F70-472D84361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AB254-BAD4-4EE1-BAEE-43C672B76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4D529-1BB1-41E7-AF55-A3076FB5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593-E69D-4CF8-8265-D45114B8FCF6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309B3-4D92-4A40-AC34-1459728C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7E5AC-2B18-4D31-A805-4CF9E32F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6D86-C016-4B2C-81AE-F02CBF138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08326F-E386-4918-BADE-655938F4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6DA12-916A-40C1-A35B-FAACE61B0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3C22F-B67F-40E4-8451-554CE7BAC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18593-E69D-4CF8-8265-D45114B8FCF6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4883D-AC1D-4D63-B58A-404F8E456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8700D-3F2D-4873-98DD-4018550DA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66D86-C016-4B2C-81AE-F02CBF138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8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4126-9C5E-42BD-B121-B7D34B4C4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0447 Recitation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28B1A-5F6B-4F1E-ACDB-3D7176D79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10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758A-7A7C-44F1-BE5D-7BFF8C0A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Shifting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E4D3-8B39-4914-84C4-42132CE01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Shifting to the left by </a:t>
            </a:r>
            <a:r>
              <a:rPr lang="en-US" i="1" dirty="0"/>
              <a:t>n</a:t>
            </a:r>
            <a:r>
              <a:rPr lang="en-US" dirty="0"/>
              <a:t> is equivalent to multiplying by 2</a:t>
            </a:r>
            <a:r>
              <a:rPr lang="en-US" baseline="30000" dirty="0"/>
              <a:t>n</a:t>
            </a:r>
          </a:p>
          <a:p>
            <a:pPr lvl="1"/>
            <a:r>
              <a:rPr lang="en-US" dirty="0"/>
              <a:t>This is the same idea as moving the decimal point when multiplying a decimal number by 10</a:t>
            </a:r>
          </a:p>
          <a:p>
            <a:pPr lvl="1"/>
            <a:r>
              <a:rPr lang="en-US" dirty="0"/>
              <a:t>Everything is moving to a higher place value</a:t>
            </a:r>
          </a:p>
          <a:p>
            <a:r>
              <a:rPr lang="en-US" dirty="0"/>
              <a:t>Shifting to the right by </a:t>
            </a:r>
            <a:r>
              <a:rPr lang="en-US" i="1" dirty="0"/>
              <a:t>n</a:t>
            </a:r>
            <a:r>
              <a:rPr lang="en-US" dirty="0"/>
              <a:t> is </a:t>
            </a:r>
            <a:r>
              <a:rPr lang="en-US" i="1" dirty="0"/>
              <a:t>almost</a:t>
            </a:r>
            <a:r>
              <a:rPr lang="en-US" dirty="0"/>
              <a:t> equivalent to dividing by 2</a:t>
            </a:r>
            <a:r>
              <a:rPr lang="en-US" baseline="30000" dirty="0"/>
              <a:t>n</a:t>
            </a:r>
            <a:endParaRPr lang="en-US" dirty="0"/>
          </a:p>
          <a:p>
            <a:pPr lvl="1"/>
            <a:r>
              <a:rPr lang="en-US" dirty="0"/>
              <a:t>It is actually equivalent to doing integer, or flooring division</a:t>
            </a:r>
          </a:p>
          <a:p>
            <a:pPr lvl="1"/>
            <a:r>
              <a:rPr lang="en-US" dirty="0"/>
              <a:t>This means we discard the remainder after dividing</a:t>
            </a:r>
          </a:p>
          <a:p>
            <a:pPr lvl="1"/>
            <a:r>
              <a:rPr lang="en-US" dirty="0"/>
              <a:t>Dividing </a:t>
            </a:r>
            <a:r>
              <a:rPr lang="en-US" dirty="0" err="1"/>
              <a:t>ints</a:t>
            </a:r>
            <a:r>
              <a:rPr lang="en-US" dirty="0"/>
              <a:t> in Java uses this type of division</a:t>
            </a:r>
          </a:p>
        </p:txBody>
      </p:sp>
    </p:spTree>
    <p:extLst>
      <p:ext uri="{BB962C8B-B14F-4D97-AF65-F5344CB8AC3E}">
        <p14:creationId xmlns:p14="http://schemas.microsoft.com/office/powerpoint/2010/main" val="374641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8ECB-816C-43DB-AC69-8E96ADB0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EEDA0-2411-4987-91C4-5DD1CEA17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bitfield is basically just several smaller values stuffed into one big value</a:t>
            </a:r>
          </a:p>
          <a:p>
            <a:pPr lvl="1"/>
            <a:r>
              <a:rPr lang="en-US" dirty="0"/>
              <a:t>For example: we could store 4 8-bit values in one 32-bit register</a:t>
            </a:r>
          </a:p>
          <a:p>
            <a:r>
              <a:rPr lang="en-US" dirty="0"/>
              <a:t>So a smaller part of a bitfield – maybe from bits 8 to 15 – would represent one of the values being encoded</a:t>
            </a:r>
          </a:p>
          <a:p>
            <a:r>
              <a:rPr lang="en-US" dirty="0"/>
              <a:t>We do this because it allows data to take up less space</a:t>
            </a:r>
          </a:p>
        </p:txBody>
      </p:sp>
    </p:spTree>
    <p:extLst>
      <p:ext uri="{BB962C8B-B14F-4D97-AF65-F5344CB8AC3E}">
        <p14:creationId xmlns:p14="http://schemas.microsoft.com/office/powerpoint/2010/main" val="1785896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95A1-86A2-4A93-9C4A-6CA88EFE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Values Into a Bitfield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8FA78-8F66-48D3-BF6E-141FE098C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say we want to store 10111, 100000, and 10111 in a 16-bit bitfield</a:t>
            </a:r>
          </a:p>
          <a:p>
            <a:pPr lvl="1"/>
            <a:r>
              <a:rPr lang="en-US" dirty="0"/>
              <a:t>Call them A, B, and C respectively</a:t>
            </a:r>
          </a:p>
          <a:p>
            <a:r>
              <a:rPr lang="en-US" dirty="0"/>
              <a:t>We use bit-shifting and bitwise ORs!</a:t>
            </a:r>
          </a:p>
          <a:p>
            <a:r>
              <a:rPr lang="en-US" dirty="0"/>
              <a:t>Shift A to the left by 11</a:t>
            </a:r>
          </a:p>
          <a:p>
            <a:pPr lvl="1"/>
            <a:r>
              <a:rPr lang="en-US" dirty="0"/>
              <a:t>This puts its leftmost bit in the far left of the bitfield (bit 15)</a:t>
            </a:r>
          </a:p>
          <a:p>
            <a:r>
              <a:rPr lang="en-US" dirty="0"/>
              <a:t>Shift B to the left by 5</a:t>
            </a:r>
          </a:p>
          <a:p>
            <a:pPr lvl="1"/>
            <a:r>
              <a:rPr lang="en-US" dirty="0"/>
              <a:t>This puts its leftmost bit into bit number 10</a:t>
            </a:r>
          </a:p>
          <a:p>
            <a:r>
              <a:rPr lang="en-US" dirty="0"/>
              <a:t>C does not need to be shifted</a:t>
            </a:r>
          </a:p>
          <a:p>
            <a:r>
              <a:rPr lang="en-US" dirty="0"/>
              <a:t>Bitwise OR them all together</a:t>
            </a:r>
          </a:p>
        </p:txBody>
      </p:sp>
    </p:spTree>
    <p:extLst>
      <p:ext uri="{BB962C8B-B14F-4D97-AF65-F5344CB8AC3E}">
        <p14:creationId xmlns:p14="http://schemas.microsoft.com/office/powerpoint/2010/main" val="1667856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AB09-0EBC-4EE8-B363-884B410B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Values Into a Bitfield - Illustration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CE51-35B6-493B-9F79-338ED5A74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A: </a:t>
            </a:r>
            <a:r>
              <a:rPr lang="en-US" b="1" dirty="0"/>
              <a:t>10111 </a:t>
            </a:r>
            <a:r>
              <a:rPr lang="en-US" dirty="0"/>
              <a:t>000000 00000</a:t>
            </a:r>
          </a:p>
          <a:p>
            <a:pPr marL="0" indent="0">
              <a:buNone/>
            </a:pPr>
            <a:r>
              <a:rPr lang="en-US" dirty="0"/>
              <a:t>B: 00000 </a:t>
            </a:r>
            <a:r>
              <a:rPr lang="en-US" b="1" dirty="0"/>
              <a:t>100000</a:t>
            </a:r>
            <a:r>
              <a:rPr lang="en-US" dirty="0"/>
              <a:t> 00000</a:t>
            </a:r>
          </a:p>
          <a:p>
            <a:pPr marL="0" indent="0">
              <a:buNone/>
            </a:pPr>
            <a:r>
              <a:rPr lang="en-US" dirty="0"/>
              <a:t>C: 00000 000000 </a:t>
            </a:r>
            <a:r>
              <a:rPr lang="en-US" b="1" dirty="0"/>
              <a:t>10111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Apply the bitwise OR operator…</a:t>
            </a:r>
          </a:p>
          <a:p>
            <a:pPr marL="0" indent="0">
              <a:buNone/>
            </a:pPr>
            <a:r>
              <a:rPr lang="en-US" dirty="0"/>
              <a:t>10111 100000 10111 </a:t>
            </a:r>
          </a:p>
        </p:txBody>
      </p:sp>
    </p:spTree>
    <p:extLst>
      <p:ext uri="{BB962C8B-B14F-4D97-AF65-F5344CB8AC3E}">
        <p14:creationId xmlns:p14="http://schemas.microsoft.com/office/powerpoint/2010/main" val="3056049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87F0-7D41-4072-972A-98E28C18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Values out of Bitfields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508F-3377-4284-ACFD-9FECAA191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say we want to get B out of out bitfield</a:t>
            </a:r>
          </a:p>
          <a:p>
            <a:r>
              <a:rPr lang="en-US" dirty="0"/>
              <a:t>We </a:t>
            </a:r>
            <a:r>
              <a:rPr lang="en-US" i="1" dirty="0"/>
              <a:t>shift it to the right </a:t>
            </a:r>
            <a:r>
              <a:rPr lang="en-US" dirty="0"/>
              <a:t>by 5</a:t>
            </a:r>
          </a:p>
          <a:p>
            <a:pPr lvl="1"/>
            <a:r>
              <a:rPr lang="en-US" dirty="0"/>
              <a:t>This puts B’s rightmost bit in position 0</a:t>
            </a:r>
          </a:p>
          <a:p>
            <a:r>
              <a:rPr lang="en-US" dirty="0"/>
              <a:t>But A is still there, and we only care about B</a:t>
            </a:r>
          </a:p>
          <a:p>
            <a:r>
              <a:rPr lang="en-US" dirty="0"/>
              <a:t>We use a </a:t>
            </a:r>
            <a:r>
              <a:rPr lang="en-US" i="1" dirty="0"/>
              <a:t>bitwise and</a:t>
            </a:r>
            <a:endParaRPr lang="en-US" dirty="0"/>
          </a:p>
          <a:p>
            <a:pPr lvl="1"/>
            <a:r>
              <a:rPr lang="en-US" dirty="0"/>
              <a:t>We need to set up a value to bitwise AND with that will only leave the bits in B</a:t>
            </a:r>
          </a:p>
          <a:p>
            <a:pPr lvl="1"/>
            <a:r>
              <a:rPr lang="en-US" dirty="0"/>
              <a:t>This is called a </a:t>
            </a:r>
            <a:r>
              <a:rPr lang="en-US" i="1" dirty="0"/>
              <a:t>bitmask</a:t>
            </a:r>
            <a:endParaRPr lang="en-US" dirty="0"/>
          </a:p>
          <a:p>
            <a:r>
              <a:rPr lang="en-US" dirty="0"/>
              <a:t>Our bitmask should have 0s in every position except 0 through 5</a:t>
            </a:r>
          </a:p>
          <a:p>
            <a:r>
              <a:rPr lang="en-US" dirty="0"/>
              <a:t>That way, after taking the bitwise AND, we are left with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0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C23D-4B47-41E4-9A71-C591CA37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Values out of Bitfields - Illustration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C0E40-F5DA-456C-9308-C882C9C0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Bitfield: 10111 </a:t>
            </a:r>
            <a:r>
              <a:rPr lang="en-US" b="1" dirty="0"/>
              <a:t>100000</a:t>
            </a:r>
            <a:r>
              <a:rPr lang="en-US" dirty="0"/>
              <a:t> 10111 </a:t>
            </a:r>
          </a:p>
          <a:p>
            <a:pPr marL="0" indent="0">
              <a:buNone/>
            </a:pPr>
            <a:r>
              <a:rPr lang="en-US" dirty="0"/>
              <a:t>Shift right by 5:</a:t>
            </a:r>
          </a:p>
          <a:p>
            <a:pPr marL="0" indent="0">
              <a:buNone/>
            </a:pPr>
            <a:r>
              <a:rPr lang="en-US" dirty="0"/>
              <a:t>00000 10111 </a:t>
            </a:r>
            <a:r>
              <a:rPr lang="en-US" b="1" dirty="0"/>
              <a:t>100000</a:t>
            </a:r>
          </a:p>
          <a:p>
            <a:pPr marL="0" indent="0">
              <a:buNone/>
            </a:pPr>
            <a:r>
              <a:rPr lang="en-US" dirty="0"/>
              <a:t>Create our bitmask:</a:t>
            </a:r>
          </a:p>
          <a:p>
            <a:pPr marL="0" indent="0">
              <a:buNone/>
            </a:pPr>
            <a:r>
              <a:rPr lang="en-US" dirty="0"/>
              <a:t>00000 00000 </a:t>
            </a:r>
            <a:r>
              <a:rPr lang="en-US" b="1" dirty="0"/>
              <a:t>111111</a:t>
            </a:r>
          </a:p>
          <a:p>
            <a:pPr marL="0" indent="0">
              <a:buNone/>
            </a:pPr>
            <a:r>
              <a:rPr lang="en-US" dirty="0"/>
              <a:t>Apply the bitwise AND:</a:t>
            </a:r>
          </a:p>
          <a:p>
            <a:pPr marL="0" indent="0">
              <a:buNone/>
            </a:pPr>
            <a:r>
              <a:rPr lang="en-US" dirty="0"/>
              <a:t>00000 00000 </a:t>
            </a:r>
            <a:r>
              <a:rPr lang="en-US" b="1" dirty="0"/>
              <a:t>100000</a:t>
            </a:r>
            <a:r>
              <a:rPr lang="en-US" dirty="0"/>
              <a:t> &lt;- This is B!</a:t>
            </a:r>
          </a:p>
        </p:txBody>
      </p:sp>
    </p:spTree>
    <p:extLst>
      <p:ext uri="{BB962C8B-B14F-4D97-AF65-F5344CB8AC3E}">
        <p14:creationId xmlns:p14="http://schemas.microsoft.com/office/powerpoint/2010/main" val="1203713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59CE-DEAB-43DE-809C-4F8FDDD6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Fractional 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1E77E-90C7-4649-A5D1-A6E64B91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be able to represent non-integer numbers in binary</a:t>
            </a:r>
          </a:p>
          <a:p>
            <a:r>
              <a:rPr lang="en-US" dirty="0"/>
              <a:t>We could use </a:t>
            </a:r>
            <a:r>
              <a:rPr lang="en-US" i="1" dirty="0"/>
              <a:t>fixed point notation</a:t>
            </a:r>
            <a:endParaRPr lang="en-US" dirty="0"/>
          </a:p>
          <a:p>
            <a:pPr lvl="1"/>
            <a:r>
              <a:rPr lang="en-US" dirty="0"/>
              <a:t>Choose a point to put the decimal point (actually called the binary point)</a:t>
            </a:r>
          </a:p>
          <a:p>
            <a:pPr lvl="1"/>
            <a:r>
              <a:rPr lang="en-US" dirty="0"/>
              <a:t>The bits to the left of the binary point are whole numbers and the bits to the right are fractions</a:t>
            </a:r>
          </a:p>
          <a:p>
            <a:r>
              <a:rPr lang="en-US" dirty="0"/>
              <a:t>This allows us to represent fractional numbers, but we want more versatility</a:t>
            </a:r>
          </a:p>
        </p:txBody>
      </p:sp>
    </p:spTree>
    <p:extLst>
      <p:ext uri="{BB962C8B-B14F-4D97-AF65-F5344CB8AC3E}">
        <p14:creationId xmlns:p14="http://schemas.microsoft.com/office/powerpoint/2010/main" val="209572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E60F-0DF0-4200-929E-DD3F0A8A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AA75C-7A51-4BDB-AF05-8D8262380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point representation is how essentially every modern CPU represents fractional numbers</a:t>
            </a:r>
          </a:p>
          <a:p>
            <a:pPr lvl="1"/>
            <a:r>
              <a:rPr lang="en-US" dirty="0"/>
              <a:t>It’s complex stuff</a:t>
            </a:r>
          </a:p>
          <a:p>
            <a:r>
              <a:rPr lang="en-US" dirty="0"/>
              <a:t>It uses scientific notation</a:t>
            </a:r>
          </a:p>
          <a:p>
            <a:pPr lvl="1"/>
            <a:r>
              <a:rPr lang="en-US" dirty="0"/>
              <a:t>For example: 1024 = +1.024 * 10</a:t>
            </a:r>
            <a:endParaRPr lang="en-US" baseline="30000" dirty="0"/>
          </a:p>
          <a:p>
            <a:r>
              <a:rPr lang="en-US" dirty="0"/>
              <a:t>Scientific notation works equally well in binary</a:t>
            </a:r>
          </a:p>
        </p:txBody>
      </p:sp>
    </p:spTree>
    <p:extLst>
      <p:ext uri="{BB962C8B-B14F-4D97-AF65-F5344CB8AC3E}">
        <p14:creationId xmlns:p14="http://schemas.microsoft.com/office/powerpoint/2010/main" val="693771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3F53-06CB-4F41-AA6C-35FD2258C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754 Single-Precision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9B57-AE65-4B35-994A-C965EF92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float type in Java</a:t>
            </a:r>
          </a:p>
          <a:p>
            <a:r>
              <a:rPr lang="en-US" dirty="0"/>
              <a:t>The sign bit stores the sign of the fraction – so the fraction is represented using </a:t>
            </a:r>
            <a:r>
              <a:rPr lang="en-US" i="1" dirty="0"/>
              <a:t>sign-magnitude</a:t>
            </a:r>
            <a:endParaRPr lang="en-US" dirty="0"/>
          </a:p>
          <a:p>
            <a:r>
              <a:rPr lang="en-US" dirty="0"/>
              <a:t>The fraction field stores only the numbers </a:t>
            </a:r>
            <a:r>
              <a:rPr lang="en-US" i="1" dirty="0"/>
              <a:t>after</a:t>
            </a:r>
            <a:r>
              <a:rPr lang="en-US" dirty="0"/>
              <a:t> the binary point</a:t>
            </a:r>
          </a:p>
          <a:p>
            <a:pPr lvl="1"/>
            <a:r>
              <a:rPr lang="en-US" dirty="0"/>
              <a:t>The 1 to the left of the binary point is implicit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D9443B-51D5-4B2D-8C29-890EAA342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34" y="4428790"/>
            <a:ext cx="7364316" cy="136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78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39E0-90F0-40A0-B76E-F06423F9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Exponent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1F0D7-A95B-4017-B4F4-DEAF6B64F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exponent field can represent both positive and negative exponents</a:t>
            </a:r>
          </a:p>
          <a:p>
            <a:r>
              <a:rPr lang="en-US" dirty="0"/>
              <a:t>To do this, it uses something called </a:t>
            </a:r>
            <a:r>
              <a:rPr lang="en-US" i="1" dirty="0"/>
              <a:t>biased notation</a:t>
            </a:r>
            <a:endParaRPr lang="en-US" dirty="0"/>
          </a:p>
          <a:p>
            <a:pPr lvl="1"/>
            <a:r>
              <a:rPr lang="en-US" dirty="0"/>
              <a:t>In biased notation, we add a number called the </a:t>
            </a:r>
            <a:r>
              <a:rPr lang="en-US" i="1" dirty="0"/>
              <a:t>bias constant</a:t>
            </a:r>
            <a:r>
              <a:rPr lang="en-US" dirty="0"/>
              <a:t> to the value being represented</a:t>
            </a:r>
          </a:p>
          <a:p>
            <a:pPr lvl="1"/>
            <a:r>
              <a:rPr lang="en-US" dirty="0"/>
              <a:t>biased representation = exponent + bias constant</a:t>
            </a:r>
          </a:p>
          <a:p>
            <a:r>
              <a:rPr lang="en-US" dirty="0"/>
              <a:t>This is done to make sorting floats easier</a:t>
            </a:r>
          </a:p>
        </p:txBody>
      </p:sp>
    </p:spTree>
    <p:extLst>
      <p:ext uri="{BB962C8B-B14F-4D97-AF65-F5344CB8AC3E}">
        <p14:creationId xmlns:p14="http://schemas.microsoft.com/office/powerpoint/2010/main" val="356542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FD08-260E-4F4E-BED9-5CC29FC9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C2D7D-A3DE-4097-8759-A75FADC65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Q1</a:t>
            </a:r>
          </a:p>
          <a:p>
            <a:pPr lvl="1"/>
            <a:r>
              <a:rPr lang="en-US" dirty="0"/>
              <a:t>A: 10000010</a:t>
            </a:r>
          </a:p>
          <a:p>
            <a:pPr lvl="1"/>
            <a:r>
              <a:rPr lang="en-US" dirty="0"/>
              <a:t>When we do a bitwise </a:t>
            </a:r>
            <a:r>
              <a:rPr lang="en-US" i="1" dirty="0"/>
              <a:t>and</a:t>
            </a:r>
            <a:r>
              <a:rPr lang="en-US" dirty="0"/>
              <a:t>, we set the result bit to 1 when both of the corresponding bits in the input are 1</a:t>
            </a:r>
          </a:p>
          <a:p>
            <a:r>
              <a:rPr lang="en-US" dirty="0"/>
              <a:t>Q2.1 </a:t>
            </a:r>
          </a:p>
          <a:p>
            <a:pPr lvl="1"/>
            <a:r>
              <a:rPr lang="en-US" dirty="0"/>
              <a:t>A: </a:t>
            </a:r>
            <a:r>
              <a:rPr lang="en-US" dirty="0" err="1"/>
              <a:t>addi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, </a:t>
            </a:r>
            <a:r>
              <a:rPr lang="en-US" dirty="0" err="1"/>
              <a:t>sp</a:t>
            </a:r>
            <a:r>
              <a:rPr lang="en-US" dirty="0"/>
              <a:t>, -4; </a:t>
            </a:r>
            <a:r>
              <a:rPr lang="en-US" dirty="0" err="1"/>
              <a:t>sw</a:t>
            </a:r>
            <a:r>
              <a:rPr lang="en-US" dirty="0"/>
              <a:t> s0, 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 need to decrement the stack pointer since the stack grows downwards, then we can store the value onto the stack</a:t>
            </a:r>
          </a:p>
          <a:p>
            <a:r>
              <a:rPr lang="en-US" dirty="0"/>
              <a:t>Q2.2</a:t>
            </a:r>
          </a:p>
          <a:p>
            <a:pPr lvl="1"/>
            <a:r>
              <a:rPr lang="en-US" dirty="0"/>
              <a:t>A: </a:t>
            </a:r>
            <a:r>
              <a:rPr lang="en-US" dirty="0" err="1"/>
              <a:t>lw</a:t>
            </a:r>
            <a:r>
              <a:rPr lang="en-US" dirty="0"/>
              <a:t> s0, (</a:t>
            </a:r>
            <a:r>
              <a:rPr lang="en-US" dirty="0" err="1"/>
              <a:t>sp</a:t>
            </a:r>
            <a:r>
              <a:rPr lang="en-US" dirty="0"/>
              <a:t>) ; </a:t>
            </a:r>
            <a:r>
              <a:rPr lang="en-US" dirty="0" err="1"/>
              <a:t>addi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, </a:t>
            </a:r>
            <a:r>
              <a:rPr lang="en-US" dirty="0" err="1"/>
              <a:t>sp</a:t>
            </a:r>
            <a:r>
              <a:rPr lang="en-US" dirty="0"/>
              <a:t>, 4</a:t>
            </a:r>
          </a:p>
          <a:p>
            <a:pPr lvl="1"/>
            <a:r>
              <a:rPr lang="en-US" dirty="0"/>
              <a:t>We load the word from the stack, then add to the stack pointer so the memory can be reused later</a:t>
            </a:r>
          </a:p>
        </p:txBody>
      </p:sp>
    </p:spTree>
    <p:extLst>
      <p:ext uri="{BB962C8B-B14F-4D97-AF65-F5344CB8AC3E}">
        <p14:creationId xmlns:p14="http://schemas.microsoft.com/office/powerpoint/2010/main" val="3642788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DE2E-3B6B-42FE-90D7-0961D10D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a Number as a 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13C32-F649-49C3-A703-B5BE67AD7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we +1.001 0101 * 2</a:t>
            </a:r>
            <a:r>
              <a:rPr lang="en-US" baseline="30000" dirty="0"/>
              <a:t>7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 want to encode it as a floating point number</a:t>
            </a:r>
          </a:p>
          <a:p>
            <a:r>
              <a:rPr lang="en-US" dirty="0"/>
              <a:t>We need the sign, exponent, and fraction</a:t>
            </a:r>
          </a:p>
          <a:p>
            <a:r>
              <a:rPr lang="en-US" dirty="0"/>
              <a:t>Sign = 0 (it’s positive)</a:t>
            </a:r>
          </a:p>
          <a:p>
            <a:r>
              <a:rPr lang="en-US" dirty="0"/>
              <a:t>Exponent = 7 =&gt; biased exponent = 134</a:t>
            </a:r>
          </a:p>
          <a:p>
            <a:pPr lvl="1"/>
            <a:r>
              <a:rPr lang="en-US" dirty="0"/>
              <a:t>10000110</a:t>
            </a:r>
          </a:p>
          <a:p>
            <a:r>
              <a:rPr lang="en-US" dirty="0"/>
              <a:t>Fraction = 0010101</a:t>
            </a:r>
          </a:p>
          <a:p>
            <a:pPr lvl="1"/>
            <a:r>
              <a:rPr lang="en-US" dirty="0"/>
              <a:t>We ignore the 1 before the binary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39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1706-9C26-4FCC-BB1C-DA21AE23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a Number as a Float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884C6D-DE22-4C3E-BD84-64353BB5D7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361054"/>
              </p:ext>
            </p:extLst>
          </p:nvPr>
        </p:nvGraphicFramePr>
        <p:xfrm>
          <a:off x="838200" y="1598646"/>
          <a:ext cx="9909240" cy="1423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3080">
                  <a:extLst>
                    <a:ext uri="{9D8B030D-6E8A-4147-A177-3AD203B41FA5}">
                      <a16:colId xmlns:a16="http://schemas.microsoft.com/office/drawing/2014/main" val="96785488"/>
                    </a:ext>
                  </a:extLst>
                </a:gridCol>
                <a:gridCol w="3303080">
                  <a:extLst>
                    <a:ext uri="{9D8B030D-6E8A-4147-A177-3AD203B41FA5}">
                      <a16:colId xmlns:a16="http://schemas.microsoft.com/office/drawing/2014/main" val="1139597701"/>
                    </a:ext>
                  </a:extLst>
                </a:gridCol>
                <a:gridCol w="3303080">
                  <a:extLst>
                    <a:ext uri="{9D8B030D-6E8A-4147-A177-3AD203B41FA5}">
                      <a16:colId xmlns:a16="http://schemas.microsoft.com/office/drawing/2014/main" val="74738177"/>
                    </a:ext>
                  </a:extLst>
                </a:gridCol>
              </a:tblGrid>
              <a:tr h="711707">
                <a:tc>
                  <a:txBody>
                    <a:bodyPr/>
                    <a:lstStyle/>
                    <a:p>
                      <a:r>
                        <a:rPr lang="en-US" dirty="0"/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938483"/>
                  </a:ext>
                </a:extLst>
              </a:tr>
              <a:tr h="71170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53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207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0706-AFD8-4EA9-A1EF-FA24741C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Floating 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39CED-FD01-48BB-BBC0-207BF1CAF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1.11 x 2</a:t>
            </a:r>
            <a:r>
              <a:rPr lang="en-US" baseline="30000" dirty="0"/>
              <a:t>1</a:t>
            </a:r>
            <a:r>
              <a:rPr lang="en-US" dirty="0"/>
              <a:t> + 1.00 x 2</a:t>
            </a:r>
            <a:r>
              <a:rPr lang="en-US" baseline="30000" dirty="0"/>
              <a:t>-2</a:t>
            </a:r>
          </a:p>
          <a:p>
            <a:r>
              <a:rPr lang="en-US" dirty="0"/>
              <a:t>Step 1: Make both exponents the same</a:t>
            </a:r>
            <a:br>
              <a:rPr lang="en-US" dirty="0"/>
            </a:br>
            <a:r>
              <a:rPr lang="en-US" dirty="0"/>
              <a:t>1.11 x 2</a:t>
            </a:r>
            <a:r>
              <a:rPr lang="en-US" baseline="30000" dirty="0"/>
              <a:t>1</a:t>
            </a:r>
            <a:r>
              <a:rPr lang="en-US" dirty="0"/>
              <a:t> + 0.00100 x 2</a:t>
            </a:r>
            <a:r>
              <a:rPr lang="en-US" baseline="30000" dirty="0"/>
              <a:t>1</a:t>
            </a:r>
          </a:p>
          <a:p>
            <a:r>
              <a:rPr lang="en-US" dirty="0"/>
              <a:t>Step 2: Add the significands (the number being multiplied)</a:t>
            </a:r>
            <a:br>
              <a:rPr lang="en-US" dirty="0"/>
            </a:br>
            <a:r>
              <a:rPr lang="en-US" dirty="0"/>
              <a:t>1.111 x 2</a:t>
            </a:r>
            <a:r>
              <a:rPr lang="en-US" baseline="30000" dirty="0"/>
              <a:t>1</a:t>
            </a:r>
          </a:p>
          <a:p>
            <a:r>
              <a:rPr lang="en-US" dirty="0"/>
              <a:t>Step 3: Move the binary point &amp; change the exponent accordingly (normalize)</a:t>
            </a:r>
            <a:br>
              <a:rPr lang="en-US" dirty="0"/>
            </a:br>
            <a:r>
              <a:rPr lang="en-US" dirty="0"/>
              <a:t>1.111 x 2</a:t>
            </a:r>
            <a:r>
              <a:rPr lang="en-US" baseline="300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22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A7D5-8EF6-48ED-8518-8B38219E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Multiplying Floating 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5BB1-7386-4595-B397-2E460A0D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1.11 x 2</a:t>
            </a:r>
            <a:r>
              <a:rPr lang="en-US" baseline="30000" dirty="0"/>
              <a:t>1</a:t>
            </a:r>
            <a:r>
              <a:rPr lang="en-US" dirty="0"/>
              <a:t> x 1.00 x 2</a:t>
            </a:r>
            <a:r>
              <a:rPr lang="en-US" baseline="30000" dirty="0"/>
              <a:t>-2</a:t>
            </a:r>
          </a:p>
          <a:p>
            <a:r>
              <a:rPr lang="en-US" dirty="0"/>
              <a:t>Step 1: Add the exponents</a:t>
            </a:r>
            <a:br>
              <a:rPr lang="en-US" dirty="0"/>
            </a:br>
            <a:r>
              <a:rPr lang="en-US" dirty="0"/>
              <a:t>1 + -2 = -1</a:t>
            </a:r>
          </a:p>
          <a:p>
            <a:r>
              <a:rPr lang="en-US" dirty="0"/>
              <a:t>Step 2: Multiply the significands</a:t>
            </a:r>
            <a:br>
              <a:rPr lang="en-US" dirty="0"/>
            </a:br>
            <a:r>
              <a:rPr lang="en-US" dirty="0"/>
              <a:t>1.11 x 1.00 = 1.11</a:t>
            </a:r>
          </a:p>
          <a:p>
            <a:r>
              <a:rPr lang="en-US" dirty="0"/>
              <a:t>Step 3: Normalize</a:t>
            </a:r>
            <a:br>
              <a:rPr lang="en-US" dirty="0"/>
            </a:br>
            <a:r>
              <a:rPr lang="en-US" dirty="0"/>
              <a:t>1.11 x 2</a:t>
            </a:r>
            <a:r>
              <a:rPr lang="en-US" baseline="30000" dirty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82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FFEF-B947-490E-9A94-EDC47799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Dividing Floating 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8996-97BB-4922-8271-6B610A853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1.001 x 2</a:t>
            </a:r>
            <a:r>
              <a:rPr lang="en-US" baseline="30000" dirty="0"/>
              <a:t>0</a:t>
            </a:r>
            <a:r>
              <a:rPr lang="en-US" dirty="0"/>
              <a:t> / 1.1 x 2</a:t>
            </a:r>
            <a:r>
              <a:rPr lang="en-US" baseline="30000" dirty="0"/>
              <a:t>-2</a:t>
            </a:r>
            <a:endParaRPr lang="en-US" dirty="0"/>
          </a:p>
          <a:p>
            <a:r>
              <a:rPr lang="en-US" dirty="0"/>
              <a:t>Step 1: Subtract the exponents</a:t>
            </a:r>
            <a:br>
              <a:rPr lang="en-US" dirty="0"/>
            </a:br>
            <a:r>
              <a:rPr lang="en-US" dirty="0"/>
              <a:t>0 - -2 = 2</a:t>
            </a:r>
          </a:p>
          <a:p>
            <a:r>
              <a:rPr lang="en-US" dirty="0"/>
              <a:t>Step 2: Divide the significands</a:t>
            </a:r>
            <a:br>
              <a:rPr lang="en-US" dirty="0"/>
            </a:br>
            <a:r>
              <a:rPr lang="en-US" dirty="0"/>
              <a:t>1.001 / 1.1 = 0.11</a:t>
            </a:r>
          </a:p>
          <a:p>
            <a:r>
              <a:rPr lang="en-US" dirty="0"/>
              <a:t>Step 3: Normalize</a:t>
            </a:r>
            <a:br>
              <a:rPr lang="en-US" dirty="0"/>
            </a:br>
            <a:r>
              <a:rPr lang="en-US" dirty="0"/>
              <a:t>1.1 x 2</a:t>
            </a:r>
            <a:r>
              <a:rPr lang="en-US" baseline="300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22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32CD-C9FD-4EC8-AF3F-D07F23C5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 – Part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5C9B-26F2-45B8-86A1-5A5719958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lab description pretty much tells you how to do parts A.1 – A.3</a:t>
            </a:r>
          </a:p>
          <a:p>
            <a:pPr lvl="1"/>
            <a:r>
              <a:rPr lang="en-US" dirty="0"/>
              <a:t>Follow along with what operations to perform to get/set/reset a bit</a:t>
            </a:r>
          </a:p>
          <a:p>
            <a:r>
              <a:rPr lang="en-US" dirty="0"/>
              <a:t>Look at the ASCII table – in capital letters, bit 5 is a 0 and in lowercase letters it is a 1</a:t>
            </a:r>
          </a:p>
          <a:p>
            <a:pPr lvl="1"/>
            <a:r>
              <a:rPr lang="en-US" dirty="0"/>
              <a:t>Use this information and your functions from A.1 – A.3 to complete A.4</a:t>
            </a:r>
          </a:p>
        </p:txBody>
      </p:sp>
    </p:spTree>
    <p:extLst>
      <p:ext uri="{BB962C8B-B14F-4D97-AF65-F5344CB8AC3E}">
        <p14:creationId xmlns:p14="http://schemas.microsoft.com/office/powerpoint/2010/main" val="160059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3F91-442E-4940-A67F-BE6BE933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 – Part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307A-3F4D-4811-AF05-CF5508EB6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into settings and select the option to allow self-modifying code</a:t>
            </a:r>
          </a:p>
          <a:p>
            <a:pPr lvl="1"/>
            <a:r>
              <a:rPr lang="en-US" dirty="0"/>
              <a:t>Settings &gt; Self-modifying code</a:t>
            </a:r>
          </a:p>
          <a:p>
            <a:r>
              <a:rPr lang="en-US" dirty="0"/>
              <a:t>We talked today about how to get values out of a bitfield</a:t>
            </a:r>
          </a:p>
          <a:p>
            <a:pPr lvl="1"/>
            <a:r>
              <a:rPr lang="en-US" dirty="0"/>
              <a:t>Shift right and then bitwise AND with a mask</a:t>
            </a:r>
          </a:p>
          <a:p>
            <a:pPr lvl="1"/>
            <a:r>
              <a:rPr lang="en-US" dirty="0"/>
              <a:t>This is B.1 – pull the values out of the bitfield and print them</a:t>
            </a:r>
          </a:p>
          <a:p>
            <a:r>
              <a:rPr lang="en-US" dirty="0"/>
              <a:t>We also talked about packing values into bitfields</a:t>
            </a:r>
          </a:p>
          <a:p>
            <a:pPr lvl="1"/>
            <a:r>
              <a:rPr lang="en-US" dirty="0"/>
              <a:t>Shift left and then bitwise OR the values together</a:t>
            </a:r>
          </a:p>
          <a:p>
            <a:pPr lvl="1"/>
            <a:r>
              <a:rPr lang="en-US" dirty="0"/>
              <a:t>This is B.2 </a:t>
            </a:r>
          </a:p>
        </p:txBody>
      </p:sp>
    </p:spTree>
    <p:extLst>
      <p:ext uri="{BB962C8B-B14F-4D97-AF65-F5344CB8AC3E}">
        <p14:creationId xmlns:p14="http://schemas.microsoft.com/office/powerpoint/2010/main" val="102915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6AAF-0A1D-4E7A-A2CF-82226812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A2B5-55BC-418B-AC00-32A72EC01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Q3</a:t>
            </a:r>
          </a:p>
          <a:p>
            <a:pPr lvl="1"/>
            <a:r>
              <a:rPr lang="en-US" dirty="0"/>
              <a:t>A: 20</a:t>
            </a:r>
          </a:p>
          <a:p>
            <a:pPr lvl="1"/>
            <a:r>
              <a:rPr lang="en-US" dirty="0"/>
              <a:t>You could either perform the shift and then convert the binary number back to decimal, or use the fact that a right shift is equivalent to </a:t>
            </a:r>
            <a:r>
              <a:rPr lang="en-US" i="1" dirty="0"/>
              <a:t>integer</a:t>
            </a:r>
            <a:r>
              <a:rPr lang="en-US" dirty="0"/>
              <a:t> division by 2^n and divide by 8</a:t>
            </a:r>
          </a:p>
          <a:p>
            <a:r>
              <a:rPr lang="en-US" dirty="0"/>
              <a:t>Q4</a:t>
            </a:r>
          </a:p>
          <a:p>
            <a:pPr lvl="1"/>
            <a:r>
              <a:rPr lang="en-US" dirty="0"/>
              <a:t>A: If the MSB is a 1, then </a:t>
            </a:r>
            <a:r>
              <a:rPr lang="en-US" dirty="0" err="1"/>
              <a:t>sra</a:t>
            </a:r>
            <a:r>
              <a:rPr lang="en-US" dirty="0"/>
              <a:t> will add 1's to the leftmost side. </a:t>
            </a:r>
            <a:r>
              <a:rPr lang="en-US" dirty="0" err="1"/>
              <a:t>Srl</a:t>
            </a:r>
            <a:r>
              <a:rPr lang="en-US" dirty="0"/>
              <a:t> will add 0’s</a:t>
            </a:r>
          </a:p>
          <a:p>
            <a:pPr lvl="1"/>
            <a:r>
              <a:rPr lang="en-US" dirty="0"/>
              <a:t>Pretty self explanatory – </a:t>
            </a:r>
            <a:r>
              <a:rPr lang="en-US" dirty="0" err="1"/>
              <a:t>sra</a:t>
            </a:r>
            <a:r>
              <a:rPr lang="en-US" dirty="0"/>
              <a:t> will use the number’s sign to fill leftmost side and </a:t>
            </a:r>
            <a:r>
              <a:rPr lang="en-US" dirty="0" err="1"/>
              <a:t>srl</a:t>
            </a:r>
            <a:r>
              <a:rPr lang="en-US" dirty="0"/>
              <a:t> will use zeroes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47BC-E8D2-424E-B3C8-26E1D46A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B129-13C3-4656-9946-4AD42AC9E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5 minutes to work on this week’s quiz</a:t>
            </a:r>
          </a:p>
        </p:txBody>
      </p:sp>
    </p:spTree>
    <p:extLst>
      <p:ext uri="{BB962C8B-B14F-4D97-AF65-F5344CB8AC3E}">
        <p14:creationId xmlns:p14="http://schemas.microsoft.com/office/powerpoint/2010/main" val="2318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81A8-ED10-4405-967E-632470B3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BAB63-1EF7-4D00-BC64-4E6C0A37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You’re familiar with logical operators such as </a:t>
            </a:r>
            <a:r>
              <a:rPr lang="en-US" b="1" dirty="0"/>
              <a:t>and</a:t>
            </a:r>
            <a:r>
              <a:rPr lang="en-US" dirty="0"/>
              <a:t>, </a:t>
            </a:r>
            <a:r>
              <a:rPr lang="en-US" b="1" dirty="0"/>
              <a:t>or</a:t>
            </a:r>
            <a:r>
              <a:rPr lang="en-US" dirty="0"/>
              <a:t>, and </a:t>
            </a:r>
            <a:r>
              <a:rPr lang="en-US" b="1" dirty="0"/>
              <a:t>not</a:t>
            </a:r>
          </a:p>
          <a:p>
            <a:r>
              <a:rPr lang="en-US" dirty="0"/>
              <a:t>Bitwise operations behave similarly, but work on </a:t>
            </a:r>
            <a:r>
              <a:rPr lang="en-US" i="1" dirty="0"/>
              <a:t>patterns of bits</a:t>
            </a:r>
            <a:endParaRPr lang="en-US" dirty="0"/>
          </a:p>
          <a:p>
            <a:pPr lvl="1"/>
            <a:r>
              <a:rPr lang="en-US" dirty="0"/>
              <a:t>Numbers are just patterns of bits!</a:t>
            </a:r>
          </a:p>
          <a:p>
            <a:r>
              <a:rPr lang="en-US" dirty="0"/>
              <a:t>The bitwise operation will be applied to the bits in the number(s)</a:t>
            </a:r>
          </a:p>
          <a:p>
            <a:r>
              <a:rPr lang="en-US" dirty="0"/>
              <a:t>We can construct truth tables in the same way that we would for logical operations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441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3EFB-9EE1-415A-8C56-C50A95BC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E9F01-16D2-40FE-B37E-72A003649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flip every bit in the number</a:t>
            </a:r>
          </a:p>
          <a:p>
            <a:r>
              <a:rPr lang="en-US" dirty="0"/>
              <a:t>Example: ~1010 = 0101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0E609E6-2D23-424B-8CAD-93794E495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12383"/>
              </p:ext>
            </p:extLst>
          </p:nvPr>
        </p:nvGraphicFramePr>
        <p:xfrm>
          <a:off x="1520575" y="2768427"/>
          <a:ext cx="9307246" cy="2748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3623">
                  <a:extLst>
                    <a:ext uri="{9D8B030D-6E8A-4147-A177-3AD203B41FA5}">
                      <a16:colId xmlns:a16="http://schemas.microsoft.com/office/drawing/2014/main" val="1286967962"/>
                    </a:ext>
                  </a:extLst>
                </a:gridCol>
                <a:gridCol w="4653623">
                  <a:extLst>
                    <a:ext uri="{9D8B030D-6E8A-4147-A177-3AD203B41FA5}">
                      <a16:colId xmlns:a16="http://schemas.microsoft.com/office/drawing/2014/main" val="1810782762"/>
                    </a:ext>
                  </a:extLst>
                </a:gridCol>
              </a:tblGrid>
              <a:tr h="91626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206684"/>
                  </a:ext>
                </a:extLst>
              </a:tr>
              <a:tr h="9162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920728"/>
                  </a:ext>
                </a:extLst>
              </a:tr>
              <a:tr h="9162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804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76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51CE-3210-47B8-BCB2-9C22D3A1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7EFC-7D5E-4B6F-B771-923C7CF52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an independent </a:t>
            </a:r>
            <a:r>
              <a:rPr lang="en-US" i="1" dirty="0"/>
              <a:t>and</a:t>
            </a:r>
            <a:r>
              <a:rPr lang="en-US" dirty="0"/>
              <a:t> operation to each bit in the two numbers</a:t>
            </a:r>
          </a:p>
          <a:p>
            <a:r>
              <a:rPr lang="en-US" dirty="0"/>
              <a:t>Example: 1010 &amp; 0010 = 0010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8148A2-A45F-44E2-BFDA-839E4B7BB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799419"/>
              </p:ext>
            </p:extLst>
          </p:nvPr>
        </p:nvGraphicFramePr>
        <p:xfrm>
          <a:off x="2124468" y="342166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242349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076344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35035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4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3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324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6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905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48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C2F9-FAFE-4CDC-A80F-722E8152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0EE13-79E9-4A62-86C2-6C88D0369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an independent </a:t>
            </a:r>
            <a:r>
              <a:rPr lang="en-US" i="1" dirty="0"/>
              <a:t>or</a:t>
            </a:r>
            <a:r>
              <a:rPr lang="en-US" dirty="0"/>
              <a:t> operation to each bit in the two numbers</a:t>
            </a:r>
          </a:p>
          <a:p>
            <a:r>
              <a:rPr lang="en-US" dirty="0"/>
              <a:t>Example: 1010 | 0011 = 1011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BF758F-5779-4592-B9A0-3C970F5E6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69727"/>
              </p:ext>
            </p:extLst>
          </p:nvPr>
        </p:nvGraphicFramePr>
        <p:xfrm>
          <a:off x="1315092" y="3123344"/>
          <a:ext cx="8988744" cy="2866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6248">
                  <a:extLst>
                    <a:ext uri="{9D8B030D-6E8A-4147-A177-3AD203B41FA5}">
                      <a16:colId xmlns:a16="http://schemas.microsoft.com/office/drawing/2014/main" val="3299270526"/>
                    </a:ext>
                  </a:extLst>
                </a:gridCol>
                <a:gridCol w="2996248">
                  <a:extLst>
                    <a:ext uri="{9D8B030D-6E8A-4147-A177-3AD203B41FA5}">
                      <a16:colId xmlns:a16="http://schemas.microsoft.com/office/drawing/2014/main" val="3375542906"/>
                    </a:ext>
                  </a:extLst>
                </a:gridCol>
                <a:gridCol w="2996248">
                  <a:extLst>
                    <a:ext uri="{9D8B030D-6E8A-4147-A177-3AD203B41FA5}">
                      <a16:colId xmlns:a16="http://schemas.microsoft.com/office/drawing/2014/main" val="394413960"/>
                    </a:ext>
                  </a:extLst>
                </a:gridCol>
              </a:tblGrid>
              <a:tr h="696887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386759"/>
                  </a:ext>
                </a:extLst>
              </a:tr>
              <a:tr h="54240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77818"/>
                  </a:ext>
                </a:extLst>
              </a:tr>
              <a:tr h="54240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275173"/>
                  </a:ext>
                </a:extLst>
              </a:tr>
              <a:tr h="54240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063288"/>
                  </a:ext>
                </a:extLst>
              </a:tr>
              <a:tr h="54240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632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871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1573-C7A2-4E20-915B-1D65EB0D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Shifting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D5CD5-B520-46D9-9D58-FC6C7814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move bits around, in addition to the operations we just discussed</a:t>
            </a:r>
          </a:p>
          <a:p>
            <a:r>
              <a:rPr lang="en-US" dirty="0"/>
              <a:t>A </a:t>
            </a:r>
            <a:r>
              <a:rPr lang="en-US" i="1" dirty="0"/>
              <a:t>bit shift</a:t>
            </a:r>
            <a:r>
              <a:rPr lang="en-US" dirty="0"/>
              <a:t> takes the bits in a number and moves them either to the left or to the right by some number of bits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1001 &lt;&lt; 1 = 1001</a:t>
            </a:r>
            <a:r>
              <a:rPr lang="en-US" b="1" dirty="0"/>
              <a:t>0</a:t>
            </a:r>
          </a:p>
          <a:p>
            <a:pPr lvl="1"/>
            <a:r>
              <a:rPr lang="en-US" dirty="0"/>
              <a:t>1001 &gt;&gt; 1 = </a:t>
            </a:r>
            <a:r>
              <a:rPr lang="en-US" b="1" dirty="0"/>
              <a:t>0</a:t>
            </a:r>
            <a:r>
              <a:rPr lang="en-US" dirty="0"/>
              <a:t>1001</a:t>
            </a:r>
          </a:p>
        </p:txBody>
      </p:sp>
    </p:spTree>
    <p:extLst>
      <p:ext uri="{BB962C8B-B14F-4D97-AF65-F5344CB8AC3E}">
        <p14:creationId xmlns:p14="http://schemas.microsoft.com/office/powerpoint/2010/main" val="2603629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4185</TotalTime>
  <Words>1550</Words>
  <Application>Microsoft Office PowerPoint</Application>
  <PresentationFormat>Widescreen</PresentationFormat>
  <Paragraphs>206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CS 0447 Recitation 6</vt:lpstr>
      <vt:lpstr>Last Week’s Quiz</vt:lpstr>
      <vt:lpstr>Last Week’s Quiz</vt:lpstr>
      <vt:lpstr>This Week’s Quiz</vt:lpstr>
      <vt:lpstr>Bitwise Operations</vt:lpstr>
      <vt:lpstr>Bitwise Not</vt:lpstr>
      <vt:lpstr>Bitwise And</vt:lpstr>
      <vt:lpstr>Bitwise Or</vt:lpstr>
      <vt:lpstr>Bit Shifting</vt:lpstr>
      <vt:lpstr>Bit Shifting</vt:lpstr>
      <vt:lpstr>Bitfields</vt:lpstr>
      <vt:lpstr>Putting Values Into a Bitfield</vt:lpstr>
      <vt:lpstr>Putting Values Into a Bitfield - Illustration</vt:lpstr>
      <vt:lpstr>Getting Values out of Bitfields</vt:lpstr>
      <vt:lpstr>Getting Values out of Bitfields - Illustration</vt:lpstr>
      <vt:lpstr>Fractional Numbers in Binary</vt:lpstr>
      <vt:lpstr>Floating Point Numbers</vt:lpstr>
      <vt:lpstr>IEEE 754 Single-Precision</vt:lpstr>
      <vt:lpstr>The Exponent Field</vt:lpstr>
      <vt:lpstr>Encoding a Number as a Float</vt:lpstr>
      <vt:lpstr>Encoding a Number as a Float</vt:lpstr>
      <vt:lpstr>Adding Floating Point Numbers</vt:lpstr>
      <vt:lpstr>Multiplying Floating Point Numbers</vt:lpstr>
      <vt:lpstr>Dividing Floating Point Numbers</vt:lpstr>
      <vt:lpstr>Lab 6 – Part A</vt:lpstr>
      <vt:lpstr>Lab 6 – Part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0447 Recitation 6</dc:title>
  <dc:creator>Young, Benjamin</dc:creator>
  <cp:lastModifiedBy>Young, Benjamin</cp:lastModifiedBy>
  <cp:revision>1</cp:revision>
  <dcterms:created xsi:type="dcterms:W3CDTF">2021-10-14T22:19:28Z</dcterms:created>
  <dcterms:modified xsi:type="dcterms:W3CDTF">2021-10-17T20:05:16Z</dcterms:modified>
</cp:coreProperties>
</file>